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72" r:id="rId6"/>
    <p:sldId id="273" r:id="rId7"/>
    <p:sldId id="257" r:id="rId8"/>
    <p:sldId id="261" r:id="rId9"/>
    <p:sldId id="268" r:id="rId10"/>
    <p:sldId id="263" r:id="rId11"/>
    <p:sldId id="274" r:id="rId12"/>
    <p:sldId id="259" r:id="rId13"/>
    <p:sldId id="264" r:id="rId14"/>
    <p:sldId id="266" r:id="rId15"/>
    <p:sldId id="265" r:id="rId16"/>
    <p:sldId id="275" r:id="rId17"/>
    <p:sldId id="258" r:id="rId18"/>
    <p:sldId id="262" r:id="rId19"/>
    <p:sldId id="267" r:id="rId20"/>
    <p:sldId id="269" r:id="rId21"/>
    <p:sldId id="276" r:id="rId22"/>
    <p:sldId id="260" r:id="rId23"/>
    <p:sldId id="270" r:id="rId24"/>
    <p:sldId id="271" r:id="rId25"/>
    <p:sldId id="277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84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2019/10/11</a:t>
            </a:fld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‹#›</a:t>
            </a:fld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49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847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940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385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977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49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807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333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448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885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1807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9652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777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4572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0047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147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541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254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687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09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079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552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260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801251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48.xml" Type="http://schemas.openxmlformats.org/officeDocument/2006/relationships/tags"/><Relationship Id="rId2" Target="../tags/tag49.xml" Type="http://schemas.openxmlformats.org/officeDocument/2006/relationships/tags"/><Relationship Id="rId3" Target="../tags/tag50.xml" Type="http://schemas.openxmlformats.org/officeDocument/2006/relationships/tags"/><Relationship Id="rId4" Target="../tags/tag51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2.xml" Type="http://schemas.openxmlformats.org/officeDocument/2006/relationships/tags"/><Relationship Id="rId2" Target="../tags/tag53.xml" Type="http://schemas.openxmlformats.org/officeDocument/2006/relationships/tags"/><Relationship Id="rId3" Target="../tags/tag54.xml" Type="http://schemas.openxmlformats.org/officeDocument/2006/relationships/tags"/><Relationship Id="rId4" Target="../tags/tag5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6.xml" Type="http://schemas.openxmlformats.org/officeDocument/2006/relationships/tags"/><Relationship Id="rId2" Target="../tags/tag7.xml" Type="http://schemas.openxmlformats.org/officeDocument/2006/relationships/tags"/><Relationship Id="rId3" Target="../tags/tag8.xml" Type="http://schemas.openxmlformats.org/officeDocument/2006/relationships/tags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2" Target="../tags/tag12.xml" Type="http://schemas.openxmlformats.org/officeDocument/2006/relationships/tags"/><Relationship Id="rId3" Target="../tags/tag13.xml" Type="http://schemas.openxmlformats.org/officeDocument/2006/relationships/tags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16.xml" Type="http://schemas.openxmlformats.org/officeDocument/2006/relationships/tags"/><Relationship Id="rId2" Target="../tags/tag17.xml" Type="http://schemas.openxmlformats.org/officeDocument/2006/relationships/tags"/><Relationship Id="rId3" Target="../tags/tag18.xml" Type="http://schemas.openxmlformats.org/officeDocument/2006/relationships/tags"/><Relationship Id="rId4" Target="../tags/tag19.xml" Type="http://schemas.openxmlformats.org/officeDocument/2006/relationships/tags"/><Relationship Id="rId5" Target="../tags/tag20.xml" Type="http://schemas.openxmlformats.org/officeDocument/2006/relationships/tags"/><Relationship Id="rId6" Target="../tags/tag21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2" Target="../tags/tag23.xml" Type="http://schemas.openxmlformats.org/officeDocument/2006/relationships/tags"/><Relationship Id="rId3" Target="../tags/tag24.xml" Type="http://schemas.openxmlformats.org/officeDocument/2006/relationships/tags"/><Relationship Id="rId4" Target="../tags/tag25.xml" Type="http://schemas.openxmlformats.org/officeDocument/2006/relationships/tags"/><Relationship Id="rId5" Target="../tags/tag26.xml" Type="http://schemas.openxmlformats.org/officeDocument/2006/relationships/tags"/><Relationship Id="rId6" Target="../tags/tag27.xml" Type="http://schemas.openxmlformats.org/officeDocument/2006/relationships/tags"/><Relationship Id="rId7" Target="../tags/tag28.xml" Type="http://schemas.openxmlformats.org/officeDocument/2006/relationships/tags"/><Relationship Id="rId8" Target="../tags/tag29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0.xml" Type="http://schemas.openxmlformats.org/officeDocument/2006/relationships/tags"/><Relationship Id="rId2" Target="../tags/tag31.xml" Type="http://schemas.openxmlformats.org/officeDocument/2006/relationships/tags"/><Relationship Id="rId3" Target="../tags/tag32.xml" Type="http://schemas.openxmlformats.org/officeDocument/2006/relationships/tags"/><Relationship Id="rId4" Target="../tags/tag33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34.xml" Type="http://schemas.openxmlformats.org/officeDocument/2006/relationships/tags"/><Relationship Id="rId2" Target="../tags/tag35.xml" Type="http://schemas.openxmlformats.org/officeDocument/2006/relationships/tags"/><Relationship Id="rId3" Target="../tags/tag36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tags/tag41.xml" Type="http://schemas.openxmlformats.org/officeDocument/2006/relationships/tags"/><Relationship Id="rId6" Target="../tags/tag42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tags/tag44.xml" Type="http://schemas.openxmlformats.org/officeDocument/2006/relationships/tags"/><Relationship Id="rId3" Target="../tags/tag45.xml" Type="http://schemas.openxmlformats.org/officeDocument/2006/relationships/tags"/><Relationship Id="rId4" Target="../tags/tag46.xml" Type="http://schemas.openxmlformats.org/officeDocument/2006/relationships/tags"/><Relationship Id="rId5" Target="../tags/tag4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93231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666562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82699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79085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26174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14408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66344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58631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09290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73777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42085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ags/tag56.xml" Type="http://schemas.openxmlformats.org/officeDocument/2006/relationships/tags"/><Relationship Id="rId13" Target="../tags/tag57.xml" Type="http://schemas.openxmlformats.org/officeDocument/2006/relationships/tags"/><Relationship Id="rId14" Target="../tags/tag58.xml" Type="http://schemas.openxmlformats.org/officeDocument/2006/relationships/tags"/><Relationship Id="rId15" Target="../tags/tag59.xml" Type="http://schemas.openxmlformats.org/officeDocument/2006/relationships/tags"/><Relationship Id="rId16" Target="../tags/tag60.xml" Type="http://schemas.openxmlformats.org/officeDocument/2006/relationships/tags"/><Relationship Id="rId17" Target="../tags/tag61.xml" Type="http://schemas.openxmlformats.org/officeDocument/2006/relationships/tags"/><Relationship Id="rId18" Target="../media/image1.png" Type="http://schemas.openxmlformats.org/officeDocument/2006/relationships/image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9号-创粗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1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tags/tag6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Relationship Id="rId4" Target="../media/image17.png" Type="http://schemas.openxmlformats.org/officeDocument/2006/relationships/image"/><Relationship Id="rId5" Target="../tags/tag7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8.jpeg" Type="http://schemas.openxmlformats.org/officeDocument/2006/relationships/image"/><Relationship Id="rId4" Target="../media/image11.png" Type="http://schemas.openxmlformats.org/officeDocument/2006/relationships/image"/><Relationship Id="rId5" Target="../media/image17.png" Type="http://schemas.openxmlformats.org/officeDocument/2006/relationships/image"/><Relationship Id="rId6" Target="../tags/tag7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tags/tag73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tags/tag7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media/image21.png" Type="http://schemas.openxmlformats.org/officeDocument/2006/relationships/image"/><Relationship Id="rId5" Target="../tags/tag75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png" Type="http://schemas.openxmlformats.org/officeDocument/2006/relationships/image"/><Relationship Id="rId4" Target="../media/image11.png" Type="http://schemas.openxmlformats.org/officeDocument/2006/relationships/image"/><Relationship Id="rId5" Target="../media/image23.jpeg" Type="http://schemas.openxmlformats.org/officeDocument/2006/relationships/image"/><Relationship Id="rId6" Target="../media/image10.png" Type="http://schemas.openxmlformats.org/officeDocument/2006/relationships/image"/><Relationship Id="rId7" Target="../media/image5.png" Type="http://schemas.openxmlformats.org/officeDocument/2006/relationships/image"/><Relationship Id="rId8" Target="../tags/tag76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png" Type="http://schemas.openxmlformats.org/officeDocument/2006/relationships/image"/><Relationship Id="rId4" Target="../media/image11.png" Type="http://schemas.openxmlformats.org/officeDocument/2006/relationships/image"/><Relationship Id="rId5" Target="../media/image24.png" Type="http://schemas.openxmlformats.org/officeDocument/2006/relationships/image"/><Relationship Id="rId6" Target="../media/image21.png" Type="http://schemas.openxmlformats.org/officeDocument/2006/relationships/image"/><Relationship Id="rId7" Target="../tags/tag77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9.png" Type="http://schemas.openxmlformats.org/officeDocument/2006/relationships/image"/><Relationship Id="rId6" Target="../tags/tag7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tags/tag7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tags/tag80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tags/tag6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pn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tags/tag8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4.png" Type="http://schemas.openxmlformats.org/officeDocument/2006/relationships/image"/><Relationship Id="rId4" Target="../media/image8.png" Type="http://schemas.openxmlformats.org/officeDocument/2006/relationships/image"/><Relationship Id="rId5" Target="../media/image11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tags/tag82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tags/tag83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tags/tag6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tags/tag65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media/image7.png" Type="http://schemas.openxmlformats.org/officeDocument/2006/relationships/image"/><Relationship Id="rId5" Target="../tags/tag66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media/image11.png" Type="http://schemas.openxmlformats.org/officeDocument/2006/relationships/image"/><Relationship Id="rId5" Target="../media/image13.png" Type="http://schemas.openxmlformats.org/officeDocument/2006/relationships/image"/><Relationship Id="rId6" Target="../tags/tag6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png" Type="http://schemas.openxmlformats.org/officeDocument/2006/relationships/image"/><Relationship Id="rId4" Target="../media/image11.png" Type="http://schemas.openxmlformats.org/officeDocument/2006/relationships/image"/><Relationship Id="rId5" Target="../tags/tag6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tags/tag6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png" Type="http://schemas.openxmlformats.org/officeDocument/2006/relationships/image"/><Relationship Id="rId4" Target="../media/image11.png" Type="http://schemas.openxmlformats.org/officeDocument/2006/relationships/image"/><Relationship Id="rId5" Target="../media/image16.png" Type="http://schemas.openxmlformats.org/officeDocument/2006/relationships/image"/><Relationship Id="rId6" Target="../tags/tag7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7"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70" y="4722495"/>
            <a:ext cx="10556875" cy="2132965"/>
          </a:xfrm>
          <a:prstGeom prst="rect">
            <a:avLst/>
          </a:prstGeom>
        </p:spPr>
      </p:pic>
      <p:pic>
        <p:nvPicPr>
          <p:cNvPr descr="27"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699260" y="-139700"/>
            <a:ext cx="10556875" cy="2132965"/>
          </a:xfrm>
          <a:prstGeom prst="rect">
            <a:avLst/>
          </a:prstGeom>
        </p:spPr>
      </p:pic>
      <p:pic>
        <p:nvPicPr>
          <p:cNvPr descr="06"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0" y="203835"/>
            <a:ext cx="4967605" cy="6011545"/>
          </a:xfrm>
          <a:prstGeom prst="rect">
            <a:avLst/>
          </a:prstGeom>
        </p:spPr>
      </p:pic>
      <p:pic>
        <p:nvPicPr>
          <p:cNvPr descr="03"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2368550"/>
            <a:ext cx="6247765" cy="3288030"/>
          </a:xfrm>
          <a:prstGeom prst="rect">
            <a:avLst/>
          </a:prstGeom>
        </p:spPr>
      </p:pic>
      <p:pic>
        <p:nvPicPr>
          <p:cNvPr descr="13"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360" y="3412490"/>
            <a:ext cx="1653540" cy="1953260"/>
          </a:xfrm>
          <a:prstGeom prst="rect">
            <a:avLst/>
          </a:prstGeom>
        </p:spPr>
      </p:pic>
      <p:pic>
        <p:nvPicPr>
          <p:cNvPr descr="13"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00000">
            <a:off x="3403600" y="1727835"/>
            <a:ext cx="722630" cy="854075"/>
          </a:xfrm>
          <a:prstGeom prst="rect">
            <a:avLst/>
          </a:prstGeom>
        </p:spPr>
      </p:pic>
      <p:pic>
        <p:nvPicPr>
          <p:cNvPr descr="13"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00000">
            <a:off x="2809875" y="1777365"/>
            <a:ext cx="391795" cy="4635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0870" y="584835"/>
            <a:ext cx="3359150" cy="611505"/>
            <a:chOff x="9944" y="6611"/>
            <a:chExt cx="5290" cy="963"/>
          </a:xfrm>
        </p:grpSpPr>
        <p:sp>
          <p:nvSpPr>
            <p:cNvPr id="19" name="文本框 18"/>
            <p:cNvSpPr txBox="1"/>
            <p:nvPr/>
          </p:nvSpPr>
          <p:spPr>
            <a:xfrm>
              <a:off x="9944" y="7094"/>
              <a:ext cx="5290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ea charset="-122" panose="00000500000000000000" pitchFamily="2" typeface="字魂59号-创粗黑"/>
                </a:rPr>
                <a:t>General Report Template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44" y="6611"/>
              <a:ext cx="3564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</a:rPr>
                <a:t>企划 / 活动 /宣传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3885" y="5741035"/>
            <a:ext cx="3359150" cy="611504"/>
            <a:chOff x="9944" y="6611"/>
            <a:chExt cx="5290" cy="963"/>
          </a:xfrm>
        </p:grpSpPr>
        <p:sp>
          <p:nvSpPr>
            <p:cNvPr id="22" name="文本框 21"/>
            <p:cNvSpPr txBox="1"/>
            <p:nvPr/>
          </p:nvSpPr>
          <p:spPr>
            <a:xfrm>
              <a:off x="9944" y="7094"/>
              <a:ext cx="5290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ea charset="-122" panose="00000500000000000000" pitchFamily="2" typeface="字魂59号-创粗黑"/>
                </a:rPr>
                <a:t>General Report Template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670" y="6611"/>
              <a:ext cx="3564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</a:rPr>
                <a:t>企划 / 活动 /宣传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537585" y="1840865"/>
            <a:ext cx="51809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1600">
                <a:solidFill>
                  <a:schemeClr val="bg1"/>
                </a:solidFill>
                <a:ea charset="-122" panose="00000500000000000000" pitchFamily="2" typeface="字魂59号-创粗黑"/>
              </a:rPr>
              <a:t>5G互联网科技通用模板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18430" y="5403850"/>
            <a:ext cx="17557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1600">
                <a:solidFill>
                  <a:schemeClr val="bg1"/>
                </a:solidFill>
                <a:ea charset="-122" panose="00000500000000000000" pitchFamily="2" typeface="字魂59号-创粗黑"/>
              </a:rPr>
              <a:t>PPT</a:t>
            </a:r>
          </a:p>
        </p:txBody>
      </p: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14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4697095"/>
            <a:ext cx="12212955" cy="2165985"/>
          </a:xfrm>
          <a:prstGeom prst="rect">
            <a:avLst/>
          </a:prstGeom>
        </p:spPr>
      </p:pic>
      <p:sp>
        <p:nvSpPr>
          <p:cNvPr id="14" name="同心圆 13"/>
          <p:cNvSpPr/>
          <p:nvPr/>
        </p:nvSpPr>
        <p:spPr>
          <a:xfrm>
            <a:off x="1833880" y="2428875"/>
            <a:ext cx="1138555" cy="1138555"/>
          </a:xfrm>
          <a:prstGeom prst="donut">
            <a:avLst>
              <a:gd fmla="val 1658" name="adj"/>
            </a:avLst>
          </a:prstGeom>
          <a:solidFill>
            <a:srgbClr val="1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ea charset="-122" panose="00000500000000000000" pitchFamily="2" typeface="字魂59号-创粗黑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934460" y="2428875"/>
            <a:ext cx="1138555" cy="1138555"/>
          </a:xfrm>
          <a:prstGeom prst="donut">
            <a:avLst>
              <a:gd fmla="val 1658" name="adj"/>
            </a:avLst>
          </a:prstGeom>
          <a:solidFill>
            <a:srgbClr val="1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ea charset="-122" panose="00000500000000000000" pitchFamily="2" typeface="字魂59号-创粗黑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7330" y="2706370"/>
            <a:ext cx="1793240" cy="1511300"/>
            <a:chOff x="6803" y="7045"/>
            <a:chExt cx="2824" cy="2380"/>
          </a:xfrm>
        </p:grpSpPr>
        <p:sp>
          <p:nvSpPr>
            <p:cNvPr id="19" name="文本框 18"/>
            <p:cNvSpPr txBox="1"/>
            <p:nvPr/>
          </p:nvSpPr>
          <p:spPr>
            <a:xfrm>
              <a:off x="6803" y="8401"/>
              <a:ext cx="2824" cy="145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85" y="7045"/>
              <a:ext cx="1261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z="32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65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06800" y="2706370"/>
            <a:ext cx="1793240" cy="1511300"/>
            <a:chOff x="6803" y="7045"/>
            <a:chExt cx="2824" cy="2380"/>
          </a:xfrm>
        </p:grpSpPr>
        <p:sp>
          <p:nvSpPr>
            <p:cNvPr id="23" name="文本框 22"/>
            <p:cNvSpPr txBox="1"/>
            <p:nvPr/>
          </p:nvSpPr>
          <p:spPr>
            <a:xfrm>
              <a:off x="6803" y="8401"/>
              <a:ext cx="2824" cy="145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85" y="7045"/>
              <a:ext cx="1261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z="32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85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532880" y="2265045"/>
            <a:ext cx="4235450" cy="286512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Everyone has their own dreams, I am the same. </a:t>
            </a:r>
          </a:p>
          <a:p>
            <a:pPr defTabSz="912495" fontAlgn="auto">
              <a:lnSpc>
                <a:spcPct val="130000"/>
              </a:lnSpc>
              <a:spcBef>
                <a:spcPct val="0"/>
              </a:spcBef>
              <a:defRPr/>
            </a:pPr>
            <a:endParaRPr sz="1400">
              <a:solidFill>
                <a:schemeClr val="bg1"/>
              </a:solidFill>
              <a:latin charset="-122" panose="00000500000000000000" pitchFamily="2" typeface="字魂59号-创粗黑"/>
              <a:ea charset="-122" panose="00000500000000000000" pitchFamily="2" typeface="字魂59号-创粗黑"/>
              <a:cs charset="-122" panose="02010600030101010101" pitchFamily="2" typeface="宋体"/>
              <a:sym typeface="+mn-ea"/>
            </a:endParaRPr>
          </a:p>
          <a:p>
            <a:pPr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</a:t>
            </a:r>
          </a:p>
        </p:txBody>
      </p:sp>
      <p:pic>
        <p:nvPicPr>
          <p:cNvPr descr="14"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95" y="6010275"/>
            <a:ext cx="12212955" cy="8528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8435" y="2130425"/>
            <a:ext cx="4726564" cy="47326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14"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" y="4697095"/>
            <a:ext cx="12212955" cy="2165985"/>
          </a:xfrm>
          <a:prstGeom prst="rect">
            <a:avLst/>
          </a:prstGeom>
        </p:spPr>
      </p:pic>
      <p:pic>
        <p:nvPicPr>
          <p:cNvPr descr="14"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" y="6010275"/>
            <a:ext cx="12212955" cy="8528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533525" y="2793365"/>
            <a:ext cx="4462145" cy="1276985"/>
            <a:chOff x="10489" y="3048"/>
            <a:chExt cx="7027" cy="2011"/>
          </a:xfrm>
        </p:grpSpPr>
        <p:sp>
          <p:nvSpPr>
            <p:cNvPr id="16" name="文本框 15"/>
            <p:cNvSpPr txBox="1"/>
            <p:nvPr/>
          </p:nvSpPr>
          <p:spPr>
            <a:xfrm>
              <a:off x="10489" y="3628"/>
              <a:ext cx="7027" cy="232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DANJICICHUSHURUBIAOTI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-14605" y="2851150"/>
            <a:ext cx="12220575" cy="2548890"/>
          </a:xfrm>
          <a:custGeom>
            <a:gdLst>
              <a:gd fmla="*/ 0 w 12220575" name="connisteX0"/>
              <a:gd fmla="*/ 2548890 h 2548890" name="connsiteY0"/>
              <a:gd fmla="*/ 2287270 w 12220575" name="connisteX1"/>
              <a:gd fmla="*/ 1083945 h 2548890" name="connsiteY1"/>
              <a:gd fmla="*/ 4612640 w 12220575" name="connisteX2"/>
              <a:gd fmla="*/ 895350 h 2548890" name="connsiteY2"/>
              <a:gd fmla="*/ 6464935 w 12220575" name="connisteX3"/>
              <a:gd fmla="*/ 63500 h 2548890" name="connsiteY3"/>
              <a:gd fmla="*/ 8525510 w 12220575" name="connisteX4"/>
              <a:gd fmla="*/ 261620 h 2548890" name="connsiteY4"/>
              <a:gd fmla="*/ 10623550 w 12220575" name="connisteX5"/>
              <a:gd fmla="*/ 1377315 h 2548890" name="connsiteY5"/>
              <a:gd fmla="*/ 12220575 w 12220575" name="connisteX6"/>
              <a:gd fmla="*/ 725170 h 2548890" name="connsiteY6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b="b" l="l" r="r" t="t"/>
            <a:pathLst>
              <a:path h="2548891" w="12220575">
                <a:moveTo>
                  <a:pt x="0" y="2548891"/>
                </a:moveTo>
                <a:cubicBezTo>
                  <a:pt x="410845" y="2259966"/>
                  <a:pt x="1364615" y="1414781"/>
                  <a:pt x="2287270" y="1083946"/>
                </a:cubicBezTo>
                <a:cubicBezTo>
                  <a:pt x="3209925" y="753111"/>
                  <a:pt x="3776980" y="1099186"/>
                  <a:pt x="4612640" y="895351"/>
                </a:cubicBezTo>
                <a:cubicBezTo>
                  <a:pt x="5448300" y="691516"/>
                  <a:pt x="5682615" y="190501"/>
                  <a:pt x="6464935" y="63501"/>
                </a:cubicBezTo>
                <a:cubicBezTo>
                  <a:pt x="7247255" y="-63499"/>
                  <a:pt x="7693660" y="-1269"/>
                  <a:pt x="8525510" y="261621"/>
                </a:cubicBezTo>
                <a:cubicBezTo>
                  <a:pt x="9357360" y="524511"/>
                  <a:pt x="9884410" y="1284606"/>
                  <a:pt x="10623550" y="1377316"/>
                </a:cubicBezTo>
                <a:cubicBezTo>
                  <a:pt x="11362690" y="1470026"/>
                  <a:pt x="11943080" y="878206"/>
                  <a:pt x="12220575" y="725171"/>
                </a:cubicBezTo>
              </a:path>
            </a:pathLst>
          </a:custGeom>
          <a:noFill/>
          <a:ln cmpd="sng"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0000500000000000000" pitchFamily="2" typeface="字魂59号-创粗黑"/>
            </a:endParaRPr>
          </a:p>
        </p:txBody>
      </p:sp>
      <p:pic>
        <p:nvPicPr>
          <p:cNvPr descr="22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" y="639445"/>
            <a:ext cx="11028680" cy="3050540"/>
          </a:xfrm>
          <a:prstGeom prst="rect">
            <a:avLst/>
          </a:prstGeom>
        </p:spPr>
      </p:pic>
      <p:pic>
        <p:nvPicPr>
          <p:cNvPr descr="05"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460" y="2705735"/>
            <a:ext cx="6507480" cy="10490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442970" y="4017010"/>
            <a:ext cx="5306695" cy="1297940"/>
            <a:chOff x="9012" y="3321"/>
            <a:chExt cx="8357" cy="2044"/>
          </a:xfrm>
        </p:grpSpPr>
        <p:sp>
          <p:nvSpPr>
            <p:cNvPr id="20" name="文本框 19"/>
            <p:cNvSpPr txBox="1"/>
            <p:nvPr/>
          </p:nvSpPr>
          <p:spPr>
            <a:xfrm>
              <a:off x="9012" y="3901"/>
              <a:ext cx="8357" cy="1891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349" y="3321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SHURUBIAOTI</a:t>
              </a:r>
            </a:p>
          </p:txBody>
        </p:sp>
      </p:grpSp>
      <p:sp>
        <p:nvSpPr>
          <p:cNvPr id="12" name="任意多边形 11"/>
          <p:cNvSpPr/>
          <p:nvPr/>
        </p:nvSpPr>
        <p:spPr>
          <a:xfrm flipH="1">
            <a:off x="-14605" y="1052195"/>
            <a:ext cx="12220575" cy="2964815"/>
          </a:xfrm>
          <a:custGeom>
            <a:gdLst>
              <a:gd fmla="*/ 0 w 12220575" name="connisteX0"/>
              <a:gd fmla="*/ 2548890 h 2548890" name="connsiteY0"/>
              <a:gd fmla="*/ 2287270 w 12220575" name="connisteX1"/>
              <a:gd fmla="*/ 1083945 h 2548890" name="connsiteY1"/>
              <a:gd fmla="*/ 4612640 w 12220575" name="connisteX2"/>
              <a:gd fmla="*/ 895350 h 2548890" name="connsiteY2"/>
              <a:gd fmla="*/ 6464935 w 12220575" name="connisteX3"/>
              <a:gd fmla="*/ 63500 h 2548890" name="connsiteY3"/>
              <a:gd fmla="*/ 8525510 w 12220575" name="connisteX4"/>
              <a:gd fmla="*/ 261620 h 2548890" name="connsiteY4"/>
              <a:gd fmla="*/ 10623550 w 12220575" name="connisteX5"/>
              <a:gd fmla="*/ 1377315 h 2548890" name="connsiteY5"/>
              <a:gd fmla="*/ 12220575 w 12220575" name="connisteX6"/>
              <a:gd fmla="*/ 725170 h 2548890" name="connsiteY6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b="b" l="l" r="r" t="t"/>
            <a:pathLst>
              <a:path h="2548891" w="12220575">
                <a:moveTo>
                  <a:pt x="0" y="2548891"/>
                </a:moveTo>
                <a:cubicBezTo>
                  <a:pt x="410845" y="2259966"/>
                  <a:pt x="1364615" y="1414781"/>
                  <a:pt x="2287270" y="1083946"/>
                </a:cubicBezTo>
                <a:cubicBezTo>
                  <a:pt x="3209925" y="753111"/>
                  <a:pt x="3776980" y="1099186"/>
                  <a:pt x="4612640" y="895351"/>
                </a:cubicBezTo>
                <a:cubicBezTo>
                  <a:pt x="5448300" y="691516"/>
                  <a:pt x="5682615" y="190501"/>
                  <a:pt x="6464935" y="63501"/>
                </a:cubicBezTo>
                <a:cubicBezTo>
                  <a:pt x="7247255" y="-63499"/>
                  <a:pt x="7693660" y="-1269"/>
                  <a:pt x="8525510" y="261621"/>
                </a:cubicBezTo>
                <a:cubicBezTo>
                  <a:pt x="9357360" y="524511"/>
                  <a:pt x="9884410" y="1284606"/>
                  <a:pt x="10623550" y="1377316"/>
                </a:cubicBezTo>
                <a:cubicBezTo>
                  <a:pt x="11362690" y="1470026"/>
                  <a:pt x="11943080" y="878206"/>
                  <a:pt x="12220575" y="725171"/>
                </a:cubicBezTo>
              </a:path>
            </a:pathLst>
          </a:custGeom>
          <a:noFill/>
          <a:ln cmpd="sng" w="28575">
            <a:solidFill>
              <a:schemeClr val="bg1">
                <a:alpha val="2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0000500000000000000" pitchFamily="2" typeface="字魂59号-创粗黑"/>
            </a:endParaRP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9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320" y="1459865"/>
            <a:ext cx="6474460" cy="5383530"/>
          </a:xfrm>
          <a:prstGeom prst="rect">
            <a:avLst/>
          </a:prstGeom>
        </p:spPr>
      </p:pic>
      <p:pic>
        <p:nvPicPr>
          <p:cNvPr descr="20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320" y="-2540"/>
            <a:ext cx="4908550" cy="6845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42335" y="2915285"/>
            <a:ext cx="5815965" cy="1322070"/>
            <a:chOff x="5421" y="4591"/>
            <a:chExt cx="9159" cy="2082"/>
          </a:xfrm>
        </p:grpSpPr>
        <p:sp>
          <p:nvSpPr>
            <p:cNvPr id="6" name="文本框 5"/>
            <p:cNvSpPr txBox="1"/>
            <p:nvPr/>
          </p:nvSpPr>
          <p:spPr>
            <a:xfrm>
              <a:off x="8430" y="4591"/>
              <a:ext cx="6150" cy="18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PART 03.</a:t>
              </a:r>
            </a:p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ENTER TITLE</a:t>
              </a:r>
            </a:p>
          </p:txBody>
        </p:sp>
        <p:pic>
          <p:nvPicPr>
            <p:cNvPr descr="26" id="13" name="图片 12"/>
            <p:cNvPicPr>
              <a:picLocks noChangeAspect="1"/>
            </p:cNvPicPr>
            <p:nvPr/>
          </p:nvPicPr>
          <p:blipFill>
            <a:blip r:embed="rId5">
              <a:lum bright="6000" contrast="-24000"/>
            </a:blip>
            <a:stretch>
              <a:fillRect/>
            </a:stretch>
          </p:blipFill>
          <p:spPr>
            <a:xfrm>
              <a:off x="5421" y="4766"/>
              <a:ext cx="2341" cy="1731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10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70" y="2601595"/>
            <a:ext cx="7870825" cy="4244340"/>
          </a:xfrm>
          <a:prstGeom prst="rect">
            <a:avLst/>
          </a:prstGeom>
        </p:spPr>
      </p:pic>
      <p:pic>
        <p:nvPicPr>
          <p:cNvPr descr="01"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015" y="1906905"/>
            <a:ext cx="4356735" cy="4210685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1358900" y="2482850"/>
            <a:ext cx="4471035" cy="2756535"/>
            <a:chOff x="10461" y="3048"/>
            <a:chExt cx="7041" cy="4341"/>
          </a:xfrm>
        </p:grpSpPr>
        <p:sp>
          <p:nvSpPr>
            <p:cNvPr id="16" name="文本框 15"/>
            <p:cNvSpPr txBox="1"/>
            <p:nvPr/>
          </p:nvSpPr>
          <p:spPr>
            <a:xfrm>
              <a:off x="10475" y="4199"/>
              <a:ext cx="7027" cy="45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DANJICICHUSHURUBIAOTI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1" y="3579"/>
              <a:ext cx="5796" cy="816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l"/>
              <a:r>
                <a:rPr altLang="en-US" lang="zh-CN" sz="1400">
                  <a:solidFill>
                    <a:srgbClr val="1EE2F4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Simple Atmosphere Universal Template</a:t>
              </a:r>
            </a:p>
          </p:txBody>
        </p:sp>
      </p:grpSp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1"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020" y="1956435"/>
            <a:ext cx="7285355" cy="31051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495" y="4476115"/>
            <a:ext cx="7380829" cy="16198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644265" y="2512695"/>
            <a:ext cx="4635500" cy="1276985"/>
            <a:chOff x="9583" y="3321"/>
            <a:chExt cx="7300" cy="2011"/>
          </a:xfrm>
        </p:grpSpPr>
        <p:sp>
          <p:nvSpPr>
            <p:cNvPr id="11" name="文本框 10"/>
            <p:cNvSpPr txBox="1"/>
            <p:nvPr/>
          </p:nvSpPr>
          <p:spPr>
            <a:xfrm>
              <a:off x="9583" y="3901"/>
              <a:ext cx="7300" cy="232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349" y="3321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SHURUBIAOTI</a:t>
              </a:r>
            </a:p>
          </p:txBody>
        </p:sp>
      </p:grpSp>
      <p:pic>
        <p:nvPicPr>
          <p:cNvPr descr="26" id="13" name="图片 12"/>
          <p:cNvPicPr>
            <a:picLocks noChangeAspect="1"/>
          </p:cNvPicPr>
          <p:nvPr/>
        </p:nvPicPr>
        <p:blipFill>
          <a:blip r:embed="rId6">
            <a:lum contrast="-60000"/>
          </a:blip>
          <a:stretch>
            <a:fillRect/>
          </a:stretch>
        </p:blipFill>
        <p:spPr>
          <a:xfrm>
            <a:off x="2319020" y="2395220"/>
            <a:ext cx="994410" cy="734695"/>
          </a:xfrm>
          <a:prstGeom prst="rect">
            <a:avLst/>
          </a:prstGeom>
        </p:spPr>
      </p:pic>
      <p:pic>
        <p:nvPicPr>
          <p:cNvPr descr="26" id="14" name="图片 13"/>
          <p:cNvPicPr>
            <a:picLocks noChangeAspect="1"/>
          </p:cNvPicPr>
          <p:nvPr/>
        </p:nvPicPr>
        <p:blipFill>
          <a:blip r:embed="rId6">
            <a:lum contrast="-60000"/>
          </a:blip>
          <a:stretch>
            <a:fillRect/>
          </a:stretch>
        </p:blipFill>
        <p:spPr>
          <a:xfrm flipH="1">
            <a:off x="9105900" y="3731895"/>
            <a:ext cx="596900" cy="441325"/>
          </a:xfrm>
          <a:prstGeom prst="rect">
            <a:avLst/>
          </a:prstGeom>
        </p:spPr>
      </p:pic>
      <p:pic>
        <p:nvPicPr>
          <p:cNvPr descr="13"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765" y="1703705"/>
            <a:ext cx="996315" cy="11772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3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70" y="2399030"/>
            <a:ext cx="1334770" cy="1576705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pic>
        <p:nvPicPr>
          <p:cNvPr descr="13"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70" y="2477770"/>
            <a:ext cx="1334770" cy="1576705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466340" y="2223770"/>
            <a:ext cx="2672080" cy="1830705"/>
            <a:chOff x="4053" y="3502"/>
            <a:chExt cx="4208" cy="288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descr="12"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3" y="3502"/>
              <a:ext cx="2588" cy="2588"/>
            </a:xfrm>
            <a:prstGeom prst="rect">
              <a:avLst/>
            </a:prstGeom>
          </p:spPr>
        </p:pic>
        <p:pic>
          <p:nvPicPr>
            <p:cNvPr descr="01"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3" y="3653"/>
              <a:ext cx="2826" cy="2732"/>
            </a:xfrm>
            <a:prstGeom prst="rect">
              <a:avLst/>
            </a:prstGeo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6657340" y="2223770"/>
            <a:ext cx="2672080" cy="1830705"/>
            <a:chOff x="4053" y="3502"/>
            <a:chExt cx="4208" cy="288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descr="12"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3" y="3502"/>
              <a:ext cx="2588" cy="2588"/>
            </a:xfrm>
            <a:prstGeom prst="rect">
              <a:avLst/>
            </a:prstGeom>
          </p:spPr>
        </p:pic>
        <p:pic>
          <p:nvPicPr>
            <p:cNvPr descr="01"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3" y="3653"/>
              <a:ext cx="2826" cy="2732"/>
            </a:xfrm>
            <a:prstGeom prst="rect">
              <a:avLst/>
            </a:prstGeo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8" name="文本框 17"/>
          <p:cNvSpPr txBox="1"/>
          <p:nvPr/>
        </p:nvSpPr>
        <p:spPr>
          <a:xfrm>
            <a:off x="3651885" y="2692400"/>
            <a:ext cx="132969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sym typeface="+mn-ea"/>
              </a:rPr>
              <a:t>102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42884" y="2692400"/>
            <a:ext cx="132969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sym typeface="+mn-ea"/>
              </a:rPr>
              <a:t>92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29155" y="4168140"/>
            <a:ext cx="3309620" cy="203301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Everyone has their own dreams, I am the same.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52235" y="4168140"/>
            <a:ext cx="3309620" cy="203301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Everyone has their own dreams, I am the same. </a:t>
            </a:r>
          </a:p>
        </p:txBody>
      </p:sp>
    </p:spTree>
    <p:custDataLst>
      <p:tags r:id="rId7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7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3" id="4" name="图片 3"/>
          <p:cNvPicPr>
            <a:picLocks noChangeAspect="1"/>
          </p:cNvPicPr>
          <p:nvPr/>
        </p:nvPicPr>
        <p:blipFill>
          <a:blip r:embed="rId3">
            <a:lum bright="24000"/>
          </a:blip>
          <a:stretch>
            <a:fillRect/>
          </a:stretch>
        </p:blipFill>
        <p:spPr>
          <a:xfrm>
            <a:off x="2691130" y="1864995"/>
            <a:ext cx="6810375" cy="1181100"/>
          </a:xfrm>
          <a:prstGeom prst="rect">
            <a:avLst/>
          </a:prstGeom>
        </p:spPr>
      </p:pic>
      <p:pic>
        <p:nvPicPr>
          <p:cNvPr descr="17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" y="5117465"/>
            <a:ext cx="12232005" cy="1744345"/>
          </a:xfrm>
          <a:prstGeom prst="rect">
            <a:avLst/>
          </a:prstGeom>
        </p:spPr>
      </p:pic>
      <p:pic>
        <p:nvPicPr>
          <p:cNvPr descr="20"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635" y="16510"/>
            <a:ext cx="3619500" cy="5048250"/>
          </a:xfrm>
          <a:prstGeom prst="rect">
            <a:avLst/>
          </a:prstGeom>
        </p:spPr>
      </p:pic>
      <p:pic>
        <p:nvPicPr>
          <p:cNvPr descr="20"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0320" y="16510"/>
            <a:ext cx="3678555" cy="51308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658235" y="3411220"/>
            <a:ext cx="4635500" cy="1276985"/>
            <a:chOff x="9583" y="3321"/>
            <a:chExt cx="7300" cy="2011"/>
          </a:xfrm>
        </p:grpSpPr>
        <p:sp>
          <p:nvSpPr>
            <p:cNvPr id="9" name="文本框 8"/>
            <p:cNvSpPr txBox="1"/>
            <p:nvPr/>
          </p:nvSpPr>
          <p:spPr>
            <a:xfrm>
              <a:off x="9583" y="3901"/>
              <a:ext cx="7300" cy="232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349" y="3321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SHURUBIAOTI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9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320" y="1459865"/>
            <a:ext cx="6474460" cy="5383530"/>
          </a:xfrm>
          <a:prstGeom prst="rect">
            <a:avLst/>
          </a:prstGeom>
        </p:spPr>
      </p:pic>
      <p:pic>
        <p:nvPicPr>
          <p:cNvPr descr="20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320" y="-2540"/>
            <a:ext cx="4908550" cy="6845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42335" y="2915285"/>
            <a:ext cx="5815965" cy="1322070"/>
            <a:chOff x="5421" y="4591"/>
            <a:chExt cx="9159" cy="2082"/>
          </a:xfrm>
        </p:grpSpPr>
        <p:sp>
          <p:nvSpPr>
            <p:cNvPr id="6" name="文本框 5"/>
            <p:cNvSpPr txBox="1"/>
            <p:nvPr/>
          </p:nvSpPr>
          <p:spPr>
            <a:xfrm>
              <a:off x="8430" y="4591"/>
              <a:ext cx="6150" cy="18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PART 04.</a:t>
              </a:r>
            </a:p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ENTER TITLE</a:t>
              </a:r>
            </a:p>
          </p:txBody>
        </p:sp>
        <p:pic>
          <p:nvPicPr>
            <p:cNvPr descr="26" id="13" name="图片 12"/>
            <p:cNvPicPr>
              <a:picLocks noChangeAspect="1"/>
            </p:cNvPicPr>
            <p:nvPr/>
          </p:nvPicPr>
          <p:blipFill>
            <a:blip r:embed="rId5">
              <a:lum bright="6000" contrast="-24000"/>
            </a:blip>
            <a:stretch>
              <a:fillRect/>
            </a:stretch>
          </p:blipFill>
          <p:spPr>
            <a:xfrm>
              <a:off x="5421" y="4766"/>
              <a:ext cx="2341" cy="1731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06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805" y="1595755"/>
            <a:ext cx="3882390" cy="469836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136650" y="2542540"/>
            <a:ext cx="2709545" cy="1140460"/>
            <a:chOff x="2759" y="3666"/>
            <a:chExt cx="4267" cy="1796"/>
          </a:xfrm>
        </p:grpSpPr>
        <p:sp>
          <p:nvSpPr>
            <p:cNvPr id="32" name="TextBox 13"/>
            <p:cNvSpPr txBox="1"/>
            <p:nvPr/>
          </p:nvSpPr>
          <p:spPr>
            <a:xfrm>
              <a:off x="5281" y="3666"/>
              <a:ext cx="1745" cy="384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b="1" lang="en-US" sz="16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  <a:sym charset="0" panose="020b0604020202020204" pitchFamily="34" typeface="Arial"/>
                </a:rPr>
                <a:t>BIAOTI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2759" y="4142"/>
              <a:ext cx="4267" cy="1747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6650" y="4116070"/>
            <a:ext cx="2709545" cy="1140460"/>
            <a:chOff x="2759" y="3666"/>
            <a:chExt cx="4267" cy="1796"/>
          </a:xfrm>
        </p:grpSpPr>
        <p:sp>
          <p:nvSpPr>
            <p:cNvPr id="23" name="TextBox 13"/>
            <p:cNvSpPr txBox="1"/>
            <p:nvPr/>
          </p:nvSpPr>
          <p:spPr>
            <a:xfrm>
              <a:off x="5281" y="3666"/>
              <a:ext cx="1745" cy="384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b="1" lang="en-US" sz="16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  <a:sym charset="0" panose="020b0604020202020204" pitchFamily="34" typeface="Arial"/>
                </a:rPr>
                <a:t>BIAOTI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2759" y="4142"/>
              <a:ext cx="4267" cy="1747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04860" y="2542540"/>
            <a:ext cx="2670810" cy="1140460"/>
            <a:chOff x="3200" y="3666"/>
            <a:chExt cx="4206" cy="1796"/>
          </a:xfrm>
        </p:grpSpPr>
        <p:sp>
          <p:nvSpPr>
            <p:cNvPr id="12" name="TextBox 13"/>
            <p:cNvSpPr txBox="1"/>
            <p:nvPr/>
          </p:nvSpPr>
          <p:spPr>
            <a:xfrm>
              <a:off x="3200" y="3666"/>
              <a:ext cx="1745" cy="384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l" defTabSz="912495">
                <a:spcBef>
                  <a:spcPct val="20000"/>
                </a:spcBef>
                <a:defRPr/>
              </a:pPr>
              <a:r>
                <a:rPr b="1" lang="en-US" sz="16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  <a:sym charset="0" panose="020b0604020202020204" pitchFamily="34" typeface="Arial"/>
                </a:rPr>
                <a:t>BIAOTI</a:t>
              </a: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3200" y="4142"/>
              <a:ext cx="4206" cy="1747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l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95335" y="4116070"/>
            <a:ext cx="2670810" cy="1140460"/>
            <a:chOff x="3200" y="3666"/>
            <a:chExt cx="4206" cy="1796"/>
          </a:xfrm>
        </p:grpSpPr>
        <p:sp>
          <p:nvSpPr>
            <p:cNvPr id="26" name="TextBox 13"/>
            <p:cNvSpPr txBox="1"/>
            <p:nvPr/>
          </p:nvSpPr>
          <p:spPr>
            <a:xfrm>
              <a:off x="3200" y="3666"/>
              <a:ext cx="1745" cy="384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l" defTabSz="912495">
                <a:spcBef>
                  <a:spcPct val="20000"/>
                </a:spcBef>
                <a:defRPr/>
              </a:pPr>
              <a:r>
                <a:rPr b="1" lang="en-US" sz="16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  <a:sym charset="0" panose="020b0604020202020204" pitchFamily="34" typeface="Arial"/>
                </a:rPr>
                <a:t>BIAOTI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3200" y="4142"/>
              <a:ext cx="4206" cy="1747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l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lawyer.</a:t>
              </a:r>
            </a:p>
          </p:txBody>
        </p:sp>
      </p:grpSp>
      <p:pic>
        <p:nvPicPr>
          <p:cNvPr descr="15" id="13" name="图片 12"/>
          <p:cNvPicPr>
            <a:picLocks noChangeAspect="1"/>
          </p:cNvPicPr>
          <p:nvPr/>
        </p:nvPicPr>
        <p:blipFill>
          <a:blip r:embed="rId5"/>
          <a:srcRect b="34443"/>
          <a:stretch>
            <a:fillRect/>
          </a:stretch>
        </p:blipFill>
        <p:spPr>
          <a:xfrm>
            <a:off x="-7620" y="5516245"/>
            <a:ext cx="12203430" cy="13500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5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0" y="4827270"/>
            <a:ext cx="12251055" cy="2067560"/>
          </a:xfrm>
          <a:prstGeom prst="rect">
            <a:avLst/>
          </a:prstGeom>
        </p:spPr>
      </p:pic>
      <p:pic>
        <p:nvPicPr>
          <p:cNvPr descr="15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9210" y="1905"/>
            <a:ext cx="12251055" cy="2067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4130" y="2862580"/>
            <a:ext cx="228219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rgbClr val="1EE2F4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</a:rPr>
              <a:t>Contents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174240" y="3810000"/>
            <a:ext cx="8143240" cy="368300"/>
            <a:chOff x="3429" y="6829"/>
            <a:chExt cx="12824" cy="580"/>
          </a:xfrm>
        </p:grpSpPr>
        <p:sp>
          <p:nvSpPr>
            <p:cNvPr id="12" name="文本框 11"/>
            <p:cNvSpPr txBox="1"/>
            <p:nvPr/>
          </p:nvSpPr>
          <p:spPr>
            <a:xfrm>
              <a:off x="3429" y="6829"/>
              <a:ext cx="3013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01.Enter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692" y="6829"/>
              <a:ext cx="3013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01.Enter title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60" y="6829"/>
              <a:ext cx="3013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01.Enter title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241" y="6829"/>
              <a:ext cx="3013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01.Enter title</a:t>
              </a:r>
            </a:p>
          </p:txBody>
        </p:sp>
      </p:grpSp>
    </p:spTree>
    <p:custDataLst>
      <p:tags r:id="rId4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20418" y="2316137"/>
            <a:ext cx="2610036" cy="17379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5508" y="2315654"/>
            <a:ext cx="2610616" cy="17383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9295" y="2315556"/>
            <a:ext cx="2608297" cy="17368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78305" y="3863340"/>
            <a:ext cx="9044940" cy="415290"/>
          </a:xfrm>
          <a:prstGeom prst="rect">
            <a:avLst/>
          </a:prstGeom>
          <a:solidFill>
            <a:srgbClr val="23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0000500000000000000" pitchFamily="2" typeface="字魂59号-创粗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69435" y="3886834"/>
            <a:ext cx="36626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sym typeface="+mn-ea"/>
              </a:rPr>
              <a:t>DANJICICHUSHURUBIAOTI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79295" y="4366895"/>
            <a:ext cx="2620010" cy="1755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95215" y="4366895"/>
            <a:ext cx="2620010" cy="1755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10501" y="4366895"/>
            <a:ext cx="2620010" cy="1755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</a:t>
            </a:r>
          </a:p>
        </p:txBody>
      </p:sp>
    </p:spTree>
    <p:custDataLst>
      <p:tags r:id="rId7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3"/>
      <p:bldP grpId="0" spid="1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2"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45" y="-175260"/>
            <a:ext cx="4591050" cy="4591050"/>
          </a:xfrm>
          <a:prstGeom prst="rect">
            <a:avLst/>
          </a:prstGeom>
        </p:spPr>
      </p:pic>
      <p:pic>
        <p:nvPicPr>
          <p:cNvPr descr="09" id="8" name="图片 7"/>
          <p:cNvPicPr>
            <a:picLocks noChangeAspect="1"/>
          </p:cNvPicPr>
          <p:nvPr/>
        </p:nvPicPr>
        <p:blipFill>
          <a:blip r:embed="rId4"/>
          <a:srcRect r="9666"/>
          <a:stretch>
            <a:fillRect/>
          </a:stretch>
        </p:blipFill>
        <p:spPr>
          <a:xfrm rot="5400000">
            <a:off x="4368800" y="-935355"/>
            <a:ext cx="6552565" cy="90436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SHOUJI"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00000">
            <a:off x="6180455" y="1748790"/>
            <a:ext cx="2546350" cy="382016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  <a:reflection algn="bl" blurRad="6350" dir="5400000" endA="300" endPos="23000" rotWithShape="0" stA="52000" sy="-100000"/>
          </a:effectLst>
        </p:spPr>
      </p:pic>
      <p:sp>
        <p:nvSpPr>
          <p:cNvPr id="12" name="TextBox 13"/>
          <p:cNvSpPr txBox="1"/>
          <p:nvPr/>
        </p:nvSpPr>
        <p:spPr>
          <a:xfrm>
            <a:off x="6637020" y="2901950"/>
            <a:ext cx="1108075" cy="54864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l" defTabSz="912495">
              <a:spcBef>
                <a:spcPct val="20000"/>
              </a:spcBef>
              <a:defRPr/>
            </a:pPr>
            <a:r>
              <a:rPr b="1" lang="en-US" sz="36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typeface="+mn-ea"/>
                <a:sym charset="0" panose="020b0604020202020204" pitchFamily="34" typeface="Arial"/>
              </a:rPr>
              <a:t>96.5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7138034" y="3865245"/>
            <a:ext cx="1461770" cy="832104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</a:t>
            </a:r>
          </a:p>
        </p:txBody>
      </p:sp>
      <p:pic>
        <p:nvPicPr>
          <p:cNvPr descr="07" id="11" name="图片 10"/>
          <p:cNvPicPr>
            <a:picLocks noChangeAspect="1"/>
          </p:cNvPicPr>
          <p:nvPr/>
        </p:nvPicPr>
        <p:blipFill>
          <a:blip r:embed="rId7">
            <a:lum bright="48000"/>
          </a:blip>
          <a:stretch>
            <a:fillRect/>
          </a:stretch>
        </p:blipFill>
        <p:spPr>
          <a:xfrm>
            <a:off x="1921510" y="2712085"/>
            <a:ext cx="3208020" cy="10585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21510" y="3987800"/>
            <a:ext cx="4144010" cy="1478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l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But my dream is not a lawyer, not a doctor, not actors, not even an industry. Everyone has their own dreams, I am the same. </a:t>
            </a:r>
          </a:p>
        </p:txBody>
      </p: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7"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70" y="4722495"/>
            <a:ext cx="10556875" cy="2132965"/>
          </a:xfrm>
          <a:prstGeom prst="rect">
            <a:avLst/>
          </a:prstGeom>
        </p:spPr>
      </p:pic>
      <p:pic>
        <p:nvPicPr>
          <p:cNvPr descr="27"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699260" y="-139700"/>
            <a:ext cx="10556875" cy="2132965"/>
          </a:xfrm>
          <a:prstGeom prst="rect">
            <a:avLst/>
          </a:prstGeom>
        </p:spPr>
      </p:pic>
      <p:pic>
        <p:nvPicPr>
          <p:cNvPr descr="06"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0" y="203835"/>
            <a:ext cx="4967605" cy="6011545"/>
          </a:xfrm>
          <a:prstGeom prst="rect">
            <a:avLst/>
          </a:prstGeom>
        </p:spPr>
      </p:pic>
      <p:pic>
        <p:nvPicPr>
          <p:cNvPr descr="03"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105" y="2661285"/>
            <a:ext cx="5433060" cy="2859405"/>
          </a:xfrm>
          <a:prstGeom prst="rect">
            <a:avLst/>
          </a:prstGeom>
        </p:spPr>
      </p:pic>
      <p:pic>
        <p:nvPicPr>
          <p:cNvPr descr="13"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360" y="3412490"/>
            <a:ext cx="1653540" cy="1953260"/>
          </a:xfrm>
          <a:prstGeom prst="rect">
            <a:avLst/>
          </a:prstGeom>
        </p:spPr>
      </p:pic>
      <p:pic>
        <p:nvPicPr>
          <p:cNvPr descr="13"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00000">
            <a:off x="3403600" y="1727835"/>
            <a:ext cx="722630" cy="854075"/>
          </a:xfrm>
          <a:prstGeom prst="rect">
            <a:avLst/>
          </a:prstGeom>
        </p:spPr>
      </p:pic>
      <p:pic>
        <p:nvPicPr>
          <p:cNvPr descr="13"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00000">
            <a:off x="2809875" y="1777365"/>
            <a:ext cx="391795" cy="4635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0870" y="584835"/>
            <a:ext cx="3359150" cy="613410"/>
            <a:chOff x="9944" y="6611"/>
            <a:chExt cx="5290" cy="966"/>
          </a:xfrm>
        </p:grpSpPr>
        <p:sp>
          <p:nvSpPr>
            <p:cNvPr id="19" name="文本框 18"/>
            <p:cNvSpPr txBox="1"/>
            <p:nvPr/>
          </p:nvSpPr>
          <p:spPr>
            <a:xfrm>
              <a:off x="9944" y="7094"/>
              <a:ext cx="5290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ea charset="-122" panose="00000500000000000000" pitchFamily="2" typeface="字魂59号-创粗黑"/>
                </a:rPr>
                <a:t>General Report Template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44" y="6611"/>
              <a:ext cx="3564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</a:rPr>
                <a:t>企划 / 活动 /宣传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3885" y="5741035"/>
            <a:ext cx="3359150" cy="613410"/>
            <a:chOff x="9944" y="6611"/>
            <a:chExt cx="5290" cy="966"/>
          </a:xfrm>
        </p:grpSpPr>
        <p:sp>
          <p:nvSpPr>
            <p:cNvPr id="22" name="文本框 21"/>
            <p:cNvSpPr txBox="1"/>
            <p:nvPr/>
          </p:nvSpPr>
          <p:spPr>
            <a:xfrm>
              <a:off x="9944" y="7094"/>
              <a:ext cx="5290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ea charset="-122" panose="00000500000000000000" pitchFamily="2" typeface="字魂59号-创粗黑"/>
                </a:rPr>
                <a:t>General Report Template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670" y="6611"/>
              <a:ext cx="3564" cy="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typeface="+mn-ea"/>
                </a:rPr>
                <a:t>企划 / 活动 /宣传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869690" y="2016125"/>
            <a:ext cx="44532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b="1" lang="en-US" sz="36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</a:rPr>
              <a:t>THANK YOU</a:t>
            </a:r>
          </a:p>
        </p:txBody>
      </p: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9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320" y="1459865"/>
            <a:ext cx="6474460" cy="5383530"/>
          </a:xfrm>
          <a:prstGeom prst="rect">
            <a:avLst/>
          </a:prstGeom>
        </p:spPr>
      </p:pic>
      <p:pic>
        <p:nvPicPr>
          <p:cNvPr descr="20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320" y="-2540"/>
            <a:ext cx="4908550" cy="6845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42335" y="2915285"/>
            <a:ext cx="5815965" cy="1322070"/>
            <a:chOff x="5421" y="4591"/>
            <a:chExt cx="9159" cy="2082"/>
          </a:xfrm>
        </p:grpSpPr>
        <p:sp>
          <p:nvSpPr>
            <p:cNvPr id="6" name="文本框 5"/>
            <p:cNvSpPr txBox="1"/>
            <p:nvPr/>
          </p:nvSpPr>
          <p:spPr>
            <a:xfrm>
              <a:off x="8430" y="4591"/>
              <a:ext cx="6150" cy="18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PART 01.</a:t>
              </a:r>
            </a:p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ENTER TITLE</a:t>
              </a:r>
            </a:p>
          </p:txBody>
        </p:sp>
        <p:pic>
          <p:nvPicPr>
            <p:cNvPr descr="26" id="13" name="图片 12"/>
            <p:cNvPicPr>
              <a:picLocks noChangeAspect="1"/>
            </p:cNvPicPr>
            <p:nvPr/>
          </p:nvPicPr>
          <p:blipFill>
            <a:blip r:embed="rId5">
              <a:lum bright="6000" contrast="-24000"/>
            </a:blip>
            <a:stretch>
              <a:fillRect/>
            </a:stretch>
          </p:blipFill>
          <p:spPr>
            <a:xfrm>
              <a:off x="5421" y="4766"/>
              <a:ext cx="2341" cy="1731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10"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620" y="2696845"/>
            <a:ext cx="7781290" cy="4196080"/>
          </a:xfrm>
          <a:prstGeom prst="rect">
            <a:avLst/>
          </a:prstGeom>
        </p:spPr>
      </p:pic>
      <p:pic>
        <p:nvPicPr>
          <p:cNvPr descr="24"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7620" y="1595755"/>
            <a:ext cx="5635625" cy="5128260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6186170" y="2244725"/>
            <a:ext cx="4471035" cy="2756535"/>
            <a:chOff x="10461" y="3048"/>
            <a:chExt cx="7041" cy="4341"/>
          </a:xfrm>
        </p:grpSpPr>
        <p:sp>
          <p:nvSpPr>
            <p:cNvPr id="16" name="文本框 15"/>
            <p:cNvSpPr txBox="1"/>
            <p:nvPr/>
          </p:nvSpPr>
          <p:spPr>
            <a:xfrm>
              <a:off x="10475" y="4199"/>
              <a:ext cx="7027" cy="45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DANJICICHUSHURUBIAOTI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1" y="3579"/>
              <a:ext cx="5796" cy="816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l"/>
              <a:r>
                <a:rPr altLang="en-US" lang="zh-CN" sz="1400">
                  <a:solidFill>
                    <a:srgbClr val="1EE2F4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Simple Atmosphere Universal Template</a:t>
              </a:r>
            </a:p>
          </p:txBody>
        </p:sp>
      </p:grpSp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9B6388-7A59-47A0-AFC3-4D66E4FC41AB}"/>
              </a:ext>
            </a:extLst>
          </p:cNvPr>
          <p:cNvGrpSpPr/>
          <p:nvPr/>
        </p:nvGrpSpPr>
        <p:grpSpPr>
          <a:xfrm>
            <a:off x="-20320" y="2552065"/>
            <a:ext cx="12243435" cy="2542540"/>
            <a:chOff x="-20320" y="2552065"/>
            <a:chExt cx="12243435" cy="2542540"/>
          </a:xfrm>
        </p:grpSpPr>
        <p:grpSp>
          <p:nvGrpSpPr>
            <p:cNvPr id="23" name="组合 22"/>
            <p:cNvGrpSpPr/>
            <p:nvPr/>
          </p:nvGrpSpPr>
          <p:grpSpPr>
            <a:xfrm>
              <a:off x="-20320" y="2552065"/>
              <a:ext cx="12243435" cy="1146810"/>
              <a:chOff x="-32" y="3991"/>
              <a:chExt cx="19281" cy="180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967" y="4408"/>
                <a:ext cx="11334" cy="973"/>
                <a:chOff x="3908" y="8271"/>
                <a:chExt cx="11334" cy="973"/>
              </a:xfrm>
            </p:grpSpPr>
            <p:sp>
              <p:nvSpPr>
                <p:cNvPr id="12" name="target_150452"/>
                <p:cNvSpPr>
                  <a:spLocks noChangeAspect="1"/>
                </p:cNvSpPr>
                <p:nvPr/>
              </p:nvSpPr>
              <p:spPr bwMode="auto">
                <a:xfrm>
                  <a:off x="7416" y="8271"/>
                  <a:ext cx="960" cy="959"/>
                </a:xfrm>
                <a:custGeom>
                  <a:gdLst>
                    <a:gd fmla="*/ 284011 w 607883" name="connsiteX0"/>
                    <a:gd fmla="*/ 173732 h 607004" name="connsiteY0"/>
                    <a:gd fmla="*/ 323619 w 607883" name="connsiteX1"/>
                    <a:gd fmla="*/ 179065 h 607004" name="connsiteY1"/>
                    <a:gd fmla="*/ 231607 w 607883" name="connsiteX2"/>
                    <a:gd fmla="*/ 270946 h 607004" name="connsiteY2"/>
                    <a:gd fmla="*/ 231607 w 607883" name="connsiteX3"/>
                    <a:gd fmla="*/ 375716 h 607004" name="connsiteY3"/>
                    <a:gd fmla="*/ 284011 w 607883" name="connsiteX4"/>
                    <a:gd fmla="*/ 397381 h 607004" name="connsiteY4"/>
                    <a:gd fmla="*/ 336525 w 607883" name="connsiteX5"/>
                    <a:gd fmla="*/ 375716 h 607004" name="connsiteY5"/>
                    <a:gd fmla="*/ 428536 w 607883" name="connsiteX6"/>
                    <a:gd fmla="*/ 283834 h 607004" name="connsiteY6"/>
                    <a:gd fmla="*/ 433765 w 607883" name="connsiteX7"/>
                    <a:gd fmla="*/ 323275 h 607004" name="connsiteY7"/>
                    <a:gd fmla="*/ 284011 w 607883" name="connsiteX8"/>
                    <a:gd fmla="*/ 472930 h 607004" name="connsiteY8"/>
                    <a:gd fmla="*/ 134145 w 607883" name="connsiteX9"/>
                    <a:gd fmla="*/ 323275 h 607004" name="connsiteY9"/>
                    <a:gd fmla="*/ 284011 w 607883" name="connsiteX10"/>
                    <a:gd fmla="*/ 173732 h 607004" name="connsiteY10"/>
                    <a:gd fmla="*/ 284035 w 607883" name="connsiteX11"/>
                    <a:gd fmla="*/ 39658 h 607004" name="connsiteY11"/>
                    <a:gd fmla="*/ 402633 w 607883" name="connsiteX12"/>
                    <a:gd fmla="*/ 65431 h 607004" name="connsiteY12"/>
                    <a:gd fmla="*/ 408307 w 607883" name="connsiteX13"/>
                    <a:gd fmla="*/ 94426 h 607004" name="connsiteY13"/>
                    <a:gd fmla="*/ 369924 w 607883" name="connsiteX14"/>
                    <a:gd fmla="*/ 132864 h 607004" name="connsiteY14"/>
                    <a:gd fmla="*/ 284035 w 607883" name="connsiteX15"/>
                    <a:gd fmla="*/ 114423 h 607004" name="connsiteY15"/>
                    <a:gd fmla="*/ 74875 w 607883" name="connsiteX16"/>
                    <a:gd fmla="*/ 323275 h 607004" name="connsiteY16"/>
                    <a:gd fmla="*/ 284035 w 607883" name="connsiteX17"/>
                    <a:gd fmla="*/ 532128 h 607004" name="connsiteY17"/>
                    <a:gd fmla="*/ 493195 w 607883" name="connsiteX18"/>
                    <a:gd fmla="*/ 323275 h 607004" name="connsiteY18"/>
                    <a:gd fmla="*/ 474726 w 607883" name="connsiteX19"/>
                    <a:gd fmla="*/ 237624 h 607004" name="connsiteY19"/>
                    <a:gd fmla="*/ 513221 w 607883" name="connsiteX20"/>
                    <a:gd fmla="*/ 199186 h 607004" name="connsiteY20"/>
                    <a:gd fmla="*/ 542258 w 607883" name="connsiteX21"/>
                    <a:gd fmla="*/ 204852 h 607004" name="connsiteY21"/>
                    <a:gd fmla="*/ 484962 w 607883" name="connsiteX22"/>
                    <a:gd fmla="*/ 523907 h 607004" name="connsiteY22"/>
                    <a:gd fmla="*/ 284035 w 607883" name="connsiteX23"/>
                    <a:gd fmla="*/ 607004 h 607004" name="connsiteY23"/>
                    <a:gd fmla="*/ 0 w 607883" name="connsiteX24"/>
                    <a:gd fmla="*/ 323275 h 607004" name="connsiteY24"/>
                    <a:gd fmla="*/ 284035 w 607883" name="connsiteX25"/>
                    <a:gd fmla="*/ 39658 h 607004" name="connsiteY25"/>
                    <a:gd fmla="*/ 506905 w 607883" name="connsiteX26"/>
                    <a:gd fmla="*/ 0 h 607004" name="connsiteY26"/>
                    <a:gd fmla="*/ 509798 w 607883" name="connsiteX27"/>
                    <a:gd fmla="*/ 444 h 607004" name="connsiteY27"/>
                    <a:gd fmla="*/ 516919 w 607883" name="connsiteX28"/>
                    <a:gd fmla="*/ 8222 h 607004" name="connsiteY28"/>
                    <a:gd fmla="*/ 531160 w 607883" name="connsiteX29"/>
                    <a:gd fmla="*/ 76661 h 607004" name="connsiteY29"/>
                    <a:gd fmla="*/ 599696 w 607883" name="connsiteX30"/>
                    <a:gd fmla="*/ 90771 h 607004" name="connsiteY30"/>
                    <a:gd fmla="*/ 607484 w 607883" name="connsiteX31"/>
                    <a:gd fmla="*/ 97881 h 607004" name="connsiteY31"/>
                    <a:gd fmla="*/ 604925 w 607883" name="connsiteX32"/>
                    <a:gd fmla="*/ 108103 h 607004" name="connsiteY32"/>
                    <a:gd fmla="*/ 555192 w 607883" name="connsiteX33"/>
                    <a:gd fmla="*/ 157766 h 607004" name="connsiteY33"/>
                    <a:gd fmla="*/ 547849 w 607883" name="connsiteX34"/>
                    <a:gd fmla="*/ 160766 h 607004" name="connsiteY34"/>
                    <a:gd fmla="*/ 545846 w 607883" name="connsiteX35"/>
                    <a:gd fmla="*/ 160543 h 607004" name="connsiteY35"/>
                    <a:gd fmla="*/ 498784 w 607883" name="connsiteX36"/>
                    <a:gd fmla="*/ 150877 h 607004" name="connsiteY36"/>
                    <a:gd fmla="*/ 305081 w 607883" name="connsiteX37"/>
                    <a:gd fmla="*/ 344307 h 607004" name="connsiteY37"/>
                    <a:gd fmla="*/ 263136 w 607883" name="connsiteX38"/>
                    <a:gd fmla="*/ 344307 h 607004" name="connsiteY38"/>
                    <a:gd fmla="*/ 263136 w 607883" name="connsiteX39"/>
                    <a:gd fmla="*/ 302422 h 607004" name="connsiteY39"/>
                    <a:gd fmla="*/ 456839 w 607883" name="connsiteX40"/>
                    <a:gd fmla="*/ 108992 h 607004" name="connsiteY40"/>
                    <a:gd fmla="*/ 447048 w 607883" name="connsiteX41"/>
                    <a:gd fmla="*/ 61995 h 607004" name="connsiteY41"/>
                    <a:gd fmla="*/ 449941 w 607883" name="connsiteX42"/>
                    <a:gd fmla="*/ 52663 h 607004" name="connsiteY42"/>
                    <a:gd fmla="*/ 499674 w 607883" name="connsiteX43"/>
                    <a:gd fmla="*/ 3000 h 607004" name="connsiteY43"/>
                    <a:gd fmla="*/ 506905 w 607883" name="connsiteX44"/>
                    <a:gd fmla="*/ 0 h 607004" name="connsiteY4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b="b" l="l" r="r" t="t"/>
                  <a:pathLst>
                    <a:path h="607004" w="607883">
                      <a:moveTo>
                        <a:pt x="284011" y="173732"/>
                      </a:moveTo>
                      <a:cubicBezTo>
                        <a:pt x="297696" y="173732"/>
                        <a:pt x="311047" y="175510"/>
                        <a:pt x="323619" y="179065"/>
                      </a:cubicBezTo>
                      <a:lnTo>
                        <a:pt x="231607" y="270946"/>
                      </a:lnTo>
                      <a:cubicBezTo>
                        <a:pt x="202680" y="299833"/>
                        <a:pt x="202680" y="346829"/>
                        <a:pt x="231607" y="375716"/>
                      </a:cubicBezTo>
                      <a:cubicBezTo>
                        <a:pt x="245626" y="389715"/>
                        <a:pt x="264207" y="397381"/>
                        <a:pt x="284011" y="397381"/>
                      </a:cubicBezTo>
                      <a:cubicBezTo>
                        <a:pt x="303815" y="397381"/>
                        <a:pt x="322506" y="389715"/>
                        <a:pt x="336525" y="375716"/>
                      </a:cubicBezTo>
                      <a:lnTo>
                        <a:pt x="428536" y="283834"/>
                      </a:lnTo>
                      <a:cubicBezTo>
                        <a:pt x="431985" y="296389"/>
                        <a:pt x="433765" y="309610"/>
                        <a:pt x="433765" y="323275"/>
                      </a:cubicBezTo>
                      <a:cubicBezTo>
                        <a:pt x="433765" y="405824"/>
                        <a:pt x="366565" y="472930"/>
                        <a:pt x="284011" y="472930"/>
                      </a:cubicBezTo>
                      <a:cubicBezTo>
                        <a:pt x="201345" y="472930"/>
                        <a:pt x="134145" y="405824"/>
                        <a:pt x="134145" y="323275"/>
                      </a:cubicBezTo>
                      <a:cubicBezTo>
                        <a:pt x="134145" y="240838"/>
                        <a:pt x="201345" y="173732"/>
                        <a:pt x="284011" y="173732"/>
                      </a:cubicBezTo>
                      <a:close/>
                      <a:moveTo>
                        <a:pt x="284035" y="39658"/>
                      </a:moveTo>
                      <a:cubicBezTo>
                        <a:pt x="325644" y="39658"/>
                        <a:pt x="365919" y="48545"/>
                        <a:pt x="402633" y="65431"/>
                      </a:cubicBezTo>
                      <a:cubicBezTo>
                        <a:pt x="403078" y="69431"/>
                        <a:pt x="402967" y="68653"/>
                        <a:pt x="408307" y="94426"/>
                      </a:cubicBezTo>
                      <a:lnTo>
                        <a:pt x="369924" y="132864"/>
                      </a:lnTo>
                      <a:cubicBezTo>
                        <a:pt x="343668" y="121088"/>
                        <a:pt x="314630" y="114423"/>
                        <a:pt x="284035" y="114423"/>
                      </a:cubicBezTo>
                      <a:cubicBezTo>
                        <a:pt x="168663" y="114423"/>
                        <a:pt x="74875" y="208184"/>
                        <a:pt x="74875" y="323275"/>
                      </a:cubicBezTo>
                      <a:cubicBezTo>
                        <a:pt x="74875" y="438478"/>
                        <a:pt x="168663" y="532128"/>
                        <a:pt x="284035" y="532128"/>
                      </a:cubicBezTo>
                      <a:cubicBezTo>
                        <a:pt x="399295" y="532128"/>
                        <a:pt x="493195" y="438478"/>
                        <a:pt x="493195" y="323275"/>
                      </a:cubicBezTo>
                      <a:cubicBezTo>
                        <a:pt x="493195" y="292836"/>
                        <a:pt x="486631" y="263841"/>
                        <a:pt x="474726" y="237624"/>
                      </a:cubicBezTo>
                      <a:lnTo>
                        <a:pt x="513221" y="199186"/>
                      </a:lnTo>
                      <a:cubicBezTo>
                        <a:pt x="538921" y="204518"/>
                        <a:pt x="538587" y="204518"/>
                        <a:pt x="542258" y="204852"/>
                      </a:cubicBezTo>
                      <a:cubicBezTo>
                        <a:pt x="590209" y="309611"/>
                        <a:pt x="571185" y="437811"/>
                        <a:pt x="484962" y="523907"/>
                      </a:cubicBezTo>
                      <a:cubicBezTo>
                        <a:pt x="431337" y="577454"/>
                        <a:pt x="359911" y="607004"/>
                        <a:pt x="284035" y="607004"/>
                      </a:cubicBezTo>
                      <a:cubicBezTo>
                        <a:pt x="127053" y="607004"/>
                        <a:pt x="0" y="480026"/>
                        <a:pt x="0" y="323275"/>
                      </a:cubicBezTo>
                      <a:cubicBezTo>
                        <a:pt x="0" y="166525"/>
                        <a:pt x="127053" y="39658"/>
                        <a:pt x="284035" y="39658"/>
                      </a:cubicBezTo>
                      <a:close/>
                      <a:moveTo>
                        <a:pt x="506905" y="0"/>
                      </a:moveTo>
                      <a:cubicBezTo>
                        <a:pt x="507907" y="0"/>
                        <a:pt x="508908" y="111"/>
                        <a:pt x="509798" y="444"/>
                      </a:cubicBezTo>
                      <a:cubicBezTo>
                        <a:pt x="513470" y="1555"/>
                        <a:pt x="516251" y="4444"/>
                        <a:pt x="516919" y="8222"/>
                      </a:cubicBezTo>
                      <a:lnTo>
                        <a:pt x="531160" y="76661"/>
                      </a:lnTo>
                      <a:lnTo>
                        <a:pt x="599696" y="90771"/>
                      </a:lnTo>
                      <a:cubicBezTo>
                        <a:pt x="603367" y="91549"/>
                        <a:pt x="606371" y="94326"/>
                        <a:pt x="607484" y="97881"/>
                      </a:cubicBezTo>
                      <a:cubicBezTo>
                        <a:pt x="608485" y="101548"/>
                        <a:pt x="607595" y="105436"/>
                        <a:pt x="604925" y="108103"/>
                      </a:cubicBezTo>
                      <a:lnTo>
                        <a:pt x="555192" y="157766"/>
                      </a:lnTo>
                      <a:cubicBezTo>
                        <a:pt x="553189" y="159655"/>
                        <a:pt x="550630" y="160766"/>
                        <a:pt x="547849" y="160766"/>
                      </a:cubicBezTo>
                      <a:cubicBezTo>
                        <a:pt x="547181" y="160766"/>
                        <a:pt x="546514" y="160655"/>
                        <a:pt x="545846" y="160543"/>
                      </a:cubicBezTo>
                      <a:lnTo>
                        <a:pt x="498784" y="150877"/>
                      </a:lnTo>
                      <a:lnTo>
                        <a:pt x="305081" y="344307"/>
                      </a:lnTo>
                      <a:cubicBezTo>
                        <a:pt x="293510" y="355862"/>
                        <a:pt x="274707" y="355862"/>
                        <a:pt x="263136" y="344307"/>
                      </a:cubicBezTo>
                      <a:cubicBezTo>
                        <a:pt x="251565" y="332753"/>
                        <a:pt x="251565" y="313976"/>
                        <a:pt x="263136" y="302422"/>
                      </a:cubicBezTo>
                      <a:lnTo>
                        <a:pt x="456839" y="108992"/>
                      </a:lnTo>
                      <a:lnTo>
                        <a:pt x="447048" y="61995"/>
                      </a:lnTo>
                      <a:cubicBezTo>
                        <a:pt x="446380" y="58662"/>
                        <a:pt x="447493" y="55107"/>
                        <a:pt x="449941" y="52663"/>
                      </a:cubicBezTo>
                      <a:lnTo>
                        <a:pt x="499674" y="3000"/>
                      </a:lnTo>
                      <a:cubicBezTo>
                        <a:pt x="501565" y="1000"/>
                        <a:pt x="504235" y="0"/>
                        <a:pt x="50690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/>
              </p:txBody>
            </p:sp>
            <p:sp>
              <p:nvSpPr>
                <p:cNvPr id="14" name="person-male-shape_36183"/>
                <p:cNvSpPr>
                  <a:spLocks noChangeAspect="1"/>
                </p:cNvSpPr>
                <p:nvPr/>
              </p:nvSpPr>
              <p:spPr bwMode="auto">
                <a:xfrm>
                  <a:off x="3908" y="8284"/>
                  <a:ext cx="780" cy="960"/>
                </a:xfrm>
                <a:custGeom>
                  <a:gdLst>
                    <a:gd fmla="*/ 351932 w 473547" name="connsiteX0"/>
                    <a:gd fmla="*/ 309816 h 582783" name="connsiteY0"/>
                    <a:gd fmla="*/ 473547 w 473547" name="connsiteX1"/>
                    <a:gd fmla="*/ 581708 h 582783" name="connsiteY1"/>
                    <a:gd fmla="*/ 236773 w 473547" name="connsiteX2"/>
                    <a:gd fmla="*/ 582783 h 582783" name="connsiteY2"/>
                    <a:gd fmla="*/ 0 w 473547" name="connsiteX3"/>
                    <a:gd fmla="*/ 582783 h 582783" name="connsiteY3"/>
                    <a:gd fmla="*/ 121615 w 473547" name="connsiteX4"/>
                    <a:gd fmla="*/ 310891 h 582783" name="connsiteY4"/>
                    <a:gd fmla="*/ 131302 w 473547" name="connsiteX5"/>
                    <a:gd fmla="*/ 311965 h 582783" name="connsiteY5"/>
                    <a:gd fmla="*/ 190495 w 473547" name="connsiteX6"/>
                    <a:gd fmla="*/ 392566 h 582783" name="connsiteY6"/>
                    <a:gd fmla="*/ 236773 w 473547" name="connsiteX7"/>
                    <a:gd fmla="*/ 357102 h 582783" name="connsiteY7"/>
                    <a:gd fmla="*/ 236773 w 473547" name="connsiteX8"/>
                    <a:gd fmla="*/ 356027 h 582783" name="connsiteY8"/>
                    <a:gd fmla="*/ 281976 w 473547" name="connsiteX9"/>
                    <a:gd fmla="*/ 392566 h 582783" name="connsiteY9"/>
                    <a:gd fmla="*/ 342245 w 473547" name="connsiteX10"/>
                    <a:gd fmla="*/ 310891 h 582783" name="connsiteY10"/>
                    <a:gd fmla="*/ 351932 w 473547" name="connsiteX11"/>
                    <a:gd fmla="*/ 309816 h 582783" name="connsiteY11"/>
                    <a:gd fmla="*/ 204461 w 473547" name="connsiteX12"/>
                    <a:gd fmla="*/ 105551 h 582783" name="connsiteY12"/>
                    <a:gd fmla="*/ 106563 w 473547" name="connsiteX13"/>
                    <a:gd fmla="*/ 153925 h 582783" name="connsiteY13"/>
                    <a:gd fmla="*/ 106563 w 473547" name="connsiteX14"/>
                    <a:gd fmla="*/ 163600 h 582783" name="connsiteY14"/>
                    <a:gd fmla="*/ 237811 w 473547" name="connsiteX15"/>
                    <a:gd fmla="*/ 314096 h 582783" name="connsiteY15"/>
                    <a:gd fmla="*/ 371210 w 473547" name="connsiteX16"/>
                    <a:gd fmla="*/ 163600 h 582783" name="connsiteY16"/>
                    <a:gd fmla="*/ 371210 w 473547" name="connsiteX17"/>
                    <a:gd fmla="*/ 155000 h 582783" name="connsiteY17"/>
                    <a:gd fmla="*/ 204461 w 473547" name="connsiteX18"/>
                    <a:gd fmla="*/ 105551 h 582783" name="connsiteY18"/>
                    <a:gd fmla="*/ 261075 w 473547" name="connsiteX19"/>
                    <a:gd fmla="*/ 203 h 582783" name="connsiteY19"/>
                    <a:gd fmla="*/ 331405 w 473547" name="connsiteX20"/>
                    <a:gd fmla="*/ 17403 h 582783" name="connsiteY20"/>
                    <a:gd fmla="*/ 390574 w 473547" name="connsiteX21"/>
                    <a:gd fmla="*/ 147475 h 582783" name="connsiteY21"/>
                    <a:gd fmla="*/ 390574 w 473547" name="connsiteX22"/>
                    <a:gd fmla="*/ 151775 h 582783" name="connsiteY22"/>
                    <a:gd fmla="*/ 401332 w 473547" name="connsiteX23"/>
                    <a:gd fmla="*/ 166824 h 582783" name="connsiteY23"/>
                    <a:gd fmla="*/ 399180 w 473547" name="connsiteX24"/>
                    <a:gd fmla="*/ 192624 h 582783" name="connsiteY24"/>
                    <a:gd fmla="*/ 385195 w 473547" name="connsiteX25"/>
                    <a:gd fmla="*/ 206599 h 582783" name="connsiteY25"/>
                    <a:gd fmla="*/ 237811 w 473547" name="connsiteX26"/>
                    <a:gd fmla="*/ 334521 h 582783" name="connsiteY26"/>
                    <a:gd fmla="*/ 91502 w 473547" name="connsiteX27"/>
                    <a:gd fmla="*/ 205524 h 582783" name="connsiteY27"/>
                    <a:gd fmla="*/ 77516 w 473547" name="connsiteX28"/>
                    <a:gd fmla="*/ 192624 h 582783" name="connsiteY28"/>
                    <a:gd fmla="*/ 75365 w 473547" name="connsiteX29"/>
                    <a:gd fmla="*/ 165749 h 582783" name="connsiteY29"/>
                    <a:gd fmla="*/ 86123 w 473547" name="connsiteX30"/>
                    <a:gd fmla="*/ 150700 h 582783" name="connsiteY30"/>
                    <a:gd fmla="*/ 87199 w 473547" name="connsiteX31"/>
                    <a:gd fmla="*/ 146400 h 582783" name="connsiteY31"/>
                    <a:gd fmla="*/ 176490 w 473547" name="connsiteX32"/>
                    <a:gd fmla="*/ 16328 h 582783" name="connsiteY32"/>
                    <a:gd fmla="*/ 194779 w 473547" name="connsiteX33"/>
                    <a:gd fmla="*/ 18478 h 582783" name="connsiteY33"/>
                    <a:gd fmla="*/ 204461 w 473547" name="connsiteX34"/>
                    <a:gd fmla="*/ 8803 h 582783" name="connsiteY34"/>
                    <a:gd fmla="*/ 261075 w 473547" name="connsiteX35"/>
                    <a:gd fmla="*/ 203 h 582783" name="connsiteY3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b="b" l="l" r="r" t="t"/>
                  <a:pathLst>
                    <a:path h="582783" w="473547">
                      <a:moveTo>
                        <a:pt x="351932" y="309816"/>
                      </a:moveTo>
                      <a:cubicBezTo>
                        <a:pt x="466013" y="325936"/>
                        <a:pt x="473547" y="581708"/>
                        <a:pt x="473547" y="581708"/>
                      </a:cubicBezTo>
                      <a:lnTo>
                        <a:pt x="236773" y="582783"/>
                      </a:lnTo>
                      <a:lnTo>
                        <a:pt x="0" y="582783"/>
                      </a:lnTo>
                      <a:cubicBezTo>
                        <a:pt x="0" y="582783"/>
                        <a:pt x="7534" y="327011"/>
                        <a:pt x="121615" y="310891"/>
                      </a:cubicBezTo>
                      <a:cubicBezTo>
                        <a:pt x="124844" y="309816"/>
                        <a:pt x="128073" y="310891"/>
                        <a:pt x="131302" y="311965"/>
                      </a:cubicBezTo>
                      <a:lnTo>
                        <a:pt x="190495" y="392566"/>
                      </a:lnTo>
                      <a:lnTo>
                        <a:pt x="236773" y="357102"/>
                      </a:lnTo>
                      <a:lnTo>
                        <a:pt x="236773" y="356027"/>
                      </a:lnTo>
                      <a:lnTo>
                        <a:pt x="281976" y="392566"/>
                      </a:lnTo>
                      <a:lnTo>
                        <a:pt x="342245" y="310891"/>
                      </a:lnTo>
                      <a:cubicBezTo>
                        <a:pt x="345474" y="310891"/>
                        <a:pt x="348703" y="309816"/>
                        <a:pt x="351932" y="309816"/>
                      </a:cubicBezTo>
                      <a:close/>
                      <a:moveTo>
                        <a:pt x="204461" y="105551"/>
                      </a:moveTo>
                      <a:cubicBezTo>
                        <a:pt x="198006" y="118450"/>
                        <a:pt x="137761" y="142100"/>
                        <a:pt x="106563" y="153925"/>
                      </a:cubicBezTo>
                      <a:cubicBezTo>
                        <a:pt x="106563" y="157150"/>
                        <a:pt x="106563" y="160375"/>
                        <a:pt x="106563" y="163600"/>
                      </a:cubicBezTo>
                      <a:cubicBezTo>
                        <a:pt x="106563" y="234548"/>
                        <a:pt x="162505" y="314096"/>
                        <a:pt x="237811" y="314096"/>
                      </a:cubicBezTo>
                      <a:cubicBezTo>
                        <a:pt x="313116" y="314096"/>
                        <a:pt x="371210" y="232398"/>
                        <a:pt x="371210" y="163600"/>
                      </a:cubicBezTo>
                      <a:cubicBezTo>
                        <a:pt x="371210" y="160375"/>
                        <a:pt x="371210" y="158225"/>
                        <a:pt x="371210" y="155000"/>
                      </a:cubicBezTo>
                      <a:cubicBezTo>
                        <a:pt x="328178" y="149625"/>
                        <a:pt x="232431" y="133500"/>
                        <a:pt x="204461" y="105551"/>
                      </a:cubicBezTo>
                      <a:close/>
                      <a:moveTo>
                        <a:pt x="261075" y="203"/>
                      </a:moveTo>
                      <a:cubicBezTo>
                        <a:pt x="282456" y="1278"/>
                        <a:pt x="306124" y="6653"/>
                        <a:pt x="331405" y="17403"/>
                      </a:cubicBezTo>
                      <a:cubicBezTo>
                        <a:pt x="378740" y="37827"/>
                        <a:pt x="389498" y="86201"/>
                        <a:pt x="390574" y="147475"/>
                      </a:cubicBezTo>
                      <a:cubicBezTo>
                        <a:pt x="390574" y="148550"/>
                        <a:pt x="390574" y="149625"/>
                        <a:pt x="390574" y="151775"/>
                      </a:cubicBezTo>
                      <a:cubicBezTo>
                        <a:pt x="397029" y="153925"/>
                        <a:pt x="401332" y="159300"/>
                        <a:pt x="401332" y="166824"/>
                      </a:cubicBezTo>
                      <a:lnTo>
                        <a:pt x="399180" y="192624"/>
                      </a:lnTo>
                      <a:cubicBezTo>
                        <a:pt x="398105" y="200149"/>
                        <a:pt x="392726" y="205524"/>
                        <a:pt x="385195" y="206599"/>
                      </a:cubicBezTo>
                      <a:cubicBezTo>
                        <a:pt x="367982" y="273247"/>
                        <a:pt x="309889" y="334521"/>
                        <a:pt x="237811" y="334521"/>
                      </a:cubicBezTo>
                      <a:cubicBezTo>
                        <a:pt x="165732" y="334521"/>
                        <a:pt x="108715" y="272172"/>
                        <a:pt x="91502" y="205524"/>
                      </a:cubicBezTo>
                      <a:cubicBezTo>
                        <a:pt x="83971" y="205524"/>
                        <a:pt x="78592" y="200149"/>
                        <a:pt x="77516" y="192624"/>
                      </a:cubicBezTo>
                      <a:lnTo>
                        <a:pt x="75365" y="165749"/>
                      </a:lnTo>
                      <a:cubicBezTo>
                        <a:pt x="74289" y="159300"/>
                        <a:pt x="79668" y="152850"/>
                        <a:pt x="86123" y="150700"/>
                      </a:cubicBezTo>
                      <a:cubicBezTo>
                        <a:pt x="87199" y="149625"/>
                        <a:pt x="87199" y="147475"/>
                        <a:pt x="87199" y="146400"/>
                      </a:cubicBezTo>
                      <a:cubicBezTo>
                        <a:pt x="81820" y="93726"/>
                        <a:pt x="105487" y="27077"/>
                        <a:pt x="176490" y="16328"/>
                      </a:cubicBezTo>
                      <a:cubicBezTo>
                        <a:pt x="180793" y="15253"/>
                        <a:pt x="192627" y="19553"/>
                        <a:pt x="194779" y="18478"/>
                      </a:cubicBezTo>
                      <a:cubicBezTo>
                        <a:pt x="196930" y="16328"/>
                        <a:pt x="202309" y="9878"/>
                        <a:pt x="204461" y="8803"/>
                      </a:cubicBezTo>
                      <a:cubicBezTo>
                        <a:pt x="220598" y="2353"/>
                        <a:pt x="239693" y="-872"/>
                        <a:pt x="261075" y="2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/>
              </p:txBody>
            </p:sp>
            <p:sp>
              <p:nvSpPr>
                <p:cNvPr id="16" name="mechanic-tools_80758"/>
                <p:cNvSpPr>
                  <a:spLocks noChangeAspect="1"/>
                </p:cNvSpPr>
                <p:nvPr/>
              </p:nvSpPr>
              <p:spPr bwMode="auto">
                <a:xfrm>
                  <a:off x="10814" y="8283"/>
                  <a:ext cx="960" cy="935"/>
                </a:xfrm>
                <a:custGeom>
                  <a:gdLst>
                    <a:gd fmla="*/ 278945 h 440259" name="T0"/>
                    <a:gd fmla="*/ 278945 h 440259" name="T1"/>
                    <a:gd fmla="*/ 278945 h 440259" name="T2"/>
                    <a:gd fmla="*/ 278945 h 440259" name="T3"/>
                    <a:gd fmla="*/ 278945 h 440259" name="T4"/>
                    <a:gd fmla="*/ 278945 h 440259" name="T5"/>
                    <a:gd fmla="*/ 278945 h 440259" name="T6"/>
                    <a:gd fmla="*/ 278945 h 440259" name="T7"/>
                    <a:gd fmla="*/ 278945 h 440259" name="T8"/>
                    <a:gd fmla="*/ 278945 h 440259" name="T9"/>
                    <a:gd fmla="*/ 278945 h 440259" name="T10"/>
                    <a:gd fmla="*/ 278945 h 440259" name="T11"/>
                    <a:gd fmla="*/ 278945 h 440259" name="T12"/>
                    <a:gd fmla="*/ 278945 h 440259" name="T13"/>
                    <a:gd fmla="*/ 278945 h 440259" name="T14"/>
                    <a:gd fmla="*/ 278945 h 440259" name="T15"/>
                    <a:gd fmla="*/ 278945 h 440259" name="T16"/>
                    <a:gd fmla="*/ 278945 h 440259" name="T17"/>
                    <a:gd fmla="*/ 278945 h 440259" name="T18"/>
                    <a:gd fmla="*/ 278945 h 440259" name="T19"/>
                    <a:gd fmla="*/ 278945 h 440259" name="T20"/>
                    <a:gd fmla="*/ 278945 h 440259" name="T21"/>
                    <a:gd fmla="*/ 278945 h 440259" name="T22"/>
                    <a:gd fmla="*/ 278945 h 440259" name="T23"/>
                    <a:gd fmla="*/ 278945 h 440259" name="T24"/>
                    <a:gd fmla="*/ 278945 h 440259" name="T25"/>
                    <a:gd fmla="*/ 278945 h 440259" name="T26"/>
                    <a:gd fmla="*/ 278945 h 440259" name="T27"/>
                    <a:gd fmla="*/ 278945 h 440259" name="T28"/>
                    <a:gd fmla="*/ 278945 h 440259" name="T29"/>
                    <a:gd fmla="*/ 278945 h 440259" name="T30"/>
                    <a:gd fmla="*/ 278945 h 440259" name="T31"/>
                    <a:gd fmla="*/ 278945 h 440259" name="T32"/>
                    <a:gd fmla="*/ 278945 h 440259" name="T33"/>
                    <a:gd fmla="*/ 278945 h 440259" name="T34"/>
                    <a:gd fmla="*/ 278945 h 440259" name="T35"/>
                    <a:gd fmla="*/ 278945 h 440259" name="T36"/>
                    <a:gd fmla="*/ 278945 h 440259" name="T37"/>
                    <a:gd fmla="*/ 278945 h 440259" name="T38"/>
                    <a:gd fmla="*/ 278945 h 440259" name="T39"/>
                    <a:gd fmla="*/ 278945 h 440259" name="T40"/>
                    <a:gd fmla="*/ 278945 h 440259" name="T41"/>
                    <a:gd fmla="*/ 278945 h 440259" name="T42"/>
                    <a:gd fmla="*/ 278945 h 440259" name="T43"/>
                    <a:gd fmla="*/ 278945 h 440259" name="T44"/>
                    <a:gd fmla="*/ 278945 h 440259" name="T45"/>
                    <a:gd fmla="*/ 278945 h 440259" name="T46"/>
                    <a:gd fmla="*/ 278945 h 440259" name="T47"/>
                    <a:gd fmla="*/ 278945 h 440259" name="T48"/>
                    <a:gd fmla="*/ 278945 h 440259" name="T49"/>
                    <a:gd fmla="*/ 278945 h 440259" name="T50"/>
                    <a:gd fmla="*/ 278945 h 440259" name="T51"/>
                    <a:gd fmla="*/ 278945 h 440259" name="T52"/>
                    <a:gd fmla="*/ 278945 h 440259" name="T53"/>
                    <a:gd fmla="*/ 278945 h 440259" name="T54"/>
                    <a:gd fmla="*/ 278945 h 440259" name="T55"/>
                    <a:gd fmla="*/ 278945 h 440259" name="T56"/>
                    <a:gd fmla="*/ 278945 h 440259" name="T57"/>
                    <a:gd fmla="*/ 278945 h 440259" name="T58"/>
                    <a:gd fmla="*/ 278945 h 440259" name="T59"/>
                    <a:gd fmla="*/ 278945 h 440259" name="T60"/>
                    <a:gd fmla="*/ 278945 h 440259" name="T61"/>
                    <a:gd fmla="*/ 88862 h 440259" name="T62"/>
                    <a:gd fmla="*/ 88862 h 440259" name="T63"/>
                    <a:gd fmla="*/ 278945 h 440259" name="T64"/>
                    <a:gd fmla="*/ 278945 h 440259" name="T65"/>
                    <a:gd fmla="*/ 278945 h 440259" name="T66"/>
                    <a:gd fmla="*/ 278945 h 440259" name="T67"/>
                    <a:gd fmla="*/ 278945 h 440259" name="T68"/>
                    <a:gd fmla="*/ 278945 h 440259" name="T69"/>
                    <a:gd fmla="*/ 278945 h 440259" name="T70"/>
                    <a:gd fmla="*/ 278945 h 440259" name="T71"/>
                    <a:gd fmla="*/ 278945 h 440259" name="T72"/>
                    <a:gd fmla="*/ 278945 h 440259" name="T73"/>
                    <a:gd fmla="*/ 278945 h 440259" name="T74"/>
                    <a:gd fmla="*/ 278945 h 440259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3779" w="3874">
                      <a:moveTo>
                        <a:pt x="2715" y="2098"/>
                      </a:moveTo>
                      <a:cubicBezTo>
                        <a:pt x="2687" y="2070"/>
                        <a:pt x="2650" y="2054"/>
                        <a:pt x="2610" y="2054"/>
                      </a:cubicBezTo>
                      <a:cubicBezTo>
                        <a:pt x="2571" y="2054"/>
                        <a:pt x="2533" y="2070"/>
                        <a:pt x="2505" y="2098"/>
                      </a:cubicBezTo>
                      <a:lnTo>
                        <a:pt x="2376" y="2227"/>
                      </a:lnTo>
                      <a:lnTo>
                        <a:pt x="2187" y="2037"/>
                      </a:lnTo>
                      <a:lnTo>
                        <a:pt x="2767" y="1457"/>
                      </a:lnTo>
                      <a:cubicBezTo>
                        <a:pt x="2860" y="1498"/>
                        <a:pt x="2962" y="1519"/>
                        <a:pt x="3067" y="1519"/>
                      </a:cubicBezTo>
                      <a:lnTo>
                        <a:pt x="3067" y="1519"/>
                      </a:lnTo>
                      <a:cubicBezTo>
                        <a:pt x="3270" y="1519"/>
                        <a:pt x="3461" y="1440"/>
                        <a:pt x="3605" y="1296"/>
                      </a:cubicBezTo>
                      <a:cubicBezTo>
                        <a:pt x="3801" y="1099"/>
                        <a:pt x="3874" y="811"/>
                        <a:pt x="3796" y="545"/>
                      </a:cubicBezTo>
                      <a:cubicBezTo>
                        <a:pt x="3791" y="529"/>
                        <a:pt x="3779" y="517"/>
                        <a:pt x="3763" y="513"/>
                      </a:cubicBezTo>
                      <a:cubicBezTo>
                        <a:pt x="3747" y="509"/>
                        <a:pt x="3731" y="514"/>
                        <a:pt x="3719" y="525"/>
                      </a:cubicBezTo>
                      <a:lnTo>
                        <a:pt x="3241" y="1005"/>
                      </a:lnTo>
                      <a:cubicBezTo>
                        <a:pt x="3212" y="994"/>
                        <a:pt x="3140" y="954"/>
                        <a:pt x="3006" y="820"/>
                      </a:cubicBezTo>
                      <a:cubicBezTo>
                        <a:pt x="2872" y="687"/>
                        <a:pt x="2832" y="615"/>
                        <a:pt x="2821" y="586"/>
                      </a:cubicBezTo>
                      <a:lnTo>
                        <a:pt x="3299" y="106"/>
                      </a:lnTo>
                      <a:cubicBezTo>
                        <a:pt x="3310" y="95"/>
                        <a:pt x="3315" y="78"/>
                        <a:pt x="3311" y="63"/>
                      </a:cubicBezTo>
                      <a:cubicBezTo>
                        <a:pt x="3307" y="47"/>
                        <a:pt x="3295" y="35"/>
                        <a:pt x="3279" y="30"/>
                      </a:cubicBezTo>
                      <a:cubicBezTo>
                        <a:pt x="3210" y="10"/>
                        <a:pt x="3139" y="0"/>
                        <a:pt x="3067" y="0"/>
                      </a:cubicBezTo>
                      <a:cubicBezTo>
                        <a:pt x="2864" y="0"/>
                        <a:pt x="2673" y="79"/>
                        <a:pt x="2529" y="223"/>
                      </a:cubicBezTo>
                      <a:cubicBezTo>
                        <a:pt x="2304" y="449"/>
                        <a:pt x="2251" y="783"/>
                        <a:pt x="2369" y="1059"/>
                      </a:cubicBezTo>
                      <a:lnTo>
                        <a:pt x="1789" y="1639"/>
                      </a:lnTo>
                      <a:lnTo>
                        <a:pt x="1195" y="1046"/>
                      </a:lnTo>
                      <a:cubicBezTo>
                        <a:pt x="1195" y="1045"/>
                        <a:pt x="1194" y="1044"/>
                        <a:pt x="1194" y="1043"/>
                      </a:cubicBezTo>
                      <a:lnTo>
                        <a:pt x="922" y="577"/>
                      </a:lnTo>
                      <a:cubicBezTo>
                        <a:pt x="918" y="569"/>
                        <a:pt x="911" y="562"/>
                        <a:pt x="904" y="557"/>
                      </a:cubicBezTo>
                      <a:lnTo>
                        <a:pt x="446" y="239"/>
                      </a:lnTo>
                      <a:cubicBezTo>
                        <a:pt x="420" y="222"/>
                        <a:pt x="386" y="225"/>
                        <a:pt x="364" y="247"/>
                      </a:cubicBezTo>
                      <a:lnTo>
                        <a:pt x="160" y="451"/>
                      </a:lnTo>
                      <a:cubicBezTo>
                        <a:pt x="139" y="472"/>
                        <a:pt x="136" y="507"/>
                        <a:pt x="153" y="532"/>
                      </a:cubicBezTo>
                      <a:lnTo>
                        <a:pt x="471" y="990"/>
                      </a:lnTo>
                      <a:cubicBezTo>
                        <a:pt x="476" y="997"/>
                        <a:pt x="483" y="1004"/>
                        <a:pt x="491" y="1009"/>
                      </a:cubicBezTo>
                      <a:lnTo>
                        <a:pt x="956" y="1280"/>
                      </a:lnTo>
                      <a:cubicBezTo>
                        <a:pt x="957" y="1281"/>
                        <a:pt x="959" y="1281"/>
                        <a:pt x="960" y="1282"/>
                      </a:cubicBezTo>
                      <a:lnTo>
                        <a:pt x="1553" y="1875"/>
                      </a:lnTo>
                      <a:lnTo>
                        <a:pt x="1107" y="2322"/>
                      </a:lnTo>
                      <a:cubicBezTo>
                        <a:pt x="1013" y="2282"/>
                        <a:pt x="911" y="2261"/>
                        <a:pt x="807" y="2261"/>
                      </a:cubicBezTo>
                      <a:cubicBezTo>
                        <a:pt x="603" y="2261"/>
                        <a:pt x="412" y="2340"/>
                        <a:pt x="269" y="2484"/>
                      </a:cubicBezTo>
                      <a:cubicBezTo>
                        <a:pt x="73" y="2680"/>
                        <a:pt x="0" y="2968"/>
                        <a:pt x="78" y="3235"/>
                      </a:cubicBezTo>
                      <a:cubicBezTo>
                        <a:pt x="82" y="3250"/>
                        <a:pt x="95" y="3262"/>
                        <a:pt x="111" y="3266"/>
                      </a:cubicBezTo>
                      <a:cubicBezTo>
                        <a:pt x="126" y="3270"/>
                        <a:pt x="143" y="3265"/>
                        <a:pt x="154" y="3254"/>
                      </a:cubicBezTo>
                      <a:lnTo>
                        <a:pt x="633" y="2774"/>
                      </a:lnTo>
                      <a:cubicBezTo>
                        <a:pt x="661" y="2786"/>
                        <a:pt x="734" y="2826"/>
                        <a:pt x="867" y="2959"/>
                      </a:cubicBezTo>
                      <a:cubicBezTo>
                        <a:pt x="1001" y="3092"/>
                        <a:pt x="1041" y="3165"/>
                        <a:pt x="1053" y="3193"/>
                      </a:cubicBezTo>
                      <a:lnTo>
                        <a:pt x="575" y="3673"/>
                      </a:lnTo>
                      <a:cubicBezTo>
                        <a:pt x="563" y="3685"/>
                        <a:pt x="559" y="3701"/>
                        <a:pt x="563" y="3717"/>
                      </a:cubicBezTo>
                      <a:cubicBezTo>
                        <a:pt x="567" y="3732"/>
                        <a:pt x="579" y="3745"/>
                        <a:pt x="594" y="3749"/>
                      </a:cubicBezTo>
                      <a:cubicBezTo>
                        <a:pt x="663" y="3769"/>
                        <a:pt x="735" y="3779"/>
                        <a:pt x="807" y="3779"/>
                      </a:cubicBezTo>
                      <a:cubicBezTo>
                        <a:pt x="1010" y="3779"/>
                        <a:pt x="1201" y="3700"/>
                        <a:pt x="1344" y="3556"/>
                      </a:cubicBezTo>
                      <a:cubicBezTo>
                        <a:pt x="1488" y="3413"/>
                        <a:pt x="1566" y="3222"/>
                        <a:pt x="1566" y="3019"/>
                      </a:cubicBezTo>
                      <a:cubicBezTo>
                        <a:pt x="1566" y="2914"/>
                        <a:pt x="1545" y="2813"/>
                        <a:pt x="1505" y="2720"/>
                      </a:cubicBezTo>
                      <a:lnTo>
                        <a:pt x="1951" y="2273"/>
                      </a:lnTo>
                      <a:lnTo>
                        <a:pt x="2140" y="2462"/>
                      </a:lnTo>
                      <a:lnTo>
                        <a:pt x="2011" y="2591"/>
                      </a:lnTo>
                      <a:cubicBezTo>
                        <a:pt x="1983" y="2619"/>
                        <a:pt x="1968" y="2657"/>
                        <a:pt x="1968" y="2697"/>
                      </a:cubicBezTo>
                      <a:cubicBezTo>
                        <a:pt x="1968" y="2736"/>
                        <a:pt x="1983" y="2774"/>
                        <a:pt x="2011" y="2802"/>
                      </a:cubicBezTo>
                      <a:lnTo>
                        <a:pt x="2923" y="3713"/>
                      </a:lnTo>
                      <a:cubicBezTo>
                        <a:pt x="2951" y="3741"/>
                        <a:pt x="2988" y="3757"/>
                        <a:pt x="3028" y="3757"/>
                      </a:cubicBezTo>
                      <a:cubicBezTo>
                        <a:pt x="3068" y="3757"/>
                        <a:pt x="3105" y="3741"/>
                        <a:pt x="3133" y="3713"/>
                      </a:cubicBezTo>
                      <a:lnTo>
                        <a:pt x="3627" y="3219"/>
                      </a:lnTo>
                      <a:cubicBezTo>
                        <a:pt x="3655" y="3191"/>
                        <a:pt x="3670" y="3154"/>
                        <a:pt x="3670" y="3114"/>
                      </a:cubicBezTo>
                      <a:cubicBezTo>
                        <a:pt x="3670" y="3074"/>
                        <a:pt x="3655" y="3037"/>
                        <a:pt x="3627" y="3009"/>
                      </a:cubicBezTo>
                      <a:lnTo>
                        <a:pt x="2715" y="2098"/>
                      </a:lnTo>
                      <a:close/>
                      <a:moveTo>
                        <a:pt x="3038" y="3389"/>
                      </a:moveTo>
                      <a:cubicBezTo>
                        <a:pt x="3006" y="3421"/>
                        <a:pt x="2953" y="3421"/>
                        <a:pt x="2920" y="3389"/>
                      </a:cubicBezTo>
                      <a:lnTo>
                        <a:pt x="2336" y="2804"/>
                      </a:lnTo>
                      <a:cubicBezTo>
                        <a:pt x="2303" y="2772"/>
                        <a:pt x="2303" y="2719"/>
                        <a:pt x="2336" y="2686"/>
                      </a:cubicBezTo>
                      <a:cubicBezTo>
                        <a:pt x="2368" y="2654"/>
                        <a:pt x="2421" y="2654"/>
                        <a:pt x="2453" y="2686"/>
                      </a:cubicBezTo>
                      <a:lnTo>
                        <a:pt x="3038" y="3271"/>
                      </a:lnTo>
                      <a:cubicBezTo>
                        <a:pt x="3071" y="3304"/>
                        <a:pt x="3071" y="3356"/>
                        <a:pt x="3038" y="3389"/>
                      </a:cubicBezTo>
                      <a:close/>
                      <a:moveTo>
                        <a:pt x="3303" y="3124"/>
                      </a:moveTo>
                      <a:cubicBezTo>
                        <a:pt x="3270" y="3157"/>
                        <a:pt x="3218" y="3157"/>
                        <a:pt x="3185" y="3124"/>
                      </a:cubicBezTo>
                      <a:lnTo>
                        <a:pt x="2600" y="2539"/>
                      </a:lnTo>
                      <a:cubicBezTo>
                        <a:pt x="2568" y="2507"/>
                        <a:pt x="2568" y="2454"/>
                        <a:pt x="2600" y="2422"/>
                      </a:cubicBezTo>
                      <a:cubicBezTo>
                        <a:pt x="2633" y="2389"/>
                        <a:pt x="2685" y="2389"/>
                        <a:pt x="2718" y="2422"/>
                      </a:cubicBezTo>
                      <a:lnTo>
                        <a:pt x="3303" y="3007"/>
                      </a:lnTo>
                      <a:cubicBezTo>
                        <a:pt x="3335" y="3039"/>
                        <a:pt x="3335" y="3092"/>
                        <a:pt x="3303" y="31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/>
              </p:txBody>
            </p:sp>
            <p:sp>
              <p:nvSpPr>
                <p:cNvPr id="17" name="clock_2306"/>
                <p:cNvSpPr>
                  <a:spLocks noChangeAspect="1"/>
                </p:cNvSpPr>
                <p:nvPr/>
              </p:nvSpPr>
              <p:spPr bwMode="auto">
                <a:xfrm>
                  <a:off x="14322" y="8283"/>
                  <a:ext cx="921" cy="960"/>
                </a:xfrm>
                <a:custGeom>
                  <a:gdLst>
                    <a:gd fmla="*/ 269448 w 539694" name="connsiteX0"/>
                    <a:gd fmla="*/ 141875 h 562525" name="connsiteY0"/>
                    <a:gd fmla="*/ 293988 w 539694" name="connsiteX1"/>
                    <a:gd fmla="*/ 167673 h 562525" name="connsiteY1"/>
                    <a:gd fmla="*/ 293988 w 539694" name="connsiteX2"/>
                    <a:gd fmla="*/ 279892 h 562525" name="connsiteY2"/>
                    <a:gd fmla="*/ 407648 w 539694" name="connsiteX3"/>
                    <a:gd fmla="*/ 279892 h 562525" name="connsiteY3"/>
                    <a:gd fmla="*/ 432188 w 539694" name="connsiteX4"/>
                    <a:gd fmla="*/ 305689 h 562525" name="connsiteY4"/>
                    <a:gd fmla="*/ 407648 w 539694" name="connsiteX5"/>
                    <a:gd fmla="*/ 330197 h 562525" name="connsiteY5"/>
                    <a:gd fmla="*/ 293988 w 539694" name="connsiteX6"/>
                    <a:gd fmla="*/ 330197 h 562525" name="connsiteY6"/>
                    <a:gd fmla="*/ 243616 w 539694" name="connsiteX7"/>
                    <a:gd fmla="*/ 330197 h 562525" name="connsiteY7"/>
                    <a:gd fmla="*/ 243616 w 539694" name="connsiteX8"/>
                    <a:gd fmla="*/ 279892 h 562525" name="connsiteY8"/>
                    <a:gd fmla="*/ 243616 w 539694" name="connsiteX9"/>
                    <a:gd fmla="*/ 167673 h 562525" name="connsiteY9"/>
                    <a:gd fmla="*/ 269448 w 539694" name="connsiteX10"/>
                    <a:gd fmla="*/ 141875 h 562525" name="connsiteY10"/>
                    <a:gd fmla="*/ 269448 w 539694" name="connsiteX11"/>
                    <a:gd fmla="*/ 117368 h 562525" name="connsiteY11"/>
                    <a:gd fmla="*/ 140290 w 539694" name="connsiteX12"/>
                    <a:gd fmla="*/ 170253 h 562525" name="connsiteY12"/>
                    <a:gd fmla="*/ 87335 w 539694" name="connsiteX13"/>
                    <a:gd fmla="*/ 299240 h 562525" name="connsiteY13"/>
                    <a:gd fmla="*/ 140290 w 539694" name="connsiteX14"/>
                    <a:gd fmla="*/ 426937 h 562525" name="connsiteY14"/>
                    <a:gd fmla="*/ 141581 w 539694" name="connsiteX15"/>
                    <a:gd fmla="*/ 429517 h 562525" name="connsiteY15"/>
                    <a:gd fmla="*/ 151914 w 539694" name="connsiteX16"/>
                    <a:gd fmla="*/ 439836 h 562525" name="connsiteY16"/>
                    <a:gd fmla="*/ 166121 w 539694" name="connsiteX17"/>
                    <a:gd fmla="*/ 448865 h 562525" name="connsiteY17"/>
                    <a:gd fmla="*/ 269448 w 539694" name="connsiteX18"/>
                    <a:gd fmla="*/ 481111 h 562525" name="connsiteY18"/>
                    <a:gd fmla="*/ 374066 w 539694" name="connsiteX19"/>
                    <a:gd fmla="*/ 448865 h 562525" name="connsiteY19"/>
                    <a:gd fmla="*/ 386982 w 539694" name="connsiteX20"/>
                    <a:gd fmla="*/ 439836 h 562525" name="connsiteY20"/>
                    <a:gd fmla="*/ 397315 w 539694" name="connsiteX21"/>
                    <a:gd fmla="*/ 429517 h 562525" name="connsiteY21"/>
                    <a:gd fmla="*/ 399898 w 539694" name="connsiteX22"/>
                    <a:gd fmla="*/ 426937 h 562525" name="connsiteY22"/>
                    <a:gd fmla="*/ 451561 w 539694" name="connsiteX23"/>
                    <a:gd fmla="*/ 299240 h 562525" name="connsiteY23"/>
                    <a:gd fmla="*/ 398606 w 539694" name="connsiteX24"/>
                    <a:gd fmla="*/ 170253 h 562525" name="connsiteY24"/>
                    <a:gd fmla="*/ 269448 w 539694" name="connsiteX25"/>
                    <a:gd fmla="*/ 117368 h 562525" name="connsiteY25"/>
                    <a:gd fmla="*/ 269448 w 539694" name="connsiteX26"/>
                    <a:gd fmla="*/ 56744 h 562525" name="connsiteY26"/>
                    <a:gd fmla="*/ 441229 w 539694" name="connsiteX27"/>
                    <a:gd fmla="*/ 127687 h 562525" name="connsiteY27"/>
                    <a:gd fmla="*/ 441229 w 539694" name="connsiteX28"/>
                    <a:gd fmla="*/ 470792 h 562525" name="connsiteY28"/>
                    <a:gd fmla="*/ 439937 w 539694" name="connsiteX29"/>
                    <a:gd fmla="*/ 473372 h 562525" name="connsiteY29"/>
                    <a:gd fmla="*/ 500642 w 539694" name="connsiteX30"/>
                    <a:gd fmla="*/ 533996 h 562525" name="connsiteY30"/>
                    <a:gd fmla="*/ 472227 w 539694" name="connsiteX31"/>
                    <a:gd fmla="*/ 562373 h 562525" name="connsiteY31"/>
                    <a:gd fmla="*/ 408939 w 539694" name="connsiteX32"/>
                    <a:gd fmla="*/ 499170 h 562525" name="connsiteY32"/>
                    <a:gd fmla="*/ 269448 w 539694" name="connsiteX33"/>
                    <a:gd fmla="*/ 543025 h 562525" name="connsiteY33"/>
                    <a:gd fmla="*/ 131248 w 539694" name="connsiteX34"/>
                    <a:gd fmla="*/ 499170 h 562525" name="connsiteY34"/>
                    <a:gd fmla="*/ 66669 w 539694" name="connsiteX35"/>
                    <a:gd fmla="*/ 562373 h 562525" name="connsiteY35"/>
                    <a:gd fmla="*/ 38254 w 539694" name="connsiteX36"/>
                    <a:gd fmla="*/ 533996 h 562525" name="connsiteY36"/>
                    <a:gd fmla="*/ 98959 w 539694" name="connsiteX37"/>
                    <a:gd fmla="*/ 473372 h 562525" name="connsiteY37"/>
                    <a:gd fmla="*/ 97667 w 539694" name="connsiteX38"/>
                    <a:gd fmla="*/ 470792 h 562525" name="connsiteY38"/>
                    <a:gd fmla="*/ 97667 w 539694" name="connsiteX39"/>
                    <a:gd fmla="*/ 127687 h 562525" name="connsiteY39"/>
                    <a:gd fmla="*/ 269448 w 539694" name="connsiteX40"/>
                    <a:gd fmla="*/ 56744 h 562525" name="connsiteY40"/>
                    <a:gd fmla="*/ 445072 w 539694" name="connsiteX41"/>
                    <a:gd fmla="*/ 9112 h 562525" name="connsiteY41"/>
                    <a:gd fmla="*/ 512238 w 539694" name="connsiteX42"/>
                    <a:gd fmla="*/ 37486 h 562525" name="connsiteY42"/>
                    <a:gd fmla="*/ 514821 w 539694" name="connsiteX43"/>
                    <a:gd fmla="*/ 167746 h 562525" name="connsiteY43"/>
                    <a:gd fmla="*/ 374031 w 539694" name="connsiteX44"/>
                    <a:gd fmla="*/ 40065 h 562525" name="connsiteY44"/>
                    <a:gd fmla="*/ 377906 w 539694" name="connsiteX45"/>
                    <a:gd fmla="*/ 37486 h 562525" name="connsiteY45"/>
                    <a:gd fmla="*/ 445072 w 539694" name="connsiteX46"/>
                    <a:gd fmla="*/ 9112 h 562525" name="connsiteY46"/>
                    <a:gd fmla="*/ 95117 w 539694" name="connsiteX47"/>
                    <a:gd fmla="*/ 0 h 562525" name="connsiteY47"/>
                    <a:gd fmla="*/ 160991 w 539694" name="connsiteX48"/>
                    <a:gd fmla="*/ 27084 h 562525" name="connsiteY48"/>
                    <a:gd fmla="*/ 164866 w 539694" name="connsiteX49"/>
                    <a:gd fmla="*/ 30953 h 562525" name="connsiteY49"/>
                    <a:gd fmla="*/ 25368 w 539694" name="connsiteX50"/>
                    <a:gd fmla="*/ 158634 h 562525" name="connsiteY50"/>
                    <a:gd fmla="*/ 27951 w 539694" name="connsiteX51"/>
                    <a:gd fmla="*/ 27084 h 562525" name="connsiteY51"/>
                    <a:gd fmla="*/ 95117 w 539694" name="connsiteX52"/>
                    <a:gd fmla="*/ 0 h 562525" name="connsiteY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b="b" l="l" r="r" t="t"/>
                  <a:pathLst>
                    <a:path h="562525" w="539694">
                      <a:moveTo>
                        <a:pt x="269448" y="141875"/>
                      </a:moveTo>
                      <a:cubicBezTo>
                        <a:pt x="283655" y="141875"/>
                        <a:pt x="293988" y="153484"/>
                        <a:pt x="293988" y="167673"/>
                      </a:cubicBezTo>
                      <a:lnTo>
                        <a:pt x="293988" y="279892"/>
                      </a:lnTo>
                      <a:lnTo>
                        <a:pt x="407648" y="279892"/>
                      </a:lnTo>
                      <a:cubicBezTo>
                        <a:pt x="420563" y="279892"/>
                        <a:pt x="432188" y="291500"/>
                        <a:pt x="432188" y="305689"/>
                      </a:cubicBezTo>
                      <a:cubicBezTo>
                        <a:pt x="432188" y="319878"/>
                        <a:pt x="420563" y="330197"/>
                        <a:pt x="407648" y="330197"/>
                      </a:cubicBezTo>
                      <a:lnTo>
                        <a:pt x="293988" y="330197"/>
                      </a:lnTo>
                      <a:lnTo>
                        <a:pt x="243616" y="330197"/>
                      </a:lnTo>
                      <a:lnTo>
                        <a:pt x="243616" y="279892"/>
                      </a:lnTo>
                      <a:lnTo>
                        <a:pt x="243616" y="167673"/>
                      </a:lnTo>
                      <a:cubicBezTo>
                        <a:pt x="243616" y="153484"/>
                        <a:pt x="255241" y="141875"/>
                        <a:pt x="269448" y="141875"/>
                      </a:cubicBezTo>
                      <a:close/>
                      <a:moveTo>
                        <a:pt x="269448" y="117368"/>
                      </a:moveTo>
                      <a:cubicBezTo>
                        <a:pt x="220368" y="117368"/>
                        <a:pt x="175162" y="136716"/>
                        <a:pt x="140290" y="170253"/>
                      </a:cubicBezTo>
                      <a:cubicBezTo>
                        <a:pt x="106708" y="205079"/>
                        <a:pt x="87335" y="250225"/>
                        <a:pt x="87335" y="299240"/>
                      </a:cubicBezTo>
                      <a:cubicBezTo>
                        <a:pt x="87335" y="348255"/>
                        <a:pt x="105417" y="393400"/>
                        <a:pt x="140290" y="426937"/>
                      </a:cubicBezTo>
                      <a:cubicBezTo>
                        <a:pt x="140290" y="428227"/>
                        <a:pt x="141581" y="428227"/>
                        <a:pt x="141581" y="429517"/>
                      </a:cubicBezTo>
                      <a:lnTo>
                        <a:pt x="151914" y="439836"/>
                      </a:lnTo>
                      <a:lnTo>
                        <a:pt x="166121" y="448865"/>
                      </a:lnTo>
                      <a:cubicBezTo>
                        <a:pt x="195828" y="470792"/>
                        <a:pt x="231992" y="481111"/>
                        <a:pt x="269448" y="481111"/>
                      </a:cubicBezTo>
                      <a:cubicBezTo>
                        <a:pt x="306904" y="481111"/>
                        <a:pt x="343068" y="470792"/>
                        <a:pt x="374066" y="448865"/>
                      </a:cubicBezTo>
                      <a:lnTo>
                        <a:pt x="386982" y="439836"/>
                      </a:lnTo>
                      <a:lnTo>
                        <a:pt x="397315" y="429517"/>
                      </a:lnTo>
                      <a:cubicBezTo>
                        <a:pt x="398606" y="428227"/>
                        <a:pt x="398606" y="428227"/>
                        <a:pt x="399898" y="426937"/>
                      </a:cubicBezTo>
                      <a:cubicBezTo>
                        <a:pt x="433479" y="393400"/>
                        <a:pt x="451561" y="348255"/>
                        <a:pt x="451561" y="299240"/>
                      </a:cubicBezTo>
                      <a:cubicBezTo>
                        <a:pt x="451561" y="250225"/>
                        <a:pt x="433479" y="205079"/>
                        <a:pt x="398606" y="170253"/>
                      </a:cubicBezTo>
                      <a:cubicBezTo>
                        <a:pt x="363734" y="136716"/>
                        <a:pt x="318528" y="117368"/>
                        <a:pt x="269448" y="117368"/>
                      </a:cubicBezTo>
                      <a:close/>
                      <a:moveTo>
                        <a:pt x="269448" y="56744"/>
                      </a:moveTo>
                      <a:cubicBezTo>
                        <a:pt x="331444" y="56744"/>
                        <a:pt x="394732" y="79962"/>
                        <a:pt x="441229" y="127687"/>
                      </a:cubicBezTo>
                      <a:cubicBezTo>
                        <a:pt x="536806" y="223137"/>
                        <a:pt x="536806" y="376632"/>
                        <a:pt x="441229" y="470792"/>
                      </a:cubicBezTo>
                      <a:cubicBezTo>
                        <a:pt x="441229" y="472082"/>
                        <a:pt x="439937" y="472082"/>
                        <a:pt x="439937" y="473372"/>
                      </a:cubicBezTo>
                      <a:lnTo>
                        <a:pt x="500642" y="533996"/>
                      </a:lnTo>
                      <a:cubicBezTo>
                        <a:pt x="500642" y="533996"/>
                        <a:pt x="504516" y="564953"/>
                        <a:pt x="472227" y="562373"/>
                      </a:cubicBezTo>
                      <a:lnTo>
                        <a:pt x="408939" y="499170"/>
                      </a:lnTo>
                      <a:cubicBezTo>
                        <a:pt x="366317" y="527547"/>
                        <a:pt x="318528" y="543025"/>
                        <a:pt x="269448" y="543025"/>
                      </a:cubicBezTo>
                      <a:cubicBezTo>
                        <a:pt x="221659" y="543025"/>
                        <a:pt x="172579" y="527547"/>
                        <a:pt x="131248" y="499170"/>
                      </a:cubicBezTo>
                      <a:lnTo>
                        <a:pt x="66669" y="562373"/>
                      </a:lnTo>
                      <a:cubicBezTo>
                        <a:pt x="36963" y="555924"/>
                        <a:pt x="38254" y="533996"/>
                        <a:pt x="38254" y="533996"/>
                      </a:cubicBezTo>
                      <a:lnTo>
                        <a:pt x="98959" y="473372"/>
                      </a:lnTo>
                      <a:cubicBezTo>
                        <a:pt x="98959" y="472082"/>
                        <a:pt x="98959" y="472082"/>
                        <a:pt x="97667" y="470792"/>
                      </a:cubicBezTo>
                      <a:cubicBezTo>
                        <a:pt x="2090" y="376632"/>
                        <a:pt x="2090" y="223137"/>
                        <a:pt x="97667" y="127687"/>
                      </a:cubicBezTo>
                      <a:cubicBezTo>
                        <a:pt x="145456" y="79962"/>
                        <a:pt x="207452" y="56744"/>
                        <a:pt x="269448" y="56744"/>
                      </a:cubicBezTo>
                      <a:close/>
                      <a:moveTo>
                        <a:pt x="445072" y="9112"/>
                      </a:moveTo>
                      <a:cubicBezTo>
                        <a:pt x="469613" y="9112"/>
                        <a:pt x="492863" y="18140"/>
                        <a:pt x="512238" y="37486"/>
                      </a:cubicBezTo>
                      <a:cubicBezTo>
                        <a:pt x="548404" y="73597"/>
                        <a:pt x="548404" y="131634"/>
                        <a:pt x="514821" y="167746"/>
                      </a:cubicBezTo>
                      <a:cubicBezTo>
                        <a:pt x="487696" y="108419"/>
                        <a:pt x="437322" y="61990"/>
                        <a:pt x="374031" y="40065"/>
                      </a:cubicBezTo>
                      <a:lnTo>
                        <a:pt x="377906" y="37486"/>
                      </a:lnTo>
                      <a:cubicBezTo>
                        <a:pt x="395989" y="18140"/>
                        <a:pt x="420530" y="9112"/>
                        <a:pt x="445072" y="9112"/>
                      </a:cubicBezTo>
                      <a:close/>
                      <a:moveTo>
                        <a:pt x="95117" y="0"/>
                      </a:moveTo>
                      <a:cubicBezTo>
                        <a:pt x="118367" y="0"/>
                        <a:pt x="142908" y="9028"/>
                        <a:pt x="160991" y="27084"/>
                      </a:cubicBezTo>
                      <a:lnTo>
                        <a:pt x="164866" y="30953"/>
                      </a:lnTo>
                      <a:cubicBezTo>
                        <a:pt x="102867" y="52878"/>
                        <a:pt x="52492" y="99307"/>
                        <a:pt x="25368" y="158634"/>
                      </a:cubicBezTo>
                      <a:cubicBezTo>
                        <a:pt x="-9507" y="121232"/>
                        <a:pt x="-8215" y="63196"/>
                        <a:pt x="27951" y="27084"/>
                      </a:cubicBezTo>
                      <a:cubicBezTo>
                        <a:pt x="46034" y="9028"/>
                        <a:pt x="70575" y="0"/>
                        <a:pt x="9511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4" name="同心圆 3"/>
              <p:cNvSpPr/>
              <p:nvPr/>
            </p:nvSpPr>
            <p:spPr>
              <a:xfrm>
                <a:off x="3461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ea charset="-122" panose="00000500000000000000" pitchFamily="2" typeface="字魂59号-创粗黑"/>
                </a:endParaRPr>
              </a:p>
            </p:txBody>
          </p:sp>
          <p:sp>
            <p:nvSpPr>
              <p:cNvPr id="8" name="同心圆 7"/>
              <p:cNvSpPr/>
              <p:nvPr/>
            </p:nvSpPr>
            <p:spPr>
              <a:xfrm>
                <a:off x="7058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ea charset="-122" panose="00000500000000000000" pitchFamily="2" typeface="字魂59号-创粗黑"/>
                </a:endParaRPr>
              </a:p>
            </p:txBody>
          </p:sp>
          <p:sp>
            <p:nvSpPr>
              <p:cNvPr id="9" name="同心圆 8"/>
              <p:cNvSpPr/>
              <p:nvPr/>
            </p:nvSpPr>
            <p:spPr>
              <a:xfrm>
                <a:off x="10456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ea charset="-122" panose="00000500000000000000" pitchFamily="2" typeface="字魂59号-创粗黑"/>
                </a:endParaRPr>
              </a:p>
            </p:txBody>
          </p:sp>
          <p:sp>
            <p:nvSpPr>
              <p:cNvPr id="11" name="同心圆 10"/>
              <p:cNvSpPr/>
              <p:nvPr/>
            </p:nvSpPr>
            <p:spPr>
              <a:xfrm>
                <a:off x="13945" y="4005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ea charset="-122" panose="00000500000000000000" pitchFamily="2" typeface="字魂59号-创粗黑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5489" y="4910"/>
                <a:ext cx="1339" cy="0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8931" y="4910"/>
                <a:ext cx="1339" cy="0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2427" y="4910"/>
                <a:ext cx="1339" cy="0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-32" y="4910"/>
                <a:ext cx="3334" cy="0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5915" y="4901"/>
                <a:ext cx="3334" cy="0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2014855" y="3930015"/>
              <a:ext cx="1504315" cy="1164590"/>
              <a:chOff x="1183" y="4939"/>
              <a:chExt cx="2369" cy="1834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1504" y="4939"/>
                <a:ext cx="1745" cy="432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>
                  <a:spcBef>
                    <a:spcPct val="20000"/>
                  </a:spcBef>
                  <a:defRPr/>
                </a:pPr>
                <a:r>
                  <a:rPr b="1" lang="en-US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typeface="+mn-ea"/>
                    <a:sym charset="0" panose="020b0604020202020204" pitchFamily="34" typeface="Arial"/>
                  </a:rPr>
                  <a:t>TITLE</a:t>
                </a:r>
              </a:p>
            </p:txBody>
          </p:sp>
          <p:sp>
            <p:nvSpPr>
              <p:cNvPr id="26" name="TextBox 13"/>
              <p:cNvSpPr txBox="1"/>
              <p:nvPr/>
            </p:nvSpPr>
            <p:spPr>
              <a:xfrm>
                <a:off x="1183" y="5453"/>
                <a:ext cx="2369" cy="174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 fontAlgn="auto">
                  <a:lnSpc>
                    <a:spcPct val="130000"/>
                  </a:lnSpc>
                  <a:spcBef>
                    <a:spcPct val="0"/>
                  </a:spcBef>
                  <a:defRPr/>
                </a:pPr>
                <a:r>
                  <a:rPr sz="1400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charset="-122" panose="02010600030101010101" pitchFamily="2" typeface="宋体"/>
                    <a:sym typeface="+mn-ea"/>
                  </a:rPr>
                  <a:t>Everyone has their own dreams, I am the same. 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298950" y="3930015"/>
              <a:ext cx="1504315" cy="1164590"/>
              <a:chOff x="1183" y="4939"/>
              <a:chExt cx="2369" cy="1834"/>
            </a:xfrm>
          </p:grpSpPr>
          <p:sp>
            <p:nvSpPr>
              <p:cNvPr id="28" name="TextBox 13"/>
              <p:cNvSpPr txBox="1"/>
              <p:nvPr/>
            </p:nvSpPr>
            <p:spPr>
              <a:xfrm>
                <a:off x="1504" y="4939"/>
                <a:ext cx="1745" cy="432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>
                  <a:spcBef>
                    <a:spcPct val="20000"/>
                  </a:spcBef>
                  <a:defRPr/>
                </a:pPr>
                <a:r>
                  <a:rPr b="1" lang="en-US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typeface="+mn-ea"/>
                    <a:sym charset="0" panose="020b0604020202020204" pitchFamily="34" typeface="Arial"/>
                  </a:rPr>
                  <a:t>TITLE</a:t>
                </a:r>
              </a:p>
            </p:txBody>
          </p:sp>
          <p:sp>
            <p:nvSpPr>
              <p:cNvPr id="29" name="TextBox 13"/>
              <p:cNvSpPr txBox="1"/>
              <p:nvPr/>
            </p:nvSpPr>
            <p:spPr>
              <a:xfrm>
                <a:off x="1183" y="5453"/>
                <a:ext cx="2369" cy="174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 fontAlgn="auto">
                  <a:lnSpc>
                    <a:spcPct val="130000"/>
                  </a:lnSpc>
                  <a:spcBef>
                    <a:spcPct val="0"/>
                  </a:spcBef>
                  <a:defRPr/>
                </a:pPr>
                <a:r>
                  <a:rPr sz="1400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charset="-122" panose="02010600030101010101" pitchFamily="2" typeface="宋体"/>
                    <a:sym typeface="+mn-ea"/>
                  </a:rPr>
                  <a:t>Everyone has their own dreams, I am the same. 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457315" y="3930015"/>
              <a:ext cx="1504315" cy="1164590"/>
              <a:chOff x="1183" y="4939"/>
              <a:chExt cx="2369" cy="1834"/>
            </a:xfrm>
          </p:grpSpPr>
          <p:sp>
            <p:nvSpPr>
              <p:cNvPr id="32" name="TextBox 13"/>
              <p:cNvSpPr txBox="1"/>
              <p:nvPr/>
            </p:nvSpPr>
            <p:spPr>
              <a:xfrm>
                <a:off x="1504" y="4939"/>
                <a:ext cx="1745" cy="432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>
                  <a:spcBef>
                    <a:spcPct val="20000"/>
                  </a:spcBef>
                  <a:defRPr/>
                </a:pPr>
                <a:r>
                  <a:rPr b="1" lang="en-US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typeface="+mn-ea"/>
                    <a:sym charset="0" panose="020b0604020202020204" pitchFamily="34" typeface="Arial"/>
                  </a:rPr>
                  <a:t>TITLE</a:t>
                </a:r>
              </a:p>
            </p:txBody>
          </p:sp>
          <p:sp>
            <p:nvSpPr>
              <p:cNvPr id="33" name="TextBox 13"/>
              <p:cNvSpPr txBox="1"/>
              <p:nvPr/>
            </p:nvSpPr>
            <p:spPr>
              <a:xfrm>
                <a:off x="1183" y="5453"/>
                <a:ext cx="2369" cy="174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 fontAlgn="auto">
                  <a:lnSpc>
                    <a:spcPct val="130000"/>
                  </a:lnSpc>
                  <a:spcBef>
                    <a:spcPct val="0"/>
                  </a:spcBef>
                  <a:defRPr/>
                </a:pPr>
                <a:r>
                  <a:rPr sz="1400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charset="-122" panose="02010600030101010101" pitchFamily="2" typeface="宋体"/>
                    <a:sym typeface="+mn-ea"/>
                  </a:rPr>
                  <a:t>Everyone has their own dreams, I am the same. 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681720" y="3930015"/>
              <a:ext cx="1504315" cy="1164590"/>
              <a:chOff x="1183" y="4939"/>
              <a:chExt cx="2369" cy="1834"/>
            </a:xfrm>
          </p:grpSpPr>
          <p:sp>
            <p:nvSpPr>
              <p:cNvPr id="35" name="TextBox 13"/>
              <p:cNvSpPr txBox="1"/>
              <p:nvPr/>
            </p:nvSpPr>
            <p:spPr>
              <a:xfrm>
                <a:off x="1504" y="4939"/>
                <a:ext cx="1745" cy="432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>
                  <a:spcBef>
                    <a:spcPct val="20000"/>
                  </a:spcBef>
                  <a:defRPr/>
                </a:pPr>
                <a:r>
                  <a:rPr b="1" lang="en-US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typeface="+mn-ea"/>
                    <a:sym charset="0" panose="020b0604020202020204" pitchFamily="34" typeface="Arial"/>
                  </a:rPr>
                  <a:t>TITLE</a:t>
                </a:r>
              </a:p>
            </p:txBody>
          </p:sp>
          <p:sp>
            <p:nvSpPr>
              <p:cNvPr id="36" name="TextBox 13"/>
              <p:cNvSpPr txBox="1"/>
              <p:nvPr/>
            </p:nvSpPr>
            <p:spPr>
              <a:xfrm>
                <a:off x="1183" y="5453"/>
                <a:ext cx="2369" cy="174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spAutoFit/>
              </a:bodyPr>
              <a:lstStyle/>
              <a:p>
                <a:pPr algn="ctr" defTabSz="912495" fontAlgn="auto">
                  <a:lnSpc>
                    <a:spcPct val="130000"/>
                  </a:lnSpc>
                  <a:spcBef>
                    <a:spcPct val="0"/>
                  </a:spcBef>
                  <a:defRPr/>
                </a:pPr>
                <a:r>
                  <a:rPr sz="1400">
                    <a:solidFill>
                      <a:schemeClr val="bg1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  <a:cs charset="-122" panose="02010600030101010101" pitchFamily="2" typeface="宋体"/>
                    <a:sym typeface="+mn-ea"/>
                  </a:rPr>
                  <a:t>Everyone has their own dreams, I am the same. </a:t>
                </a:r>
              </a:p>
            </p:txBody>
          </p:sp>
        </p:grpSp>
      </p:grpSp>
      <p:pic>
        <p:nvPicPr>
          <p:cNvPr descr="15" id="37" name="图片 36"/>
          <p:cNvPicPr>
            <a:picLocks noChangeAspect="1"/>
          </p:cNvPicPr>
          <p:nvPr/>
        </p:nvPicPr>
        <p:blipFill>
          <a:blip r:embed="rId4"/>
          <a:srcRect b="34443"/>
          <a:stretch>
            <a:fillRect/>
          </a:stretch>
        </p:blipFill>
        <p:spPr>
          <a:xfrm>
            <a:off x="-7620" y="5516245"/>
            <a:ext cx="12203430" cy="1350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5" id="37" name="图片 36"/>
          <p:cNvPicPr>
            <a:picLocks noChangeAspect="1"/>
          </p:cNvPicPr>
          <p:nvPr/>
        </p:nvPicPr>
        <p:blipFill>
          <a:blip r:embed="rId3"/>
          <a:srcRect b="34443"/>
          <a:stretch>
            <a:fillRect/>
          </a:stretch>
        </p:blipFill>
        <p:spPr>
          <a:xfrm>
            <a:off x="-7620" y="5516245"/>
            <a:ext cx="12203430" cy="13500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25"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270" y="1324610"/>
            <a:ext cx="2790825" cy="55435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542415" y="2846705"/>
            <a:ext cx="3157855" cy="1857375"/>
            <a:chOff x="10489" y="3048"/>
            <a:chExt cx="4973" cy="2925"/>
          </a:xfrm>
        </p:grpSpPr>
        <p:sp>
          <p:nvSpPr>
            <p:cNvPr id="16" name="文本框 15"/>
            <p:cNvSpPr txBox="1"/>
            <p:nvPr/>
          </p:nvSpPr>
          <p:spPr>
            <a:xfrm>
              <a:off x="10489" y="3628"/>
              <a:ext cx="4972" cy="320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4973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SHURUBIAOTI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644130" y="2451100"/>
            <a:ext cx="1325245" cy="132524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0000500000000000000" pitchFamily="2" typeface="字魂59号-创粗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30030" y="2451100"/>
            <a:ext cx="1325245" cy="132524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0000500000000000000" pitchFamily="2" typeface="字魂59号-创粗黑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687309" y="3980815"/>
            <a:ext cx="1239520" cy="138684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73209" y="3980815"/>
            <a:ext cx="1239520" cy="138684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Everyone has their own dreams, I am the same. 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7687945" y="2713990"/>
            <a:ext cx="1238885" cy="950976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b="1" lang="en-US" sz="2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71%</a:t>
            </a:r>
          </a:p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b="1" lang="en-US" sz="2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TITLE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9173845" y="2713990"/>
            <a:ext cx="1238885" cy="950976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b="1" lang="en-US" sz="2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86%</a:t>
            </a:r>
          </a:p>
          <a:p>
            <a:pPr algn="ctr"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b="1" lang="en-US" sz="2400">
                <a:solidFill>
                  <a:schemeClr val="bg1"/>
                </a:solidFill>
                <a:latin charset="-122" panose="00000500000000000000" pitchFamily="2" typeface="字魂59号-创粗黑"/>
                <a:ea charset="-122" panose="00000500000000000000" pitchFamily="2" typeface="字魂59号-创粗黑"/>
                <a:cs charset="-122" panose="02010600030101010101" pitchFamily="2" typeface="宋体"/>
                <a:sym typeface="+mn-ea"/>
              </a:rPr>
              <a:t>TITLE</a:t>
            </a:r>
          </a:p>
        </p:txBody>
      </p: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  <p:bldP grpId="0" spid="13"/>
      <p:bldP grpId="0" spid="8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4" id="4" name="图片 3"/>
          <p:cNvPicPr>
            <a:picLocks noChangeAspect="1"/>
          </p:cNvPicPr>
          <p:nvPr/>
        </p:nvPicPr>
        <p:blipFill>
          <a:blip r:embed="rId3"/>
          <a:srcRect l="18222"/>
          <a:stretch>
            <a:fillRect/>
          </a:stretch>
        </p:blipFill>
        <p:spPr>
          <a:xfrm>
            <a:off x="-73660" y="15875"/>
            <a:ext cx="12266930" cy="68275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087120" y="2792095"/>
            <a:ext cx="4645025" cy="2374900"/>
            <a:chOff x="10489" y="3048"/>
            <a:chExt cx="7315" cy="3740"/>
          </a:xfrm>
        </p:grpSpPr>
        <p:sp>
          <p:nvSpPr>
            <p:cNvPr id="16" name="文本框 15"/>
            <p:cNvSpPr txBox="1"/>
            <p:nvPr/>
          </p:nvSpPr>
          <p:spPr>
            <a:xfrm>
              <a:off x="10489" y="5324"/>
              <a:ext cx="7027" cy="1891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7315" cy="22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lang="en-US" sz="44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THE POWER</a:t>
              </a:r>
            </a:p>
            <a:p>
              <a:pPr algn="l"/>
              <a:r>
                <a:rPr altLang="zh-CN" lang="en-US" sz="4400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OF THE DREAM</a:t>
              </a:r>
            </a:p>
          </p:txBody>
        </p:sp>
      </p:grpSp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9"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320" y="1459865"/>
            <a:ext cx="6474460" cy="5383530"/>
          </a:xfrm>
          <a:prstGeom prst="rect">
            <a:avLst/>
          </a:prstGeom>
        </p:spPr>
      </p:pic>
      <p:pic>
        <p:nvPicPr>
          <p:cNvPr descr="20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320" y="-2540"/>
            <a:ext cx="4908550" cy="6845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42335" y="2915285"/>
            <a:ext cx="5815965" cy="1322070"/>
            <a:chOff x="5421" y="4591"/>
            <a:chExt cx="9159" cy="2082"/>
          </a:xfrm>
        </p:grpSpPr>
        <p:sp>
          <p:nvSpPr>
            <p:cNvPr id="6" name="文本框 5"/>
            <p:cNvSpPr txBox="1"/>
            <p:nvPr/>
          </p:nvSpPr>
          <p:spPr>
            <a:xfrm>
              <a:off x="8430" y="4591"/>
              <a:ext cx="6150" cy="18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PART 02.</a:t>
              </a:r>
            </a:p>
            <a:p>
              <a:pPr algn="l"/>
              <a:r>
                <a:rPr altLang="zh-CN" lang="en-US" sz="36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</a:rPr>
                <a:t>ENTER TITLE</a:t>
              </a:r>
            </a:p>
          </p:txBody>
        </p:sp>
        <p:pic>
          <p:nvPicPr>
            <p:cNvPr descr="26" id="13" name="图片 12"/>
            <p:cNvPicPr>
              <a:picLocks noChangeAspect="1"/>
            </p:cNvPicPr>
            <p:nvPr/>
          </p:nvPicPr>
          <p:blipFill>
            <a:blip r:embed="rId5">
              <a:lum bright="6000" contrast="-24000"/>
            </a:blip>
            <a:stretch>
              <a:fillRect/>
            </a:stretch>
          </p:blipFill>
          <p:spPr>
            <a:xfrm>
              <a:off x="5421" y="4766"/>
              <a:ext cx="2341" cy="1731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8"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780" y="-5715"/>
            <a:ext cx="5200650" cy="57912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7620" y="-6350"/>
            <a:ext cx="4010660" cy="2325370"/>
            <a:chOff x="-12" y="-10"/>
            <a:chExt cx="6316" cy="3662"/>
          </a:xfrm>
        </p:grpSpPr>
        <p:grpSp>
          <p:nvGrpSpPr>
            <p:cNvPr id="6" name="组合 5"/>
            <p:cNvGrpSpPr/>
            <p:nvPr/>
          </p:nvGrpSpPr>
          <p:grpSpPr>
            <a:xfrm>
              <a:off x="1712" y="1132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0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b="1" lang="en-US" sz="36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8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/>
                <a:r>
                  <a:rPr altLang="zh-CN" lang="en-US" sz="1400">
                    <a:solidFill>
                      <a:srgbClr val="1EE2F4"/>
                    </a:solidFill>
                    <a:latin charset="-122" panose="00000500000000000000" pitchFamily="2" typeface="字魂59号-创粗黑"/>
                    <a:ea charset="-122" panose="00000500000000000000" pitchFamily="2" typeface="字魂59号-创粗黑"/>
                  </a:rPr>
                  <a:t>Everyone has their own dreams</a:t>
                </a:r>
              </a:p>
            </p:txBody>
          </p:sp>
        </p:grpSp>
        <p:pic>
          <p:nvPicPr>
            <p:cNvPr descr="10"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 rot="16200000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descr="21" id="4" name="图片 3"/>
          <p:cNvPicPr>
            <a:picLocks noChangeAspect="1"/>
          </p:cNvPicPr>
          <p:nvPr/>
        </p:nvPicPr>
        <p:blipFill>
          <a:blip r:embed="rId5">
            <a:lum contrast="-30000"/>
          </a:blip>
          <a:stretch>
            <a:fillRect/>
          </a:stretch>
        </p:blipFill>
        <p:spPr>
          <a:xfrm>
            <a:off x="6198235" y="1905000"/>
            <a:ext cx="4782820" cy="404114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1552575" y="2226310"/>
            <a:ext cx="4462145" cy="1276985"/>
            <a:chOff x="10489" y="3048"/>
            <a:chExt cx="7027" cy="2011"/>
          </a:xfrm>
        </p:grpSpPr>
        <p:sp>
          <p:nvSpPr>
            <p:cNvPr id="16" name="文本框 15"/>
            <p:cNvSpPr txBox="1"/>
            <p:nvPr/>
          </p:nvSpPr>
          <p:spPr>
            <a:xfrm>
              <a:off x="10489" y="3628"/>
              <a:ext cx="7027" cy="232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Everyone has their own dreams, I am the same.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9" y="3048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DANJICICHUSHURUBIAOTI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52575" y="4069715"/>
            <a:ext cx="4462145" cy="1297940"/>
            <a:chOff x="10489" y="3048"/>
            <a:chExt cx="7027" cy="2044"/>
          </a:xfrm>
        </p:grpSpPr>
        <p:sp>
          <p:nvSpPr>
            <p:cNvPr id="11" name="文本框 10"/>
            <p:cNvSpPr txBox="1"/>
            <p:nvPr/>
          </p:nvSpPr>
          <p:spPr>
            <a:xfrm>
              <a:off x="10489" y="3628"/>
              <a:ext cx="7027" cy="1891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400">
                  <a:solidFill>
                    <a:schemeClr val="bg1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cs charset="-122" panose="02010600030101010101" pitchFamily="2" typeface="宋体"/>
                  <a:sym typeface="+mn-ea"/>
                </a:rPr>
                <a:t>Everyone has their own dreams, I am the same. But my dream is not a lawyer, not a doctor, not actors, not even an industry. 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89" y="3048"/>
              <a:ext cx="5768" cy="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b="1" lang="en-US">
                  <a:solidFill>
                    <a:srgbClr val="1EE2F4"/>
                  </a:solidFill>
                  <a:latin charset="-122" panose="00000500000000000000" pitchFamily="2" typeface="字魂59号-创粗黑"/>
                  <a:ea charset="-122" panose="00000500000000000000" pitchFamily="2" typeface="字魂59号-创粗黑"/>
                  <a:sym typeface="+mn-ea"/>
                </a:rPr>
                <a:t>DANJICICHUSHURUBIAOTI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62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8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5G来了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114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微软雅黑</vt:lpstr>
      <vt:lpstr>字魂59号-创粗黑</vt:lpstr>
      <vt:lpstr>Calibri Light</vt:lpstr>
      <vt:lpstr>Calibri</vt:lpstr>
      <vt:lpstr>等线 Light</vt:lpstr>
      <vt:lpstr>等线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2021-08-22T11:59:34Z</dcterms:created>
  <cp:lastPrinted>2021-08-22T11:59:34Z</cp:lastPrinted>
  <dcterms:modified xsi:type="dcterms:W3CDTF">2021-08-22T05:44:09Z</dcterms:modified>
  <cp:revision>1</cp:revision>
</cp:coreProperties>
</file>