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1" r:id="rId5"/>
    <p:sldId id="258" r:id="rId6"/>
    <p:sldId id="260" r:id="rId7"/>
    <p:sldId id="259" r:id="rId8"/>
    <p:sldId id="262" r:id="rId9"/>
    <p:sldId id="266" r:id="rId10"/>
    <p:sldId id="263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3" r:id="rId19"/>
    <p:sldId id="265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 showGuides="1">
      <p:cViewPr varScale="1">
        <p:scale>
          <a:sx n="109" d="100"/>
          <a:sy n="109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7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3D0C9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spPr>
              <a:solidFill>
                <a:srgbClr val="93D0C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4-4EB8-9A8E-A740687FC460}"/>
              </c:ext>
            </c:extLst>
          </c:dPt>
          <c:dPt>
            <c:idx val="1"/>
            <c:invertIfNegative val="0"/>
            <c:spPr>
              <a:solidFill>
                <a:srgbClr val="93D0C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84-4EB8-9A8E-A740687FC460}"/>
              </c:ext>
            </c:extLst>
          </c:dPt>
          <c:dPt>
            <c:idx val="2"/>
            <c:invertIfNegative val="0"/>
            <c:spPr>
              <a:solidFill>
                <a:srgbClr val="93D0C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84-4EB8-9A8E-A740687FC460}"/>
              </c:ext>
            </c:extLst>
          </c:dPt>
          <c:dPt>
            <c:idx val="3"/>
            <c:invertIfNegative val="0"/>
            <c:spPr>
              <a:solidFill>
                <a:srgbClr val="93D0C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84-4EB8-9A8E-A740687FC46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84-4EB8-9A8E-A740687FC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848013040"/>
        <c:axId val="848013600"/>
      </c:barChart>
      <c:catAx>
        <c:axId val="84801304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48013600"/>
        <c:crosses val="autoZero"/>
        <c:auto val="0"/>
        <c:lblAlgn val="ctr"/>
        <c:lblOffset/>
        <c:noMultiLvlLbl val="0"/>
      </c:catAx>
      <c:valAx>
        <c:axId val="84801360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4801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E183-BBB4-42FB-AC70-E110BC1989C7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690BB-D076-493A-80CC-8F1FEE36F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676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445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315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101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2673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672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9961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557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8139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5902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2190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47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9362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0054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8319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2626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598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903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218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584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838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804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317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060229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50B6B-F805-45F8-BA3F-08AF730DB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4092FD-0BD5-4A12-86F6-210C39C43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824F3-74AC-48BB-8BD6-00DBBA53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944634-6CD8-4F7A-B00F-752F4933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59B270-C401-47DF-B8CE-BADB16F7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202153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6C223-81D6-4946-9E2F-8D23E710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73FED7-98B6-4D0E-921F-53A6870AC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F1E507-5B04-4826-AA3B-4A90DC3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E04133-6D2A-4F77-B4D1-C5277046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135162-3F91-4889-9F29-CB58D2B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168966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E9949B-21CA-4BC2-A413-01F372C3F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13E465-0C2A-4E91-9CBE-A65D94C14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B1C178-AF4B-4E1C-8CAB-760498E9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9BDB4C-8EA5-4F80-8CF4-8F50ADE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88720C-0E59-4EE7-86FD-F74C6423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293310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717702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19642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330808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01016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975740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575480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959162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77381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A426E-8FE1-4726-B093-85275815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80B2C4-9A8D-4833-8D2A-5E78189D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869285-58FD-459C-8741-8DAE963F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91326-7437-4618-B40F-FAC1A14C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6BCD26-9F54-4322-A9CE-0D462C71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993043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02077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41014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621094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08F74-9799-47FA-9240-AFFF90AB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224709-B0BD-4EE7-AFFE-1F4744A61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02FE1-3856-49D5-B924-932D073A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DFCA4-3C9E-49B9-B1F3-327CB097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C26ABF-88D2-4542-A81A-66815234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34281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ECF1B-B1BC-4AF5-8ED8-96142FC5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FCBE7A-894C-4AE8-BD12-A15C1A12F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B62724-A310-4EB5-8376-7F8950642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891C41-B4E2-4DC0-9C16-C16AADBF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2A075C-4D84-4E0F-B62E-F836F13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BEBD0-717E-49A7-A994-E6AAB3D1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55717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7C1DA-D4AC-4E22-8ED8-CA68BF1D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27E169-8301-439B-8E41-C6E02FFB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C04B4F-D53C-40DD-AE88-E32C6F23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77D156-C0FC-4ED5-AE79-5060CD3FD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3C2283-2750-437D-8763-4F29D4952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AD6B2B-9C06-4CB0-A2EC-AB143E1D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2E4996-43FE-486E-BFE3-AC1898A4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D24806-1CDE-4233-8343-CF92B97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47991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CE98E-39D1-42F5-9654-8558E099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A4020D-C24D-4DBE-9DE5-23ABE8E6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148B3E-5991-44DF-8CD8-2523406F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D43F50-FAEB-474A-8D0C-A9A449EF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380243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395E20-BBD3-43F4-85A2-8CA28B3B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E7479F-9B20-41BC-8E9C-D6918B07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3B8194-74BD-46E1-8134-4DAB46B9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029590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E4853-D4B3-450A-9DFA-CBF8B5F4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1470CE-31B9-4E9D-8EA4-2B4F9A37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C015FF-5646-4426-A8E0-241A44BB4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53EC6F-FBAC-4BB2-BA74-A4C84394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FCF1F6-246E-4510-86B9-E7C3BAD5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A9E11-7E07-4A19-B9C7-99589D61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69027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C8EE6-8D87-40EB-8329-0B239D32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230D821-85A2-4DE0-AB93-390E01C5D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1BF6D1-9A23-420F-937A-324C4D37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583DDD-CAAE-426B-B7C2-BFAB0D23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EB4033-A760-4FD9-A5D9-C90C5741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458829-5EBC-4C06-8A6E-77977958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036920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12F580-B2E1-451D-BB2F-B5969678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4D8F30-EED7-459F-8490-E7CE54DE7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B81A9-8395-4D75-8343-38571777D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DD50-6B27-4656-BB91-41149BFEE060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A531CE-1BAD-41A1-9984-AB92F8B0B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C89421-82B5-42AE-8FC3-C4068643A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C22292-1923-4237-BE1B-481550C87CC5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4763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90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.jpe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7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7.jpeg" Type="http://schemas.openxmlformats.org/officeDocument/2006/relationships/image"/><Relationship Id="rId4" Target="../media/image16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.xml" Type="http://schemas.openxmlformats.org/officeDocument/2006/relationships/tags"/><Relationship Id="rId11" Target="../tags/tag2.xml" Type="http://schemas.openxmlformats.org/officeDocument/2006/relationships/tags"/><Relationship Id="rId12" Target="../tags/tag3.xml" Type="http://schemas.openxmlformats.org/officeDocument/2006/relationships/tags"/><Relationship Id="rId13" Target="../tags/tag4.xml" Type="http://schemas.openxmlformats.org/officeDocument/2006/relationships/tags"/><Relationship Id="rId14" Target="../tags/tag5.xml" Type="http://schemas.openxmlformats.org/officeDocument/2006/relationships/tags"/><Relationship Id="rId15" Target="../tags/tag6.xml" Type="http://schemas.openxmlformats.org/officeDocument/2006/relationships/tags"/><Relationship Id="rId2" Target="../notesSlides/notesSlide18.xml" Type="http://schemas.openxmlformats.org/officeDocument/2006/relationships/notesSlide"/><Relationship Id="rId3" Target="../media/image7.jpe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7.jpe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tags/tag7.xml" Type="http://schemas.openxmlformats.org/officeDocument/2006/relationships/tags"/><Relationship Id="rId7" Target="../tags/tag8.xml" Type="http://schemas.openxmlformats.org/officeDocument/2006/relationships/tags"/><Relationship Id="rId8" Target="../tags/tag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7.jpeg" Type="http://schemas.openxmlformats.org/officeDocument/2006/relationships/image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charts/chart1.xml" Type="http://schemas.openxmlformats.org/officeDocument/2006/relationships/chart"/><Relationship Id="rId7" Target="../media/image29.jpeg" Type="http://schemas.openxmlformats.org/officeDocument/2006/relationships/image"/><Relationship Id="rId8" Target="../tags/tag12.xml" Type="http://schemas.openxmlformats.org/officeDocument/2006/relationships/tags"/><Relationship Id="rId9" Target="../tags/tag13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7.jpeg" Type="http://schemas.openxmlformats.org/officeDocument/2006/relationships/image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tags/tag16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2" Target="../notesSlides/notesSlide22.xml" Type="http://schemas.openxmlformats.org/officeDocument/2006/relationships/notesSlide"/><Relationship Id="rId3" Target="../media/image7.jpe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5.emf" Type="http://schemas.openxmlformats.org/officeDocument/2006/relationships/image"/><Relationship Id="rId5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Relationship Id="rId4" Target="../media/image11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3EAD1B-F760-4C7E-BF34-AA76E0E8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990"/>
          <a:stretch>
            <a:fillRect/>
          </a:stretch>
        </p:blipFill>
        <p:spPr>
          <a:xfrm flipV="1">
            <a:off x="-90280" y="0"/>
            <a:ext cx="12257315" cy="64467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CEBF4D-AEA2-4527-BC0A-C699800FF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7979" l="1213" r="98343" t="849">
                        <a14:foregroundMark x1="9378" x2="11601" y1="74697" y2="76758"/>
                        <a14:foregroundMark x1="84600" x2="86419" y1="56710" y2="58892"/>
                        <a14:foregroundMark x1="45513" x2="52749" y1="87268" y2="87510"/>
                        <a14:foregroundMark x1="49394" x2="51091" y1="91148" y2="90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063E763-1C2C-4791-B92E-AF7BFF98C9C8}"/>
              </a:ext>
            </a:extLst>
          </p:cNvPr>
          <p:cNvSpPr/>
          <p:nvPr/>
        </p:nvSpPr>
        <p:spPr>
          <a:xfrm>
            <a:off x="4847208" y="4749553"/>
            <a:ext cx="2382340" cy="630316"/>
          </a:xfrm>
          <a:custGeom>
            <a:gdLst>
              <a:gd fmla="*/ 0 w 2382340" name="connsiteX0"/>
              <a:gd fmla="*/ 0 h 630316" name="connsiteY0"/>
              <a:gd fmla="*/ 2361460 w 2382340" name="connsiteX1"/>
              <a:gd fmla="*/ 0 h 630316" name="connsiteY1"/>
              <a:gd fmla="*/ 2325949 w 2382340" name="connsiteX2"/>
              <a:gd fmla="*/ 630316 h 630316" name="connsiteY2"/>
              <a:gd fmla="*/ 62144 w 2382340" name="connsiteX3"/>
              <a:gd fmla="*/ 612559 h 630316" name="connsiteY3"/>
              <a:gd fmla="*/ 0 w 2382340" name="connsiteX4"/>
              <a:gd fmla="*/ 0 h 6303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30316" w="2382340">
                <a:moveTo>
                  <a:pt x="0" y="0"/>
                </a:moveTo>
                <a:lnTo>
                  <a:pt x="2361460" y="0"/>
                </a:lnTo>
                <a:cubicBezTo>
                  <a:pt x="2349623" y="210105"/>
                  <a:pt x="2435440" y="402456"/>
                  <a:pt x="2325949" y="630316"/>
                </a:cubicBezTo>
                <a:cubicBezTo>
                  <a:pt x="1408591" y="435007"/>
                  <a:pt x="810827" y="603682"/>
                  <a:pt x="62144" y="61255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E40825-93E4-40B4-9475-1DB73721E9B6}"/>
              </a:ext>
            </a:extLst>
          </p:cNvPr>
          <p:cNvSpPr txBox="1"/>
          <p:nvPr/>
        </p:nvSpPr>
        <p:spPr>
          <a:xfrm>
            <a:off x="4727736" y="4708353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3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唯美可爱卡通</a:t>
            </a:r>
          </a:p>
        </p:txBody>
      </p:sp>
    </p:spTree>
    <p:extLst>
      <p:ext uri="{BB962C8B-B14F-4D97-AF65-F5344CB8AC3E}">
        <p14:creationId val="32681892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D5195F0-E746-4EA0-A88D-D985A1F3B939}"/>
              </a:ext>
            </a:extLst>
          </p:cNvPr>
          <p:cNvGrpSpPr/>
          <p:nvPr/>
        </p:nvGrpSpPr>
        <p:grpSpPr>
          <a:xfrm>
            <a:off x="0" y="593246"/>
            <a:ext cx="5298531" cy="5298531"/>
            <a:chOff x="384262" y="1412396"/>
            <a:chExt cx="5298531" cy="529853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5B9A1F2-46D1-4766-BC9E-6741A4BB1669}"/>
                </a:ext>
              </a:extLst>
            </p:cNvPr>
            <p:cNvGrpSpPr/>
            <p:nvPr/>
          </p:nvGrpSpPr>
          <p:grpSpPr>
            <a:xfrm>
              <a:off x="384262" y="1412396"/>
              <a:ext cx="5298531" cy="5298531"/>
              <a:chOff x="384262" y="1412396"/>
              <a:chExt cx="5298531" cy="5298531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5924A6FC-5302-4350-8CCF-8EDB63ED7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ackgroundRemoval b="79968" l="9984" r="86944" t="9976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84262" y="1412396"/>
                <a:ext cx="5298531" cy="5298531"/>
              </a:xfrm>
              <a:prstGeom prst="rect">
                <a:avLst/>
              </a:prstGeom>
            </p:spPr>
          </p:pic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4D7E02DF-7DAB-4FC4-9A03-42EFBB721868}"/>
                  </a:ext>
                </a:extLst>
              </p:cNvPr>
              <p:cNvGrpSpPr/>
              <p:nvPr/>
            </p:nvGrpSpPr>
            <p:grpSpPr>
              <a:xfrm>
                <a:off x="2191744" y="3158401"/>
                <a:ext cx="1683569" cy="1849700"/>
                <a:chOff x="7325360" y="2321359"/>
                <a:chExt cx="1683569" cy="184970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1903EC31-CCCC-4F95-8C4A-9712198F41B6}"/>
                    </a:ext>
                  </a:extLst>
                </p:cNvPr>
                <p:cNvSpPr/>
                <p:nvPr/>
              </p:nvSpPr>
              <p:spPr>
                <a:xfrm>
                  <a:off x="7412445" y="2673982"/>
                  <a:ext cx="1509398" cy="149961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zh-CN" lang="en-US" sz="1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</a:rPr>
                    <a:t>The user can demonstrate on a projector or print the presentation and make it into a film to be used in a wider field</a:t>
                  </a: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C6C276EE-161E-4F1D-9F18-A96AF7FE68D4}"/>
                    </a:ext>
                  </a:extLst>
                </p:cNvPr>
                <p:cNvSpPr/>
                <p:nvPr/>
              </p:nvSpPr>
              <p:spPr>
                <a:xfrm>
                  <a:off x="7325359" y="2321359"/>
                  <a:ext cx="1683569" cy="42062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b="1" lang="zh-C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文字添加</a:t>
                  </a:r>
                </a:p>
              </p:txBody>
            </p:sp>
          </p:grpSp>
        </p:grp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04E84AD-D217-421A-8C20-56E55D93F674}"/>
                </a:ext>
              </a:extLst>
            </p:cNvPr>
            <p:cNvSpPr/>
            <p:nvPr/>
          </p:nvSpPr>
          <p:spPr>
            <a:xfrm>
              <a:off x="2019300" y="3158401"/>
              <a:ext cx="1971675" cy="1767675"/>
            </a:xfrm>
            <a:prstGeom prst="ellipse">
              <a:avLst/>
            </a:prstGeom>
            <a:solidFill>
              <a:srgbClr val="F9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3A26555-5C9F-42F9-BBFC-D4F9FE3374F5}"/>
              </a:ext>
            </a:extLst>
          </p:cNvPr>
          <p:cNvGrpSpPr/>
          <p:nvPr/>
        </p:nvGrpSpPr>
        <p:grpSpPr>
          <a:xfrm>
            <a:off x="1738848" y="2554025"/>
            <a:ext cx="1882510" cy="1393446"/>
            <a:chOff x="7629854" y="2344540"/>
            <a:chExt cx="2241974" cy="139344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5BCCFDA-28C5-4E2B-82A1-81AC24E33E73}"/>
                </a:ext>
              </a:extLst>
            </p:cNvPr>
            <p:cNvSpPr/>
            <p:nvPr/>
          </p:nvSpPr>
          <p:spPr>
            <a:xfrm>
              <a:off x="7629855" y="2799267"/>
              <a:ext cx="2241973" cy="9296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BCF2A23-C633-43D5-B998-B4581521C2FA}"/>
                </a:ext>
              </a:extLst>
            </p:cNvPr>
            <p:cNvSpPr/>
            <p:nvPr/>
          </p:nvSpPr>
          <p:spPr>
            <a:xfrm>
              <a:off x="7629854" y="2344540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523CC03-F7B3-4E55-954E-8226890A1099}"/>
              </a:ext>
            </a:extLst>
          </p:cNvPr>
          <p:cNvGrpSpPr/>
          <p:nvPr/>
        </p:nvGrpSpPr>
        <p:grpSpPr>
          <a:xfrm>
            <a:off x="3403965" y="593246"/>
            <a:ext cx="5298531" cy="5298531"/>
            <a:chOff x="384262" y="1412396"/>
            <a:chExt cx="5298531" cy="529853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95E229C-30F4-468E-A8CD-017AEBC3A4E6}"/>
                </a:ext>
              </a:extLst>
            </p:cNvPr>
            <p:cNvGrpSpPr/>
            <p:nvPr/>
          </p:nvGrpSpPr>
          <p:grpSpPr>
            <a:xfrm>
              <a:off x="384262" y="1412396"/>
              <a:ext cx="5298531" cy="5298531"/>
              <a:chOff x="384262" y="1412396"/>
              <a:chExt cx="5298531" cy="5298531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7F6AF4B6-F9C9-42F7-9B60-CA8BECD75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ackgroundRemoval b="79968" l="9984" r="86944" t="9976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84262" y="1412396"/>
                <a:ext cx="5298531" cy="5298531"/>
              </a:xfrm>
              <a:prstGeom prst="rect">
                <a:avLst/>
              </a:prstGeom>
            </p:spPr>
          </p:pic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B63CD3EB-77F4-430B-B8E2-088C538F4871}"/>
                  </a:ext>
                </a:extLst>
              </p:cNvPr>
              <p:cNvGrpSpPr/>
              <p:nvPr/>
            </p:nvGrpSpPr>
            <p:grpSpPr>
              <a:xfrm>
                <a:off x="2191744" y="3158401"/>
                <a:ext cx="1683569" cy="1849700"/>
                <a:chOff x="7325360" y="2321359"/>
                <a:chExt cx="1683569" cy="184970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0E2B59C-FB85-4DFC-941B-D13FA4FABD60}"/>
                    </a:ext>
                  </a:extLst>
                </p:cNvPr>
                <p:cNvSpPr/>
                <p:nvPr/>
              </p:nvSpPr>
              <p:spPr>
                <a:xfrm>
                  <a:off x="7412444" y="2673982"/>
                  <a:ext cx="1509398" cy="149961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zh-CN" lang="en-US" sz="1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</a:rPr>
                    <a:t>The user can demonstrate on a projector or print the presentation and make it into a film to be used in a wider field</a:t>
                  </a: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5F92F4AE-A698-4054-8E36-5C41D2D0BDB3}"/>
                    </a:ext>
                  </a:extLst>
                </p:cNvPr>
                <p:cNvSpPr/>
                <p:nvPr/>
              </p:nvSpPr>
              <p:spPr>
                <a:xfrm>
                  <a:off x="7325359" y="2321359"/>
                  <a:ext cx="1683569" cy="42062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b="1" lang="zh-C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文字添加</a:t>
                  </a:r>
                </a:p>
              </p:txBody>
            </p:sp>
          </p:grp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5B31DE8-F598-4614-9C92-B8EE6F5C992C}"/>
                </a:ext>
              </a:extLst>
            </p:cNvPr>
            <p:cNvSpPr/>
            <p:nvPr/>
          </p:nvSpPr>
          <p:spPr>
            <a:xfrm>
              <a:off x="2019300" y="3158401"/>
              <a:ext cx="1971675" cy="1767675"/>
            </a:xfrm>
            <a:prstGeom prst="ellipse">
              <a:avLst/>
            </a:prstGeom>
            <a:solidFill>
              <a:srgbClr val="F9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9B08A99-D2FA-4723-B172-A4B39AC27447}"/>
              </a:ext>
            </a:extLst>
          </p:cNvPr>
          <p:cNvGrpSpPr/>
          <p:nvPr/>
        </p:nvGrpSpPr>
        <p:grpSpPr>
          <a:xfrm>
            <a:off x="5142813" y="2554025"/>
            <a:ext cx="1882510" cy="1393446"/>
            <a:chOff x="7629854" y="2344540"/>
            <a:chExt cx="2241974" cy="139344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54333ED-7F73-4BE7-A2D6-7021E6F9629D}"/>
                </a:ext>
              </a:extLst>
            </p:cNvPr>
            <p:cNvSpPr/>
            <p:nvPr/>
          </p:nvSpPr>
          <p:spPr>
            <a:xfrm>
              <a:off x="7629855" y="2799267"/>
              <a:ext cx="2241973" cy="9296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90D61B7-8C11-4330-BF92-B1D661BE6BB3}"/>
                </a:ext>
              </a:extLst>
            </p:cNvPr>
            <p:cNvSpPr/>
            <p:nvPr/>
          </p:nvSpPr>
          <p:spPr>
            <a:xfrm>
              <a:off x="7629854" y="2344540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AC2B7EF-01C3-4F04-BA12-D42628F447DB}"/>
              </a:ext>
            </a:extLst>
          </p:cNvPr>
          <p:cNvGrpSpPr/>
          <p:nvPr/>
        </p:nvGrpSpPr>
        <p:grpSpPr>
          <a:xfrm>
            <a:off x="6868925" y="593246"/>
            <a:ext cx="5298531" cy="5298531"/>
            <a:chOff x="384262" y="1412396"/>
            <a:chExt cx="5298531" cy="52985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B5F8035-5210-4AD9-A4FF-B7C05C7E9962}"/>
                </a:ext>
              </a:extLst>
            </p:cNvPr>
            <p:cNvGrpSpPr/>
            <p:nvPr/>
          </p:nvGrpSpPr>
          <p:grpSpPr>
            <a:xfrm>
              <a:off x="384262" y="1412396"/>
              <a:ext cx="5298531" cy="5298531"/>
              <a:chOff x="384262" y="1412396"/>
              <a:chExt cx="5298531" cy="5298531"/>
            </a:xfrm>
          </p:grpSpPr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F5909465-438C-42E2-BC2B-7A762F542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ackgroundRemoval b="79968" l="9984" r="86944" t="9976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84262" y="1412396"/>
                <a:ext cx="5298531" cy="5298531"/>
              </a:xfrm>
              <a:prstGeom prst="rect">
                <a:avLst/>
              </a:prstGeom>
            </p:spPr>
          </p:pic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1D891C5B-9B58-46D9-A3EB-D1FB78AADD39}"/>
                  </a:ext>
                </a:extLst>
              </p:cNvPr>
              <p:cNvGrpSpPr/>
              <p:nvPr/>
            </p:nvGrpSpPr>
            <p:grpSpPr>
              <a:xfrm>
                <a:off x="2191744" y="3158401"/>
                <a:ext cx="1683569" cy="1849700"/>
                <a:chOff x="7325360" y="2321359"/>
                <a:chExt cx="1683569" cy="1849700"/>
              </a:xfrm>
            </p:grpSpPr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1E8B06F9-2C5A-41DD-B33F-06656C834A71}"/>
                    </a:ext>
                  </a:extLst>
                </p:cNvPr>
                <p:cNvSpPr/>
                <p:nvPr/>
              </p:nvSpPr>
              <p:spPr>
                <a:xfrm>
                  <a:off x="7412445" y="2673982"/>
                  <a:ext cx="1509398" cy="149961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zh-CN" lang="en-US" sz="11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</a:rPr>
                    <a:t>The user can demonstrate on a projector or print the presentation and make it into a film to be used in a wider field</a:t>
                  </a: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F44E8C24-7D26-4351-8957-EB7BB2EF407F}"/>
                    </a:ext>
                  </a:extLst>
                </p:cNvPr>
                <p:cNvSpPr/>
                <p:nvPr/>
              </p:nvSpPr>
              <p:spPr>
                <a:xfrm>
                  <a:off x="7325359" y="2321359"/>
                  <a:ext cx="1683569" cy="42062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b="1" lang="zh-C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文字添加</a:t>
                  </a:r>
                </a:p>
              </p:txBody>
            </p:sp>
          </p:grpSp>
        </p:grp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15DC101-86FE-4F90-BA05-CBEE174A755B}"/>
                </a:ext>
              </a:extLst>
            </p:cNvPr>
            <p:cNvSpPr/>
            <p:nvPr/>
          </p:nvSpPr>
          <p:spPr>
            <a:xfrm>
              <a:off x="2019300" y="3158401"/>
              <a:ext cx="1971675" cy="1767675"/>
            </a:xfrm>
            <a:prstGeom prst="ellipse">
              <a:avLst/>
            </a:prstGeom>
            <a:solidFill>
              <a:srgbClr val="F9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A3F7A42-9D0F-4290-BF9A-112B65A30EA7}"/>
              </a:ext>
            </a:extLst>
          </p:cNvPr>
          <p:cNvGrpSpPr/>
          <p:nvPr/>
        </p:nvGrpSpPr>
        <p:grpSpPr>
          <a:xfrm>
            <a:off x="8607773" y="2554025"/>
            <a:ext cx="1882510" cy="1393446"/>
            <a:chOff x="7629854" y="2344540"/>
            <a:chExt cx="2241974" cy="139344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6973F52-54A4-4DA7-8EB3-2EA3CFA0481C}"/>
                </a:ext>
              </a:extLst>
            </p:cNvPr>
            <p:cNvSpPr/>
            <p:nvPr/>
          </p:nvSpPr>
          <p:spPr>
            <a:xfrm>
              <a:off x="7629852" y="2799267"/>
              <a:ext cx="2241973" cy="9296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85CFFC4-10C0-45A5-AFC1-4857A336668D}"/>
                </a:ext>
              </a:extLst>
            </p:cNvPr>
            <p:cNvSpPr/>
            <p:nvPr/>
          </p:nvSpPr>
          <p:spPr>
            <a:xfrm>
              <a:off x="7629854" y="2344540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val="38369343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6C0F8F1-DE54-4013-B972-6C0A9654E406}"/>
              </a:ext>
            </a:extLst>
          </p:cNvPr>
          <p:cNvGrpSpPr/>
          <p:nvPr/>
        </p:nvGrpSpPr>
        <p:grpSpPr>
          <a:xfrm>
            <a:off x="1952870" y="4352699"/>
            <a:ext cx="2458018" cy="1404864"/>
            <a:chOff x="8218074" y="2384859"/>
            <a:chExt cx="2458018" cy="140486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A561DFE-F82E-4C93-ADCA-315E8DBCC071}"/>
                </a:ext>
              </a:extLst>
            </p:cNvPr>
            <p:cNvSpPr/>
            <p:nvPr/>
          </p:nvSpPr>
          <p:spPr>
            <a:xfrm>
              <a:off x="8218074" y="2831319"/>
              <a:ext cx="2458018" cy="969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024DD8D-8D81-4878-B087-3DABFE82DB6B}"/>
                </a:ext>
              </a:extLst>
            </p:cNvPr>
            <p:cNvSpPr/>
            <p:nvPr/>
          </p:nvSpPr>
          <p:spPr>
            <a:xfrm>
              <a:off x="8326095" y="2384859"/>
              <a:ext cx="2241974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000">
                  <a:solidFill>
                    <a:srgbClr val="3C3C3B"/>
                  </a:solidFill>
                  <a:ea typeface="+mj-ea"/>
                </a:rPr>
                <a:t>标题文字添加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DEC4981-A37A-48A7-9905-29657576F780}"/>
              </a:ext>
            </a:extLst>
          </p:cNvPr>
          <p:cNvGrpSpPr/>
          <p:nvPr/>
        </p:nvGrpSpPr>
        <p:grpSpPr>
          <a:xfrm>
            <a:off x="4884991" y="4352699"/>
            <a:ext cx="2458018" cy="1404864"/>
            <a:chOff x="8218074" y="2384859"/>
            <a:chExt cx="2458018" cy="140486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F81E5E8-3C60-48AB-9750-BF36CF7DAB4B}"/>
                </a:ext>
              </a:extLst>
            </p:cNvPr>
            <p:cNvSpPr/>
            <p:nvPr/>
          </p:nvSpPr>
          <p:spPr>
            <a:xfrm>
              <a:off x="8218074" y="2831319"/>
              <a:ext cx="2458018" cy="969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A1DE312-B83A-4CD1-AA50-2A0A986EC4F5}"/>
                </a:ext>
              </a:extLst>
            </p:cNvPr>
            <p:cNvSpPr/>
            <p:nvPr/>
          </p:nvSpPr>
          <p:spPr>
            <a:xfrm>
              <a:off x="8326096" y="2384859"/>
              <a:ext cx="2241974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000">
                  <a:solidFill>
                    <a:srgbClr val="3C3C3B"/>
                  </a:solidFill>
                  <a:ea typeface="+mj-ea"/>
                </a:rPr>
                <a:t>标题文字添加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EE081C-255F-460F-B4CD-D2828CFFCEAC}"/>
              </a:ext>
            </a:extLst>
          </p:cNvPr>
          <p:cNvGrpSpPr/>
          <p:nvPr/>
        </p:nvGrpSpPr>
        <p:grpSpPr>
          <a:xfrm>
            <a:off x="7878141" y="4352699"/>
            <a:ext cx="2458018" cy="1404864"/>
            <a:chOff x="8218074" y="2384859"/>
            <a:chExt cx="2458018" cy="140486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457EB84-CDA8-488B-92D6-F98E64F76BD8}"/>
                </a:ext>
              </a:extLst>
            </p:cNvPr>
            <p:cNvSpPr/>
            <p:nvPr/>
          </p:nvSpPr>
          <p:spPr>
            <a:xfrm>
              <a:off x="8218072" y="2831319"/>
              <a:ext cx="2458018" cy="969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E1BA02-7398-4915-95A0-1C0E20B3BC3A}"/>
                </a:ext>
              </a:extLst>
            </p:cNvPr>
            <p:cNvSpPr/>
            <p:nvPr/>
          </p:nvSpPr>
          <p:spPr>
            <a:xfrm>
              <a:off x="8326095" y="2384859"/>
              <a:ext cx="2241974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000">
                  <a:solidFill>
                    <a:srgbClr val="3C3C3B"/>
                  </a:solidFill>
                  <a:ea typeface="+mj-ea"/>
                </a:rPr>
                <a:t>标题文字添加</a:t>
              </a:r>
            </a:p>
          </p:txBody>
        </p:sp>
      </p:grpSp>
      <p:pic>
        <p:nvPicPr>
          <p:cNvPr id="14" name="图片占位符 64">
            <a:extLst>
              <a:ext uri="{FF2B5EF4-FFF2-40B4-BE49-F238E27FC236}">
                <a16:creationId xmlns:a16="http://schemas.microsoft.com/office/drawing/2014/main" id="{310F4B23-A9CA-459A-B236-00AB9B147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70099" y="2132920"/>
            <a:ext cx="1968500" cy="1968500"/>
          </a:xfrm>
          <a:prstGeom prst="rect">
            <a:avLst/>
          </a:prstGeom>
        </p:spPr>
      </p:pic>
      <p:pic>
        <p:nvPicPr>
          <p:cNvPr id="15" name="图片占位符 65">
            <a:extLst>
              <a:ext uri="{FF2B5EF4-FFF2-40B4-BE49-F238E27FC236}">
                <a16:creationId xmlns:a16="http://schemas.microsoft.com/office/drawing/2014/main" id="{1475C912-1A1F-491A-90D8-11FF39B7E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02938" y="2132920"/>
            <a:ext cx="1986122" cy="1968500"/>
          </a:xfrm>
          <a:prstGeom prst="rect">
            <a:avLst/>
          </a:prstGeom>
        </p:spPr>
      </p:pic>
      <p:pic>
        <p:nvPicPr>
          <p:cNvPr id="16" name="图片占位符 66">
            <a:extLst>
              <a:ext uri="{FF2B5EF4-FFF2-40B4-BE49-F238E27FC236}">
                <a16:creationId xmlns:a16="http://schemas.microsoft.com/office/drawing/2014/main" id="{9F9FE9AD-FA66-4AA9-B6DF-10CBE7F02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5069" y="2132920"/>
            <a:ext cx="2065159" cy="1968500"/>
          </a:xfrm>
          <a:prstGeom prst="rect">
            <a:avLst/>
          </a:prstGeom>
        </p:spPr>
      </p:pic>
    </p:spTree>
    <p:extLst>
      <p:ext uri="{BB962C8B-B14F-4D97-AF65-F5344CB8AC3E}">
        <p14:creationId val="33721503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87522067-2503-44E4-B0D8-7B3A8BF866F0}"/>
              </a:ext>
            </a:extLst>
          </p:cNvPr>
          <p:cNvSpPr/>
          <p:nvPr/>
        </p:nvSpPr>
        <p:spPr bwMode="auto">
          <a:xfrm flipH="1">
            <a:off x="4987633" y="3736498"/>
            <a:ext cx="1505534" cy="1518604"/>
          </a:xfrm>
          <a:custGeom>
            <a:gdLst>
              <a:gd fmla="*/ 49 w 289" name="T0"/>
              <a:gd fmla="*/ 232 h 292" name="T1"/>
              <a:gd fmla="*/ 69 w 289" name="T2"/>
              <a:gd fmla="*/ 223 h 292" name="T3"/>
              <a:gd fmla="*/ 70 w 289" name="T4"/>
              <a:gd fmla="*/ 221 h 292" name="T5"/>
              <a:gd fmla="*/ 70 w 289" name="T6"/>
              <a:gd fmla="*/ 221 h 292" name="T7"/>
              <a:gd fmla="*/ 74 w 289" name="T8"/>
              <a:gd fmla="*/ 223 h 292" name="T9"/>
              <a:gd fmla="*/ 78 w 289" name="T10"/>
              <a:gd fmla="*/ 223 h 292" name="T11"/>
              <a:gd fmla="*/ 51 w 289" name="T12"/>
              <a:gd fmla="*/ 240 h 292" name="T13"/>
              <a:gd fmla="*/ 56 w 289" name="T14"/>
              <a:gd fmla="*/ 245 h 292" name="T15"/>
              <a:gd fmla="*/ 157 w 289" name="T16"/>
              <a:gd fmla="*/ 258 h 292" name="T17"/>
              <a:gd fmla="*/ 280 w 289" name="T18"/>
              <a:gd fmla="*/ 140 h 292" name="T19"/>
              <a:gd fmla="*/ 206 w 289" name="T20"/>
              <a:gd fmla="*/ 20 h 292" name="T21"/>
              <a:gd fmla="*/ 140 w 289" name="T22"/>
              <a:gd fmla="*/ 9 h 292" name="T23"/>
              <a:gd fmla="*/ 61 w 289" name="T24"/>
              <a:gd fmla="*/ 112 h 292" name="T25"/>
              <a:gd fmla="*/ 173 w 289" name="T26"/>
              <a:gd fmla="*/ 206 h 292" name="T27"/>
              <a:gd fmla="*/ 233 w 289" name="T28"/>
              <a:gd fmla="*/ 186 h 292" name="T29"/>
              <a:gd fmla="*/ 247 w 289" name="T30"/>
              <a:gd fmla="*/ 113 h 292" name="T31"/>
              <a:gd fmla="*/ 126 w 289" name="T32"/>
              <a:gd fmla="*/ 53 h 292" name="T33"/>
              <a:gd fmla="*/ 105 w 289" name="T34"/>
              <a:gd fmla="*/ 166 h 292" name="T35"/>
              <a:gd fmla="*/ 204 w 289" name="T36"/>
              <a:gd fmla="*/ 156 h 292" name="T37"/>
              <a:gd fmla="*/ 180 w 289" name="T38"/>
              <a:gd fmla="*/ 68 h 292" name="T39"/>
              <a:gd fmla="*/ 128 w 289" name="T40"/>
              <a:gd fmla="*/ 86 h 292" name="T41"/>
              <a:gd fmla="*/ 136 w 289" name="T42"/>
              <a:gd fmla="*/ 153 h 292" name="T43"/>
              <a:gd fmla="*/ 164 w 289" name="T44"/>
              <a:gd fmla="*/ 145 h 292" name="T45"/>
              <a:gd fmla="*/ 173 w 289" name="T46"/>
              <a:gd fmla="*/ 117 h 292" name="T47"/>
              <a:gd fmla="*/ 133 w 289" name="T48"/>
              <a:gd fmla="*/ 119 h 292" name="T49"/>
              <a:gd fmla="*/ 152 w 289" name="T50"/>
              <a:gd fmla="*/ 96 h 292" name="T51"/>
              <a:gd fmla="*/ 184 w 289" name="T52"/>
              <a:gd fmla="*/ 126 h 292" name="T53"/>
              <a:gd fmla="*/ 135 w 289" name="T54"/>
              <a:gd fmla="*/ 161 h 292" name="T55"/>
              <a:gd fmla="*/ 167 w 289" name="T56"/>
              <a:gd fmla="*/ 57 h 292" name="T57"/>
              <a:gd fmla="*/ 221 w 289" name="T58"/>
              <a:gd fmla="*/ 122 h 292" name="T59"/>
              <a:gd fmla="*/ 152 w 289" name="T60"/>
              <a:gd fmla="*/ 191 h 292" name="T61"/>
              <a:gd fmla="*/ 77 w 289" name="T62"/>
              <a:gd fmla="*/ 123 h 292" name="T63"/>
              <a:gd fmla="*/ 164 w 289" name="T64"/>
              <a:gd fmla="*/ 35 h 292" name="T65"/>
              <a:gd fmla="*/ 258 w 289" name="T66"/>
              <a:gd fmla="*/ 134 h 292" name="T67"/>
              <a:gd fmla="*/ 173 w 289" name="T68"/>
              <a:gd fmla="*/ 214 h 292" name="T69"/>
              <a:gd fmla="*/ 83 w 289" name="T70"/>
              <a:gd fmla="*/ 186 h 292" name="T71"/>
              <a:gd fmla="*/ 57 w 289" name="T72"/>
              <a:gd fmla="*/ 77 h 292" name="T73"/>
              <a:gd fmla="*/ 155 w 289" name="T74"/>
              <a:gd fmla="*/ 0 h 292" name="T75"/>
              <a:gd fmla="*/ 254 w 289" name="T76"/>
              <a:gd fmla="*/ 51 h 292" name="T77"/>
              <a:gd fmla="*/ 239 w 289" name="T78"/>
              <a:gd fmla="*/ 246 h 292" name="T79"/>
              <a:gd fmla="*/ 118 w 289" name="T80"/>
              <a:gd fmla="*/ 264 h 292" name="T81"/>
              <a:gd fmla="*/ 37 w 289" name="T82"/>
              <a:gd fmla="*/ 252 h 292" name="T83"/>
              <a:gd fmla="*/ 63 w 289" name="T84"/>
              <a:gd fmla="*/ 292 h 292" name="T85"/>
              <a:gd fmla="*/ 6 w 289" name="T86"/>
              <a:gd fmla="*/ 248 h 292" name="T87"/>
              <a:gd fmla="*/ 7 w 289" name="T88"/>
              <a:gd fmla="*/ 240 h 292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92" w="289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0010101010101" pitchFamily="2" typeface="方正字迹-童体毛笔字体"/>
              <a:ea charset="-122" panose="02010600010101010101" pitchFamily="2" typeface="方正字迹-童体毛笔字体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B351D7B-6B6B-4F50-9BB2-3060AA4F8F59}"/>
              </a:ext>
            </a:extLst>
          </p:cNvPr>
          <p:cNvSpPr/>
          <p:nvPr/>
        </p:nvSpPr>
        <p:spPr bwMode="auto">
          <a:xfrm flipV="1">
            <a:off x="5668353" y="1417182"/>
            <a:ext cx="1505534" cy="1518604"/>
          </a:xfrm>
          <a:custGeom>
            <a:gdLst>
              <a:gd fmla="*/ 49 w 289" name="T0"/>
              <a:gd fmla="*/ 232 h 292" name="T1"/>
              <a:gd fmla="*/ 69 w 289" name="T2"/>
              <a:gd fmla="*/ 223 h 292" name="T3"/>
              <a:gd fmla="*/ 70 w 289" name="T4"/>
              <a:gd fmla="*/ 221 h 292" name="T5"/>
              <a:gd fmla="*/ 70 w 289" name="T6"/>
              <a:gd fmla="*/ 221 h 292" name="T7"/>
              <a:gd fmla="*/ 74 w 289" name="T8"/>
              <a:gd fmla="*/ 223 h 292" name="T9"/>
              <a:gd fmla="*/ 78 w 289" name="T10"/>
              <a:gd fmla="*/ 223 h 292" name="T11"/>
              <a:gd fmla="*/ 51 w 289" name="T12"/>
              <a:gd fmla="*/ 240 h 292" name="T13"/>
              <a:gd fmla="*/ 56 w 289" name="T14"/>
              <a:gd fmla="*/ 245 h 292" name="T15"/>
              <a:gd fmla="*/ 157 w 289" name="T16"/>
              <a:gd fmla="*/ 258 h 292" name="T17"/>
              <a:gd fmla="*/ 280 w 289" name="T18"/>
              <a:gd fmla="*/ 140 h 292" name="T19"/>
              <a:gd fmla="*/ 206 w 289" name="T20"/>
              <a:gd fmla="*/ 20 h 292" name="T21"/>
              <a:gd fmla="*/ 140 w 289" name="T22"/>
              <a:gd fmla="*/ 9 h 292" name="T23"/>
              <a:gd fmla="*/ 61 w 289" name="T24"/>
              <a:gd fmla="*/ 112 h 292" name="T25"/>
              <a:gd fmla="*/ 173 w 289" name="T26"/>
              <a:gd fmla="*/ 206 h 292" name="T27"/>
              <a:gd fmla="*/ 233 w 289" name="T28"/>
              <a:gd fmla="*/ 186 h 292" name="T29"/>
              <a:gd fmla="*/ 247 w 289" name="T30"/>
              <a:gd fmla="*/ 113 h 292" name="T31"/>
              <a:gd fmla="*/ 126 w 289" name="T32"/>
              <a:gd fmla="*/ 53 h 292" name="T33"/>
              <a:gd fmla="*/ 105 w 289" name="T34"/>
              <a:gd fmla="*/ 166 h 292" name="T35"/>
              <a:gd fmla="*/ 204 w 289" name="T36"/>
              <a:gd fmla="*/ 156 h 292" name="T37"/>
              <a:gd fmla="*/ 180 w 289" name="T38"/>
              <a:gd fmla="*/ 68 h 292" name="T39"/>
              <a:gd fmla="*/ 128 w 289" name="T40"/>
              <a:gd fmla="*/ 86 h 292" name="T41"/>
              <a:gd fmla="*/ 136 w 289" name="T42"/>
              <a:gd fmla="*/ 153 h 292" name="T43"/>
              <a:gd fmla="*/ 164 w 289" name="T44"/>
              <a:gd fmla="*/ 145 h 292" name="T45"/>
              <a:gd fmla="*/ 173 w 289" name="T46"/>
              <a:gd fmla="*/ 117 h 292" name="T47"/>
              <a:gd fmla="*/ 133 w 289" name="T48"/>
              <a:gd fmla="*/ 119 h 292" name="T49"/>
              <a:gd fmla="*/ 152 w 289" name="T50"/>
              <a:gd fmla="*/ 96 h 292" name="T51"/>
              <a:gd fmla="*/ 184 w 289" name="T52"/>
              <a:gd fmla="*/ 126 h 292" name="T53"/>
              <a:gd fmla="*/ 135 w 289" name="T54"/>
              <a:gd fmla="*/ 161 h 292" name="T55"/>
              <a:gd fmla="*/ 167 w 289" name="T56"/>
              <a:gd fmla="*/ 57 h 292" name="T57"/>
              <a:gd fmla="*/ 221 w 289" name="T58"/>
              <a:gd fmla="*/ 122 h 292" name="T59"/>
              <a:gd fmla="*/ 152 w 289" name="T60"/>
              <a:gd fmla="*/ 191 h 292" name="T61"/>
              <a:gd fmla="*/ 77 w 289" name="T62"/>
              <a:gd fmla="*/ 123 h 292" name="T63"/>
              <a:gd fmla="*/ 164 w 289" name="T64"/>
              <a:gd fmla="*/ 35 h 292" name="T65"/>
              <a:gd fmla="*/ 258 w 289" name="T66"/>
              <a:gd fmla="*/ 134 h 292" name="T67"/>
              <a:gd fmla="*/ 173 w 289" name="T68"/>
              <a:gd fmla="*/ 214 h 292" name="T69"/>
              <a:gd fmla="*/ 83 w 289" name="T70"/>
              <a:gd fmla="*/ 186 h 292" name="T71"/>
              <a:gd fmla="*/ 57 w 289" name="T72"/>
              <a:gd fmla="*/ 77 h 292" name="T73"/>
              <a:gd fmla="*/ 155 w 289" name="T74"/>
              <a:gd fmla="*/ 0 h 292" name="T75"/>
              <a:gd fmla="*/ 254 w 289" name="T76"/>
              <a:gd fmla="*/ 51 h 292" name="T77"/>
              <a:gd fmla="*/ 239 w 289" name="T78"/>
              <a:gd fmla="*/ 246 h 292" name="T79"/>
              <a:gd fmla="*/ 118 w 289" name="T80"/>
              <a:gd fmla="*/ 264 h 292" name="T81"/>
              <a:gd fmla="*/ 37 w 289" name="T82"/>
              <a:gd fmla="*/ 252 h 292" name="T83"/>
              <a:gd fmla="*/ 63 w 289" name="T84"/>
              <a:gd fmla="*/ 292 h 292" name="T85"/>
              <a:gd fmla="*/ 6 w 289" name="T86"/>
              <a:gd fmla="*/ 248 h 292" name="T87"/>
              <a:gd fmla="*/ 7 w 289" name="T88"/>
              <a:gd fmla="*/ 240 h 292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92" w="289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rgbClr val="93D0C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0010101010101" pitchFamily="2" typeface="方正字迹-童体毛笔字体"/>
              <a:ea charset="-122" panose="02010600010101010101" pitchFamily="2" typeface="方正字迹-童体毛笔字体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5014190-7578-4FD4-92BD-5138F2528ABA}"/>
              </a:ext>
            </a:extLst>
          </p:cNvPr>
          <p:cNvCxnSpPr/>
          <p:nvPr/>
        </p:nvCxnSpPr>
        <p:spPr>
          <a:xfrm flipH="1">
            <a:off x="3920173" y="2397015"/>
            <a:ext cx="4321174" cy="1905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F8FC9376-4AB2-4D9A-8ABA-18E5BBFED727}"/>
              </a:ext>
            </a:extLst>
          </p:cNvPr>
          <p:cNvGrpSpPr/>
          <p:nvPr/>
        </p:nvGrpSpPr>
        <p:grpSpPr>
          <a:xfrm>
            <a:off x="7130012" y="4285922"/>
            <a:ext cx="3656790" cy="1312530"/>
            <a:chOff x="7145252" y="4849802"/>
            <a:chExt cx="3656790" cy="131253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BD74105-B418-4DE3-8C93-107A0F18EF7E}"/>
                </a:ext>
              </a:extLst>
            </p:cNvPr>
            <p:cNvSpPr/>
            <p:nvPr/>
          </p:nvSpPr>
          <p:spPr>
            <a:xfrm>
              <a:off x="7145252" y="4849802"/>
              <a:ext cx="1674657" cy="4197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项目2的情况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44F742-39F0-45D6-986A-191446067705}"/>
                </a:ext>
              </a:extLst>
            </p:cNvPr>
            <p:cNvSpPr/>
            <p:nvPr/>
          </p:nvSpPr>
          <p:spPr>
            <a:xfrm>
              <a:off x="7145252" y="5314855"/>
              <a:ext cx="3656790" cy="859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 is simply dummy text of the printing and typesetting industry. Lorem Ipsum is simply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F25CAE2-3632-447F-9F1B-F483629D6C90}"/>
              </a:ext>
            </a:extLst>
          </p:cNvPr>
          <p:cNvGrpSpPr/>
          <p:nvPr/>
        </p:nvGrpSpPr>
        <p:grpSpPr>
          <a:xfrm>
            <a:off x="1528456" y="1470881"/>
            <a:ext cx="3656790" cy="1312530"/>
            <a:chOff x="7145252" y="4849802"/>
            <a:chExt cx="3656790" cy="131253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264568F-51BD-442E-88ED-1CAB51B0DBE4}"/>
                </a:ext>
              </a:extLst>
            </p:cNvPr>
            <p:cNvSpPr/>
            <p:nvPr/>
          </p:nvSpPr>
          <p:spPr>
            <a:xfrm>
              <a:off x="9127385" y="4849802"/>
              <a:ext cx="1674657" cy="419755"/>
            </a:xfrm>
            <a:prstGeom prst="rect">
              <a:avLst/>
            </a:prstGeom>
            <a:solidFill>
              <a:srgbClr val="93D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项目1的情况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3DBDBA7-8303-4D8E-AC89-64E71EB8C214}"/>
                </a:ext>
              </a:extLst>
            </p:cNvPr>
            <p:cNvSpPr/>
            <p:nvPr/>
          </p:nvSpPr>
          <p:spPr>
            <a:xfrm>
              <a:off x="7145252" y="5314856"/>
              <a:ext cx="3656790" cy="859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 is simply dummy text of the printing and typesetting industry. Lorem Ipsum is simply</a:t>
              </a:r>
            </a:p>
          </p:txBody>
        </p:sp>
      </p:grpSp>
    </p:spTree>
    <p:extLst>
      <p:ext uri="{BB962C8B-B14F-4D97-AF65-F5344CB8AC3E}">
        <p14:creationId val="8110518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E63F4A-697F-4F0A-8651-588C0E30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52649E-A42D-4A32-9B9E-D36978654140}"/>
              </a:ext>
            </a:extLst>
          </p:cNvPr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2319ABA-C9A8-4121-8A0B-6DEF43882BCD}"/>
                </a:ext>
              </a:extLst>
            </p:cNvPr>
            <p:cNvSpPr/>
            <p:nvPr/>
          </p:nvSpPr>
          <p:spPr>
            <a:xfrm>
              <a:off x="7355210" y="2895264"/>
              <a:ext cx="2717800" cy="1158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A8C054-9DF2-4A89-BA78-7F6E2C7A5E84}"/>
                </a:ext>
              </a:extLst>
            </p:cNvPr>
            <p:cNvSpPr/>
            <p:nvPr/>
          </p:nvSpPr>
          <p:spPr>
            <a:xfrm>
              <a:off x="6567810" y="2308659"/>
              <a:ext cx="429260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5406593-6AD8-4036-A6AD-98C140FAD029}"/>
                </a:ext>
              </a:extLst>
            </p:cNvPr>
            <p:cNvSpPr/>
            <p:nvPr/>
          </p:nvSpPr>
          <p:spPr>
            <a:xfrm>
              <a:off x="7593124" y="1795897"/>
              <a:ext cx="2241974" cy="6035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b="1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PART 03</a:t>
              </a:r>
            </a:p>
          </p:txBody>
        </p:sp>
      </p:grpSp>
    </p:spTree>
    <p:extLst>
      <p:ext uri="{BB962C8B-B14F-4D97-AF65-F5344CB8AC3E}">
        <p14:creationId val="36765954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29BC56-458C-4472-B72B-7E5F42EE0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938" y="4619603"/>
            <a:ext cx="9072490" cy="73983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83FE650-FE6C-4D98-AD3F-B9A55EB9AC18}"/>
              </a:ext>
            </a:extLst>
          </p:cNvPr>
          <p:cNvGrpSpPr/>
          <p:nvPr/>
        </p:nvGrpSpPr>
        <p:grpSpPr>
          <a:xfrm>
            <a:off x="3944599" y="3109174"/>
            <a:ext cx="6384925" cy="1574801"/>
            <a:chOff x="4379913" y="3478213"/>
            <a:chExt cx="6384925" cy="157480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4C2855-D49F-48F6-99E3-2AC04E437F20}"/>
                </a:ext>
              </a:extLst>
            </p:cNvPr>
            <p:cNvSpPr/>
            <p:nvPr/>
          </p:nvSpPr>
          <p:spPr bwMode="auto">
            <a:xfrm>
              <a:off x="4630738" y="4471988"/>
              <a:ext cx="449263" cy="581025"/>
            </a:xfrm>
            <a:custGeom>
              <a:gdLst>
                <a:gd fmla="*/ 0 w 177" name="T0"/>
                <a:gd fmla="*/ 106 h 229" name="T1"/>
                <a:gd fmla="*/ 175 w 177" name="T2"/>
                <a:gd fmla="*/ 5 h 229" name="T3"/>
                <a:gd fmla="*/ 6 w 177" name="T4"/>
                <a:gd fmla="*/ 106 h 229" name="T5"/>
                <a:gd fmla="*/ 175 w 177" name="T6"/>
                <a:gd fmla="*/ 8 h 229" name="T7"/>
                <a:gd fmla="*/ 14 w 177" name="T8"/>
                <a:gd fmla="*/ 106 h 229" name="T9"/>
                <a:gd fmla="*/ 175 w 177" name="T10"/>
                <a:gd fmla="*/ 13 h 229" name="T11"/>
                <a:gd fmla="*/ 54 w 177" name="T12"/>
                <a:gd fmla="*/ 105 h 229" name="T13"/>
                <a:gd fmla="*/ 175 w 177" name="T14"/>
                <a:gd fmla="*/ 36 h 229" name="T15"/>
                <a:gd fmla="*/ 91 w 177" name="T16"/>
                <a:gd fmla="*/ 110 h 229" name="T17"/>
                <a:gd fmla="*/ 175 w 177" name="T18"/>
                <a:gd fmla="*/ 62 h 229" name="T19"/>
                <a:gd fmla="*/ 91 w 177" name="T20"/>
                <a:gd fmla="*/ 125 h 229" name="T21"/>
                <a:gd fmla="*/ 175 w 177" name="T22"/>
                <a:gd fmla="*/ 77 h 229" name="T23"/>
                <a:gd fmla="*/ 91 w 177" name="T24"/>
                <a:gd fmla="*/ 133 h 229" name="T25"/>
                <a:gd fmla="*/ 175 w 177" name="T26"/>
                <a:gd fmla="*/ 85 h 229" name="T27"/>
                <a:gd fmla="*/ 91 w 177" name="T28"/>
                <a:gd fmla="*/ 138 h 229" name="T29"/>
                <a:gd fmla="*/ 175 w 177" name="T30"/>
                <a:gd fmla="*/ 90 h 229" name="T31"/>
                <a:gd fmla="*/ 91 w 177" name="T32"/>
                <a:gd fmla="*/ 141 h 229" name="T33"/>
                <a:gd fmla="*/ 175 w 177" name="T34"/>
                <a:gd fmla="*/ 93 h 229" name="T35"/>
                <a:gd fmla="*/ 91 w 177" name="T36"/>
                <a:gd fmla="*/ 160 h 229" name="T37"/>
                <a:gd fmla="*/ 175 w 177" name="T38"/>
                <a:gd fmla="*/ 112 h 229" name="T39"/>
                <a:gd fmla="*/ 92 w 177" name="T40"/>
                <a:gd fmla="*/ 166 h 229" name="T41"/>
                <a:gd fmla="*/ 175 w 177" name="T42"/>
                <a:gd fmla="*/ 118 h 229" name="T43"/>
                <a:gd fmla="*/ 92 w 177" name="T44"/>
                <a:gd fmla="*/ 185 h 229" name="T45"/>
                <a:gd fmla="*/ 175 w 177" name="T46"/>
                <a:gd fmla="*/ 137 h 229" name="T47"/>
                <a:gd fmla="*/ 92 w 177" name="T48"/>
                <a:gd fmla="*/ 207 h 229" name="T49"/>
                <a:gd fmla="*/ 175 w 177" name="T50"/>
                <a:gd fmla="*/ 158 h 229" name="T51"/>
                <a:gd fmla="*/ 92 w 177" name="T52"/>
                <a:gd fmla="*/ 227 h 229" name="T53"/>
                <a:gd fmla="*/ 175 w 177" name="T54"/>
                <a:gd fmla="*/ 178 h 229" name="T55"/>
                <a:gd fmla="*/ 100 w 177" name="T56"/>
                <a:gd fmla="*/ 227 h 229" name="T57"/>
                <a:gd fmla="*/ 175 w 177" name="T58"/>
                <a:gd fmla="*/ 184 h 229" name="T59"/>
                <a:gd fmla="*/ 111 w 177" name="T60"/>
                <a:gd fmla="*/ 227 h 229" name="T61"/>
                <a:gd fmla="*/ 175 w 177" name="T62"/>
                <a:gd fmla="*/ 190 h 229" name="T63"/>
                <a:gd fmla="*/ 132 w 177" name="T64"/>
                <a:gd fmla="*/ 227 h 229" name="T65"/>
                <a:gd fmla="*/ 175 w 177" name="T66"/>
                <a:gd fmla="*/ 202 h 229" name="T67"/>
                <a:gd fmla="*/ 151 w 177" name="T68"/>
                <a:gd fmla="*/ 227 h 229" name="T69"/>
                <a:gd fmla="*/ 175 w 177" name="T70"/>
                <a:gd fmla="*/ 214 h 229" name="T71"/>
                <a:gd fmla="*/ 166 w 177" name="T72"/>
                <a:gd fmla="*/ 227 h 229" name="T73"/>
                <a:gd fmla="*/ 173 w 177" name="T74"/>
                <a:gd fmla="*/ 223 h 22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29" w="177">
                  <a:moveTo>
                    <a:pt x="0" y="106"/>
                  </a:moveTo>
                  <a:cubicBezTo>
                    <a:pt x="3" y="110"/>
                    <a:pt x="172" y="0"/>
                    <a:pt x="175" y="5"/>
                  </a:cubicBezTo>
                  <a:cubicBezTo>
                    <a:pt x="177" y="9"/>
                    <a:pt x="3" y="102"/>
                    <a:pt x="6" y="106"/>
                  </a:cubicBezTo>
                  <a:cubicBezTo>
                    <a:pt x="8" y="110"/>
                    <a:pt x="172" y="4"/>
                    <a:pt x="175" y="8"/>
                  </a:cubicBezTo>
                  <a:cubicBezTo>
                    <a:pt x="177" y="13"/>
                    <a:pt x="11" y="102"/>
                    <a:pt x="14" y="106"/>
                  </a:cubicBezTo>
                  <a:cubicBezTo>
                    <a:pt x="16" y="110"/>
                    <a:pt x="172" y="8"/>
                    <a:pt x="175" y="13"/>
                  </a:cubicBezTo>
                  <a:cubicBezTo>
                    <a:pt x="177" y="16"/>
                    <a:pt x="52" y="103"/>
                    <a:pt x="54" y="105"/>
                  </a:cubicBezTo>
                  <a:cubicBezTo>
                    <a:pt x="55" y="108"/>
                    <a:pt x="173" y="32"/>
                    <a:pt x="175" y="36"/>
                  </a:cubicBezTo>
                  <a:cubicBezTo>
                    <a:pt x="176" y="39"/>
                    <a:pt x="90" y="107"/>
                    <a:pt x="91" y="110"/>
                  </a:cubicBezTo>
                  <a:cubicBezTo>
                    <a:pt x="93" y="112"/>
                    <a:pt x="174" y="60"/>
                    <a:pt x="175" y="62"/>
                  </a:cubicBezTo>
                  <a:cubicBezTo>
                    <a:pt x="176" y="64"/>
                    <a:pt x="90" y="123"/>
                    <a:pt x="91" y="125"/>
                  </a:cubicBezTo>
                  <a:cubicBezTo>
                    <a:pt x="92" y="127"/>
                    <a:pt x="174" y="74"/>
                    <a:pt x="175" y="77"/>
                  </a:cubicBezTo>
                  <a:cubicBezTo>
                    <a:pt x="176" y="79"/>
                    <a:pt x="90" y="130"/>
                    <a:pt x="91" y="133"/>
                  </a:cubicBezTo>
                  <a:cubicBezTo>
                    <a:pt x="93" y="135"/>
                    <a:pt x="174" y="83"/>
                    <a:pt x="175" y="85"/>
                  </a:cubicBezTo>
                  <a:cubicBezTo>
                    <a:pt x="176" y="87"/>
                    <a:pt x="90" y="136"/>
                    <a:pt x="91" y="138"/>
                  </a:cubicBezTo>
                  <a:cubicBezTo>
                    <a:pt x="93" y="140"/>
                    <a:pt x="174" y="88"/>
                    <a:pt x="175" y="90"/>
                  </a:cubicBezTo>
                  <a:cubicBezTo>
                    <a:pt x="176" y="92"/>
                    <a:pt x="90" y="139"/>
                    <a:pt x="91" y="141"/>
                  </a:cubicBezTo>
                  <a:cubicBezTo>
                    <a:pt x="93" y="143"/>
                    <a:pt x="174" y="91"/>
                    <a:pt x="175" y="93"/>
                  </a:cubicBezTo>
                  <a:cubicBezTo>
                    <a:pt x="176" y="95"/>
                    <a:pt x="90" y="157"/>
                    <a:pt x="91" y="160"/>
                  </a:cubicBezTo>
                  <a:cubicBezTo>
                    <a:pt x="93" y="162"/>
                    <a:pt x="174" y="110"/>
                    <a:pt x="175" y="112"/>
                  </a:cubicBezTo>
                  <a:cubicBezTo>
                    <a:pt x="176" y="114"/>
                    <a:pt x="90" y="164"/>
                    <a:pt x="92" y="166"/>
                  </a:cubicBezTo>
                  <a:cubicBezTo>
                    <a:pt x="93" y="168"/>
                    <a:pt x="174" y="116"/>
                    <a:pt x="175" y="118"/>
                  </a:cubicBezTo>
                  <a:cubicBezTo>
                    <a:pt x="176" y="121"/>
                    <a:pt x="90" y="183"/>
                    <a:pt x="92" y="185"/>
                  </a:cubicBezTo>
                  <a:cubicBezTo>
                    <a:pt x="93" y="187"/>
                    <a:pt x="174" y="135"/>
                    <a:pt x="175" y="137"/>
                  </a:cubicBezTo>
                  <a:cubicBezTo>
                    <a:pt x="176" y="139"/>
                    <a:pt x="90" y="205"/>
                    <a:pt x="92" y="207"/>
                  </a:cubicBezTo>
                  <a:cubicBezTo>
                    <a:pt x="93" y="209"/>
                    <a:pt x="174" y="156"/>
                    <a:pt x="175" y="158"/>
                  </a:cubicBezTo>
                  <a:cubicBezTo>
                    <a:pt x="176" y="161"/>
                    <a:pt x="90" y="224"/>
                    <a:pt x="92" y="227"/>
                  </a:cubicBezTo>
                  <a:cubicBezTo>
                    <a:pt x="92" y="228"/>
                    <a:pt x="174" y="176"/>
                    <a:pt x="175" y="178"/>
                  </a:cubicBezTo>
                  <a:cubicBezTo>
                    <a:pt x="176" y="180"/>
                    <a:pt x="99" y="226"/>
                    <a:pt x="100" y="227"/>
                  </a:cubicBezTo>
                  <a:cubicBezTo>
                    <a:pt x="101" y="229"/>
                    <a:pt x="174" y="182"/>
                    <a:pt x="175" y="184"/>
                  </a:cubicBezTo>
                  <a:cubicBezTo>
                    <a:pt x="176" y="185"/>
                    <a:pt x="110" y="225"/>
                    <a:pt x="111" y="227"/>
                  </a:cubicBezTo>
                  <a:cubicBezTo>
                    <a:pt x="112" y="229"/>
                    <a:pt x="174" y="188"/>
                    <a:pt x="175" y="190"/>
                  </a:cubicBezTo>
                  <a:cubicBezTo>
                    <a:pt x="175" y="191"/>
                    <a:pt x="132" y="226"/>
                    <a:pt x="132" y="227"/>
                  </a:cubicBezTo>
                  <a:cubicBezTo>
                    <a:pt x="133" y="228"/>
                    <a:pt x="174" y="202"/>
                    <a:pt x="175" y="202"/>
                  </a:cubicBezTo>
                  <a:cubicBezTo>
                    <a:pt x="175" y="203"/>
                    <a:pt x="151" y="226"/>
                    <a:pt x="151" y="227"/>
                  </a:cubicBezTo>
                  <a:cubicBezTo>
                    <a:pt x="152" y="228"/>
                    <a:pt x="175" y="213"/>
                    <a:pt x="175" y="214"/>
                  </a:cubicBezTo>
                  <a:cubicBezTo>
                    <a:pt x="175" y="214"/>
                    <a:pt x="166" y="227"/>
                    <a:pt x="166" y="227"/>
                  </a:cubicBezTo>
                  <a:cubicBezTo>
                    <a:pt x="166" y="227"/>
                    <a:pt x="173" y="223"/>
                    <a:pt x="173" y="223"/>
                  </a:cubicBezTo>
                </a:path>
              </a:pathLst>
            </a:custGeom>
            <a:noFill/>
            <a:ln cap="rnd" w="12700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AA21F98-3C1B-4287-8F3B-54BD7E9B2902}"/>
                </a:ext>
              </a:extLst>
            </p:cNvPr>
            <p:cNvSpPr/>
            <p:nvPr/>
          </p:nvSpPr>
          <p:spPr bwMode="auto">
            <a:xfrm>
              <a:off x="9767888" y="3508376"/>
              <a:ext cx="996950" cy="1217613"/>
            </a:xfrm>
            <a:custGeom>
              <a:gdLst>
                <a:gd fmla="*/ 161 w 393" name="T0"/>
                <a:gd fmla="*/ 4 h 479" name="T1"/>
                <a:gd fmla="*/ 188 w 393" name="T2"/>
                <a:gd fmla="*/ 12 h 479" name="T3"/>
                <a:gd fmla="*/ 191 w 393" name="T4"/>
                <a:gd fmla="*/ 13 h 479" name="T5"/>
                <a:gd fmla="*/ 209 w 393" name="T6"/>
                <a:gd fmla="*/ 21 h 479" name="T7"/>
                <a:gd fmla="*/ 217 w 393" name="T8"/>
                <a:gd fmla="*/ 24 h 479" name="T9"/>
                <a:gd fmla="*/ 218 w 393" name="T10"/>
                <a:gd fmla="*/ 25 h 479" name="T11"/>
                <a:gd fmla="*/ 222 w 393" name="T12"/>
                <a:gd fmla="*/ 27 h 479" name="T13"/>
                <a:gd fmla="*/ 245 w 393" name="T14"/>
                <a:gd fmla="*/ 39 h 479" name="T15"/>
                <a:gd fmla="*/ 264 w 393" name="T16"/>
                <a:gd fmla="*/ 51 h 479" name="T17"/>
                <a:gd fmla="*/ 268 w 393" name="T18"/>
                <a:gd fmla="*/ 55 h 479" name="T19"/>
                <a:gd fmla="*/ 274 w 393" name="T20"/>
                <a:gd fmla="*/ 59 h 479" name="T21"/>
                <a:gd fmla="*/ 289 w 393" name="T22"/>
                <a:gd fmla="*/ 71 h 479" name="T23"/>
                <a:gd fmla="*/ 296 w 393" name="T24"/>
                <a:gd fmla="*/ 77 h 479" name="T25"/>
                <a:gd fmla="*/ 297 w 393" name="T26"/>
                <a:gd fmla="*/ 79 h 479" name="T27"/>
                <a:gd fmla="*/ 301 w 393" name="T28"/>
                <a:gd fmla="*/ 82 h 479" name="T29"/>
                <a:gd fmla="*/ 314 w 393" name="T30"/>
                <a:gd fmla="*/ 95 h 479" name="T31"/>
                <a:gd fmla="*/ 314 w 393" name="T32"/>
                <a:gd fmla="*/ 96 h 479" name="T33"/>
                <a:gd fmla="*/ 316 w 393" name="T34"/>
                <a:gd fmla="*/ 98 h 479" name="T35"/>
                <a:gd fmla="*/ 326 w 393" name="T36"/>
                <a:gd fmla="*/ 110 h 479" name="T37"/>
                <a:gd fmla="*/ 328 w 393" name="T38"/>
                <a:gd fmla="*/ 113 h 479" name="T39"/>
                <a:gd fmla="*/ 337 w 393" name="T40"/>
                <a:gd fmla="*/ 124 h 479" name="T41"/>
                <a:gd fmla="*/ 340 w 393" name="T42"/>
                <a:gd fmla="*/ 129 h 479" name="T43"/>
                <a:gd fmla="*/ 341 w 393" name="T44"/>
                <a:gd fmla="*/ 131 h 479" name="T45"/>
                <a:gd fmla="*/ 350 w 393" name="T46"/>
                <a:gd fmla="*/ 145 h 479" name="T47"/>
                <a:gd fmla="*/ 356 w 393" name="T48"/>
                <a:gd fmla="*/ 155 h 479" name="T49"/>
                <a:gd fmla="*/ 364 w 393" name="T50"/>
                <a:gd fmla="*/ 172 h 479" name="T51"/>
                <a:gd fmla="*/ 370 w 393" name="T52"/>
                <a:gd fmla="*/ 185 h 479" name="T53"/>
                <a:gd fmla="*/ 373 w 393" name="T54"/>
                <a:gd fmla="*/ 194 h 479" name="T55"/>
                <a:gd fmla="*/ 378 w 393" name="T56"/>
                <a:gd fmla="*/ 209 h 479" name="T57"/>
                <a:gd fmla="*/ 384 w 393" name="T58"/>
                <a:gd fmla="*/ 231 h 479" name="T59"/>
                <a:gd fmla="*/ 386 w 393" name="T60"/>
                <a:gd fmla="*/ 242 h 479" name="T61"/>
                <a:gd fmla="*/ 388 w 393" name="T62"/>
                <a:gd fmla="*/ 252 h 479" name="T63"/>
                <a:gd fmla="*/ 390 w 393" name="T64"/>
                <a:gd fmla="*/ 265 h 479" name="T65"/>
                <a:gd fmla="*/ 391 w 393" name="T66"/>
                <a:gd fmla="*/ 289 h 479" name="T67"/>
                <a:gd fmla="*/ 391 w 393" name="T68"/>
                <a:gd fmla="*/ 307 h 479" name="T69"/>
                <a:gd fmla="*/ 389 w 393" name="T70"/>
                <a:gd fmla="*/ 330 h 479" name="T71"/>
                <a:gd fmla="*/ 385 w 393" name="T72"/>
                <a:gd fmla="*/ 356 h 479" name="T73"/>
                <a:gd fmla="*/ 379 w 393" name="T74"/>
                <a:gd fmla="*/ 381 h 47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79" w="393">
                  <a:moveTo>
                    <a:pt x="0" y="97"/>
                  </a:moveTo>
                  <a:cubicBezTo>
                    <a:pt x="3" y="101"/>
                    <a:pt x="158" y="0"/>
                    <a:pt x="161" y="4"/>
                  </a:cubicBezTo>
                  <a:cubicBezTo>
                    <a:pt x="163" y="7"/>
                    <a:pt x="71" y="76"/>
                    <a:pt x="72" y="79"/>
                  </a:cubicBezTo>
                  <a:cubicBezTo>
                    <a:pt x="74" y="82"/>
                    <a:pt x="186" y="9"/>
                    <a:pt x="188" y="12"/>
                  </a:cubicBezTo>
                  <a:cubicBezTo>
                    <a:pt x="190" y="15"/>
                    <a:pt x="76" y="76"/>
                    <a:pt x="77" y="79"/>
                  </a:cubicBezTo>
                  <a:cubicBezTo>
                    <a:pt x="79" y="82"/>
                    <a:pt x="189" y="10"/>
                    <a:pt x="191" y="13"/>
                  </a:cubicBezTo>
                  <a:cubicBezTo>
                    <a:pt x="192" y="15"/>
                    <a:pt x="107" y="76"/>
                    <a:pt x="109" y="79"/>
                  </a:cubicBezTo>
                  <a:cubicBezTo>
                    <a:pt x="110" y="81"/>
                    <a:pt x="208" y="18"/>
                    <a:pt x="209" y="21"/>
                  </a:cubicBezTo>
                  <a:cubicBezTo>
                    <a:pt x="211" y="23"/>
                    <a:pt x="119" y="77"/>
                    <a:pt x="120" y="80"/>
                  </a:cubicBezTo>
                  <a:cubicBezTo>
                    <a:pt x="122" y="83"/>
                    <a:pt x="216" y="21"/>
                    <a:pt x="217" y="24"/>
                  </a:cubicBezTo>
                  <a:cubicBezTo>
                    <a:pt x="219" y="27"/>
                    <a:pt x="121" y="78"/>
                    <a:pt x="122" y="80"/>
                  </a:cubicBezTo>
                  <a:cubicBezTo>
                    <a:pt x="123" y="83"/>
                    <a:pt x="217" y="22"/>
                    <a:pt x="218" y="25"/>
                  </a:cubicBezTo>
                  <a:cubicBezTo>
                    <a:pt x="220" y="27"/>
                    <a:pt x="126" y="79"/>
                    <a:pt x="128" y="81"/>
                  </a:cubicBezTo>
                  <a:cubicBezTo>
                    <a:pt x="129" y="84"/>
                    <a:pt x="221" y="24"/>
                    <a:pt x="222" y="27"/>
                  </a:cubicBezTo>
                  <a:cubicBezTo>
                    <a:pt x="223" y="28"/>
                    <a:pt x="158" y="87"/>
                    <a:pt x="159" y="89"/>
                  </a:cubicBezTo>
                  <a:cubicBezTo>
                    <a:pt x="160" y="90"/>
                    <a:pt x="244" y="37"/>
                    <a:pt x="245" y="39"/>
                  </a:cubicBezTo>
                  <a:cubicBezTo>
                    <a:pt x="246" y="41"/>
                    <a:pt x="181" y="96"/>
                    <a:pt x="182" y="98"/>
                  </a:cubicBezTo>
                  <a:cubicBezTo>
                    <a:pt x="183" y="100"/>
                    <a:pt x="262" y="49"/>
                    <a:pt x="264" y="51"/>
                  </a:cubicBezTo>
                  <a:cubicBezTo>
                    <a:pt x="265" y="53"/>
                    <a:pt x="187" y="99"/>
                    <a:pt x="188" y="101"/>
                  </a:cubicBezTo>
                  <a:cubicBezTo>
                    <a:pt x="189" y="103"/>
                    <a:pt x="267" y="53"/>
                    <a:pt x="268" y="55"/>
                  </a:cubicBezTo>
                  <a:cubicBezTo>
                    <a:pt x="269" y="56"/>
                    <a:pt x="194" y="102"/>
                    <a:pt x="195" y="104"/>
                  </a:cubicBezTo>
                  <a:cubicBezTo>
                    <a:pt x="196" y="107"/>
                    <a:pt x="273" y="57"/>
                    <a:pt x="274" y="59"/>
                  </a:cubicBezTo>
                  <a:cubicBezTo>
                    <a:pt x="275" y="61"/>
                    <a:pt x="211" y="113"/>
                    <a:pt x="212" y="115"/>
                  </a:cubicBezTo>
                  <a:cubicBezTo>
                    <a:pt x="213" y="117"/>
                    <a:pt x="287" y="69"/>
                    <a:pt x="289" y="71"/>
                  </a:cubicBezTo>
                  <a:cubicBezTo>
                    <a:pt x="290" y="73"/>
                    <a:pt x="219" y="119"/>
                    <a:pt x="220" y="121"/>
                  </a:cubicBezTo>
                  <a:cubicBezTo>
                    <a:pt x="222" y="123"/>
                    <a:pt x="295" y="75"/>
                    <a:pt x="296" y="77"/>
                  </a:cubicBezTo>
                  <a:cubicBezTo>
                    <a:pt x="297" y="79"/>
                    <a:pt x="221" y="120"/>
                    <a:pt x="222" y="122"/>
                  </a:cubicBezTo>
                  <a:cubicBezTo>
                    <a:pt x="223" y="124"/>
                    <a:pt x="296" y="77"/>
                    <a:pt x="297" y="79"/>
                  </a:cubicBezTo>
                  <a:cubicBezTo>
                    <a:pt x="298" y="80"/>
                    <a:pt x="225" y="124"/>
                    <a:pt x="226" y="126"/>
                  </a:cubicBezTo>
                  <a:cubicBezTo>
                    <a:pt x="227" y="127"/>
                    <a:pt x="300" y="80"/>
                    <a:pt x="301" y="82"/>
                  </a:cubicBezTo>
                  <a:cubicBezTo>
                    <a:pt x="302" y="84"/>
                    <a:pt x="239" y="136"/>
                    <a:pt x="240" y="138"/>
                  </a:cubicBezTo>
                  <a:cubicBezTo>
                    <a:pt x="241" y="139"/>
                    <a:pt x="313" y="94"/>
                    <a:pt x="314" y="95"/>
                  </a:cubicBezTo>
                  <a:cubicBezTo>
                    <a:pt x="315" y="97"/>
                    <a:pt x="240" y="137"/>
                    <a:pt x="241" y="139"/>
                  </a:cubicBezTo>
                  <a:cubicBezTo>
                    <a:pt x="242" y="141"/>
                    <a:pt x="313" y="94"/>
                    <a:pt x="314" y="96"/>
                  </a:cubicBezTo>
                  <a:cubicBezTo>
                    <a:pt x="315" y="98"/>
                    <a:pt x="241" y="138"/>
                    <a:pt x="242" y="140"/>
                  </a:cubicBezTo>
                  <a:cubicBezTo>
                    <a:pt x="243" y="142"/>
                    <a:pt x="315" y="96"/>
                    <a:pt x="316" y="98"/>
                  </a:cubicBezTo>
                  <a:cubicBezTo>
                    <a:pt x="317" y="99"/>
                    <a:pt x="253" y="150"/>
                    <a:pt x="253" y="152"/>
                  </a:cubicBezTo>
                  <a:cubicBezTo>
                    <a:pt x="254" y="154"/>
                    <a:pt x="325" y="108"/>
                    <a:pt x="326" y="110"/>
                  </a:cubicBezTo>
                  <a:cubicBezTo>
                    <a:pt x="327" y="112"/>
                    <a:pt x="255" y="153"/>
                    <a:pt x="256" y="154"/>
                  </a:cubicBezTo>
                  <a:cubicBezTo>
                    <a:pt x="257" y="156"/>
                    <a:pt x="327" y="111"/>
                    <a:pt x="328" y="113"/>
                  </a:cubicBezTo>
                  <a:cubicBezTo>
                    <a:pt x="329" y="114"/>
                    <a:pt x="264" y="164"/>
                    <a:pt x="265" y="166"/>
                  </a:cubicBezTo>
                  <a:cubicBezTo>
                    <a:pt x="266" y="167"/>
                    <a:pt x="335" y="122"/>
                    <a:pt x="337" y="124"/>
                  </a:cubicBezTo>
                  <a:cubicBezTo>
                    <a:pt x="338" y="126"/>
                    <a:pt x="267" y="169"/>
                    <a:pt x="268" y="170"/>
                  </a:cubicBezTo>
                  <a:cubicBezTo>
                    <a:pt x="269" y="172"/>
                    <a:pt x="339" y="127"/>
                    <a:pt x="340" y="129"/>
                  </a:cubicBezTo>
                  <a:cubicBezTo>
                    <a:pt x="341" y="131"/>
                    <a:pt x="268" y="171"/>
                    <a:pt x="269" y="172"/>
                  </a:cubicBezTo>
                  <a:cubicBezTo>
                    <a:pt x="270" y="174"/>
                    <a:pt x="340" y="129"/>
                    <a:pt x="341" y="131"/>
                  </a:cubicBezTo>
                  <a:cubicBezTo>
                    <a:pt x="342" y="133"/>
                    <a:pt x="278" y="185"/>
                    <a:pt x="279" y="187"/>
                  </a:cubicBezTo>
                  <a:cubicBezTo>
                    <a:pt x="279" y="188"/>
                    <a:pt x="349" y="143"/>
                    <a:pt x="350" y="145"/>
                  </a:cubicBezTo>
                  <a:cubicBezTo>
                    <a:pt x="351" y="147"/>
                    <a:pt x="283" y="195"/>
                    <a:pt x="284" y="197"/>
                  </a:cubicBezTo>
                  <a:cubicBezTo>
                    <a:pt x="285" y="198"/>
                    <a:pt x="354" y="153"/>
                    <a:pt x="356" y="155"/>
                  </a:cubicBezTo>
                  <a:cubicBezTo>
                    <a:pt x="357" y="157"/>
                    <a:pt x="291" y="212"/>
                    <a:pt x="292" y="213"/>
                  </a:cubicBezTo>
                  <a:cubicBezTo>
                    <a:pt x="293" y="216"/>
                    <a:pt x="363" y="170"/>
                    <a:pt x="364" y="172"/>
                  </a:cubicBezTo>
                  <a:cubicBezTo>
                    <a:pt x="365" y="174"/>
                    <a:pt x="296" y="225"/>
                    <a:pt x="297" y="227"/>
                  </a:cubicBezTo>
                  <a:cubicBezTo>
                    <a:pt x="298" y="228"/>
                    <a:pt x="368" y="183"/>
                    <a:pt x="370" y="185"/>
                  </a:cubicBezTo>
                  <a:cubicBezTo>
                    <a:pt x="370" y="186"/>
                    <a:pt x="299" y="235"/>
                    <a:pt x="300" y="237"/>
                  </a:cubicBezTo>
                  <a:cubicBezTo>
                    <a:pt x="301" y="238"/>
                    <a:pt x="372" y="192"/>
                    <a:pt x="373" y="194"/>
                  </a:cubicBezTo>
                  <a:cubicBezTo>
                    <a:pt x="374" y="196"/>
                    <a:pt x="303" y="250"/>
                    <a:pt x="304" y="252"/>
                  </a:cubicBezTo>
                  <a:cubicBezTo>
                    <a:pt x="305" y="254"/>
                    <a:pt x="377" y="208"/>
                    <a:pt x="378" y="209"/>
                  </a:cubicBezTo>
                  <a:cubicBezTo>
                    <a:pt x="379" y="211"/>
                    <a:pt x="307" y="273"/>
                    <a:pt x="308" y="275"/>
                  </a:cubicBezTo>
                  <a:cubicBezTo>
                    <a:pt x="309" y="277"/>
                    <a:pt x="383" y="229"/>
                    <a:pt x="384" y="231"/>
                  </a:cubicBezTo>
                  <a:cubicBezTo>
                    <a:pt x="385" y="233"/>
                    <a:pt x="308" y="286"/>
                    <a:pt x="309" y="287"/>
                  </a:cubicBezTo>
                  <a:cubicBezTo>
                    <a:pt x="309" y="289"/>
                    <a:pt x="386" y="241"/>
                    <a:pt x="386" y="242"/>
                  </a:cubicBezTo>
                  <a:cubicBezTo>
                    <a:pt x="388" y="244"/>
                    <a:pt x="308" y="295"/>
                    <a:pt x="309" y="297"/>
                  </a:cubicBezTo>
                  <a:cubicBezTo>
                    <a:pt x="310" y="299"/>
                    <a:pt x="387" y="249"/>
                    <a:pt x="388" y="252"/>
                  </a:cubicBezTo>
                  <a:cubicBezTo>
                    <a:pt x="389" y="254"/>
                    <a:pt x="307" y="310"/>
                    <a:pt x="309" y="312"/>
                  </a:cubicBezTo>
                  <a:cubicBezTo>
                    <a:pt x="310" y="313"/>
                    <a:pt x="388" y="262"/>
                    <a:pt x="390" y="265"/>
                  </a:cubicBezTo>
                  <a:cubicBezTo>
                    <a:pt x="391" y="267"/>
                    <a:pt x="304" y="336"/>
                    <a:pt x="305" y="339"/>
                  </a:cubicBezTo>
                  <a:cubicBezTo>
                    <a:pt x="306" y="341"/>
                    <a:pt x="390" y="286"/>
                    <a:pt x="391" y="289"/>
                  </a:cubicBezTo>
                  <a:cubicBezTo>
                    <a:pt x="393" y="292"/>
                    <a:pt x="298" y="358"/>
                    <a:pt x="300" y="360"/>
                  </a:cubicBezTo>
                  <a:cubicBezTo>
                    <a:pt x="301" y="362"/>
                    <a:pt x="390" y="305"/>
                    <a:pt x="391" y="307"/>
                  </a:cubicBezTo>
                  <a:cubicBezTo>
                    <a:pt x="393" y="310"/>
                    <a:pt x="287" y="384"/>
                    <a:pt x="289" y="388"/>
                  </a:cubicBezTo>
                  <a:cubicBezTo>
                    <a:pt x="290" y="390"/>
                    <a:pt x="388" y="327"/>
                    <a:pt x="389" y="330"/>
                  </a:cubicBezTo>
                  <a:cubicBezTo>
                    <a:pt x="391" y="333"/>
                    <a:pt x="265" y="421"/>
                    <a:pt x="267" y="425"/>
                  </a:cubicBezTo>
                  <a:cubicBezTo>
                    <a:pt x="269" y="428"/>
                    <a:pt x="383" y="353"/>
                    <a:pt x="385" y="356"/>
                  </a:cubicBezTo>
                  <a:cubicBezTo>
                    <a:pt x="388" y="361"/>
                    <a:pt x="214" y="471"/>
                    <a:pt x="216" y="475"/>
                  </a:cubicBezTo>
                  <a:cubicBezTo>
                    <a:pt x="219" y="479"/>
                    <a:pt x="376" y="376"/>
                    <a:pt x="379" y="381"/>
                  </a:cubicBezTo>
                </a:path>
              </a:pathLst>
            </a:custGeom>
            <a:noFill/>
            <a:ln cap="rnd" w="12700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AEB09CD-9DDF-45AB-8B69-2812BD5A4B8A}"/>
                </a:ext>
              </a:extLst>
            </p:cNvPr>
            <p:cNvSpPr/>
            <p:nvPr/>
          </p:nvSpPr>
          <p:spPr bwMode="auto">
            <a:xfrm>
              <a:off x="9232901" y="3478213"/>
              <a:ext cx="935038" cy="690563"/>
            </a:xfrm>
            <a:custGeom>
              <a:gdLst>
                <a:gd fmla="*/ 128 w 369" name="T0"/>
                <a:gd fmla="*/ 62 h 272" name="T1"/>
                <a:gd fmla="*/ 170 w 369" name="T2"/>
                <a:gd fmla="*/ 38 h 272" name="T3"/>
                <a:gd fmla="*/ 73 w 369" name="T4"/>
                <a:gd fmla="*/ 112 h 272" name="T5"/>
                <a:gd fmla="*/ 244 w 369" name="T6"/>
                <a:gd fmla="*/ 14 h 272" name="T7"/>
                <a:gd fmla="*/ 71 w 369" name="T8"/>
                <a:gd fmla="*/ 114 h 272" name="T9"/>
                <a:gd fmla="*/ 246 w 369" name="T10"/>
                <a:gd fmla="*/ 13 h 272" name="T11"/>
                <a:gd fmla="*/ 52 w 369" name="T12"/>
                <a:gd fmla="*/ 138 h 272" name="T13"/>
                <a:gd fmla="*/ 276 w 369" name="T14"/>
                <a:gd fmla="*/ 9 h 272" name="T15"/>
                <a:gd fmla="*/ 36 w 369" name="T16"/>
                <a:gd fmla="*/ 163 h 272" name="T17"/>
                <a:gd fmla="*/ 305 w 369" name="T18"/>
                <a:gd fmla="*/ 8 h 272" name="T19"/>
                <a:gd fmla="*/ 28 w 369" name="T20"/>
                <a:gd fmla="*/ 182 h 272" name="T21"/>
                <a:gd fmla="*/ 328 w 369" name="T22"/>
                <a:gd fmla="*/ 9 h 272" name="T23"/>
                <a:gd fmla="*/ 18 w 369" name="T24"/>
                <a:gd fmla="*/ 214 h 272" name="T25"/>
                <a:gd fmla="*/ 363 w 369" name="T26"/>
                <a:gd fmla="*/ 14 h 272" name="T27"/>
                <a:gd fmla="*/ 10 w 369" name="T28"/>
                <a:gd fmla="*/ 237 h 272" name="T29"/>
                <a:gd fmla="*/ 137 w 369" name="T30"/>
                <a:gd fmla="*/ 165 h 272" name="T31"/>
                <a:gd fmla="*/ 5 w 369" name="T32"/>
                <a:gd fmla="*/ 258 h 272" name="T33"/>
                <a:gd fmla="*/ 116 w 369" name="T34"/>
                <a:gd fmla="*/ 194 h 272" name="T35"/>
                <a:gd fmla="*/ 1 w 369" name="T36"/>
                <a:gd fmla="*/ 269 h 272" name="T37"/>
                <a:gd fmla="*/ 108 w 369" name="T38"/>
                <a:gd fmla="*/ 208 h 27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72" w="369">
                  <a:moveTo>
                    <a:pt x="128" y="62"/>
                  </a:moveTo>
                  <a:cubicBezTo>
                    <a:pt x="129" y="63"/>
                    <a:pt x="169" y="37"/>
                    <a:pt x="170" y="38"/>
                  </a:cubicBezTo>
                  <a:cubicBezTo>
                    <a:pt x="171" y="41"/>
                    <a:pt x="71" y="109"/>
                    <a:pt x="73" y="112"/>
                  </a:cubicBezTo>
                  <a:cubicBezTo>
                    <a:pt x="75" y="116"/>
                    <a:pt x="241" y="10"/>
                    <a:pt x="244" y="14"/>
                  </a:cubicBezTo>
                  <a:cubicBezTo>
                    <a:pt x="246" y="18"/>
                    <a:pt x="68" y="109"/>
                    <a:pt x="71" y="114"/>
                  </a:cubicBezTo>
                  <a:cubicBezTo>
                    <a:pt x="74" y="119"/>
                    <a:pt x="244" y="9"/>
                    <a:pt x="246" y="13"/>
                  </a:cubicBezTo>
                  <a:cubicBezTo>
                    <a:pt x="248" y="17"/>
                    <a:pt x="50" y="134"/>
                    <a:pt x="52" y="138"/>
                  </a:cubicBezTo>
                  <a:cubicBezTo>
                    <a:pt x="55" y="143"/>
                    <a:pt x="272" y="2"/>
                    <a:pt x="276" y="9"/>
                  </a:cubicBezTo>
                  <a:cubicBezTo>
                    <a:pt x="280" y="15"/>
                    <a:pt x="33" y="158"/>
                    <a:pt x="36" y="163"/>
                  </a:cubicBezTo>
                  <a:cubicBezTo>
                    <a:pt x="40" y="171"/>
                    <a:pt x="301" y="0"/>
                    <a:pt x="305" y="8"/>
                  </a:cubicBezTo>
                  <a:cubicBezTo>
                    <a:pt x="310" y="16"/>
                    <a:pt x="24" y="175"/>
                    <a:pt x="28" y="182"/>
                  </a:cubicBezTo>
                  <a:cubicBezTo>
                    <a:pt x="32" y="189"/>
                    <a:pt x="324" y="2"/>
                    <a:pt x="328" y="9"/>
                  </a:cubicBezTo>
                  <a:cubicBezTo>
                    <a:pt x="331" y="15"/>
                    <a:pt x="14" y="206"/>
                    <a:pt x="18" y="214"/>
                  </a:cubicBezTo>
                  <a:cubicBezTo>
                    <a:pt x="23" y="222"/>
                    <a:pt x="358" y="5"/>
                    <a:pt x="363" y="14"/>
                  </a:cubicBezTo>
                  <a:cubicBezTo>
                    <a:pt x="369" y="23"/>
                    <a:pt x="5" y="228"/>
                    <a:pt x="10" y="237"/>
                  </a:cubicBezTo>
                  <a:cubicBezTo>
                    <a:pt x="12" y="241"/>
                    <a:pt x="135" y="162"/>
                    <a:pt x="137" y="165"/>
                  </a:cubicBezTo>
                  <a:cubicBezTo>
                    <a:pt x="139" y="169"/>
                    <a:pt x="3" y="255"/>
                    <a:pt x="5" y="258"/>
                  </a:cubicBezTo>
                  <a:cubicBezTo>
                    <a:pt x="6" y="261"/>
                    <a:pt x="114" y="192"/>
                    <a:pt x="116" y="194"/>
                  </a:cubicBezTo>
                  <a:cubicBezTo>
                    <a:pt x="117" y="198"/>
                    <a:pt x="0" y="266"/>
                    <a:pt x="1" y="269"/>
                  </a:cubicBezTo>
                  <a:cubicBezTo>
                    <a:pt x="3" y="272"/>
                    <a:pt x="107" y="205"/>
                    <a:pt x="108" y="208"/>
                  </a:cubicBezTo>
                </a:path>
              </a:pathLst>
            </a:custGeom>
            <a:noFill/>
            <a:ln cap="rnd" w="12700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48AA1B0-6ECB-45A9-A00C-CE966D2D639D}"/>
                </a:ext>
              </a:extLst>
            </p:cNvPr>
            <p:cNvSpPr/>
            <p:nvPr/>
          </p:nvSpPr>
          <p:spPr bwMode="auto">
            <a:xfrm>
              <a:off x="5095876" y="4006851"/>
              <a:ext cx="5640388" cy="1036638"/>
            </a:xfrm>
            <a:custGeom>
              <a:gdLst>
                <a:gd fmla="*/ 166 w 2224" name="T0"/>
                <a:gd fmla="*/ 66 h 408" name="T1"/>
                <a:gd fmla="*/ 222 w 2224" name="T2"/>
                <a:gd fmla="*/ 66 h 408" name="T3"/>
                <a:gd fmla="*/ 265 w 2224" name="T4"/>
                <a:gd fmla="*/ 66 h 408" name="T5"/>
                <a:gd fmla="*/ 326 w 2224" name="T6"/>
                <a:gd fmla="*/ 66 h 408" name="T7"/>
                <a:gd fmla="*/ 359 w 2224" name="T8"/>
                <a:gd fmla="*/ 66 h 408" name="T9"/>
                <a:gd fmla="*/ 416 w 2224" name="T10"/>
                <a:gd fmla="*/ 66 h 408" name="T11"/>
                <a:gd fmla="*/ 476 w 2224" name="T12"/>
                <a:gd fmla="*/ 66 h 408" name="T13"/>
                <a:gd fmla="*/ 526 w 2224" name="T14"/>
                <a:gd fmla="*/ 66 h 408" name="T15"/>
                <a:gd fmla="*/ 552 w 2224" name="T16"/>
                <a:gd fmla="*/ 66 h 408" name="T17"/>
                <a:gd fmla="*/ 567 w 2224" name="T18"/>
                <a:gd fmla="*/ 66 h 408" name="T19"/>
                <a:gd fmla="*/ 593 w 2224" name="T20"/>
                <a:gd fmla="*/ 66 h 408" name="T21"/>
                <a:gd fmla="*/ 621 w 2224" name="T22"/>
                <a:gd fmla="*/ 66 h 408" name="T23"/>
                <a:gd fmla="*/ 661 w 2224" name="T24"/>
                <a:gd fmla="*/ 66 h 408" name="T25"/>
                <a:gd fmla="*/ 697 w 2224" name="T26"/>
                <a:gd fmla="*/ 66 h 408" name="T27"/>
                <a:gd fmla="*/ 737 w 2224" name="T28"/>
                <a:gd fmla="*/ 66 h 408" name="T29"/>
                <a:gd fmla="*/ 759 w 2224" name="T30"/>
                <a:gd fmla="*/ 66 h 408" name="T31"/>
                <a:gd fmla="*/ 834 w 2224" name="T32"/>
                <a:gd fmla="*/ 66 h 408" name="T33"/>
                <a:gd fmla="*/ 862 w 2224" name="T34"/>
                <a:gd fmla="*/ 66 h 408" name="T35"/>
                <a:gd fmla="*/ 929 w 2224" name="T36"/>
                <a:gd fmla="*/ 66 h 408" name="T37"/>
                <a:gd fmla="*/ 974 w 2224" name="T38"/>
                <a:gd fmla="*/ 66 h 408" name="T39"/>
                <a:gd fmla="*/ 1015 w 2224" name="T40"/>
                <a:gd fmla="*/ 66 h 408" name="T41"/>
                <a:gd fmla="*/ 1104 w 2224" name="T42"/>
                <a:gd fmla="*/ 65 h 408" name="T43"/>
                <a:gd fmla="*/ 1187 w 2224" name="T44"/>
                <a:gd fmla="*/ 64 h 408" name="T45"/>
                <a:gd fmla="*/ 1242 w 2224" name="T46"/>
                <a:gd fmla="*/ 64 h 408" name="T47"/>
                <a:gd fmla="*/ 1287 w 2224" name="T48"/>
                <a:gd fmla="*/ 65 h 408" name="T49"/>
                <a:gd fmla="*/ 1333 w 2224" name="T50"/>
                <a:gd fmla="*/ 65 h 408" name="T51"/>
                <a:gd fmla="*/ 1396 w 2224" name="T52"/>
                <a:gd fmla="*/ 65 h 408" name="T53"/>
                <a:gd fmla="*/ 1475 w 2224" name="T54"/>
                <a:gd fmla="*/ 65 h 408" name="T55"/>
                <a:gd fmla="*/ 1542 w 2224" name="T56"/>
                <a:gd fmla="*/ 66 h 408" name="T57"/>
                <a:gd fmla="*/ 1599 w 2224" name="T58"/>
                <a:gd fmla="*/ 66 h 408" name="T59"/>
                <a:gd fmla="*/ 1736 w 2224" name="T60"/>
                <a:gd fmla="*/ 8 h 408" name="T61"/>
                <a:gd fmla="*/ 1723 w 2224" name="T62"/>
                <a:gd fmla="*/ 44 h 408" name="T63"/>
                <a:gd fmla="*/ 1717 w 2224" name="T64"/>
                <a:gd fmla="*/ 79 h 408" name="T65"/>
                <a:gd fmla="*/ 1715 w 2224" name="T66"/>
                <a:gd fmla="*/ 98 h 408" name="T67"/>
                <a:gd fmla="*/ 1717 w 2224" name="T68"/>
                <a:gd fmla="*/ 140 h 408" name="T69"/>
                <a:gd fmla="*/ 1723 w 2224" name="T70"/>
                <a:gd fmla="*/ 165 h 408" name="T71"/>
                <a:gd fmla="*/ 1736 w 2224" name="T72"/>
                <a:gd fmla="*/ 199 h 408" name="T73"/>
                <a:gd fmla="*/ 1741 w 2224" name="T74"/>
                <a:gd fmla="*/ 209 h 408" name="T75"/>
                <a:gd fmla="*/ 1755 w 2224" name="T76"/>
                <a:gd fmla="*/ 230 h 408" name="T77"/>
                <a:gd fmla="*/ 1764 w 2224" name="T78"/>
                <a:gd fmla="*/ 241 h 408" name="T79"/>
                <a:gd fmla="*/ 1766 w 2224" name="T80"/>
                <a:gd fmla="*/ 243 h 408" name="T81"/>
                <a:gd fmla="*/ 1801 w 2224" name="T82"/>
                <a:gd fmla="*/ 275 h 408" name="T83"/>
                <a:gd fmla="*/ 1814 w 2224" name="T84"/>
                <a:gd fmla="*/ 284 h 408" name="T85"/>
                <a:gd fmla="*/ 1855 w 2224" name="T86"/>
                <a:gd fmla="*/ 304 h 408" name="T87"/>
                <a:gd fmla="*/ 1866 w 2224" name="T88"/>
                <a:gd fmla="*/ 308 h 408" name="T89"/>
                <a:gd fmla="*/ 1882 w 2224" name="T90"/>
                <a:gd fmla="*/ 312 h 408" name="T91"/>
                <a:gd fmla="*/ 1959 w 2224" name="T92"/>
                <a:gd fmla="*/ 318 h 408" name="T93"/>
                <a:gd fmla="*/ 2211 w 2224" name="T94"/>
                <a:gd fmla="*/ 214 h 408" name="T95"/>
                <a:gd fmla="*/ 2197 w 2224" name="T96"/>
                <a:gd fmla="*/ 242 h 408" name="T97"/>
                <a:gd fmla="*/ 2166 w 2224" name="T98"/>
                <a:gd fmla="*/ 289 h 408" name="T99"/>
                <a:gd fmla="*/ 2104 w 2224" name="T100"/>
                <a:gd fmla="*/ 347 h 40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8" w="2224">
                  <a:moveTo>
                    <a:pt x="0" y="149"/>
                  </a:moveTo>
                  <a:cubicBezTo>
                    <a:pt x="2" y="152"/>
                    <a:pt x="142" y="63"/>
                    <a:pt x="144" y="66"/>
                  </a:cubicBezTo>
                  <a:cubicBezTo>
                    <a:pt x="146" y="69"/>
                    <a:pt x="24" y="143"/>
                    <a:pt x="26" y="146"/>
                  </a:cubicBezTo>
                  <a:cubicBezTo>
                    <a:pt x="28" y="150"/>
                    <a:pt x="163" y="62"/>
                    <a:pt x="166" y="66"/>
                  </a:cubicBezTo>
                  <a:cubicBezTo>
                    <a:pt x="167" y="68"/>
                    <a:pt x="69" y="144"/>
                    <a:pt x="71" y="146"/>
                  </a:cubicBezTo>
                  <a:cubicBezTo>
                    <a:pt x="72" y="149"/>
                    <a:pt x="207" y="62"/>
                    <a:pt x="209" y="66"/>
                  </a:cubicBezTo>
                  <a:cubicBezTo>
                    <a:pt x="211" y="69"/>
                    <a:pt x="82" y="143"/>
                    <a:pt x="84" y="146"/>
                  </a:cubicBezTo>
                  <a:cubicBezTo>
                    <a:pt x="86" y="150"/>
                    <a:pt x="221" y="63"/>
                    <a:pt x="222" y="66"/>
                  </a:cubicBezTo>
                  <a:cubicBezTo>
                    <a:pt x="224" y="69"/>
                    <a:pt x="124" y="143"/>
                    <a:pt x="125" y="146"/>
                  </a:cubicBezTo>
                  <a:cubicBezTo>
                    <a:pt x="128" y="149"/>
                    <a:pt x="262" y="63"/>
                    <a:pt x="264" y="66"/>
                  </a:cubicBezTo>
                  <a:cubicBezTo>
                    <a:pt x="266" y="70"/>
                    <a:pt x="125" y="142"/>
                    <a:pt x="127" y="146"/>
                  </a:cubicBezTo>
                  <a:cubicBezTo>
                    <a:pt x="128" y="149"/>
                    <a:pt x="264" y="63"/>
                    <a:pt x="265" y="66"/>
                  </a:cubicBezTo>
                  <a:cubicBezTo>
                    <a:pt x="267" y="68"/>
                    <a:pt x="163" y="143"/>
                    <a:pt x="165" y="146"/>
                  </a:cubicBezTo>
                  <a:cubicBezTo>
                    <a:pt x="166" y="149"/>
                    <a:pt x="301" y="63"/>
                    <a:pt x="303" y="66"/>
                  </a:cubicBezTo>
                  <a:cubicBezTo>
                    <a:pt x="305" y="69"/>
                    <a:pt x="186" y="142"/>
                    <a:pt x="188" y="146"/>
                  </a:cubicBezTo>
                  <a:cubicBezTo>
                    <a:pt x="189" y="149"/>
                    <a:pt x="324" y="62"/>
                    <a:pt x="326" y="66"/>
                  </a:cubicBezTo>
                  <a:cubicBezTo>
                    <a:pt x="328" y="69"/>
                    <a:pt x="207" y="143"/>
                    <a:pt x="209" y="146"/>
                  </a:cubicBezTo>
                  <a:cubicBezTo>
                    <a:pt x="211" y="149"/>
                    <a:pt x="345" y="62"/>
                    <a:pt x="347" y="66"/>
                  </a:cubicBezTo>
                  <a:cubicBezTo>
                    <a:pt x="349" y="70"/>
                    <a:pt x="218" y="142"/>
                    <a:pt x="220" y="146"/>
                  </a:cubicBezTo>
                  <a:cubicBezTo>
                    <a:pt x="222" y="149"/>
                    <a:pt x="357" y="62"/>
                    <a:pt x="359" y="66"/>
                  </a:cubicBezTo>
                  <a:cubicBezTo>
                    <a:pt x="361" y="69"/>
                    <a:pt x="236" y="143"/>
                    <a:pt x="238" y="146"/>
                  </a:cubicBezTo>
                  <a:cubicBezTo>
                    <a:pt x="240" y="150"/>
                    <a:pt x="374" y="62"/>
                    <a:pt x="376" y="66"/>
                  </a:cubicBezTo>
                  <a:cubicBezTo>
                    <a:pt x="378" y="69"/>
                    <a:pt x="275" y="142"/>
                    <a:pt x="277" y="146"/>
                  </a:cubicBezTo>
                  <a:cubicBezTo>
                    <a:pt x="279" y="149"/>
                    <a:pt x="413" y="62"/>
                    <a:pt x="416" y="66"/>
                  </a:cubicBezTo>
                  <a:cubicBezTo>
                    <a:pt x="417" y="69"/>
                    <a:pt x="303" y="143"/>
                    <a:pt x="305" y="146"/>
                  </a:cubicBezTo>
                  <a:cubicBezTo>
                    <a:pt x="307" y="150"/>
                    <a:pt x="441" y="62"/>
                    <a:pt x="443" y="66"/>
                  </a:cubicBezTo>
                  <a:cubicBezTo>
                    <a:pt x="445" y="69"/>
                    <a:pt x="335" y="142"/>
                    <a:pt x="337" y="146"/>
                  </a:cubicBezTo>
                  <a:cubicBezTo>
                    <a:pt x="339" y="149"/>
                    <a:pt x="474" y="63"/>
                    <a:pt x="476" y="66"/>
                  </a:cubicBezTo>
                  <a:cubicBezTo>
                    <a:pt x="478" y="69"/>
                    <a:pt x="347" y="143"/>
                    <a:pt x="348" y="146"/>
                  </a:cubicBezTo>
                  <a:cubicBezTo>
                    <a:pt x="350" y="149"/>
                    <a:pt x="485" y="62"/>
                    <a:pt x="487" y="66"/>
                  </a:cubicBezTo>
                  <a:cubicBezTo>
                    <a:pt x="489" y="69"/>
                    <a:pt x="386" y="143"/>
                    <a:pt x="387" y="146"/>
                  </a:cubicBezTo>
                  <a:cubicBezTo>
                    <a:pt x="389" y="149"/>
                    <a:pt x="524" y="63"/>
                    <a:pt x="526" y="66"/>
                  </a:cubicBezTo>
                  <a:cubicBezTo>
                    <a:pt x="528" y="69"/>
                    <a:pt x="393" y="142"/>
                    <a:pt x="395" y="146"/>
                  </a:cubicBezTo>
                  <a:cubicBezTo>
                    <a:pt x="397" y="149"/>
                    <a:pt x="532" y="62"/>
                    <a:pt x="534" y="66"/>
                  </a:cubicBezTo>
                  <a:cubicBezTo>
                    <a:pt x="535" y="69"/>
                    <a:pt x="412" y="143"/>
                    <a:pt x="414" y="146"/>
                  </a:cubicBezTo>
                  <a:cubicBezTo>
                    <a:pt x="416" y="149"/>
                    <a:pt x="550" y="62"/>
                    <a:pt x="552" y="66"/>
                  </a:cubicBezTo>
                  <a:cubicBezTo>
                    <a:pt x="554" y="68"/>
                    <a:pt x="420" y="143"/>
                    <a:pt x="422" y="146"/>
                  </a:cubicBezTo>
                  <a:cubicBezTo>
                    <a:pt x="424" y="150"/>
                    <a:pt x="559" y="63"/>
                    <a:pt x="560" y="66"/>
                  </a:cubicBezTo>
                  <a:cubicBezTo>
                    <a:pt x="562" y="69"/>
                    <a:pt x="426" y="142"/>
                    <a:pt x="428" y="146"/>
                  </a:cubicBezTo>
                  <a:cubicBezTo>
                    <a:pt x="430" y="149"/>
                    <a:pt x="564" y="62"/>
                    <a:pt x="567" y="66"/>
                  </a:cubicBezTo>
                  <a:cubicBezTo>
                    <a:pt x="568" y="69"/>
                    <a:pt x="432" y="142"/>
                    <a:pt x="434" y="146"/>
                  </a:cubicBezTo>
                  <a:cubicBezTo>
                    <a:pt x="436" y="149"/>
                    <a:pt x="571" y="62"/>
                    <a:pt x="573" y="66"/>
                  </a:cubicBezTo>
                  <a:cubicBezTo>
                    <a:pt x="574" y="69"/>
                    <a:pt x="453" y="143"/>
                    <a:pt x="454" y="146"/>
                  </a:cubicBezTo>
                  <a:cubicBezTo>
                    <a:pt x="456" y="149"/>
                    <a:pt x="591" y="63"/>
                    <a:pt x="593" y="66"/>
                  </a:cubicBezTo>
                  <a:cubicBezTo>
                    <a:pt x="595" y="69"/>
                    <a:pt x="466" y="143"/>
                    <a:pt x="468" y="146"/>
                  </a:cubicBezTo>
                  <a:cubicBezTo>
                    <a:pt x="470" y="149"/>
                    <a:pt x="604" y="62"/>
                    <a:pt x="606" y="66"/>
                  </a:cubicBezTo>
                  <a:cubicBezTo>
                    <a:pt x="608" y="69"/>
                    <a:pt x="481" y="143"/>
                    <a:pt x="483" y="146"/>
                  </a:cubicBezTo>
                  <a:cubicBezTo>
                    <a:pt x="485" y="149"/>
                    <a:pt x="619" y="63"/>
                    <a:pt x="621" y="66"/>
                  </a:cubicBezTo>
                  <a:cubicBezTo>
                    <a:pt x="623" y="68"/>
                    <a:pt x="501" y="143"/>
                    <a:pt x="503" y="146"/>
                  </a:cubicBezTo>
                  <a:cubicBezTo>
                    <a:pt x="505" y="149"/>
                    <a:pt x="639" y="62"/>
                    <a:pt x="642" y="66"/>
                  </a:cubicBezTo>
                  <a:cubicBezTo>
                    <a:pt x="643" y="69"/>
                    <a:pt x="520" y="143"/>
                    <a:pt x="522" y="146"/>
                  </a:cubicBezTo>
                  <a:cubicBezTo>
                    <a:pt x="524" y="149"/>
                    <a:pt x="659" y="62"/>
                    <a:pt x="661" y="66"/>
                  </a:cubicBezTo>
                  <a:cubicBezTo>
                    <a:pt x="663" y="70"/>
                    <a:pt x="525" y="142"/>
                    <a:pt x="527" y="146"/>
                  </a:cubicBezTo>
                  <a:cubicBezTo>
                    <a:pt x="530" y="149"/>
                    <a:pt x="664" y="62"/>
                    <a:pt x="666" y="66"/>
                  </a:cubicBezTo>
                  <a:cubicBezTo>
                    <a:pt x="668" y="69"/>
                    <a:pt x="556" y="143"/>
                    <a:pt x="558" y="146"/>
                  </a:cubicBezTo>
                  <a:cubicBezTo>
                    <a:pt x="560" y="149"/>
                    <a:pt x="695" y="62"/>
                    <a:pt x="697" y="66"/>
                  </a:cubicBezTo>
                  <a:cubicBezTo>
                    <a:pt x="699" y="69"/>
                    <a:pt x="570" y="143"/>
                    <a:pt x="572" y="146"/>
                  </a:cubicBezTo>
                  <a:cubicBezTo>
                    <a:pt x="574" y="149"/>
                    <a:pt x="708" y="62"/>
                    <a:pt x="711" y="66"/>
                  </a:cubicBezTo>
                  <a:cubicBezTo>
                    <a:pt x="712" y="69"/>
                    <a:pt x="597" y="143"/>
                    <a:pt x="599" y="146"/>
                  </a:cubicBezTo>
                  <a:cubicBezTo>
                    <a:pt x="601" y="149"/>
                    <a:pt x="736" y="62"/>
                    <a:pt x="737" y="66"/>
                  </a:cubicBezTo>
                  <a:cubicBezTo>
                    <a:pt x="739" y="69"/>
                    <a:pt x="617" y="143"/>
                    <a:pt x="618" y="146"/>
                  </a:cubicBezTo>
                  <a:cubicBezTo>
                    <a:pt x="620" y="150"/>
                    <a:pt x="755" y="63"/>
                    <a:pt x="757" y="66"/>
                  </a:cubicBezTo>
                  <a:cubicBezTo>
                    <a:pt x="759" y="69"/>
                    <a:pt x="618" y="143"/>
                    <a:pt x="620" y="146"/>
                  </a:cubicBezTo>
                  <a:cubicBezTo>
                    <a:pt x="622" y="149"/>
                    <a:pt x="757" y="63"/>
                    <a:pt x="759" y="66"/>
                  </a:cubicBezTo>
                  <a:cubicBezTo>
                    <a:pt x="760" y="69"/>
                    <a:pt x="655" y="143"/>
                    <a:pt x="656" y="146"/>
                  </a:cubicBezTo>
                  <a:cubicBezTo>
                    <a:pt x="658" y="150"/>
                    <a:pt x="793" y="63"/>
                    <a:pt x="795" y="66"/>
                  </a:cubicBezTo>
                  <a:cubicBezTo>
                    <a:pt x="796" y="68"/>
                    <a:pt x="694" y="143"/>
                    <a:pt x="695" y="146"/>
                  </a:cubicBezTo>
                  <a:cubicBezTo>
                    <a:pt x="698" y="150"/>
                    <a:pt x="832" y="62"/>
                    <a:pt x="834" y="66"/>
                  </a:cubicBezTo>
                  <a:cubicBezTo>
                    <a:pt x="836" y="69"/>
                    <a:pt x="708" y="143"/>
                    <a:pt x="710" y="146"/>
                  </a:cubicBezTo>
                  <a:cubicBezTo>
                    <a:pt x="711" y="149"/>
                    <a:pt x="846" y="62"/>
                    <a:pt x="848" y="66"/>
                  </a:cubicBezTo>
                  <a:cubicBezTo>
                    <a:pt x="850" y="69"/>
                    <a:pt x="722" y="143"/>
                    <a:pt x="724" y="146"/>
                  </a:cubicBezTo>
                  <a:cubicBezTo>
                    <a:pt x="725" y="149"/>
                    <a:pt x="860" y="62"/>
                    <a:pt x="862" y="66"/>
                  </a:cubicBezTo>
                  <a:cubicBezTo>
                    <a:pt x="864" y="69"/>
                    <a:pt x="763" y="143"/>
                    <a:pt x="765" y="146"/>
                  </a:cubicBezTo>
                  <a:cubicBezTo>
                    <a:pt x="767" y="150"/>
                    <a:pt x="901" y="62"/>
                    <a:pt x="903" y="66"/>
                  </a:cubicBezTo>
                  <a:cubicBezTo>
                    <a:pt x="905" y="69"/>
                    <a:pt x="789" y="143"/>
                    <a:pt x="790" y="146"/>
                  </a:cubicBezTo>
                  <a:cubicBezTo>
                    <a:pt x="793" y="150"/>
                    <a:pt x="927" y="63"/>
                    <a:pt x="929" y="66"/>
                  </a:cubicBezTo>
                  <a:cubicBezTo>
                    <a:pt x="931" y="69"/>
                    <a:pt x="803" y="143"/>
                    <a:pt x="804" y="146"/>
                  </a:cubicBezTo>
                  <a:cubicBezTo>
                    <a:pt x="806" y="149"/>
                    <a:pt x="941" y="62"/>
                    <a:pt x="943" y="66"/>
                  </a:cubicBezTo>
                  <a:cubicBezTo>
                    <a:pt x="944" y="69"/>
                    <a:pt x="834" y="143"/>
                    <a:pt x="835" y="146"/>
                  </a:cubicBezTo>
                  <a:cubicBezTo>
                    <a:pt x="837" y="149"/>
                    <a:pt x="972" y="62"/>
                    <a:pt x="974" y="66"/>
                  </a:cubicBezTo>
                  <a:cubicBezTo>
                    <a:pt x="976" y="69"/>
                    <a:pt x="867" y="143"/>
                    <a:pt x="869" y="146"/>
                  </a:cubicBezTo>
                  <a:cubicBezTo>
                    <a:pt x="871" y="149"/>
                    <a:pt x="1005" y="62"/>
                    <a:pt x="1008" y="66"/>
                  </a:cubicBezTo>
                  <a:cubicBezTo>
                    <a:pt x="1009" y="69"/>
                    <a:pt x="875" y="143"/>
                    <a:pt x="877" y="146"/>
                  </a:cubicBezTo>
                  <a:cubicBezTo>
                    <a:pt x="879" y="149"/>
                    <a:pt x="1014" y="63"/>
                    <a:pt x="1015" y="66"/>
                  </a:cubicBezTo>
                  <a:cubicBezTo>
                    <a:pt x="1017" y="68"/>
                    <a:pt x="919" y="143"/>
                    <a:pt x="921" y="146"/>
                  </a:cubicBezTo>
                  <a:cubicBezTo>
                    <a:pt x="923" y="149"/>
                    <a:pt x="1058" y="62"/>
                    <a:pt x="1060" y="66"/>
                  </a:cubicBezTo>
                  <a:cubicBezTo>
                    <a:pt x="1061" y="68"/>
                    <a:pt x="963" y="143"/>
                    <a:pt x="965" y="146"/>
                  </a:cubicBezTo>
                  <a:cubicBezTo>
                    <a:pt x="967" y="149"/>
                    <a:pt x="1103" y="63"/>
                    <a:pt x="1104" y="65"/>
                  </a:cubicBezTo>
                  <a:cubicBezTo>
                    <a:pt x="1106" y="68"/>
                    <a:pt x="1004" y="143"/>
                    <a:pt x="1005" y="146"/>
                  </a:cubicBezTo>
                  <a:cubicBezTo>
                    <a:pt x="1007" y="149"/>
                    <a:pt x="1143" y="61"/>
                    <a:pt x="1146" y="65"/>
                  </a:cubicBezTo>
                  <a:cubicBezTo>
                    <a:pt x="1147" y="68"/>
                    <a:pt x="1044" y="143"/>
                    <a:pt x="1046" y="146"/>
                  </a:cubicBezTo>
                  <a:cubicBezTo>
                    <a:pt x="1048" y="149"/>
                    <a:pt x="1185" y="61"/>
                    <a:pt x="1187" y="64"/>
                  </a:cubicBezTo>
                  <a:cubicBezTo>
                    <a:pt x="1189" y="67"/>
                    <a:pt x="1087" y="143"/>
                    <a:pt x="1088" y="146"/>
                  </a:cubicBezTo>
                  <a:cubicBezTo>
                    <a:pt x="1090" y="149"/>
                    <a:pt x="1227" y="61"/>
                    <a:pt x="1229" y="64"/>
                  </a:cubicBezTo>
                  <a:cubicBezTo>
                    <a:pt x="1231" y="68"/>
                    <a:pt x="1100" y="143"/>
                    <a:pt x="1102" y="146"/>
                  </a:cubicBezTo>
                  <a:cubicBezTo>
                    <a:pt x="1104" y="149"/>
                    <a:pt x="1240" y="60"/>
                    <a:pt x="1242" y="64"/>
                  </a:cubicBezTo>
                  <a:cubicBezTo>
                    <a:pt x="1244" y="67"/>
                    <a:pt x="1134" y="142"/>
                    <a:pt x="1136" y="146"/>
                  </a:cubicBezTo>
                  <a:cubicBezTo>
                    <a:pt x="1138" y="149"/>
                    <a:pt x="1275" y="62"/>
                    <a:pt x="1277" y="65"/>
                  </a:cubicBezTo>
                  <a:cubicBezTo>
                    <a:pt x="1279" y="68"/>
                    <a:pt x="1145" y="143"/>
                    <a:pt x="1147" y="146"/>
                  </a:cubicBezTo>
                  <a:cubicBezTo>
                    <a:pt x="1149" y="149"/>
                    <a:pt x="1286" y="62"/>
                    <a:pt x="1287" y="65"/>
                  </a:cubicBezTo>
                  <a:cubicBezTo>
                    <a:pt x="1289" y="68"/>
                    <a:pt x="1173" y="143"/>
                    <a:pt x="1174" y="146"/>
                  </a:cubicBezTo>
                  <a:cubicBezTo>
                    <a:pt x="1177" y="150"/>
                    <a:pt x="1312" y="61"/>
                    <a:pt x="1315" y="65"/>
                  </a:cubicBezTo>
                  <a:cubicBezTo>
                    <a:pt x="1316" y="68"/>
                    <a:pt x="1191" y="143"/>
                    <a:pt x="1193" y="146"/>
                  </a:cubicBezTo>
                  <a:cubicBezTo>
                    <a:pt x="1194" y="149"/>
                    <a:pt x="1331" y="62"/>
                    <a:pt x="1333" y="65"/>
                  </a:cubicBezTo>
                  <a:cubicBezTo>
                    <a:pt x="1334" y="67"/>
                    <a:pt x="1236" y="143"/>
                    <a:pt x="1238" y="146"/>
                  </a:cubicBezTo>
                  <a:cubicBezTo>
                    <a:pt x="1240" y="149"/>
                    <a:pt x="1375" y="61"/>
                    <a:pt x="1378" y="65"/>
                  </a:cubicBezTo>
                  <a:cubicBezTo>
                    <a:pt x="1380" y="69"/>
                    <a:pt x="1254" y="142"/>
                    <a:pt x="1256" y="146"/>
                  </a:cubicBezTo>
                  <a:cubicBezTo>
                    <a:pt x="1258" y="149"/>
                    <a:pt x="1394" y="62"/>
                    <a:pt x="1396" y="65"/>
                  </a:cubicBezTo>
                  <a:cubicBezTo>
                    <a:pt x="1397" y="68"/>
                    <a:pt x="1292" y="143"/>
                    <a:pt x="1294" y="146"/>
                  </a:cubicBezTo>
                  <a:cubicBezTo>
                    <a:pt x="1296" y="149"/>
                    <a:pt x="1432" y="62"/>
                    <a:pt x="1433" y="65"/>
                  </a:cubicBezTo>
                  <a:cubicBezTo>
                    <a:pt x="1435" y="68"/>
                    <a:pt x="1335" y="143"/>
                    <a:pt x="1336" y="146"/>
                  </a:cubicBezTo>
                  <a:cubicBezTo>
                    <a:pt x="1338" y="149"/>
                    <a:pt x="1473" y="62"/>
                    <a:pt x="1475" y="65"/>
                  </a:cubicBezTo>
                  <a:cubicBezTo>
                    <a:pt x="1477" y="69"/>
                    <a:pt x="1360" y="143"/>
                    <a:pt x="1362" y="146"/>
                  </a:cubicBezTo>
                  <a:cubicBezTo>
                    <a:pt x="1364" y="149"/>
                    <a:pt x="1499" y="62"/>
                    <a:pt x="1501" y="66"/>
                  </a:cubicBezTo>
                  <a:cubicBezTo>
                    <a:pt x="1503" y="69"/>
                    <a:pt x="1402" y="143"/>
                    <a:pt x="1404" y="146"/>
                  </a:cubicBezTo>
                  <a:cubicBezTo>
                    <a:pt x="1405" y="149"/>
                    <a:pt x="1540" y="63"/>
                    <a:pt x="1542" y="66"/>
                  </a:cubicBezTo>
                  <a:cubicBezTo>
                    <a:pt x="1544" y="69"/>
                    <a:pt x="1422" y="142"/>
                    <a:pt x="1424" y="146"/>
                  </a:cubicBezTo>
                  <a:cubicBezTo>
                    <a:pt x="1426" y="149"/>
                    <a:pt x="1561" y="62"/>
                    <a:pt x="1562" y="66"/>
                  </a:cubicBezTo>
                  <a:cubicBezTo>
                    <a:pt x="1564" y="69"/>
                    <a:pt x="1458" y="143"/>
                    <a:pt x="1460" y="146"/>
                  </a:cubicBezTo>
                  <a:cubicBezTo>
                    <a:pt x="1462" y="150"/>
                    <a:pt x="1596" y="62"/>
                    <a:pt x="1599" y="66"/>
                  </a:cubicBezTo>
                  <a:cubicBezTo>
                    <a:pt x="1600" y="69"/>
                    <a:pt x="1493" y="143"/>
                    <a:pt x="1495" y="146"/>
                  </a:cubicBezTo>
                  <a:cubicBezTo>
                    <a:pt x="1497" y="151"/>
                    <a:pt x="1733" y="0"/>
                    <a:pt x="1736" y="6"/>
                  </a:cubicBezTo>
                  <a:cubicBezTo>
                    <a:pt x="1739" y="11"/>
                    <a:pt x="1494" y="141"/>
                    <a:pt x="1497" y="146"/>
                  </a:cubicBezTo>
                  <a:cubicBezTo>
                    <a:pt x="1500" y="152"/>
                    <a:pt x="1733" y="3"/>
                    <a:pt x="1736" y="8"/>
                  </a:cubicBezTo>
                  <a:cubicBezTo>
                    <a:pt x="1738" y="12"/>
                    <a:pt x="1535" y="140"/>
                    <a:pt x="1538" y="146"/>
                  </a:cubicBezTo>
                  <a:cubicBezTo>
                    <a:pt x="1541" y="151"/>
                    <a:pt x="1721" y="32"/>
                    <a:pt x="1725" y="38"/>
                  </a:cubicBezTo>
                  <a:cubicBezTo>
                    <a:pt x="1727" y="43"/>
                    <a:pt x="1544" y="141"/>
                    <a:pt x="1547" y="146"/>
                  </a:cubicBezTo>
                  <a:cubicBezTo>
                    <a:pt x="1550" y="151"/>
                    <a:pt x="1720" y="40"/>
                    <a:pt x="1723" y="44"/>
                  </a:cubicBezTo>
                  <a:cubicBezTo>
                    <a:pt x="1725" y="48"/>
                    <a:pt x="1580" y="142"/>
                    <a:pt x="1582" y="146"/>
                  </a:cubicBezTo>
                  <a:cubicBezTo>
                    <a:pt x="1584" y="150"/>
                    <a:pt x="1716" y="64"/>
                    <a:pt x="1718" y="67"/>
                  </a:cubicBezTo>
                  <a:cubicBezTo>
                    <a:pt x="1720" y="70"/>
                    <a:pt x="1600" y="142"/>
                    <a:pt x="1602" y="146"/>
                  </a:cubicBezTo>
                  <a:cubicBezTo>
                    <a:pt x="1604" y="149"/>
                    <a:pt x="1715" y="76"/>
                    <a:pt x="1717" y="79"/>
                  </a:cubicBezTo>
                  <a:cubicBezTo>
                    <a:pt x="1718" y="82"/>
                    <a:pt x="1620" y="143"/>
                    <a:pt x="1622" y="146"/>
                  </a:cubicBezTo>
                  <a:cubicBezTo>
                    <a:pt x="1623" y="149"/>
                    <a:pt x="1714" y="90"/>
                    <a:pt x="1716" y="92"/>
                  </a:cubicBezTo>
                  <a:cubicBezTo>
                    <a:pt x="1717" y="94"/>
                    <a:pt x="1628" y="146"/>
                    <a:pt x="1629" y="148"/>
                  </a:cubicBezTo>
                  <a:cubicBezTo>
                    <a:pt x="1630" y="150"/>
                    <a:pt x="1714" y="96"/>
                    <a:pt x="1715" y="98"/>
                  </a:cubicBezTo>
                  <a:cubicBezTo>
                    <a:pt x="1717" y="100"/>
                    <a:pt x="1637" y="162"/>
                    <a:pt x="1638" y="165"/>
                  </a:cubicBezTo>
                  <a:cubicBezTo>
                    <a:pt x="1639" y="166"/>
                    <a:pt x="1714" y="118"/>
                    <a:pt x="1715" y="120"/>
                  </a:cubicBezTo>
                  <a:cubicBezTo>
                    <a:pt x="1717" y="122"/>
                    <a:pt x="1642" y="180"/>
                    <a:pt x="1643" y="183"/>
                  </a:cubicBezTo>
                  <a:cubicBezTo>
                    <a:pt x="1644" y="184"/>
                    <a:pt x="1717" y="138"/>
                    <a:pt x="1717" y="140"/>
                  </a:cubicBezTo>
                  <a:cubicBezTo>
                    <a:pt x="1719" y="142"/>
                    <a:pt x="1645" y="190"/>
                    <a:pt x="1646" y="192"/>
                  </a:cubicBezTo>
                  <a:cubicBezTo>
                    <a:pt x="1646" y="193"/>
                    <a:pt x="1718" y="147"/>
                    <a:pt x="1719" y="149"/>
                  </a:cubicBezTo>
                  <a:cubicBezTo>
                    <a:pt x="1720" y="151"/>
                    <a:pt x="1649" y="204"/>
                    <a:pt x="1651" y="207"/>
                  </a:cubicBezTo>
                  <a:cubicBezTo>
                    <a:pt x="1652" y="208"/>
                    <a:pt x="1722" y="163"/>
                    <a:pt x="1723" y="165"/>
                  </a:cubicBezTo>
                  <a:cubicBezTo>
                    <a:pt x="1724" y="167"/>
                    <a:pt x="1658" y="225"/>
                    <a:pt x="1659" y="227"/>
                  </a:cubicBezTo>
                  <a:cubicBezTo>
                    <a:pt x="1660" y="229"/>
                    <a:pt x="1729" y="184"/>
                    <a:pt x="1730" y="186"/>
                  </a:cubicBezTo>
                  <a:cubicBezTo>
                    <a:pt x="1731" y="187"/>
                    <a:pt x="1664" y="238"/>
                    <a:pt x="1665" y="240"/>
                  </a:cubicBezTo>
                  <a:cubicBezTo>
                    <a:pt x="1666" y="241"/>
                    <a:pt x="1735" y="197"/>
                    <a:pt x="1736" y="199"/>
                  </a:cubicBezTo>
                  <a:cubicBezTo>
                    <a:pt x="1737" y="201"/>
                    <a:pt x="1670" y="247"/>
                    <a:pt x="1671" y="249"/>
                  </a:cubicBezTo>
                  <a:cubicBezTo>
                    <a:pt x="1672" y="251"/>
                    <a:pt x="1740" y="206"/>
                    <a:pt x="1741" y="208"/>
                  </a:cubicBezTo>
                  <a:cubicBezTo>
                    <a:pt x="1742" y="210"/>
                    <a:pt x="1670" y="248"/>
                    <a:pt x="1671" y="250"/>
                  </a:cubicBezTo>
                  <a:cubicBezTo>
                    <a:pt x="1672" y="251"/>
                    <a:pt x="1741" y="207"/>
                    <a:pt x="1741" y="209"/>
                  </a:cubicBezTo>
                  <a:cubicBezTo>
                    <a:pt x="1743" y="211"/>
                    <a:pt x="1679" y="263"/>
                    <a:pt x="1680" y="265"/>
                  </a:cubicBezTo>
                  <a:cubicBezTo>
                    <a:pt x="1681" y="267"/>
                    <a:pt x="1750" y="222"/>
                    <a:pt x="1751" y="224"/>
                  </a:cubicBezTo>
                  <a:cubicBezTo>
                    <a:pt x="1752" y="226"/>
                    <a:pt x="1683" y="269"/>
                    <a:pt x="1684" y="271"/>
                  </a:cubicBezTo>
                  <a:cubicBezTo>
                    <a:pt x="1685" y="272"/>
                    <a:pt x="1754" y="228"/>
                    <a:pt x="1755" y="230"/>
                  </a:cubicBezTo>
                  <a:cubicBezTo>
                    <a:pt x="1756" y="232"/>
                    <a:pt x="1689" y="277"/>
                    <a:pt x="1690" y="278"/>
                  </a:cubicBezTo>
                  <a:cubicBezTo>
                    <a:pt x="1691" y="281"/>
                    <a:pt x="1760" y="236"/>
                    <a:pt x="1761" y="237"/>
                  </a:cubicBezTo>
                  <a:cubicBezTo>
                    <a:pt x="1762" y="239"/>
                    <a:pt x="1691" y="280"/>
                    <a:pt x="1692" y="282"/>
                  </a:cubicBezTo>
                  <a:cubicBezTo>
                    <a:pt x="1693" y="284"/>
                    <a:pt x="1763" y="239"/>
                    <a:pt x="1764" y="241"/>
                  </a:cubicBezTo>
                  <a:cubicBezTo>
                    <a:pt x="1764" y="242"/>
                    <a:pt x="1692" y="282"/>
                    <a:pt x="1693" y="284"/>
                  </a:cubicBezTo>
                  <a:cubicBezTo>
                    <a:pt x="1695" y="285"/>
                    <a:pt x="1764" y="240"/>
                    <a:pt x="1765" y="242"/>
                  </a:cubicBezTo>
                  <a:cubicBezTo>
                    <a:pt x="1766" y="244"/>
                    <a:pt x="1694" y="283"/>
                    <a:pt x="1694" y="285"/>
                  </a:cubicBezTo>
                  <a:cubicBezTo>
                    <a:pt x="1695" y="287"/>
                    <a:pt x="1765" y="241"/>
                    <a:pt x="1766" y="243"/>
                  </a:cubicBezTo>
                  <a:cubicBezTo>
                    <a:pt x="1767" y="245"/>
                    <a:pt x="1708" y="301"/>
                    <a:pt x="1709" y="302"/>
                  </a:cubicBezTo>
                  <a:cubicBezTo>
                    <a:pt x="1710" y="304"/>
                    <a:pt x="1782" y="258"/>
                    <a:pt x="1783" y="260"/>
                  </a:cubicBezTo>
                  <a:cubicBezTo>
                    <a:pt x="1784" y="262"/>
                    <a:pt x="1725" y="317"/>
                    <a:pt x="1726" y="318"/>
                  </a:cubicBezTo>
                  <a:cubicBezTo>
                    <a:pt x="1727" y="320"/>
                    <a:pt x="1800" y="273"/>
                    <a:pt x="1801" y="275"/>
                  </a:cubicBezTo>
                  <a:cubicBezTo>
                    <a:pt x="1802" y="277"/>
                    <a:pt x="1727" y="319"/>
                    <a:pt x="1728" y="321"/>
                  </a:cubicBezTo>
                  <a:cubicBezTo>
                    <a:pt x="1729" y="323"/>
                    <a:pt x="1803" y="275"/>
                    <a:pt x="1804" y="277"/>
                  </a:cubicBezTo>
                  <a:cubicBezTo>
                    <a:pt x="1805" y="279"/>
                    <a:pt x="1736" y="327"/>
                    <a:pt x="1737" y="328"/>
                  </a:cubicBezTo>
                  <a:cubicBezTo>
                    <a:pt x="1739" y="330"/>
                    <a:pt x="1813" y="282"/>
                    <a:pt x="1814" y="284"/>
                  </a:cubicBezTo>
                  <a:cubicBezTo>
                    <a:pt x="1815" y="286"/>
                    <a:pt x="1750" y="337"/>
                    <a:pt x="1751" y="339"/>
                  </a:cubicBezTo>
                  <a:cubicBezTo>
                    <a:pt x="1752" y="341"/>
                    <a:pt x="1830" y="292"/>
                    <a:pt x="1831" y="293"/>
                  </a:cubicBezTo>
                  <a:cubicBezTo>
                    <a:pt x="1832" y="295"/>
                    <a:pt x="1769" y="351"/>
                    <a:pt x="1770" y="353"/>
                  </a:cubicBezTo>
                  <a:cubicBezTo>
                    <a:pt x="1771" y="355"/>
                    <a:pt x="1853" y="302"/>
                    <a:pt x="1855" y="304"/>
                  </a:cubicBezTo>
                  <a:cubicBezTo>
                    <a:pt x="1856" y="306"/>
                    <a:pt x="1777" y="356"/>
                    <a:pt x="1778" y="358"/>
                  </a:cubicBezTo>
                  <a:cubicBezTo>
                    <a:pt x="1779" y="360"/>
                    <a:pt x="1864" y="305"/>
                    <a:pt x="1865" y="308"/>
                  </a:cubicBezTo>
                  <a:cubicBezTo>
                    <a:pt x="1867" y="310"/>
                    <a:pt x="1778" y="356"/>
                    <a:pt x="1779" y="358"/>
                  </a:cubicBezTo>
                  <a:cubicBezTo>
                    <a:pt x="1780" y="361"/>
                    <a:pt x="1865" y="306"/>
                    <a:pt x="1866" y="308"/>
                  </a:cubicBezTo>
                  <a:cubicBezTo>
                    <a:pt x="1867" y="310"/>
                    <a:pt x="1780" y="357"/>
                    <a:pt x="1781" y="360"/>
                  </a:cubicBezTo>
                  <a:cubicBezTo>
                    <a:pt x="1782" y="362"/>
                    <a:pt x="1868" y="307"/>
                    <a:pt x="1869" y="309"/>
                  </a:cubicBezTo>
                  <a:cubicBezTo>
                    <a:pt x="1870" y="311"/>
                    <a:pt x="1790" y="363"/>
                    <a:pt x="1791" y="365"/>
                  </a:cubicBezTo>
                  <a:cubicBezTo>
                    <a:pt x="1792" y="367"/>
                    <a:pt x="1881" y="310"/>
                    <a:pt x="1882" y="312"/>
                  </a:cubicBezTo>
                  <a:cubicBezTo>
                    <a:pt x="1883" y="314"/>
                    <a:pt x="1813" y="375"/>
                    <a:pt x="1814" y="377"/>
                  </a:cubicBezTo>
                  <a:cubicBezTo>
                    <a:pt x="1816" y="379"/>
                    <a:pt x="1914" y="316"/>
                    <a:pt x="1915" y="318"/>
                  </a:cubicBezTo>
                  <a:cubicBezTo>
                    <a:pt x="1917" y="321"/>
                    <a:pt x="1839" y="384"/>
                    <a:pt x="1840" y="387"/>
                  </a:cubicBezTo>
                  <a:cubicBezTo>
                    <a:pt x="1842" y="390"/>
                    <a:pt x="1957" y="315"/>
                    <a:pt x="1959" y="318"/>
                  </a:cubicBezTo>
                  <a:cubicBezTo>
                    <a:pt x="1960" y="321"/>
                    <a:pt x="1869" y="392"/>
                    <a:pt x="1870" y="395"/>
                  </a:cubicBezTo>
                  <a:cubicBezTo>
                    <a:pt x="1874" y="402"/>
                    <a:pt x="2214" y="186"/>
                    <a:pt x="2218" y="194"/>
                  </a:cubicBezTo>
                  <a:cubicBezTo>
                    <a:pt x="2224" y="203"/>
                    <a:pt x="1887" y="389"/>
                    <a:pt x="1892" y="398"/>
                  </a:cubicBezTo>
                  <a:cubicBezTo>
                    <a:pt x="1897" y="407"/>
                    <a:pt x="2206" y="205"/>
                    <a:pt x="2211" y="214"/>
                  </a:cubicBezTo>
                  <a:cubicBezTo>
                    <a:pt x="2215" y="221"/>
                    <a:pt x="1899" y="391"/>
                    <a:pt x="1904" y="399"/>
                  </a:cubicBezTo>
                  <a:cubicBezTo>
                    <a:pt x="1909" y="408"/>
                    <a:pt x="2201" y="216"/>
                    <a:pt x="2206" y="225"/>
                  </a:cubicBezTo>
                  <a:cubicBezTo>
                    <a:pt x="2211" y="233"/>
                    <a:pt x="1920" y="393"/>
                    <a:pt x="1924" y="400"/>
                  </a:cubicBezTo>
                  <a:cubicBezTo>
                    <a:pt x="1928" y="407"/>
                    <a:pt x="2193" y="235"/>
                    <a:pt x="2197" y="242"/>
                  </a:cubicBezTo>
                  <a:cubicBezTo>
                    <a:pt x="2202" y="249"/>
                    <a:pt x="1961" y="393"/>
                    <a:pt x="1964" y="398"/>
                  </a:cubicBezTo>
                  <a:cubicBezTo>
                    <a:pt x="1967" y="404"/>
                    <a:pt x="2173" y="269"/>
                    <a:pt x="2177" y="276"/>
                  </a:cubicBezTo>
                  <a:cubicBezTo>
                    <a:pt x="2180" y="282"/>
                    <a:pt x="1979" y="391"/>
                    <a:pt x="1981" y="396"/>
                  </a:cubicBezTo>
                  <a:cubicBezTo>
                    <a:pt x="1984" y="401"/>
                    <a:pt x="2164" y="284"/>
                    <a:pt x="2166" y="289"/>
                  </a:cubicBezTo>
                  <a:cubicBezTo>
                    <a:pt x="2169" y="293"/>
                    <a:pt x="2022" y="381"/>
                    <a:pt x="2025" y="385"/>
                  </a:cubicBezTo>
                  <a:cubicBezTo>
                    <a:pt x="2027" y="389"/>
                    <a:pt x="2134" y="318"/>
                    <a:pt x="2136" y="321"/>
                  </a:cubicBezTo>
                  <a:cubicBezTo>
                    <a:pt x="2137" y="323"/>
                    <a:pt x="2061" y="369"/>
                    <a:pt x="2062" y="371"/>
                  </a:cubicBezTo>
                  <a:cubicBezTo>
                    <a:pt x="2062" y="372"/>
                    <a:pt x="2103" y="345"/>
                    <a:pt x="2104" y="347"/>
                  </a:cubicBezTo>
                </a:path>
              </a:pathLst>
            </a:custGeom>
            <a:noFill/>
            <a:ln cap="rnd" w="12700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17CB7C7-5342-42E6-8633-7D790E38B130}"/>
                </a:ext>
              </a:extLst>
            </p:cNvPr>
            <p:cNvSpPr/>
            <p:nvPr/>
          </p:nvSpPr>
          <p:spPr bwMode="auto">
            <a:xfrm>
              <a:off x="4379913" y="4146551"/>
              <a:ext cx="1085850" cy="906463"/>
            </a:xfrm>
            <a:custGeom>
              <a:gdLst>
                <a:gd fmla="*/ 11 w 428" name="T0"/>
                <a:gd fmla="*/ 12 h 357" name="T1"/>
                <a:gd fmla="*/ 25 w 428" name="T2"/>
                <a:gd fmla="*/ 11 h 357" name="T3"/>
                <a:gd fmla="*/ 65 w 428" name="T4"/>
                <a:gd fmla="*/ 11 h 357" name="T5"/>
                <a:gd fmla="*/ 69 w 428" name="T6"/>
                <a:gd fmla="*/ 11 h 357" name="T7"/>
                <a:gd fmla="*/ 80 w 428" name="T8"/>
                <a:gd fmla="*/ 11 h 357" name="T9"/>
                <a:gd fmla="*/ 103 w 428" name="T10"/>
                <a:gd fmla="*/ 11 h 357" name="T11"/>
                <a:gd fmla="*/ 134 w 428" name="T12"/>
                <a:gd fmla="*/ 11 h 357" name="T13"/>
                <a:gd fmla="*/ 146 w 428" name="T14"/>
                <a:gd fmla="*/ 11 h 357" name="T15"/>
                <a:gd fmla="*/ 157 w 428" name="T16"/>
                <a:gd fmla="*/ 11 h 357" name="T17"/>
                <a:gd fmla="*/ 193 w 428" name="T18"/>
                <a:gd fmla="*/ 11 h 357" name="T19"/>
                <a:gd fmla="*/ 212 w 428" name="T20"/>
                <a:gd fmla="*/ 11 h 357" name="T21"/>
                <a:gd fmla="*/ 253 w 428" name="T22"/>
                <a:gd fmla="*/ 11 h 357" name="T23"/>
                <a:gd fmla="*/ 263 w 428" name="T24"/>
                <a:gd fmla="*/ 11 h 357" name="T25"/>
                <a:gd fmla="*/ 265 w 428" name="T26"/>
                <a:gd fmla="*/ 11 h 357" name="T27"/>
                <a:gd fmla="*/ 276 w 428" name="T28"/>
                <a:gd fmla="*/ 11 h 357" name="T29"/>
                <a:gd fmla="*/ 294 w 428" name="T30"/>
                <a:gd fmla="*/ 11 h 357" name="T31"/>
                <a:gd fmla="*/ 327 w 428" name="T32"/>
                <a:gd fmla="*/ 11 h 357" name="T33"/>
                <a:gd fmla="*/ 331 w 428" name="T34"/>
                <a:gd fmla="*/ 11 h 357" name="T35"/>
                <a:gd fmla="*/ 350 w 428" name="T36"/>
                <a:gd fmla="*/ 11 h 357" name="T37"/>
                <a:gd fmla="*/ 356 w 428" name="T38"/>
                <a:gd fmla="*/ 11 h 357" name="T39"/>
                <a:gd fmla="*/ 373 w 428" name="T40"/>
                <a:gd fmla="*/ 11 h 357" name="T41"/>
                <a:gd fmla="*/ 375 w 428" name="T42"/>
                <a:gd fmla="*/ 11 h 357" name="T43"/>
                <a:gd fmla="*/ 393 w 428" name="T44"/>
                <a:gd fmla="*/ 11 h 357" name="T45"/>
                <a:gd fmla="*/ 421 w 428" name="T46"/>
                <a:gd fmla="*/ 11 h 357" name="T47"/>
                <a:gd fmla="*/ 274 w 428" name="T48"/>
                <a:gd fmla="*/ 120 h 357" name="T49"/>
                <a:gd fmla="*/ 97 w 428" name="T50"/>
                <a:gd fmla="*/ 241 h 357" name="T51"/>
                <a:gd fmla="*/ 97 w 428" name="T52"/>
                <a:gd fmla="*/ 264 h 357" name="T53"/>
                <a:gd fmla="*/ 97 w 428" name="T54"/>
                <a:gd fmla="*/ 271 h 357" name="T55"/>
                <a:gd fmla="*/ 97 w 428" name="T56"/>
                <a:gd fmla="*/ 287 h 357" name="T57"/>
                <a:gd fmla="*/ 97 w 428" name="T58"/>
                <a:gd fmla="*/ 311 h 357" name="T59"/>
                <a:gd fmla="*/ 97 w 428" name="T60"/>
                <a:gd fmla="*/ 334 h 357" name="T61"/>
                <a:gd fmla="*/ 97 w 428" name="T62"/>
                <a:gd fmla="*/ 344 h 357" name="T63"/>
                <a:gd fmla="*/ 97 w 428" name="T64"/>
                <a:gd fmla="*/ 354 h 35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57" w="428">
                  <a:moveTo>
                    <a:pt x="8" y="14"/>
                  </a:moveTo>
                  <a:cubicBezTo>
                    <a:pt x="8" y="14"/>
                    <a:pt x="11" y="12"/>
                    <a:pt x="11" y="12"/>
                  </a:cubicBezTo>
                  <a:cubicBezTo>
                    <a:pt x="11" y="12"/>
                    <a:pt x="8" y="20"/>
                    <a:pt x="8" y="21"/>
                  </a:cubicBezTo>
                  <a:cubicBezTo>
                    <a:pt x="8" y="21"/>
                    <a:pt x="24" y="10"/>
                    <a:pt x="25" y="11"/>
                  </a:cubicBezTo>
                  <a:cubicBezTo>
                    <a:pt x="25" y="12"/>
                    <a:pt x="7" y="43"/>
                    <a:pt x="8" y="44"/>
                  </a:cubicBezTo>
                  <a:cubicBezTo>
                    <a:pt x="8" y="45"/>
                    <a:pt x="64" y="9"/>
                    <a:pt x="65" y="11"/>
                  </a:cubicBezTo>
                  <a:cubicBezTo>
                    <a:pt x="66" y="12"/>
                    <a:pt x="7" y="45"/>
                    <a:pt x="8" y="46"/>
                  </a:cubicBezTo>
                  <a:cubicBezTo>
                    <a:pt x="9" y="48"/>
                    <a:pt x="68" y="9"/>
                    <a:pt x="69" y="11"/>
                  </a:cubicBezTo>
                  <a:cubicBezTo>
                    <a:pt x="70" y="12"/>
                    <a:pt x="7" y="51"/>
                    <a:pt x="8" y="52"/>
                  </a:cubicBezTo>
                  <a:cubicBezTo>
                    <a:pt x="9" y="54"/>
                    <a:pt x="79" y="9"/>
                    <a:pt x="80" y="11"/>
                  </a:cubicBezTo>
                  <a:cubicBezTo>
                    <a:pt x="81" y="13"/>
                    <a:pt x="7" y="64"/>
                    <a:pt x="8" y="66"/>
                  </a:cubicBezTo>
                  <a:cubicBezTo>
                    <a:pt x="9" y="68"/>
                    <a:pt x="101" y="8"/>
                    <a:pt x="103" y="11"/>
                  </a:cubicBezTo>
                  <a:cubicBezTo>
                    <a:pt x="104" y="13"/>
                    <a:pt x="6" y="81"/>
                    <a:pt x="8" y="83"/>
                  </a:cubicBezTo>
                  <a:cubicBezTo>
                    <a:pt x="10" y="87"/>
                    <a:pt x="132" y="7"/>
                    <a:pt x="134" y="11"/>
                  </a:cubicBezTo>
                  <a:cubicBezTo>
                    <a:pt x="136" y="14"/>
                    <a:pt x="6" y="88"/>
                    <a:pt x="8" y="91"/>
                  </a:cubicBezTo>
                  <a:cubicBezTo>
                    <a:pt x="10" y="94"/>
                    <a:pt x="144" y="7"/>
                    <a:pt x="146" y="11"/>
                  </a:cubicBezTo>
                  <a:cubicBezTo>
                    <a:pt x="148" y="14"/>
                    <a:pt x="5" y="93"/>
                    <a:pt x="8" y="97"/>
                  </a:cubicBezTo>
                  <a:cubicBezTo>
                    <a:pt x="10" y="101"/>
                    <a:pt x="156" y="8"/>
                    <a:pt x="157" y="11"/>
                  </a:cubicBezTo>
                  <a:cubicBezTo>
                    <a:pt x="159" y="14"/>
                    <a:pt x="6" y="114"/>
                    <a:pt x="8" y="117"/>
                  </a:cubicBezTo>
                  <a:cubicBezTo>
                    <a:pt x="10" y="121"/>
                    <a:pt x="189" y="5"/>
                    <a:pt x="193" y="11"/>
                  </a:cubicBezTo>
                  <a:cubicBezTo>
                    <a:pt x="195" y="15"/>
                    <a:pt x="5" y="124"/>
                    <a:pt x="8" y="129"/>
                  </a:cubicBezTo>
                  <a:cubicBezTo>
                    <a:pt x="11" y="134"/>
                    <a:pt x="209" y="6"/>
                    <a:pt x="212" y="11"/>
                  </a:cubicBezTo>
                  <a:cubicBezTo>
                    <a:pt x="214" y="15"/>
                    <a:pt x="4" y="147"/>
                    <a:pt x="8" y="152"/>
                  </a:cubicBezTo>
                  <a:cubicBezTo>
                    <a:pt x="11" y="159"/>
                    <a:pt x="250" y="5"/>
                    <a:pt x="253" y="11"/>
                  </a:cubicBezTo>
                  <a:cubicBezTo>
                    <a:pt x="257" y="18"/>
                    <a:pt x="4" y="151"/>
                    <a:pt x="8" y="158"/>
                  </a:cubicBezTo>
                  <a:cubicBezTo>
                    <a:pt x="12" y="165"/>
                    <a:pt x="259" y="3"/>
                    <a:pt x="263" y="11"/>
                  </a:cubicBezTo>
                  <a:cubicBezTo>
                    <a:pt x="267" y="17"/>
                    <a:pt x="3" y="152"/>
                    <a:pt x="8" y="159"/>
                  </a:cubicBezTo>
                  <a:cubicBezTo>
                    <a:pt x="11" y="165"/>
                    <a:pt x="261" y="4"/>
                    <a:pt x="265" y="11"/>
                  </a:cubicBezTo>
                  <a:cubicBezTo>
                    <a:pt x="269" y="18"/>
                    <a:pt x="4" y="160"/>
                    <a:pt x="8" y="166"/>
                  </a:cubicBezTo>
                  <a:cubicBezTo>
                    <a:pt x="12" y="172"/>
                    <a:pt x="272" y="5"/>
                    <a:pt x="276" y="11"/>
                  </a:cubicBezTo>
                  <a:cubicBezTo>
                    <a:pt x="280" y="19"/>
                    <a:pt x="4" y="170"/>
                    <a:pt x="8" y="176"/>
                  </a:cubicBezTo>
                  <a:cubicBezTo>
                    <a:pt x="12" y="183"/>
                    <a:pt x="289" y="3"/>
                    <a:pt x="294" y="11"/>
                  </a:cubicBezTo>
                  <a:cubicBezTo>
                    <a:pt x="298" y="19"/>
                    <a:pt x="4" y="188"/>
                    <a:pt x="8" y="195"/>
                  </a:cubicBezTo>
                  <a:cubicBezTo>
                    <a:pt x="12" y="202"/>
                    <a:pt x="322" y="1"/>
                    <a:pt x="327" y="11"/>
                  </a:cubicBezTo>
                  <a:cubicBezTo>
                    <a:pt x="332" y="19"/>
                    <a:pt x="3" y="190"/>
                    <a:pt x="8" y="197"/>
                  </a:cubicBezTo>
                  <a:cubicBezTo>
                    <a:pt x="12" y="205"/>
                    <a:pt x="326" y="2"/>
                    <a:pt x="331" y="11"/>
                  </a:cubicBezTo>
                  <a:cubicBezTo>
                    <a:pt x="336" y="19"/>
                    <a:pt x="3" y="200"/>
                    <a:pt x="8" y="208"/>
                  </a:cubicBezTo>
                  <a:cubicBezTo>
                    <a:pt x="12" y="216"/>
                    <a:pt x="345" y="3"/>
                    <a:pt x="350" y="11"/>
                  </a:cubicBezTo>
                  <a:cubicBezTo>
                    <a:pt x="354" y="18"/>
                    <a:pt x="3" y="203"/>
                    <a:pt x="8" y="212"/>
                  </a:cubicBezTo>
                  <a:cubicBezTo>
                    <a:pt x="13" y="221"/>
                    <a:pt x="352" y="4"/>
                    <a:pt x="356" y="11"/>
                  </a:cubicBezTo>
                  <a:cubicBezTo>
                    <a:pt x="360" y="18"/>
                    <a:pt x="2" y="213"/>
                    <a:pt x="8" y="222"/>
                  </a:cubicBezTo>
                  <a:cubicBezTo>
                    <a:pt x="13" y="232"/>
                    <a:pt x="369" y="3"/>
                    <a:pt x="373" y="11"/>
                  </a:cubicBezTo>
                  <a:cubicBezTo>
                    <a:pt x="379" y="20"/>
                    <a:pt x="3" y="216"/>
                    <a:pt x="8" y="223"/>
                  </a:cubicBezTo>
                  <a:cubicBezTo>
                    <a:pt x="13" y="232"/>
                    <a:pt x="369" y="0"/>
                    <a:pt x="375" y="11"/>
                  </a:cubicBezTo>
                  <a:cubicBezTo>
                    <a:pt x="381" y="20"/>
                    <a:pt x="3" y="225"/>
                    <a:pt x="8" y="233"/>
                  </a:cubicBezTo>
                  <a:cubicBezTo>
                    <a:pt x="13" y="243"/>
                    <a:pt x="387" y="0"/>
                    <a:pt x="393" y="11"/>
                  </a:cubicBezTo>
                  <a:cubicBezTo>
                    <a:pt x="398" y="19"/>
                    <a:pt x="1" y="238"/>
                    <a:pt x="8" y="249"/>
                  </a:cubicBezTo>
                  <a:cubicBezTo>
                    <a:pt x="13" y="259"/>
                    <a:pt x="416" y="2"/>
                    <a:pt x="421" y="11"/>
                  </a:cubicBezTo>
                  <a:cubicBezTo>
                    <a:pt x="428" y="22"/>
                    <a:pt x="0" y="261"/>
                    <a:pt x="8" y="274"/>
                  </a:cubicBezTo>
                  <a:cubicBezTo>
                    <a:pt x="11" y="280"/>
                    <a:pt x="270" y="114"/>
                    <a:pt x="274" y="120"/>
                  </a:cubicBezTo>
                  <a:cubicBezTo>
                    <a:pt x="279" y="128"/>
                    <a:pt x="4" y="287"/>
                    <a:pt x="8" y="292"/>
                  </a:cubicBezTo>
                  <a:cubicBezTo>
                    <a:pt x="9" y="295"/>
                    <a:pt x="96" y="238"/>
                    <a:pt x="97" y="241"/>
                  </a:cubicBezTo>
                  <a:cubicBezTo>
                    <a:pt x="98" y="243"/>
                    <a:pt x="6" y="312"/>
                    <a:pt x="8" y="315"/>
                  </a:cubicBezTo>
                  <a:cubicBezTo>
                    <a:pt x="9" y="318"/>
                    <a:pt x="96" y="262"/>
                    <a:pt x="97" y="264"/>
                  </a:cubicBezTo>
                  <a:cubicBezTo>
                    <a:pt x="99" y="266"/>
                    <a:pt x="6" y="320"/>
                    <a:pt x="8" y="323"/>
                  </a:cubicBezTo>
                  <a:cubicBezTo>
                    <a:pt x="9" y="325"/>
                    <a:pt x="96" y="269"/>
                    <a:pt x="97" y="271"/>
                  </a:cubicBezTo>
                  <a:cubicBezTo>
                    <a:pt x="98" y="273"/>
                    <a:pt x="7" y="336"/>
                    <a:pt x="9" y="339"/>
                  </a:cubicBezTo>
                  <a:cubicBezTo>
                    <a:pt x="10" y="340"/>
                    <a:pt x="96" y="285"/>
                    <a:pt x="97" y="287"/>
                  </a:cubicBezTo>
                  <a:cubicBezTo>
                    <a:pt x="98" y="290"/>
                    <a:pt x="20" y="353"/>
                    <a:pt x="21" y="355"/>
                  </a:cubicBezTo>
                  <a:cubicBezTo>
                    <a:pt x="22" y="357"/>
                    <a:pt x="96" y="309"/>
                    <a:pt x="97" y="311"/>
                  </a:cubicBezTo>
                  <a:cubicBezTo>
                    <a:pt x="98" y="312"/>
                    <a:pt x="61" y="354"/>
                    <a:pt x="62" y="355"/>
                  </a:cubicBezTo>
                  <a:cubicBezTo>
                    <a:pt x="62" y="356"/>
                    <a:pt x="97" y="334"/>
                    <a:pt x="97" y="334"/>
                  </a:cubicBezTo>
                  <a:cubicBezTo>
                    <a:pt x="98" y="335"/>
                    <a:pt x="78" y="354"/>
                    <a:pt x="79" y="355"/>
                  </a:cubicBezTo>
                  <a:cubicBezTo>
                    <a:pt x="79" y="356"/>
                    <a:pt x="97" y="344"/>
                    <a:pt x="97" y="344"/>
                  </a:cubicBezTo>
                  <a:cubicBezTo>
                    <a:pt x="97" y="345"/>
                    <a:pt x="95" y="355"/>
                    <a:pt x="95" y="355"/>
                  </a:cubicBezTo>
                  <a:cubicBezTo>
                    <a:pt x="95" y="355"/>
                    <a:pt x="97" y="354"/>
                    <a:pt x="97" y="354"/>
                  </a:cubicBezTo>
                </a:path>
              </a:pathLst>
            </a:custGeom>
            <a:noFill/>
            <a:ln cap="rnd" w="12700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6D110E6-9F5B-463C-A5ED-F62323F784DD}"/>
              </a:ext>
            </a:extLst>
          </p:cNvPr>
          <p:cNvGrpSpPr/>
          <p:nvPr/>
        </p:nvGrpSpPr>
        <p:grpSpPr>
          <a:xfrm>
            <a:off x="3790135" y="1611902"/>
            <a:ext cx="5474561" cy="1107996"/>
            <a:chOff x="7819696" y="2152368"/>
            <a:chExt cx="5474561" cy="110799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6E644E5-F261-4DF8-974E-42B7F65CFC42}"/>
                </a:ext>
              </a:extLst>
            </p:cNvPr>
            <p:cNvSpPr/>
            <p:nvPr/>
          </p:nvSpPr>
          <p:spPr>
            <a:xfrm>
              <a:off x="7819697" y="2152368"/>
              <a:ext cx="2316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800">
                  <a:solidFill>
                    <a:srgbClr val="93D0C9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6ED6AD9-FCCA-4A2B-B1D4-E38007556330}"/>
                </a:ext>
              </a:extLst>
            </p:cNvPr>
            <p:cNvSpPr/>
            <p:nvPr/>
          </p:nvSpPr>
          <p:spPr>
            <a:xfrm>
              <a:off x="8291426" y="2552478"/>
              <a:ext cx="5002831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 is simply dummy text of the printing. 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444E7FC-F9C5-42B0-A201-CE4962BFC216}"/>
              </a:ext>
            </a:extLst>
          </p:cNvPr>
          <p:cNvGrpSpPr/>
          <p:nvPr/>
        </p:nvGrpSpPr>
        <p:grpSpPr>
          <a:xfrm>
            <a:off x="1688852" y="2484912"/>
            <a:ext cx="1859213" cy="2403913"/>
            <a:chOff x="1451205" y="2011281"/>
            <a:chExt cx="2234082" cy="28886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A53D86F6-757D-4DC4-B751-0693B88C047D}"/>
                </a:ext>
              </a:extLst>
            </p:cNvPr>
            <p:cNvSpPr/>
            <p:nvPr/>
          </p:nvSpPr>
          <p:spPr bwMode="auto">
            <a:xfrm>
              <a:off x="2219671" y="3187994"/>
              <a:ext cx="662117" cy="1361970"/>
            </a:xfrm>
            <a:custGeom>
              <a:gdLst>
                <a:gd fmla="*/ 143 w 143" name="T0"/>
                <a:gd fmla="*/ 280 h 293" name="T1"/>
                <a:gd fmla="*/ 40 w 143" name="T2"/>
                <a:gd fmla="*/ 293 h 293" name="T3"/>
                <a:gd fmla="*/ 43 w 143" name="T4"/>
                <a:gd fmla="*/ 248 h 293" name="T5"/>
                <a:gd fmla="*/ 48 w 143" name="T6"/>
                <a:gd fmla="*/ 187 h 293" name="T7"/>
                <a:gd fmla="*/ 53 w 143" name="T8"/>
                <a:gd fmla="*/ 127 h 293" name="T9"/>
                <a:gd fmla="*/ 42 w 143" name="T10"/>
                <a:gd fmla="*/ 111 h 293" name="T11"/>
                <a:gd fmla="*/ 19 w 143" name="T12"/>
                <a:gd fmla="*/ 95 h 293" name="T13"/>
                <a:gd fmla="*/ 6 w 143" name="T14"/>
                <a:gd fmla="*/ 75 h 293" name="T15"/>
                <a:gd fmla="*/ 26 w 143" name="T16"/>
                <a:gd fmla="*/ 16 h 293" name="T17"/>
                <a:gd fmla="*/ 76 w 143" name="T18"/>
                <a:gd fmla="*/ 4 h 293" name="T19"/>
                <a:gd fmla="*/ 89 w 143" name="T20"/>
                <a:gd fmla="*/ 10 h 293" name="T21"/>
                <a:gd fmla="*/ 116 w 143" name="T22"/>
                <a:gd fmla="*/ 57 h 293" name="T23"/>
                <a:gd fmla="*/ 105 w 143" name="T24"/>
                <a:gd fmla="*/ 94 h 293" name="T25"/>
                <a:gd fmla="*/ 92 w 143" name="T26"/>
                <a:gd fmla="*/ 105 h 293" name="T27"/>
                <a:gd fmla="*/ 85 w 143" name="T28"/>
                <a:gd fmla="*/ 126 h 293" name="T29"/>
                <a:gd fmla="*/ 92 w 143" name="T30"/>
                <a:gd fmla="*/ 144 h 293" name="T31"/>
                <a:gd fmla="*/ 107 w 143" name="T32"/>
                <a:gd fmla="*/ 182 h 293" name="T33"/>
                <a:gd fmla="*/ 119 w 143" name="T34"/>
                <a:gd fmla="*/ 219 h 293" name="T35"/>
                <a:gd fmla="*/ 135 w 143" name="T36"/>
                <a:gd fmla="*/ 259 h 293" name="T37"/>
                <a:gd fmla="*/ 143 w 143" name="T38"/>
                <a:gd fmla="*/ 280 h 29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93" w="143">
                  <a:moveTo>
                    <a:pt x="143" y="280"/>
                  </a:moveTo>
                  <a:cubicBezTo>
                    <a:pt x="108" y="284"/>
                    <a:pt x="75" y="289"/>
                    <a:pt x="40" y="293"/>
                  </a:cubicBezTo>
                  <a:cubicBezTo>
                    <a:pt x="41" y="277"/>
                    <a:pt x="42" y="263"/>
                    <a:pt x="43" y="248"/>
                  </a:cubicBezTo>
                  <a:cubicBezTo>
                    <a:pt x="44" y="228"/>
                    <a:pt x="46" y="207"/>
                    <a:pt x="48" y="187"/>
                  </a:cubicBezTo>
                  <a:cubicBezTo>
                    <a:pt x="49" y="167"/>
                    <a:pt x="51" y="147"/>
                    <a:pt x="53" y="127"/>
                  </a:cubicBezTo>
                  <a:cubicBezTo>
                    <a:pt x="54" y="117"/>
                    <a:pt x="51" y="115"/>
                    <a:pt x="42" y="111"/>
                  </a:cubicBezTo>
                  <a:cubicBezTo>
                    <a:pt x="33" y="109"/>
                    <a:pt x="24" y="104"/>
                    <a:pt x="19" y="95"/>
                  </a:cubicBezTo>
                  <a:cubicBezTo>
                    <a:pt x="15" y="88"/>
                    <a:pt x="9" y="82"/>
                    <a:pt x="6" y="75"/>
                  </a:cubicBezTo>
                  <a:cubicBezTo>
                    <a:pt x="0" y="52"/>
                    <a:pt x="7" y="31"/>
                    <a:pt x="26" y="16"/>
                  </a:cubicBezTo>
                  <a:cubicBezTo>
                    <a:pt x="40" y="4"/>
                    <a:pt x="57" y="0"/>
                    <a:pt x="76" y="4"/>
                  </a:cubicBezTo>
                  <a:cubicBezTo>
                    <a:pt x="80" y="5"/>
                    <a:pt x="85" y="7"/>
                    <a:pt x="89" y="10"/>
                  </a:cubicBezTo>
                  <a:cubicBezTo>
                    <a:pt x="104" y="22"/>
                    <a:pt x="117" y="35"/>
                    <a:pt x="116" y="57"/>
                  </a:cubicBezTo>
                  <a:cubicBezTo>
                    <a:pt x="116" y="71"/>
                    <a:pt x="112" y="83"/>
                    <a:pt x="105" y="94"/>
                  </a:cubicBezTo>
                  <a:cubicBezTo>
                    <a:pt x="102" y="98"/>
                    <a:pt x="97" y="102"/>
                    <a:pt x="92" y="105"/>
                  </a:cubicBezTo>
                  <a:cubicBezTo>
                    <a:pt x="84" y="110"/>
                    <a:pt x="81" y="117"/>
                    <a:pt x="85" y="126"/>
                  </a:cubicBezTo>
                  <a:cubicBezTo>
                    <a:pt x="87" y="132"/>
                    <a:pt x="90" y="138"/>
                    <a:pt x="92" y="144"/>
                  </a:cubicBezTo>
                  <a:cubicBezTo>
                    <a:pt x="97" y="157"/>
                    <a:pt x="102" y="169"/>
                    <a:pt x="107" y="182"/>
                  </a:cubicBezTo>
                  <a:cubicBezTo>
                    <a:pt x="111" y="194"/>
                    <a:pt x="115" y="207"/>
                    <a:pt x="119" y="219"/>
                  </a:cubicBezTo>
                  <a:cubicBezTo>
                    <a:pt x="124" y="233"/>
                    <a:pt x="130" y="246"/>
                    <a:pt x="135" y="259"/>
                  </a:cubicBezTo>
                  <a:cubicBezTo>
                    <a:pt x="138" y="266"/>
                    <a:pt x="140" y="273"/>
                    <a:pt x="143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C0F39B92-0442-467B-81CA-BBB7928D1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6752" y="2011281"/>
              <a:ext cx="1046350" cy="439124"/>
            </a:xfrm>
            <a:custGeom>
              <a:gdLst>
                <a:gd fmla="*/ 134 w 225" name="T0"/>
                <a:gd fmla="*/ 41 h 95" name="T1"/>
                <a:gd fmla="*/ 111 w 225" name="T2"/>
                <a:gd fmla="*/ 29 h 95" name="T3"/>
                <a:gd fmla="*/ 72 w 225" name="T4"/>
                <a:gd fmla="*/ 4 h 95" name="T5"/>
                <a:gd fmla="*/ 65 w 225" name="T6"/>
                <a:gd fmla="*/ 3 h 95" name="T7"/>
                <a:gd fmla="*/ 107 w 225" name="T8"/>
                <a:gd fmla="*/ 32 h 95" name="T9"/>
                <a:gd fmla="*/ 106 w 225" name="T10"/>
                <a:gd fmla="*/ 34 h 95" name="T11"/>
                <a:gd fmla="*/ 84 w 225" name="T12"/>
                <a:gd fmla="*/ 31 h 95" name="T13"/>
                <a:gd fmla="*/ 43 w 225" name="T14"/>
                <a:gd fmla="*/ 30 h 95" name="T15"/>
                <a:gd fmla="*/ 24 w 225" name="T16"/>
                <a:gd fmla="*/ 25 h 95" name="T17"/>
                <a:gd fmla="*/ 5 w 225" name="T18"/>
                <a:gd fmla="*/ 13 h 95" name="T19"/>
                <a:gd fmla="*/ 4 w 225" name="T20"/>
                <a:gd fmla="*/ 14 h 95" name="T21"/>
                <a:gd fmla="*/ 19 w 225" name="T22"/>
                <a:gd fmla="*/ 25 h 95" name="T23"/>
                <a:gd fmla="*/ 17 w 225" name="T24"/>
                <a:gd fmla="*/ 27 h 95" name="T25"/>
                <a:gd fmla="*/ 9 w 225" name="T26"/>
                <a:gd fmla="*/ 22 h 95" name="T27"/>
                <a:gd fmla="*/ 0 w 225" name="T28"/>
                <a:gd fmla="*/ 16 h 95" name="T29"/>
                <a:gd fmla="*/ 0 w 225" name="T30"/>
                <a:gd fmla="*/ 16 h 95" name="T31"/>
                <a:gd fmla="*/ 5 w 225" name="T32"/>
                <a:gd fmla="*/ 11 h 95" name="T33"/>
                <a:gd fmla="*/ 23 w 225" name="T34"/>
                <a:gd fmla="*/ 7 h 95" name="T35"/>
                <a:gd fmla="*/ 30 w 225" name="T36"/>
                <a:gd fmla="*/ 8 h 95" name="T37"/>
                <a:gd fmla="*/ 37 w 225" name="T38"/>
                <a:gd fmla="*/ 10 h 95" name="T39"/>
                <a:gd fmla="*/ 32 w 225" name="T40"/>
                <a:gd fmla="*/ 5 h 95" name="T41"/>
                <a:gd fmla="*/ 75 w 225" name="T42"/>
                <a:gd fmla="*/ 1 h 95" name="T43"/>
                <a:gd fmla="*/ 88 w 225" name="T44"/>
                <a:gd fmla="*/ 3 h 95" name="T45"/>
                <a:gd fmla="*/ 97 w 225" name="T46"/>
                <a:gd fmla="*/ 7 h 95" name="T47"/>
                <a:gd fmla="*/ 137 w 225" name="T48"/>
                <a:gd fmla="*/ 28 h 95" name="T49"/>
                <a:gd fmla="*/ 148 w 225" name="T50"/>
                <a:gd fmla="*/ 34 h 95" name="T51"/>
                <a:gd fmla="*/ 151 w 225" name="T52"/>
                <a:gd fmla="*/ 33 h 95" name="T53"/>
                <a:gd fmla="*/ 156 w 225" name="T54"/>
                <a:gd fmla="*/ 36 h 95" name="T55"/>
                <a:gd fmla="*/ 155 w 225" name="T56"/>
                <a:gd fmla="*/ 36 h 95" name="T57"/>
                <a:gd fmla="*/ 157 w 225" name="T58"/>
                <a:gd fmla="*/ 38 h 95" name="T59"/>
                <a:gd fmla="*/ 165 w 225" name="T60"/>
                <a:gd fmla="*/ 42 h 95" name="T61"/>
                <a:gd fmla="*/ 191 w 225" name="T62"/>
                <a:gd fmla="*/ 58 h 95" name="T63"/>
                <a:gd fmla="*/ 194 w 225" name="T64"/>
                <a:gd fmla="*/ 56 h 95" name="T65"/>
                <a:gd fmla="*/ 221 w 225" name="T66"/>
                <a:gd fmla="*/ 87 h 95" name="T67"/>
                <a:gd fmla="*/ 225 w 225" name="T68"/>
                <a:gd fmla="*/ 95 h 95" name="T69"/>
                <a:gd fmla="*/ 184 w 225" name="T70"/>
                <a:gd fmla="*/ 70 h 95" name="T71"/>
                <a:gd fmla="*/ 147 w 225" name="T72"/>
                <a:gd fmla="*/ 49 h 95" name="T73"/>
                <a:gd fmla="*/ 134 w 225" name="T74"/>
                <a:gd fmla="*/ 41 h 95" name="T75"/>
                <a:gd fmla="*/ 173 w 225" name="T76"/>
                <a:gd fmla="*/ 60 h 95" name="T77"/>
                <a:gd fmla="*/ 174 w 225" name="T78"/>
                <a:gd fmla="*/ 58 h 95" name="T79"/>
                <a:gd fmla="*/ 88 w 225" name="T80"/>
                <a:gd fmla="*/ 6 h 95" name="T81"/>
                <a:gd fmla="*/ 86 w 225" name="T82"/>
                <a:gd fmla="*/ 8 h 95" name="T83"/>
                <a:gd fmla="*/ 173 w 225" name="T84"/>
                <a:gd fmla="*/ 60 h 95" name="T85"/>
                <a:gd fmla="*/ 58 w 225" name="T86"/>
                <a:gd fmla="*/ 18 h 95" name="T87"/>
                <a:gd fmla="*/ 59 w 225" name="T88"/>
                <a:gd fmla="*/ 16 h 95" name="T89"/>
                <a:gd fmla="*/ 37 w 225" name="T90"/>
                <a:gd fmla="*/ 4 h 95" name="T91"/>
                <a:gd fmla="*/ 36 w 225" name="T92"/>
                <a:gd fmla="*/ 6 h 95" name="T93"/>
                <a:gd fmla="*/ 58 w 225" name="T94"/>
                <a:gd fmla="*/ 18 h 9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95" w="225">
                  <a:moveTo>
                    <a:pt x="134" y="41"/>
                  </a:moveTo>
                  <a:cubicBezTo>
                    <a:pt x="126" y="37"/>
                    <a:pt x="118" y="33"/>
                    <a:pt x="111" y="29"/>
                  </a:cubicBezTo>
                  <a:cubicBezTo>
                    <a:pt x="98" y="21"/>
                    <a:pt x="85" y="12"/>
                    <a:pt x="72" y="4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78" y="15"/>
                    <a:pt x="94" y="21"/>
                    <a:pt x="107" y="32"/>
                  </a:cubicBezTo>
                  <a:cubicBezTo>
                    <a:pt x="106" y="33"/>
                    <a:pt x="106" y="33"/>
                    <a:pt x="106" y="34"/>
                  </a:cubicBezTo>
                  <a:cubicBezTo>
                    <a:pt x="99" y="33"/>
                    <a:pt x="91" y="31"/>
                    <a:pt x="84" y="31"/>
                  </a:cubicBezTo>
                  <a:cubicBezTo>
                    <a:pt x="71" y="30"/>
                    <a:pt x="57" y="29"/>
                    <a:pt x="43" y="30"/>
                  </a:cubicBezTo>
                  <a:cubicBezTo>
                    <a:pt x="36" y="31"/>
                    <a:pt x="30" y="30"/>
                    <a:pt x="24" y="25"/>
                  </a:cubicBezTo>
                  <a:cubicBezTo>
                    <a:pt x="18" y="21"/>
                    <a:pt x="12" y="17"/>
                    <a:pt x="5" y="13"/>
                  </a:cubicBezTo>
                  <a:cubicBezTo>
                    <a:pt x="5" y="13"/>
                    <a:pt x="4" y="14"/>
                    <a:pt x="4" y="14"/>
                  </a:cubicBezTo>
                  <a:cubicBezTo>
                    <a:pt x="9" y="18"/>
                    <a:pt x="14" y="21"/>
                    <a:pt x="19" y="25"/>
                  </a:cubicBezTo>
                  <a:cubicBezTo>
                    <a:pt x="18" y="26"/>
                    <a:pt x="18" y="26"/>
                    <a:pt x="17" y="27"/>
                  </a:cubicBezTo>
                  <a:cubicBezTo>
                    <a:pt x="15" y="25"/>
                    <a:pt x="12" y="23"/>
                    <a:pt x="9" y="22"/>
                  </a:cubicBezTo>
                  <a:cubicBezTo>
                    <a:pt x="6" y="20"/>
                    <a:pt x="3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4"/>
                    <a:pt x="3" y="12"/>
                    <a:pt x="5" y="11"/>
                  </a:cubicBezTo>
                  <a:cubicBezTo>
                    <a:pt x="11" y="10"/>
                    <a:pt x="17" y="8"/>
                    <a:pt x="23" y="7"/>
                  </a:cubicBezTo>
                  <a:cubicBezTo>
                    <a:pt x="25" y="6"/>
                    <a:pt x="28" y="7"/>
                    <a:pt x="30" y="8"/>
                  </a:cubicBezTo>
                  <a:cubicBezTo>
                    <a:pt x="32" y="9"/>
                    <a:pt x="35" y="10"/>
                    <a:pt x="37" y="10"/>
                  </a:cubicBezTo>
                  <a:cubicBezTo>
                    <a:pt x="36" y="8"/>
                    <a:pt x="34" y="7"/>
                    <a:pt x="32" y="5"/>
                  </a:cubicBezTo>
                  <a:cubicBezTo>
                    <a:pt x="46" y="0"/>
                    <a:pt x="61" y="1"/>
                    <a:pt x="75" y="1"/>
                  </a:cubicBezTo>
                  <a:cubicBezTo>
                    <a:pt x="79" y="2"/>
                    <a:pt x="84" y="2"/>
                    <a:pt x="88" y="3"/>
                  </a:cubicBezTo>
                  <a:cubicBezTo>
                    <a:pt x="91" y="3"/>
                    <a:pt x="94" y="6"/>
                    <a:pt x="97" y="7"/>
                  </a:cubicBezTo>
                  <a:cubicBezTo>
                    <a:pt x="110" y="14"/>
                    <a:pt x="124" y="21"/>
                    <a:pt x="137" y="28"/>
                  </a:cubicBezTo>
                  <a:cubicBezTo>
                    <a:pt x="141" y="30"/>
                    <a:pt x="144" y="32"/>
                    <a:pt x="148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3" y="34"/>
                    <a:pt x="154" y="35"/>
                    <a:pt x="156" y="36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6" y="36"/>
                    <a:pt x="156" y="37"/>
                    <a:pt x="157" y="38"/>
                  </a:cubicBezTo>
                  <a:cubicBezTo>
                    <a:pt x="160" y="39"/>
                    <a:pt x="162" y="40"/>
                    <a:pt x="165" y="42"/>
                  </a:cubicBezTo>
                  <a:cubicBezTo>
                    <a:pt x="174" y="47"/>
                    <a:pt x="182" y="53"/>
                    <a:pt x="191" y="58"/>
                  </a:cubicBezTo>
                  <a:cubicBezTo>
                    <a:pt x="191" y="59"/>
                    <a:pt x="193" y="57"/>
                    <a:pt x="194" y="56"/>
                  </a:cubicBezTo>
                  <a:cubicBezTo>
                    <a:pt x="203" y="67"/>
                    <a:pt x="212" y="77"/>
                    <a:pt x="221" y="87"/>
                  </a:cubicBezTo>
                  <a:cubicBezTo>
                    <a:pt x="222" y="89"/>
                    <a:pt x="223" y="92"/>
                    <a:pt x="225" y="95"/>
                  </a:cubicBezTo>
                  <a:cubicBezTo>
                    <a:pt x="211" y="86"/>
                    <a:pt x="198" y="78"/>
                    <a:pt x="184" y="70"/>
                  </a:cubicBezTo>
                  <a:cubicBezTo>
                    <a:pt x="172" y="62"/>
                    <a:pt x="160" y="56"/>
                    <a:pt x="147" y="49"/>
                  </a:cubicBezTo>
                  <a:cubicBezTo>
                    <a:pt x="143" y="46"/>
                    <a:pt x="138" y="43"/>
                    <a:pt x="134" y="41"/>
                  </a:cubicBezTo>
                  <a:close/>
                  <a:moveTo>
                    <a:pt x="173" y="60"/>
                  </a:moveTo>
                  <a:cubicBezTo>
                    <a:pt x="174" y="59"/>
                    <a:pt x="174" y="58"/>
                    <a:pt x="174" y="58"/>
                  </a:cubicBezTo>
                  <a:cubicBezTo>
                    <a:pt x="146" y="40"/>
                    <a:pt x="117" y="22"/>
                    <a:pt x="88" y="6"/>
                  </a:cubicBezTo>
                  <a:cubicBezTo>
                    <a:pt x="87" y="7"/>
                    <a:pt x="87" y="8"/>
                    <a:pt x="86" y="8"/>
                  </a:cubicBezTo>
                  <a:cubicBezTo>
                    <a:pt x="115" y="26"/>
                    <a:pt x="144" y="43"/>
                    <a:pt x="173" y="60"/>
                  </a:cubicBezTo>
                  <a:close/>
                  <a:moveTo>
                    <a:pt x="58" y="18"/>
                  </a:moveTo>
                  <a:cubicBezTo>
                    <a:pt x="58" y="17"/>
                    <a:pt x="58" y="17"/>
                    <a:pt x="59" y="16"/>
                  </a:cubicBezTo>
                  <a:cubicBezTo>
                    <a:pt x="52" y="12"/>
                    <a:pt x="45" y="6"/>
                    <a:pt x="37" y="4"/>
                  </a:cubicBezTo>
                  <a:cubicBezTo>
                    <a:pt x="37" y="5"/>
                    <a:pt x="36" y="6"/>
                    <a:pt x="36" y="6"/>
                  </a:cubicBezTo>
                  <a:cubicBezTo>
                    <a:pt x="43" y="10"/>
                    <a:pt x="51" y="14"/>
                    <a:pt x="5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自由: 形状 59">
              <a:extLst>
                <a:ext uri="{FF2B5EF4-FFF2-40B4-BE49-F238E27FC236}">
                  <a16:creationId xmlns:a16="http://schemas.microsoft.com/office/drawing/2014/main" id="{048B43ED-2BC9-4567-82F9-4D007C9E815B}"/>
                </a:ext>
              </a:extLst>
            </p:cNvPr>
            <p:cNvSpPr/>
            <p:nvPr/>
          </p:nvSpPr>
          <p:spPr bwMode="auto">
            <a:xfrm>
              <a:off x="1512957" y="2543740"/>
              <a:ext cx="569488" cy="661356"/>
            </a:xfrm>
            <a:custGeom>
              <a:gdLst>
                <a:gd fmla="*/ 15700 w 263525" name="connsiteX0"/>
                <a:gd fmla="*/ 221127 h 306036" name="connsiteY0"/>
                <a:gd fmla="*/ 13495 w 263525" name="connsiteX1"/>
                <a:gd fmla="*/ 223376 h 306036" name="connsiteY1"/>
                <a:gd fmla="*/ 48773 w 263525" name="connsiteX2"/>
                <a:gd fmla="*/ 248115 h 306036" name="connsiteY2"/>
                <a:gd fmla="*/ 53183 w 263525" name="connsiteX3"/>
                <a:gd fmla="*/ 243617 h 306036" name="connsiteY3"/>
                <a:gd fmla="*/ 15700 w 263525" name="connsiteX4"/>
                <a:gd fmla="*/ 221127 h 306036" name="connsiteY4"/>
                <a:gd fmla="*/ 23813 w 263525" name="connsiteX5"/>
                <a:gd fmla="*/ 133689 h 306036" name="connsiteY5"/>
                <a:gd fmla="*/ 28198 w 263525" name="connsiteX6"/>
                <a:gd fmla="*/ 144462 h 306036" name="connsiteY6"/>
                <a:gd fmla="*/ 67659 w 263525" name="connsiteX7"/>
                <a:gd fmla="*/ 163852 h 306036" name="connsiteY7"/>
                <a:gd fmla="*/ 69851 w 263525" name="connsiteX8"/>
                <a:gd fmla="*/ 159543 h 306036" name="connsiteY8"/>
                <a:gd fmla="*/ 23813 w 263525" name="connsiteX9"/>
                <a:gd fmla="*/ 133689 h 306036" name="connsiteY9"/>
                <a:gd fmla="*/ 23327 w 263525" name="connsiteX10"/>
                <a:gd fmla="*/ 100981 h 306036" name="connsiteY10"/>
                <a:gd fmla="*/ 24359 w 263525" name="connsiteX11"/>
                <a:gd fmla="*/ 103060 h 306036" name="connsiteY11"/>
                <a:gd fmla="*/ 76616 w 263525" name="connsiteX12"/>
                <a:gd fmla="*/ 132523 h 306036" name="connsiteY12"/>
                <a:gd fmla="*/ 75954 w 263525" name="connsiteX13"/>
                <a:gd fmla="*/ 137578 h 306036" name="connsiteY13"/>
                <a:gd fmla="*/ 57786 w 263525" name="connsiteX14"/>
                <a:gd fmla="*/ 128927 h 306036" name="connsiteY14"/>
                <a:gd fmla="*/ 55563 w 263525" name="connsiteX15"/>
                <a:gd fmla="*/ 131044 h 306036" name="connsiteY15"/>
                <a:gd fmla="*/ 75223 w 263525" name="connsiteX16"/>
                <a:gd fmla="*/ 143159 h 306036" name="connsiteY16"/>
                <a:gd fmla="*/ 68559 w 263525" name="connsiteX17"/>
                <a:gd fmla="*/ 194069 h 306036" name="connsiteY17"/>
                <a:gd fmla="*/ 68559 w 263525" name="connsiteX18"/>
                <a:gd fmla="*/ 197870 h 306036" name="connsiteY18"/>
                <a:gd fmla="*/ 48345 w 263525" name="connsiteX19"/>
                <a:gd fmla="*/ 187790 h 306036" name="connsiteY19"/>
                <a:gd fmla="*/ 24607 w 263525" name="connsiteX20"/>
                <a:gd fmla="*/ 202077 h 306036" name="connsiteY20"/>
                <a:gd fmla="*/ 59532 w 263525" name="connsiteX21"/>
                <a:gd fmla="*/ 221127 h 306036" name="connsiteY21"/>
                <a:gd fmla="*/ 63898 w 263525" name="connsiteX22"/>
                <a:gd fmla="*/ 216894 h 306036" name="connsiteY22"/>
                <a:gd fmla="*/ 50801 w 263525" name="connsiteX23"/>
                <a:gd fmla="*/ 206310 h 306036" name="connsiteY23"/>
                <a:gd fmla="*/ 63898 w 263525" name="connsiteX24"/>
                <a:gd fmla="*/ 208427 h 306036" name="connsiteY24"/>
                <a:gd fmla="*/ 66081 w 263525" name="connsiteX25"/>
                <a:gd fmla="*/ 204194 h 306036" name="connsiteY25"/>
                <a:gd fmla="*/ 57349 w 263525" name="connsiteX26"/>
                <a:gd fmla="*/ 197844 h 306036" name="connsiteY26"/>
                <a:gd fmla="*/ 68559 w 263525" name="connsiteX27"/>
                <a:gd fmla="*/ 200259 h 306036" name="connsiteY27"/>
                <a:gd fmla="*/ 68559 w 263525" name="connsiteX28"/>
                <a:gd fmla="*/ 239296 h 306036" name="connsiteY28"/>
                <a:gd fmla="*/ 261383 w 263525" name="connsiteX29"/>
                <a:gd fmla="*/ 213452 h 306036" name="connsiteY29"/>
                <a:gd fmla="*/ 263525 w 263525" name="connsiteX30"/>
                <a:gd fmla="*/ 219913 h 306036" name="connsiteY30"/>
                <a:gd fmla="*/ 231388 w 263525" name="connsiteX31"/>
                <a:gd fmla="*/ 226374 h 306036" name="connsiteY31"/>
                <a:gd fmla="*/ 164971 w 263525" name="connsiteX32"/>
                <a:gd fmla="*/ 232835 h 306036" name="connsiteY32"/>
                <a:gd fmla="*/ 104982 w 263525" name="connsiteX33"/>
                <a:gd fmla="*/ 239296 h 306036" name="connsiteY33"/>
                <a:gd fmla="*/ 17140 w 263525" name="connsiteX34"/>
                <a:gd fmla="*/ 290984 h 306036" name="connsiteY34"/>
                <a:gd fmla="*/ 4306 w 263525" name="connsiteX35"/>
                <a:gd fmla="*/ 306036 h 306036" name="connsiteY35"/>
                <a:gd fmla="*/ 3912 w 263525" name="connsiteX36"/>
                <a:gd fmla="*/ 305872 h 306036" name="connsiteY36"/>
                <a:gd fmla="*/ 0 w 263525" name="connsiteX37"/>
                <a:gd fmla="*/ 303906 h 306036" name="connsiteY37"/>
                <a:gd fmla="*/ 11439 w 263525" name="connsiteX38"/>
                <a:gd fmla="*/ 274377 h 306036" name="connsiteY38"/>
                <a:gd fmla="*/ 24078 w 263525" name="connsiteX39"/>
                <a:gd fmla="*/ 281452 h 306036" name="connsiteY39"/>
                <a:gd fmla="*/ 14554 w 263525" name="connsiteX40"/>
                <a:gd fmla="*/ 265832 h 306036" name="connsiteY40"/>
                <a:gd fmla="*/ 11484 w 263525" name="connsiteX41"/>
                <a:gd fmla="*/ 264501 h 306036" name="connsiteY41"/>
                <a:gd fmla="*/ 10713 w 263525" name="connsiteX42"/>
                <a:gd fmla="*/ 241450 h 306036" name="connsiteY42"/>
                <a:gd fmla="*/ 12052 w 263525" name="connsiteX43"/>
                <a:gd fmla="*/ 158803 h 306036" name="connsiteY43"/>
                <a:gd fmla="*/ 22896 w 263525" name="connsiteX44"/>
                <a:gd fmla="*/ 103191 h 306036" name="connsiteY44"/>
                <a:gd fmla="*/ 23813 w 263525" name="connsiteX45"/>
                <a:gd fmla="*/ 103527 h 306036" name="connsiteY45"/>
                <a:gd fmla="*/ 23105 w 263525" name="connsiteX46"/>
                <a:gd fmla="*/ 102118 h 306036" name="connsiteY46"/>
                <a:gd fmla="*/ 64275 w 263525" name="connsiteX47"/>
                <a:gd fmla="*/ 239 h 306036" name="connsiteY47"/>
                <a:gd fmla="*/ 100697 w 263525" name="connsiteX48"/>
                <a:gd fmla="*/ 19622 h 306036" name="connsiteY48"/>
                <a:gd fmla="*/ 100697 w 263525" name="connsiteX49"/>
                <a:gd fmla="*/ 23929 h 306036" name="connsiteY49"/>
                <a:gd fmla="*/ 85699 w 263525" name="connsiteX50"/>
                <a:gd fmla="*/ 17468 h 306036" name="connsiteY50"/>
                <a:gd fmla="*/ 68559 w 263525" name="connsiteX51"/>
                <a:gd fmla="*/ 8853 h 306036" name="connsiteY51"/>
                <a:gd fmla="*/ 68559 w 263525" name="connsiteX52"/>
                <a:gd fmla="*/ 13161 h 306036" name="connsiteY52"/>
                <a:gd fmla="*/ 72844 w 263525" name="connsiteX53"/>
                <a:gd fmla="*/ 19622 h 306036" name="connsiteY53"/>
                <a:gd fmla="*/ 55705 w 263525" name="connsiteX54"/>
                <a:gd fmla="*/ 11007 h 306036" name="connsiteY54"/>
                <a:gd fmla="*/ 53562 w 263525" name="connsiteX55"/>
                <a:gd fmla="*/ 15314 h 306036" name="connsiteY55"/>
                <a:gd fmla="*/ 87842 w 263525" name="connsiteX56"/>
                <a:gd fmla="*/ 41159 h 306036" name="connsiteY56"/>
                <a:gd fmla="*/ 89984 w 263525" name="connsiteX57"/>
                <a:gd fmla="*/ 36851 h 306036" name="connsiteY57"/>
                <a:gd fmla="*/ 83557 w 263525" name="connsiteX58"/>
                <a:gd fmla="*/ 26083 h 306036" name="connsiteY58"/>
                <a:gd fmla="*/ 104982 w 263525" name="connsiteX59"/>
                <a:gd fmla="*/ 34698 h 306036" name="connsiteY59"/>
                <a:gd fmla="*/ 94269 w 263525" name="connsiteX60"/>
                <a:gd fmla="*/ 60542 h 306036" name="connsiteY60"/>
                <a:gd fmla="*/ 51420 w 263525" name="connsiteX61"/>
                <a:gd fmla="*/ 30390 h 306036" name="connsiteY61"/>
                <a:gd fmla="*/ 70702 w 263525" name="connsiteX62"/>
                <a:gd fmla="*/ 56234 h 306036" name="connsiteY62"/>
                <a:gd fmla="*/ 92127 w 263525" name="connsiteX63"/>
                <a:gd fmla="*/ 64849 h 306036" name="connsiteY63"/>
                <a:gd fmla="*/ 79272 w 263525" name="connsiteX64"/>
                <a:gd fmla="*/ 112230 h 306036" name="connsiteY64"/>
                <a:gd fmla="*/ 78382 w 263525" name="connsiteX65"/>
                <a:gd fmla="*/ 119025 h 306036" name="connsiteY65"/>
                <a:gd fmla="*/ 77690 w 263525" name="connsiteX66"/>
                <a:gd fmla="*/ 118095 h 306036" name="connsiteY66"/>
                <a:gd fmla="*/ 52091 w 263525" name="connsiteX67"/>
                <a:gd fmla="*/ 109503 h 306036" name="connsiteY67"/>
                <a:gd fmla="*/ 23658 w 263525" name="connsiteX68"/>
                <a:gd fmla="*/ 99279 h 306036" name="connsiteY68"/>
                <a:gd fmla="*/ 25486 w 263525" name="connsiteX69"/>
                <a:gd fmla="*/ 89907 h 306036" name="connsiteY69"/>
                <a:gd fmla="*/ 36936 w 263525" name="connsiteX70"/>
                <a:gd fmla="*/ 96318 h 306036" name="connsiteY70"/>
                <a:gd fmla="*/ 77789 w 263525" name="connsiteX71"/>
                <a:gd fmla="*/ 117815 h 306036" name="connsiteY71"/>
                <a:gd fmla="*/ 75639 w 263525" name="connsiteX72"/>
                <a:gd fmla="*/ 113516 h 306036" name="connsiteY72"/>
                <a:gd fmla="*/ 26700 w 263525" name="connsiteX73"/>
                <a:gd fmla="*/ 83681 h 306036" name="connsiteY73"/>
                <a:gd fmla="*/ 27852 w 263525" name="connsiteX74"/>
                <a:gd fmla="*/ 77771 h 306036" name="connsiteY74"/>
                <a:gd fmla="*/ 34280 w 263525" name="connsiteX75"/>
                <a:gd fmla="*/ 47620 h 306036" name="connsiteY75"/>
                <a:gd fmla="*/ 47135 w 263525" name="connsiteX76"/>
                <a:gd fmla="*/ 51927 h 306036" name="connsiteY76"/>
                <a:gd fmla="*/ 64275 w 263525" name="connsiteX77"/>
                <a:gd fmla="*/ 239 h 306036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306036" w="263525">
                  <a:moveTo>
                    <a:pt x="15700" y="221127"/>
                  </a:moveTo>
                  <a:cubicBezTo>
                    <a:pt x="13495" y="221127"/>
                    <a:pt x="13495" y="223376"/>
                    <a:pt x="13495" y="223376"/>
                  </a:cubicBezTo>
                  <a:cubicBezTo>
                    <a:pt x="24519" y="232372"/>
                    <a:pt x="37749" y="239119"/>
                    <a:pt x="48773" y="248115"/>
                  </a:cubicBezTo>
                  <a:cubicBezTo>
                    <a:pt x="50978" y="245866"/>
                    <a:pt x="50978" y="243617"/>
                    <a:pt x="53183" y="243617"/>
                  </a:cubicBezTo>
                  <a:cubicBezTo>
                    <a:pt x="44363" y="230123"/>
                    <a:pt x="28929" y="223376"/>
                    <a:pt x="15700" y="221127"/>
                  </a:cubicBezTo>
                  <a:close/>
                  <a:moveTo>
                    <a:pt x="23813" y="133689"/>
                  </a:moveTo>
                  <a:cubicBezTo>
                    <a:pt x="26005" y="140153"/>
                    <a:pt x="26005" y="142307"/>
                    <a:pt x="28198" y="144462"/>
                  </a:cubicBezTo>
                  <a:cubicBezTo>
                    <a:pt x="41351" y="150925"/>
                    <a:pt x="54505" y="157389"/>
                    <a:pt x="67659" y="163852"/>
                  </a:cubicBezTo>
                  <a:cubicBezTo>
                    <a:pt x="69851" y="161698"/>
                    <a:pt x="69851" y="161698"/>
                    <a:pt x="69851" y="159543"/>
                  </a:cubicBezTo>
                  <a:cubicBezTo>
                    <a:pt x="56697" y="150925"/>
                    <a:pt x="41351" y="144462"/>
                    <a:pt x="23813" y="133689"/>
                  </a:cubicBezTo>
                  <a:close/>
                  <a:moveTo>
                    <a:pt x="23327" y="100981"/>
                  </a:moveTo>
                  <a:lnTo>
                    <a:pt x="24359" y="103060"/>
                  </a:lnTo>
                  <a:lnTo>
                    <a:pt x="76616" y="132523"/>
                  </a:lnTo>
                  <a:lnTo>
                    <a:pt x="75954" y="137578"/>
                  </a:lnTo>
                  <a:lnTo>
                    <a:pt x="57786" y="128927"/>
                  </a:lnTo>
                  <a:cubicBezTo>
                    <a:pt x="57786" y="128927"/>
                    <a:pt x="55563" y="131044"/>
                    <a:pt x="55563" y="131044"/>
                  </a:cubicBezTo>
                  <a:lnTo>
                    <a:pt x="75223" y="143159"/>
                  </a:lnTo>
                  <a:lnTo>
                    <a:pt x="68559" y="194069"/>
                  </a:lnTo>
                  <a:lnTo>
                    <a:pt x="68559" y="197870"/>
                  </a:lnTo>
                  <a:lnTo>
                    <a:pt x="48345" y="187790"/>
                  </a:lnTo>
                  <a:cubicBezTo>
                    <a:pt x="39887" y="187790"/>
                    <a:pt x="32247" y="192552"/>
                    <a:pt x="24607" y="202077"/>
                  </a:cubicBezTo>
                  <a:cubicBezTo>
                    <a:pt x="37704" y="208427"/>
                    <a:pt x="48618" y="214777"/>
                    <a:pt x="59532" y="221127"/>
                  </a:cubicBezTo>
                  <a:cubicBezTo>
                    <a:pt x="61715" y="219010"/>
                    <a:pt x="61715" y="219010"/>
                    <a:pt x="63898" y="216894"/>
                  </a:cubicBezTo>
                  <a:cubicBezTo>
                    <a:pt x="59532" y="214777"/>
                    <a:pt x="55167" y="210544"/>
                    <a:pt x="50801" y="206310"/>
                  </a:cubicBezTo>
                  <a:cubicBezTo>
                    <a:pt x="55167" y="208427"/>
                    <a:pt x="59532" y="208427"/>
                    <a:pt x="63898" y="208427"/>
                  </a:cubicBezTo>
                  <a:cubicBezTo>
                    <a:pt x="63898" y="206310"/>
                    <a:pt x="66081" y="204194"/>
                    <a:pt x="66081" y="204194"/>
                  </a:cubicBezTo>
                  <a:cubicBezTo>
                    <a:pt x="63898" y="202077"/>
                    <a:pt x="59532" y="199960"/>
                    <a:pt x="57349" y="197844"/>
                  </a:cubicBezTo>
                  <a:lnTo>
                    <a:pt x="68559" y="200259"/>
                  </a:lnTo>
                  <a:lnTo>
                    <a:pt x="68559" y="239296"/>
                  </a:lnTo>
                  <a:cubicBezTo>
                    <a:pt x="134976" y="230682"/>
                    <a:pt x="197108" y="222067"/>
                    <a:pt x="261383" y="213452"/>
                  </a:cubicBezTo>
                  <a:cubicBezTo>
                    <a:pt x="261383" y="215606"/>
                    <a:pt x="263525" y="217760"/>
                    <a:pt x="263525" y="219913"/>
                  </a:cubicBezTo>
                  <a:cubicBezTo>
                    <a:pt x="252813" y="222067"/>
                    <a:pt x="242100" y="224221"/>
                    <a:pt x="231388" y="226374"/>
                  </a:cubicBezTo>
                  <a:cubicBezTo>
                    <a:pt x="209963" y="228528"/>
                    <a:pt x="186396" y="230682"/>
                    <a:pt x="164971" y="232835"/>
                  </a:cubicBezTo>
                  <a:cubicBezTo>
                    <a:pt x="143546" y="234989"/>
                    <a:pt x="124264" y="237143"/>
                    <a:pt x="104982" y="239296"/>
                  </a:cubicBezTo>
                  <a:cubicBezTo>
                    <a:pt x="68559" y="245757"/>
                    <a:pt x="42850" y="269448"/>
                    <a:pt x="17140" y="290984"/>
                  </a:cubicBezTo>
                  <a:lnTo>
                    <a:pt x="4306" y="306036"/>
                  </a:lnTo>
                  <a:lnTo>
                    <a:pt x="3912" y="305872"/>
                  </a:lnTo>
                  <a:lnTo>
                    <a:pt x="0" y="303906"/>
                  </a:lnTo>
                  <a:lnTo>
                    <a:pt x="11439" y="274377"/>
                  </a:lnTo>
                  <a:lnTo>
                    <a:pt x="24078" y="281452"/>
                  </a:lnTo>
                  <a:cubicBezTo>
                    <a:pt x="25137" y="277143"/>
                    <a:pt x="21433" y="271218"/>
                    <a:pt x="14554" y="265832"/>
                  </a:cubicBezTo>
                  <a:lnTo>
                    <a:pt x="11484" y="264501"/>
                  </a:lnTo>
                  <a:lnTo>
                    <a:pt x="10713" y="241450"/>
                  </a:lnTo>
                  <a:cubicBezTo>
                    <a:pt x="9641" y="213452"/>
                    <a:pt x="9641" y="185993"/>
                    <a:pt x="12052" y="158803"/>
                  </a:cubicBezTo>
                  <a:lnTo>
                    <a:pt x="22896" y="103191"/>
                  </a:lnTo>
                  <a:lnTo>
                    <a:pt x="23813" y="103527"/>
                  </a:lnTo>
                  <a:lnTo>
                    <a:pt x="23105" y="102118"/>
                  </a:lnTo>
                  <a:close/>
                  <a:moveTo>
                    <a:pt x="64275" y="239"/>
                  </a:moveTo>
                  <a:cubicBezTo>
                    <a:pt x="74987" y="-1915"/>
                    <a:pt x="87842" y="11007"/>
                    <a:pt x="100697" y="19622"/>
                  </a:cubicBezTo>
                  <a:cubicBezTo>
                    <a:pt x="100697" y="19622"/>
                    <a:pt x="100697" y="21776"/>
                    <a:pt x="100697" y="23929"/>
                  </a:cubicBezTo>
                  <a:cubicBezTo>
                    <a:pt x="96412" y="21776"/>
                    <a:pt x="92127" y="19622"/>
                    <a:pt x="85699" y="17468"/>
                  </a:cubicBezTo>
                  <a:cubicBezTo>
                    <a:pt x="81414" y="15314"/>
                    <a:pt x="74987" y="13161"/>
                    <a:pt x="68559" y="8853"/>
                  </a:cubicBezTo>
                  <a:cubicBezTo>
                    <a:pt x="68559" y="11007"/>
                    <a:pt x="68559" y="11007"/>
                    <a:pt x="68559" y="13161"/>
                  </a:cubicBezTo>
                  <a:cubicBezTo>
                    <a:pt x="68559" y="15314"/>
                    <a:pt x="70702" y="17468"/>
                    <a:pt x="72844" y="19622"/>
                  </a:cubicBezTo>
                  <a:cubicBezTo>
                    <a:pt x="66417" y="17468"/>
                    <a:pt x="59990" y="13161"/>
                    <a:pt x="55705" y="11007"/>
                  </a:cubicBezTo>
                  <a:cubicBezTo>
                    <a:pt x="55705" y="13161"/>
                    <a:pt x="53562" y="13161"/>
                    <a:pt x="53562" y="15314"/>
                  </a:cubicBezTo>
                  <a:cubicBezTo>
                    <a:pt x="64275" y="23929"/>
                    <a:pt x="74987" y="32544"/>
                    <a:pt x="87842" y="41159"/>
                  </a:cubicBezTo>
                  <a:cubicBezTo>
                    <a:pt x="87842" y="41159"/>
                    <a:pt x="89984" y="39005"/>
                    <a:pt x="89984" y="36851"/>
                  </a:cubicBezTo>
                  <a:cubicBezTo>
                    <a:pt x="87842" y="34698"/>
                    <a:pt x="85699" y="30390"/>
                    <a:pt x="83557" y="26083"/>
                  </a:cubicBezTo>
                  <a:cubicBezTo>
                    <a:pt x="92127" y="30390"/>
                    <a:pt x="98554" y="32544"/>
                    <a:pt x="104982" y="34698"/>
                  </a:cubicBezTo>
                  <a:cubicBezTo>
                    <a:pt x="100697" y="43312"/>
                    <a:pt x="96412" y="51927"/>
                    <a:pt x="94269" y="60542"/>
                  </a:cubicBezTo>
                  <a:cubicBezTo>
                    <a:pt x="92127" y="47620"/>
                    <a:pt x="68559" y="30390"/>
                    <a:pt x="51420" y="30390"/>
                  </a:cubicBezTo>
                  <a:cubicBezTo>
                    <a:pt x="53562" y="45466"/>
                    <a:pt x="55705" y="51927"/>
                    <a:pt x="70702" y="56234"/>
                  </a:cubicBezTo>
                  <a:cubicBezTo>
                    <a:pt x="77129" y="60542"/>
                    <a:pt x="83557" y="62695"/>
                    <a:pt x="92127" y="64849"/>
                  </a:cubicBezTo>
                  <a:cubicBezTo>
                    <a:pt x="87842" y="79925"/>
                    <a:pt x="83557" y="97154"/>
                    <a:pt x="79272" y="112230"/>
                  </a:cubicBezTo>
                  <a:lnTo>
                    <a:pt x="78382" y="119025"/>
                  </a:lnTo>
                  <a:lnTo>
                    <a:pt x="77690" y="118095"/>
                  </a:lnTo>
                  <a:cubicBezTo>
                    <a:pt x="69157" y="115947"/>
                    <a:pt x="60624" y="111651"/>
                    <a:pt x="52091" y="109503"/>
                  </a:cubicBezTo>
                  <a:lnTo>
                    <a:pt x="23658" y="99279"/>
                  </a:lnTo>
                  <a:lnTo>
                    <a:pt x="25486" y="89907"/>
                  </a:lnTo>
                  <a:lnTo>
                    <a:pt x="36936" y="96318"/>
                  </a:lnTo>
                  <a:cubicBezTo>
                    <a:pt x="49837" y="102767"/>
                    <a:pt x="62738" y="111366"/>
                    <a:pt x="77789" y="117815"/>
                  </a:cubicBezTo>
                  <a:cubicBezTo>
                    <a:pt x="75639" y="115665"/>
                    <a:pt x="75639" y="115665"/>
                    <a:pt x="75639" y="113516"/>
                  </a:cubicBezTo>
                  <a:lnTo>
                    <a:pt x="26700" y="83681"/>
                  </a:lnTo>
                  <a:lnTo>
                    <a:pt x="27852" y="77771"/>
                  </a:lnTo>
                  <a:cubicBezTo>
                    <a:pt x="32137" y="67003"/>
                    <a:pt x="32137" y="58388"/>
                    <a:pt x="34280" y="47620"/>
                  </a:cubicBezTo>
                  <a:cubicBezTo>
                    <a:pt x="38565" y="49773"/>
                    <a:pt x="42850" y="49773"/>
                    <a:pt x="47135" y="51927"/>
                  </a:cubicBezTo>
                  <a:cubicBezTo>
                    <a:pt x="47135" y="30390"/>
                    <a:pt x="40707" y="6700"/>
                    <a:pt x="64275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19" name="自由: 形状 60">
              <a:extLst>
                <a:ext uri="{FF2B5EF4-FFF2-40B4-BE49-F238E27FC236}">
                  <a16:creationId xmlns:a16="http://schemas.microsoft.com/office/drawing/2014/main" id="{1F88040E-1338-48E5-9B03-DCD46155E6A0}"/>
                </a:ext>
              </a:extLst>
            </p:cNvPr>
            <p:cNvSpPr/>
            <p:nvPr/>
          </p:nvSpPr>
          <p:spPr bwMode="auto">
            <a:xfrm>
              <a:off x="2960692" y="2395514"/>
              <a:ext cx="377372" cy="538614"/>
            </a:xfrm>
            <a:custGeom>
              <a:gdLst>
                <a:gd fmla="*/ 0 w 174625" name="connsiteX0"/>
                <a:gd fmla="*/ 0 h 249238" name="connsiteY0"/>
                <a:gd fmla="*/ 40962 w 174625" name="connsiteX1"/>
                <a:gd fmla="*/ 15040 h 249238" name="connsiteY1"/>
                <a:gd fmla="*/ 94858 w 174625" name="connsiteX2"/>
                <a:gd fmla="*/ 45121 h 249238" name="connsiteY2"/>
                <a:gd fmla="*/ 107793 w 174625" name="connsiteX3"/>
                <a:gd fmla="*/ 47269 h 249238" name="connsiteY3"/>
                <a:gd fmla="*/ 114261 w 174625" name="connsiteX4"/>
                <a:gd fmla="*/ 60161 h 249238" name="connsiteY4"/>
                <a:gd fmla="*/ 75455 w 174625" name="connsiteX5"/>
                <a:gd fmla="*/ 40824 h 249238" name="connsiteY5"/>
                <a:gd fmla="*/ 73300 w 174625" name="connsiteX6"/>
                <a:gd fmla="*/ 42972 h 249238" name="connsiteY6"/>
                <a:gd fmla="*/ 109949 w 174625" name="connsiteX7"/>
                <a:gd fmla="*/ 66607 h 249238" name="connsiteY7"/>
                <a:gd fmla="*/ 116417 w 174625" name="connsiteX8"/>
                <a:gd fmla="*/ 64458 h 249238" name="connsiteY8"/>
                <a:gd fmla="*/ 154131 w 174625" name="connsiteX9"/>
                <a:gd fmla="*/ 150335 h 249238" name="connsiteY9"/>
                <a:gd fmla="*/ 131215 w 174625" name="connsiteX10"/>
                <a:gd fmla="*/ 138907 h 249238" name="connsiteY10"/>
                <a:gd fmla="*/ 107477 w 174625" name="connsiteX11"/>
                <a:gd fmla="*/ 153194 h 249238" name="connsiteY11"/>
                <a:gd fmla="*/ 142402 w 174625" name="connsiteX12"/>
                <a:gd fmla="*/ 172244 h 249238" name="connsiteY12"/>
                <a:gd fmla="*/ 146768 w 174625" name="connsiteX13"/>
                <a:gd fmla="*/ 168011 h 249238" name="connsiteY13"/>
                <a:gd fmla="*/ 133671 w 174625" name="connsiteX14"/>
                <a:gd fmla="*/ 157427 h 249238" name="connsiteY14"/>
                <a:gd fmla="*/ 146768 w 174625" name="connsiteX15"/>
                <a:gd fmla="*/ 159544 h 249238" name="connsiteY15"/>
                <a:gd fmla="*/ 148951 w 174625" name="connsiteX16"/>
                <a:gd fmla="*/ 155311 h 249238" name="connsiteY16"/>
                <a:gd fmla="*/ 140219 w 174625" name="connsiteX17"/>
                <a:gd fmla="*/ 148961 h 249238" name="connsiteY17"/>
                <a:gd fmla="*/ 154919 w 174625" name="connsiteX18"/>
                <a:gd fmla="*/ 152128 h 249238" name="connsiteY18"/>
                <a:gd fmla="*/ 155222 w 174625" name="connsiteX19"/>
                <a:gd fmla="*/ 152820 h 249238" name="connsiteY19"/>
                <a:gd fmla="*/ 174625 w 174625" name="connsiteX20"/>
                <a:gd fmla="*/ 249238 h 249238" name="connsiteY20"/>
                <a:gd fmla="*/ 112105 w 174625" name="connsiteX21"/>
                <a:gd fmla="*/ 214860 h 249238" name="connsiteY21"/>
                <a:gd fmla="*/ 109949 w 174625" name="connsiteX22"/>
                <a:gd fmla="*/ 212712 h 249238" name="connsiteY22"/>
                <a:gd fmla="*/ 137975 w 174625" name="connsiteX23"/>
                <a:gd fmla="*/ 219158 h 249238" name="connsiteY23"/>
                <a:gd fmla="*/ 140131 w 174625" name="connsiteX24"/>
                <a:gd fmla="*/ 217009 h 249238" name="connsiteY24"/>
                <a:gd fmla="*/ 133664 w 174625" name="connsiteX25"/>
                <a:gd fmla="*/ 201969 h 249238" name="connsiteY25"/>
                <a:gd fmla="*/ 107793 w 174625" name="connsiteX26"/>
                <a:gd fmla="*/ 186929 h 249238" name="connsiteY26"/>
                <a:gd fmla="*/ 99170 w 174625" name="connsiteX27"/>
                <a:gd fmla="*/ 180483 h 249238" name="connsiteY27"/>
                <a:gd fmla="*/ 97244 w 174625" name="connsiteX28"/>
                <a:gd fmla="*/ 175110 h 249238" name="connsiteY28"/>
                <a:gd fmla="*/ 131643 w 174625" name="connsiteX29"/>
                <a:gd fmla="*/ 199232 h 249238" name="connsiteY29"/>
                <a:gd fmla="*/ 136053 w 174625" name="connsiteX30"/>
                <a:gd fmla="*/ 194734 h 249238" name="connsiteY30"/>
                <a:gd fmla="*/ 98570 w 174625" name="connsiteX31"/>
                <a:gd fmla="*/ 172244 h 249238" name="connsiteY31"/>
                <a:gd fmla="*/ 96847 w 174625" name="connsiteX32"/>
                <a:gd fmla="*/ 174001 h 249238" name="connsiteY32"/>
                <a:gd fmla="*/ 66832 w 174625" name="connsiteX33"/>
                <a:gd fmla="*/ 90241 h 249238" name="connsiteY33"/>
                <a:gd fmla="*/ 105637 w 174625" name="connsiteX34"/>
                <a:gd fmla="*/ 109579 h 249238" name="connsiteY34"/>
                <a:gd fmla="*/ 107793 w 174625" name="connsiteX35"/>
                <a:gd fmla="*/ 105282 h 249238" name="connsiteY35"/>
                <a:gd fmla="*/ 73300 w 174625" name="connsiteX36"/>
                <a:gd fmla="*/ 85944 h 249238" name="connsiteY36"/>
                <a:gd fmla="*/ 45273 w 174625" name="connsiteX37"/>
                <a:gd fmla="*/ 55864 h 249238" name="connsiteY37"/>
                <a:gd fmla="*/ 84079 w 174625" name="connsiteX38"/>
                <a:gd fmla="*/ 75201 h 249238" name="connsiteY38"/>
                <a:gd fmla="*/ 86235 w 174625" name="connsiteX39"/>
                <a:gd fmla="*/ 70904 h 249238" name="connsiteY39"/>
                <a:gd fmla="*/ 40962 w 174625" name="connsiteX40"/>
                <a:gd fmla="*/ 45121 h 249238" name="connsiteY40"/>
                <a:gd fmla="*/ 45273 w 174625" name="connsiteX41"/>
                <a:gd fmla="*/ 55864 h 249238" name="connsiteY41"/>
                <a:gd fmla="*/ 0 w 174625" name="connsiteX42"/>
                <a:gd fmla="*/ 0 h 249238" name="connsiteY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b="b" l="l" r="r" t="t"/>
              <a:pathLst>
                <a:path h="249237" w="174625">
                  <a:moveTo>
                    <a:pt x="0" y="0"/>
                  </a:moveTo>
                  <a:cubicBezTo>
                    <a:pt x="12935" y="4297"/>
                    <a:pt x="28026" y="10743"/>
                    <a:pt x="40962" y="15040"/>
                  </a:cubicBezTo>
                  <a:cubicBezTo>
                    <a:pt x="60364" y="25783"/>
                    <a:pt x="77611" y="36526"/>
                    <a:pt x="94858" y="45121"/>
                  </a:cubicBezTo>
                  <a:cubicBezTo>
                    <a:pt x="99170" y="47269"/>
                    <a:pt x="103482" y="47269"/>
                    <a:pt x="107793" y="47269"/>
                  </a:cubicBezTo>
                  <a:cubicBezTo>
                    <a:pt x="109949" y="51567"/>
                    <a:pt x="112105" y="55864"/>
                    <a:pt x="114261" y="60161"/>
                  </a:cubicBezTo>
                  <a:cubicBezTo>
                    <a:pt x="101326" y="53715"/>
                    <a:pt x="88391" y="47269"/>
                    <a:pt x="75455" y="40824"/>
                  </a:cubicBezTo>
                  <a:cubicBezTo>
                    <a:pt x="75455" y="40824"/>
                    <a:pt x="73300" y="42972"/>
                    <a:pt x="73300" y="42972"/>
                  </a:cubicBezTo>
                  <a:cubicBezTo>
                    <a:pt x="86235" y="51567"/>
                    <a:pt x="97014" y="58012"/>
                    <a:pt x="109949" y="66607"/>
                  </a:cubicBezTo>
                  <a:cubicBezTo>
                    <a:pt x="109949" y="66607"/>
                    <a:pt x="114261" y="64458"/>
                    <a:pt x="116417" y="64458"/>
                  </a:cubicBezTo>
                  <a:lnTo>
                    <a:pt x="154131" y="150335"/>
                  </a:lnTo>
                  <a:lnTo>
                    <a:pt x="131215" y="138907"/>
                  </a:lnTo>
                  <a:cubicBezTo>
                    <a:pt x="122757" y="138907"/>
                    <a:pt x="115117" y="143669"/>
                    <a:pt x="107477" y="153194"/>
                  </a:cubicBezTo>
                  <a:cubicBezTo>
                    <a:pt x="120574" y="159544"/>
                    <a:pt x="131488" y="165894"/>
                    <a:pt x="142402" y="172244"/>
                  </a:cubicBezTo>
                  <a:cubicBezTo>
                    <a:pt x="144585" y="170127"/>
                    <a:pt x="144585" y="170127"/>
                    <a:pt x="146768" y="168011"/>
                  </a:cubicBezTo>
                  <a:cubicBezTo>
                    <a:pt x="142402" y="165894"/>
                    <a:pt x="138037" y="161661"/>
                    <a:pt x="133671" y="157427"/>
                  </a:cubicBezTo>
                  <a:cubicBezTo>
                    <a:pt x="138037" y="159544"/>
                    <a:pt x="142402" y="159544"/>
                    <a:pt x="146768" y="159544"/>
                  </a:cubicBezTo>
                  <a:cubicBezTo>
                    <a:pt x="146768" y="157427"/>
                    <a:pt x="148951" y="155311"/>
                    <a:pt x="148951" y="155311"/>
                  </a:cubicBezTo>
                  <a:cubicBezTo>
                    <a:pt x="146768" y="153194"/>
                    <a:pt x="142402" y="151077"/>
                    <a:pt x="140219" y="148961"/>
                  </a:cubicBezTo>
                  <a:lnTo>
                    <a:pt x="154919" y="152128"/>
                  </a:lnTo>
                  <a:lnTo>
                    <a:pt x="155222" y="152820"/>
                  </a:lnTo>
                  <a:cubicBezTo>
                    <a:pt x="164924" y="183706"/>
                    <a:pt x="171391" y="215935"/>
                    <a:pt x="174625" y="249238"/>
                  </a:cubicBezTo>
                  <a:cubicBezTo>
                    <a:pt x="153066" y="236347"/>
                    <a:pt x="131508" y="225603"/>
                    <a:pt x="112105" y="214860"/>
                  </a:cubicBezTo>
                  <a:cubicBezTo>
                    <a:pt x="112105" y="214860"/>
                    <a:pt x="109949" y="212712"/>
                    <a:pt x="109949" y="212712"/>
                  </a:cubicBezTo>
                  <a:cubicBezTo>
                    <a:pt x="118573" y="214860"/>
                    <a:pt x="129352" y="217009"/>
                    <a:pt x="137975" y="219158"/>
                  </a:cubicBezTo>
                  <a:cubicBezTo>
                    <a:pt x="137975" y="219158"/>
                    <a:pt x="140131" y="217009"/>
                    <a:pt x="140131" y="217009"/>
                  </a:cubicBezTo>
                  <a:cubicBezTo>
                    <a:pt x="137975" y="210563"/>
                    <a:pt x="137975" y="204117"/>
                    <a:pt x="133664" y="201969"/>
                  </a:cubicBezTo>
                  <a:cubicBezTo>
                    <a:pt x="125040" y="195523"/>
                    <a:pt x="116417" y="193374"/>
                    <a:pt x="107793" y="186929"/>
                  </a:cubicBezTo>
                  <a:cubicBezTo>
                    <a:pt x="105637" y="186929"/>
                    <a:pt x="101326" y="182631"/>
                    <a:pt x="99170" y="180483"/>
                  </a:cubicBezTo>
                  <a:lnTo>
                    <a:pt x="97244" y="175110"/>
                  </a:lnTo>
                  <a:lnTo>
                    <a:pt x="131643" y="199232"/>
                  </a:lnTo>
                  <a:cubicBezTo>
                    <a:pt x="133848" y="196983"/>
                    <a:pt x="133848" y="194734"/>
                    <a:pt x="136053" y="194734"/>
                  </a:cubicBezTo>
                  <a:cubicBezTo>
                    <a:pt x="127233" y="181240"/>
                    <a:pt x="111799" y="174493"/>
                    <a:pt x="98570" y="172244"/>
                  </a:cubicBezTo>
                  <a:lnTo>
                    <a:pt x="96847" y="174001"/>
                  </a:lnTo>
                  <a:lnTo>
                    <a:pt x="66832" y="90241"/>
                  </a:lnTo>
                  <a:cubicBezTo>
                    <a:pt x="79767" y="96687"/>
                    <a:pt x="92702" y="103133"/>
                    <a:pt x="105637" y="109579"/>
                  </a:cubicBezTo>
                  <a:cubicBezTo>
                    <a:pt x="105637" y="107430"/>
                    <a:pt x="107793" y="107430"/>
                    <a:pt x="107793" y="105282"/>
                  </a:cubicBezTo>
                  <a:cubicBezTo>
                    <a:pt x="97014" y="98836"/>
                    <a:pt x="86235" y="88093"/>
                    <a:pt x="73300" y="85944"/>
                  </a:cubicBezTo>
                  <a:cubicBezTo>
                    <a:pt x="56053" y="81647"/>
                    <a:pt x="51741" y="68755"/>
                    <a:pt x="45273" y="55864"/>
                  </a:cubicBezTo>
                  <a:cubicBezTo>
                    <a:pt x="58208" y="62310"/>
                    <a:pt x="71144" y="68755"/>
                    <a:pt x="84079" y="75201"/>
                  </a:cubicBezTo>
                  <a:cubicBezTo>
                    <a:pt x="86235" y="73053"/>
                    <a:pt x="86235" y="73053"/>
                    <a:pt x="86235" y="70904"/>
                  </a:cubicBezTo>
                  <a:cubicBezTo>
                    <a:pt x="73300" y="62310"/>
                    <a:pt x="58208" y="55864"/>
                    <a:pt x="40962" y="45121"/>
                  </a:cubicBezTo>
                  <a:cubicBezTo>
                    <a:pt x="43117" y="51567"/>
                    <a:pt x="43117" y="53715"/>
                    <a:pt x="45273" y="55864"/>
                  </a:cubicBezTo>
                  <a:cubicBezTo>
                    <a:pt x="30182" y="36526"/>
                    <a:pt x="15091" y="1933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0" name="Freeform 58">
              <a:extLst>
                <a:ext uri="{FF2B5EF4-FFF2-40B4-BE49-F238E27FC236}">
                  <a16:creationId xmlns:a16="http://schemas.microsoft.com/office/drawing/2014/main" id="{15F50F49-64C9-4255-98E0-0FD349979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8212" y="2083324"/>
              <a:ext cx="487153" cy="411678"/>
            </a:xfrm>
            <a:custGeom>
              <a:gdLst>
                <a:gd fmla="*/ 95 w 105" name="T0"/>
                <a:gd fmla="*/ 9 h 88" name="T1"/>
                <a:gd fmla="*/ 84 w 105" name="T2"/>
                <a:gd fmla="*/ 6 h 88" name="T3"/>
                <a:gd fmla="*/ 79 w 105" name="T4"/>
                <a:gd fmla="*/ 10 h 88" name="T5"/>
                <a:gd fmla="*/ 100 w 105" name="T6"/>
                <a:gd fmla="*/ 20 h 88" name="T7"/>
                <a:gd fmla="*/ 90 w 105" name="T8"/>
                <a:gd fmla="*/ 22 h 88" name="T9"/>
                <a:gd fmla="*/ 84 w 105" name="T10"/>
                <a:gd fmla="*/ 29 h 88" name="T11"/>
                <a:gd fmla="*/ 79 w 105" name="T12"/>
                <a:gd fmla="*/ 25 h 88" name="T13"/>
                <a:gd fmla="*/ 65 w 105" name="T14"/>
                <a:gd fmla="*/ 16 h 88" name="T15"/>
                <a:gd fmla="*/ 76 w 105" name="T16"/>
                <a:gd fmla="*/ 30 h 88" name="T17"/>
                <a:gd fmla="*/ 58 w 105" name="T18"/>
                <a:gd fmla="*/ 21 h 88" name="T19"/>
                <a:gd fmla="*/ 68 w 105" name="T20"/>
                <a:gd fmla="*/ 30 h 88" name="T21"/>
                <a:gd fmla="*/ 52 w 105" name="T22"/>
                <a:gd fmla="*/ 25 h 88" name="T23"/>
                <a:gd fmla="*/ 68 w 105" name="T24"/>
                <a:gd fmla="*/ 30 h 88" name="T25"/>
                <a:gd fmla="*/ 61 w 105" name="T26"/>
                <a:gd fmla="*/ 42 h 88" name="T27"/>
                <a:gd fmla="*/ 42 w 105" name="T28"/>
                <a:gd fmla="*/ 61 h 88" name="T29"/>
                <a:gd fmla="*/ 28 w 105" name="T30"/>
                <a:gd fmla="*/ 80 h 88" name="T31"/>
                <a:gd fmla="*/ 10 w 105" name="T32"/>
                <a:gd fmla="*/ 71 h 88" name="T33"/>
                <a:gd fmla="*/ 20 w 105" name="T34"/>
                <a:gd fmla="*/ 81 h 88" name="T35"/>
                <a:gd fmla="*/ 4 w 105" name="T36"/>
                <a:gd fmla="*/ 73 h 88" name="T37"/>
                <a:gd fmla="*/ 18 w 105" name="T38"/>
                <a:gd fmla="*/ 88 h 88" name="T39"/>
                <a:gd fmla="*/ 0 w 105" name="T40"/>
                <a:gd fmla="*/ 78 h 88" name="T41"/>
                <a:gd fmla="*/ 4 w 105" name="T42"/>
                <a:gd fmla="*/ 66 h 88" name="T43"/>
                <a:gd fmla="*/ 59 w 105" name="T44"/>
                <a:gd fmla="*/ 15 h 88" name="T45"/>
                <a:gd fmla="*/ 78 w 105" name="T46"/>
                <a:gd fmla="*/ 5 h 88" name="T47"/>
                <a:gd fmla="*/ 90 w 105" name="T48"/>
                <a:gd fmla="*/ 0 h 88" name="T49"/>
                <a:gd fmla="*/ 31 w 105" name="T50"/>
                <a:gd fmla="*/ 70 h 88" name="T51"/>
                <a:gd fmla="*/ 27 w 105" name="T52"/>
                <a:gd fmla="*/ 63 h 88" name="T53"/>
                <a:gd fmla="*/ 34 w 105" name="T54"/>
                <a:gd fmla="*/ 62 h 88" name="T55"/>
                <a:gd fmla="*/ 39 w 105" name="T56"/>
                <a:gd fmla="*/ 61 h 88" name="T57"/>
                <a:gd fmla="*/ 59 w 105" name="T58"/>
                <a:gd fmla="*/ 40 h 88" name="T59"/>
                <a:gd fmla="*/ 47 w 105" name="T60"/>
                <a:gd fmla="*/ 27 h 88" name="T61"/>
                <a:gd fmla="*/ 59 w 105" name="T62"/>
                <a:gd fmla="*/ 40 h 88" name="T63"/>
                <a:gd fmla="*/ 53 w 105" name="T64"/>
                <a:gd fmla="*/ 41 h 88" name="T65"/>
                <a:gd fmla="*/ 39 w 105" name="T66"/>
                <a:gd fmla="*/ 34 h 8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8" w="105">
                  <a:moveTo>
                    <a:pt x="90" y="0"/>
                  </a:moveTo>
                  <a:cubicBezTo>
                    <a:pt x="91" y="2"/>
                    <a:pt x="93" y="5"/>
                    <a:pt x="95" y="9"/>
                  </a:cubicBezTo>
                  <a:cubicBezTo>
                    <a:pt x="91" y="7"/>
                    <a:pt x="88" y="6"/>
                    <a:pt x="86" y="5"/>
                  </a:cubicBezTo>
                  <a:cubicBezTo>
                    <a:pt x="85" y="5"/>
                    <a:pt x="85" y="6"/>
                    <a:pt x="84" y="6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87" y="11"/>
                    <a:pt x="83" y="11"/>
                    <a:pt x="79" y="10"/>
                  </a:cubicBezTo>
                  <a:cubicBezTo>
                    <a:pt x="84" y="15"/>
                    <a:pt x="88" y="18"/>
                    <a:pt x="93" y="21"/>
                  </a:cubicBezTo>
                  <a:cubicBezTo>
                    <a:pt x="95" y="21"/>
                    <a:pt x="98" y="20"/>
                    <a:pt x="100" y="20"/>
                  </a:cubicBezTo>
                  <a:cubicBezTo>
                    <a:pt x="102" y="20"/>
                    <a:pt x="103" y="20"/>
                    <a:pt x="105" y="20"/>
                  </a:cubicBezTo>
                  <a:cubicBezTo>
                    <a:pt x="100" y="21"/>
                    <a:pt x="97" y="27"/>
                    <a:pt x="90" y="22"/>
                  </a:cubicBezTo>
                  <a:cubicBezTo>
                    <a:pt x="86" y="19"/>
                    <a:pt x="81" y="18"/>
                    <a:pt x="75" y="17"/>
                  </a:cubicBezTo>
                  <a:cubicBezTo>
                    <a:pt x="78" y="21"/>
                    <a:pt x="81" y="25"/>
                    <a:pt x="84" y="29"/>
                  </a:cubicBezTo>
                  <a:cubicBezTo>
                    <a:pt x="84" y="30"/>
                    <a:pt x="83" y="30"/>
                    <a:pt x="83" y="30"/>
                  </a:cubicBezTo>
                  <a:cubicBezTo>
                    <a:pt x="82" y="29"/>
                    <a:pt x="81" y="26"/>
                    <a:pt x="79" y="25"/>
                  </a:cubicBezTo>
                  <a:cubicBezTo>
                    <a:pt x="78" y="23"/>
                    <a:pt x="75" y="21"/>
                    <a:pt x="73" y="20"/>
                  </a:cubicBezTo>
                  <a:cubicBezTo>
                    <a:pt x="71" y="19"/>
                    <a:pt x="68" y="17"/>
                    <a:pt x="65" y="16"/>
                  </a:cubicBezTo>
                  <a:cubicBezTo>
                    <a:pt x="70" y="20"/>
                    <a:pt x="74" y="24"/>
                    <a:pt x="79" y="28"/>
                  </a:cubicBezTo>
                  <a:cubicBezTo>
                    <a:pt x="78" y="29"/>
                    <a:pt x="77" y="30"/>
                    <a:pt x="76" y="30"/>
                  </a:cubicBezTo>
                  <a:cubicBezTo>
                    <a:pt x="71" y="26"/>
                    <a:pt x="65" y="23"/>
                    <a:pt x="60" y="19"/>
                  </a:cubicBezTo>
                  <a:cubicBezTo>
                    <a:pt x="59" y="20"/>
                    <a:pt x="59" y="20"/>
                    <a:pt x="58" y="21"/>
                  </a:cubicBezTo>
                  <a:cubicBezTo>
                    <a:pt x="63" y="24"/>
                    <a:pt x="67" y="28"/>
                    <a:pt x="73" y="33"/>
                  </a:cubicBezTo>
                  <a:cubicBezTo>
                    <a:pt x="70" y="31"/>
                    <a:pt x="69" y="31"/>
                    <a:pt x="68" y="30"/>
                  </a:cubicBezTo>
                  <a:cubicBezTo>
                    <a:pt x="63" y="28"/>
                    <a:pt x="58" y="26"/>
                    <a:pt x="54" y="23"/>
                  </a:cubicBezTo>
                  <a:cubicBezTo>
                    <a:pt x="53" y="24"/>
                    <a:pt x="53" y="25"/>
                    <a:pt x="52" y="25"/>
                  </a:cubicBezTo>
                  <a:cubicBezTo>
                    <a:pt x="59" y="29"/>
                    <a:pt x="61" y="38"/>
                    <a:pt x="69" y="38"/>
                  </a:cubicBezTo>
                  <a:cubicBezTo>
                    <a:pt x="69" y="35"/>
                    <a:pt x="68" y="33"/>
                    <a:pt x="68" y="30"/>
                  </a:cubicBezTo>
                  <a:cubicBezTo>
                    <a:pt x="69" y="32"/>
                    <a:pt x="70" y="35"/>
                    <a:pt x="72" y="37"/>
                  </a:cubicBezTo>
                  <a:cubicBezTo>
                    <a:pt x="69" y="40"/>
                    <a:pt x="67" y="44"/>
                    <a:pt x="61" y="42"/>
                  </a:cubicBezTo>
                  <a:cubicBezTo>
                    <a:pt x="56" y="41"/>
                    <a:pt x="52" y="47"/>
                    <a:pt x="52" y="53"/>
                  </a:cubicBezTo>
                  <a:cubicBezTo>
                    <a:pt x="47" y="53"/>
                    <a:pt x="42" y="54"/>
                    <a:pt x="42" y="61"/>
                  </a:cubicBezTo>
                  <a:cubicBezTo>
                    <a:pt x="42" y="63"/>
                    <a:pt x="37" y="65"/>
                    <a:pt x="35" y="67"/>
                  </a:cubicBezTo>
                  <a:cubicBezTo>
                    <a:pt x="37" y="72"/>
                    <a:pt x="32" y="76"/>
                    <a:pt x="28" y="80"/>
                  </a:cubicBezTo>
                  <a:cubicBezTo>
                    <a:pt x="24" y="74"/>
                    <a:pt x="17" y="71"/>
                    <a:pt x="11" y="70"/>
                  </a:cubicBezTo>
                  <a:cubicBezTo>
                    <a:pt x="10" y="70"/>
                    <a:pt x="10" y="71"/>
                    <a:pt x="10" y="71"/>
                  </a:cubicBezTo>
                  <a:cubicBezTo>
                    <a:pt x="15" y="75"/>
                    <a:pt x="21" y="78"/>
                    <a:pt x="26" y="82"/>
                  </a:cubicBezTo>
                  <a:cubicBezTo>
                    <a:pt x="24" y="81"/>
                    <a:pt x="22" y="82"/>
                    <a:pt x="20" y="81"/>
                  </a:cubicBezTo>
                  <a:cubicBezTo>
                    <a:pt x="15" y="78"/>
                    <a:pt x="10" y="75"/>
                    <a:pt x="5" y="71"/>
                  </a:cubicBezTo>
                  <a:cubicBezTo>
                    <a:pt x="5" y="72"/>
                    <a:pt x="4" y="73"/>
                    <a:pt x="4" y="73"/>
                  </a:cubicBezTo>
                  <a:cubicBezTo>
                    <a:pt x="9" y="78"/>
                    <a:pt x="14" y="82"/>
                    <a:pt x="20" y="86"/>
                  </a:cubicBezTo>
                  <a:cubicBezTo>
                    <a:pt x="19" y="87"/>
                    <a:pt x="19" y="88"/>
                    <a:pt x="18" y="88"/>
                  </a:cubicBezTo>
                  <a:cubicBezTo>
                    <a:pt x="15" y="86"/>
                    <a:pt x="13" y="84"/>
                    <a:pt x="10" y="82"/>
                  </a:cubicBezTo>
                  <a:cubicBezTo>
                    <a:pt x="7" y="81"/>
                    <a:pt x="3" y="7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4"/>
                    <a:pt x="2" y="69"/>
                    <a:pt x="4" y="66"/>
                  </a:cubicBezTo>
                  <a:cubicBezTo>
                    <a:pt x="15" y="54"/>
                    <a:pt x="25" y="41"/>
                    <a:pt x="37" y="30"/>
                  </a:cubicBezTo>
                  <a:cubicBezTo>
                    <a:pt x="43" y="24"/>
                    <a:pt x="53" y="21"/>
                    <a:pt x="59" y="15"/>
                  </a:cubicBezTo>
                  <a:cubicBezTo>
                    <a:pt x="65" y="9"/>
                    <a:pt x="71" y="7"/>
                    <a:pt x="78" y="7"/>
                  </a:cubicBezTo>
                  <a:cubicBezTo>
                    <a:pt x="78" y="6"/>
                    <a:pt x="77" y="4"/>
                    <a:pt x="78" y="5"/>
                  </a:cubicBezTo>
                  <a:cubicBezTo>
                    <a:pt x="82" y="3"/>
                    <a:pt x="86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lose/>
                  <a:moveTo>
                    <a:pt x="15" y="61"/>
                  </a:moveTo>
                  <a:cubicBezTo>
                    <a:pt x="21" y="64"/>
                    <a:pt x="26" y="67"/>
                    <a:pt x="31" y="70"/>
                  </a:cubicBezTo>
                  <a:cubicBezTo>
                    <a:pt x="32" y="69"/>
                    <a:pt x="32" y="69"/>
                    <a:pt x="33" y="68"/>
                  </a:cubicBezTo>
                  <a:cubicBezTo>
                    <a:pt x="31" y="67"/>
                    <a:pt x="29" y="65"/>
                    <a:pt x="27" y="63"/>
                  </a:cubicBezTo>
                  <a:cubicBezTo>
                    <a:pt x="29" y="64"/>
                    <a:pt x="31" y="64"/>
                    <a:pt x="33" y="64"/>
                  </a:cubicBezTo>
                  <a:cubicBezTo>
                    <a:pt x="33" y="63"/>
                    <a:pt x="34" y="62"/>
                    <a:pt x="34" y="62"/>
                  </a:cubicBezTo>
                  <a:cubicBezTo>
                    <a:pt x="33" y="61"/>
                    <a:pt x="31" y="60"/>
                    <a:pt x="30" y="59"/>
                  </a:cubicBezTo>
                  <a:cubicBezTo>
                    <a:pt x="33" y="60"/>
                    <a:pt x="36" y="61"/>
                    <a:pt x="39" y="61"/>
                  </a:cubicBezTo>
                  <a:cubicBezTo>
                    <a:pt x="29" y="52"/>
                    <a:pt x="22" y="52"/>
                    <a:pt x="15" y="61"/>
                  </a:cubicBezTo>
                  <a:close/>
                  <a:moveTo>
                    <a:pt x="59" y="40"/>
                  </a:moveTo>
                  <a:cubicBezTo>
                    <a:pt x="60" y="39"/>
                    <a:pt x="60" y="38"/>
                    <a:pt x="61" y="37"/>
                  </a:cubicBezTo>
                  <a:cubicBezTo>
                    <a:pt x="56" y="34"/>
                    <a:pt x="51" y="31"/>
                    <a:pt x="47" y="27"/>
                  </a:cubicBezTo>
                  <a:cubicBezTo>
                    <a:pt x="46" y="28"/>
                    <a:pt x="45" y="29"/>
                    <a:pt x="45" y="30"/>
                  </a:cubicBezTo>
                  <a:cubicBezTo>
                    <a:pt x="50" y="33"/>
                    <a:pt x="54" y="36"/>
                    <a:pt x="59" y="40"/>
                  </a:cubicBezTo>
                  <a:close/>
                  <a:moveTo>
                    <a:pt x="51" y="44"/>
                  </a:moveTo>
                  <a:cubicBezTo>
                    <a:pt x="52" y="43"/>
                    <a:pt x="53" y="42"/>
                    <a:pt x="53" y="41"/>
                  </a:cubicBezTo>
                  <a:cubicBezTo>
                    <a:pt x="49" y="38"/>
                    <a:pt x="45" y="35"/>
                    <a:pt x="40" y="32"/>
                  </a:cubicBezTo>
                  <a:cubicBezTo>
                    <a:pt x="40" y="33"/>
                    <a:pt x="39" y="34"/>
                    <a:pt x="39" y="34"/>
                  </a:cubicBezTo>
                  <a:cubicBezTo>
                    <a:pt x="43" y="38"/>
                    <a:pt x="47" y="41"/>
                    <a:pt x="5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D0781C75-C0E1-4040-ADB2-783F75C223E1}"/>
                </a:ext>
              </a:extLst>
            </p:cNvPr>
            <p:cNvSpPr/>
            <p:nvPr/>
          </p:nvSpPr>
          <p:spPr bwMode="auto">
            <a:xfrm>
              <a:off x="2864634" y="4381861"/>
              <a:ext cx="775327" cy="387665"/>
            </a:xfrm>
            <a:custGeom>
              <a:gdLst>
                <a:gd fmla="*/ 0 w 167" name="T0"/>
                <a:gd fmla="*/ 81 h 83" name="T1"/>
                <a:gd fmla="*/ 26 w 167" name="T2"/>
                <a:gd fmla="*/ 75 h 83" name="T3"/>
                <a:gd fmla="*/ 47 w 167" name="T4"/>
                <a:gd fmla="*/ 68 h 83" name="T5"/>
                <a:gd fmla="*/ 109 w 167" name="T6"/>
                <a:gd fmla="*/ 59 h 83" name="T7"/>
                <a:gd fmla="*/ 122 w 167" name="T8"/>
                <a:gd fmla="*/ 55 h 83" name="T9"/>
                <a:gd fmla="*/ 152 w 167" name="T10"/>
                <a:gd fmla="*/ 31 h 83" name="T11"/>
                <a:gd fmla="*/ 162 w 167" name="T12"/>
                <a:gd fmla="*/ 18 h 83" name="T13"/>
                <a:gd fmla="*/ 167 w 167" name="T14"/>
                <a:gd fmla="*/ 0 h 83" name="T15"/>
                <a:gd fmla="*/ 166 w 167" name="T16"/>
                <a:gd fmla="*/ 14 h 83" name="T17"/>
                <a:gd fmla="*/ 103 w 167" name="T18"/>
                <a:gd fmla="*/ 68 h 83" name="T19"/>
                <a:gd fmla="*/ 1 w 167" name="T20"/>
                <a:gd fmla="*/ 83 h 83" name="T21"/>
                <a:gd fmla="*/ 0 w 167" name="T22"/>
                <a:gd fmla="*/ 81 h 8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3" w="167">
                  <a:moveTo>
                    <a:pt x="0" y="81"/>
                  </a:moveTo>
                  <a:cubicBezTo>
                    <a:pt x="9" y="79"/>
                    <a:pt x="18" y="77"/>
                    <a:pt x="26" y="75"/>
                  </a:cubicBezTo>
                  <a:cubicBezTo>
                    <a:pt x="33" y="73"/>
                    <a:pt x="40" y="69"/>
                    <a:pt x="47" y="68"/>
                  </a:cubicBezTo>
                  <a:cubicBezTo>
                    <a:pt x="67" y="64"/>
                    <a:pt x="88" y="62"/>
                    <a:pt x="109" y="59"/>
                  </a:cubicBezTo>
                  <a:cubicBezTo>
                    <a:pt x="113" y="58"/>
                    <a:pt x="117" y="55"/>
                    <a:pt x="122" y="55"/>
                  </a:cubicBezTo>
                  <a:cubicBezTo>
                    <a:pt x="138" y="54"/>
                    <a:pt x="143" y="40"/>
                    <a:pt x="152" y="31"/>
                  </a:cubicBezTo>
                  <a:cubicBezTo>
                    <a:pt x="156" y="27"/>
                    <a:pt x="161" y="25"/>
                    <a:pt x="162" y="18"/>
                  </a:cubicBezTo>
                  <a:cubicBezTo>
                    <a:pt x="163" y="12"/>
                    <a:pt x="165" y="6"/>
                    <a:pt x="167" y="0"/>
                  </a:cubicBezTo>
                  <a:cubicBezTo>
                    <a:pt x="167" y="5"/>
                    <a:pt x="167" y="9"/>
                    <a:pt x="166" y="14"/>
                  </a:cubicBezTo>
                  <a:cubicBezTo>
                    <a:pt x="158" y="43"/>
                    <a:pt x="133" y="64"/>
                    <a:pt x="103" y="68"/>
                  </a:cubicBezTo>
                  <a:cubicBezTo>
                    <a:pt x="69" y="73"/>
                    <a:pt x="35" y="78"/>
                    <a:pt x="1" y="83"/>
                  </a:cubicBezTo>
                  <a:cubicBezTo>
                    <a:pt x="1" y="82"/>
                    <a:pt x="1" y="82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60">
              <a:extLst>
                <a:ext uri="{FF2B5EF4-FFF2-40B4-BE49-F238E27FC236}">
                  <a16:creationId xmlns:a16="http://schemas.microsoft.com/office/drawing/2014/main" id="{2EE86AF2-F1AC-40B3-B822-85BE23D2FD6A}"/>
                </a:ext>
              </a:extLst>
            </p:cNvPr>
            <p:cNvSpPr/>
            <p:nvPr/>
          </p:nvSpPr>
          <p:spPr bwMode="auto">
            <a:xfrm>
              <a:off x="2212810" y="4748942"/>
              <a:ext cx="538614" cy="106351"/>
            </a:xfrm>
            <a:custGeom>
              <a:gdLst>
                <a:gd fmla="*/ 28 w 116" name="T0"/>
                <a:gd fmla="*/ 14 h 23" name="T1"/>
                <a:gd fmla="*/ 46 w 116" name="T2"/>
                <a:gd fmla="*/ 12 h 23" name="T3"/>
                <a:gd fmla="*/ 64 w 116" name="T4"/>
                <a:gd fmla="*/ 5 h 23" name="T5"/>
                <a:gd fmla="*/ 76 w 116" name="T6"/>
                <a:gd fmla="*/ 4 h 23" name="T7"/>
                <a:gd fmla="*/ 95 w 116" name="T8"/>
                <a:gd fmla="*/ 3 h 23" name="T9"/>
                <a:gd fmla="*/ 116 w 116" name="T10"/>
                <a:gd fmla="*/ 0 h 23" name="T11"/>
                <a:gd fmla="*/ 110 w 116" name="T12"/>
                <a:gd fmla="*/ 4 h 23" name="T13"/>
                <a:gd fmla="*/ 74 w 116" name="T14"/>
                <a:gd fmla="*/ 13 h 23" name="T15"/>
                <a:gd fmla="*/ 5 w 116" name="T16"/>
                <a:gd fmla="*/ 23 h 23" name="T17"/>
                <a:gd fmla="*/ 0 w 116" name="T18"/>
                <a:gd fmla="*/ 23 h 23" name="T19"/>
                <a:gd fmla="*/ 28 w 116" name="T20"/>
                <a:gd fmla="*/ 14 h 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" w="115">
                  <a:moveTo>
                    <a:pt x="28" y="14"/>
                  </a:moveTo>
                  <a:cubicBezTo>
                    <a:pt x="34" y="13"/>
                    <a:pt x="40" y="12"/>
                    <a:pt x="46" y="12"/>
                  </a:cubicBezTo>
                  <a:cubicBezTo>
                    <a:pt x="53" y="11"/>
                    <a:pt x="59" y="11"/>
                    <a:pt x="64" y="5"/>
                  </a:cubicBezTo>
                  <a:cubicBezTo>
                    <a:pt x="66" y="3"/>
                    <a:pt x="72" y="4"/>
                    <a:pt x="76" y="4"/>
                  </a:cubicBezTo>
                  <a:cubicBezTo>
                    <a:pt x="82" y="3"/>
                    <a:pt x="89" y="3"/>
                    <a:pt x="95" y="3"/>
                  </a:cubicBezTo>
                  <a:cubicBezTo>
                    <a:pt x="101" y="2"/>
                    <a:pt x="108" y="1"/>
                    <a:pt x="116" y="0"/>
                  </a:cubicBezTo>
                  <a:cubicBezTo>
                    <a:pt x="113" y="2"/>
                    <a:pt x="112" y="3"/>
                    <a:pt x="110" y="4"/>
                  </a:cubicBezTo>
                  <a:cubicBezTo>
                    <a:pt x="99" y="9"/>
                    <a:pt x="87" y="11"/>
                    <a:pt x="74" y="13"/>
                  </a:cubicBezTo>
                  <a:cubicBezTo>
                    <a:pt x="51" y="16"/>
                    <a:pt x="28" y="19"/>
                    <a:pt x="5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9" y="20"/>
                    <a:pt x="19" y="17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62">
              <a:extLst>
                <a:ext uri="{FF2B5EF4-FFF2-40B4-BE49-F238E27FC236}">
                  <a16:creationId xmlns:a16="http://schemas.microsoft.com/office/drawing/2014/main" id="{C3C66173-9D32-49E1-A174-83C3857FD835}"/>
                </a:ext>
              </a:extLst>
            </p:cNvPr>
            <p:cNvSpPr/>
            <p:nvPr/>
          </p:nvSpPr>
          <p:spPr bwMode="auto">
            <a:xfrm>
              <a:off x="1663905" y="4707774"/>
              <a:ext cx="336204" cy="192117"/>
            </a:xfrm>
            <a:custGeom>
              <a:gdLst>
                <a:gd fmla="*/ 1 w 72" name="T0"/>
                <a:gd fmla="*/ 0 h 41" name="T1"/>
                <a:gd fmla="*/ 13 w 72" name="T2"/>
                <a:gd fmla="*/ 10 h 41" name="T3"/>
                <a:gd fmla="*/ 16 w 72" name="T4"/>
                <a:gd fmla="*/ 14 h 41" name="T5"/>
                <a:gd fmla="*/ 27 w 72" name="T6"/>
                <a:gd fmla="*/ 25 h 41" name="T7"/>
                <a:gd fmla="*/ 59 w 72" name="T8"/>
                <a:gd fmla="*/ 30 h 41" name="T9"/>
                <a:gd fmla="*/ 72 w 72" name="T10"/>
                <a:gd fmla="*/ 32 h 41" name="T11"/>
                <a:gd fmla="*/ 2 w 72" name="T12"/>
                <a:gd fmla="*/ 10 h 41" name="T13"/>
                <a:gd fmla="*/ 6 w 72" name="T14"/>
                <a:gd fmla="*/ 10 h 41" name="T15"/>
                <a:gd fmla="*/ 0 w 72" name="T16"/>
                <a:gd fmla="*/ 1 h 41" name="T17"/>
                <a:gd fmla="*/ 1 w 72" name="T18"/>
                <a:gd fmla="*/ 0 h 4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" w="72">
                  <a:moveTo>
                    <a:pt x="1" y="0"/>
                  </a:moveTo>
                  <a:cubicBezTo>
                    <a:pt x="5" y="3"/>
                    <a:pt x="9" y="6"/>
                    <a:pt x="13" y="10"/>
                  </a:cubicBezTo>
                  <a:cubicBezTo>
                    <a:pt x="15" y="11"/>
                    <a:pt x="16" y="13"/>
                    <a:pt x="16" y="14"/>
                  </a:cubicBezTo>
                  <a:cubicBezTo>
                    <a:pt x="15" y="22"/>
                    <a:pt x="22" y="23"/>
                    <a:pt x="27" y="25"/>
                  </a:cubicBezTo>
                  <a:cubicBezTo>
                    <a:pt x="37" y="29"/>
                    <a:pt x="48" y="31"/>
                    <a:pt x="59" y="30"/>
                  </a:cubicBezTo>
                  <a:cubicBezTo>
                    <a:pt x="63" y="30"/>
                    <a:pt x="67" y="31"/>
                    <a:pt x="72" y="32"/>
                  </a:cubicBezTo>
                  <a:cubicBezTo>
                    <a:pt x="52" y="41"/>
                    <a:pt x="26" y="39"/>
                    <a:pt x="2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64">
              <a:extLst>
                <a:ext uri="{FF2B5EF4-FFF2-40B4-BE49-F238E27FC236}">
                  <a16:creationId xmlns:a16="http://schemas.microsoft.com/office/drawing/2014/main" id="{FDF86019-7671-4138-AC5C-69900282655F}"/>
                </a:ext>
              </a:extLst>
            </p:cNvPr>
            <p:cNvSpPr/>
            <p:nvPr/>
          </p:nvSpPr>
          <p:spPr bwMode="auto">
            <a:xfrm>
              <a:off x="2703394" y="2079894"/>
              <a:ext cx="305329" cy="185255"/>
            </a:xfrm>
            <a:custGeom>
              <a:gdLst>
                <a:gd fmla="*/ 39 w 66" name="T0"/>
                <a:gd fmla="*/ 27 h 40" name="T1"/>
                <a:gd fmla="*/ 31 w 66" name="T2"/>
                <a:gd fmla="*/ 23 h 40" name="T3"/>
                <a:gd fmla="*/ 29 w 66" name="T4"/>
                <a:gd fmla="*/ 21 h 40" name="T5"/>
                <a:gd fmla="*/ 30 w 66" name="T6"/>
                <a:gd fmla="*/ 21 h 40" name="T7"/>
                <a:gd fmla="*/ 30 w 66" name="T8"/>
                <a:gd fmla="*/ 18 h 40" name="T9"/>
                <a:gd fmla="*/ 30 w 66" name="T10"/>
                <a:gd fmla="*/ 18 h 40" name="T11"/>
                <a:gd fmla="*/ 25 w 66" name="T12"/>
                <a:gd fmla="*/ 16 h 40" name="T13"/>
                <a:gd fmla="*/ 22 w 66" name="T14"/>
                <a:gd fmla="*/ 16 h 40" name="T15"/>
                <a:gd fmla="*/ 0 w 66" name="T16"/>
                <a:gd fmla="*/ 0 h 40" name="T17"/>
                <a:gd fmla="*/ 9 w 66" name="T18"/>
                <a:gd fmla="*/ 1 h 40" name="T19"/>
                <a:gd fmla="*/ 66 w 66" name="T20"/>
                <a:gd fmla="*/ 40 h 40" name="T21"/>
                <a:gd fmla="*/ 57 w 66" name="T22"/>
                <a:gd fmla="*/ 35 h 40" name="T23"/>
                <a:gd fmla="*/ 39 w 66" name="T24"/>
                <a:gd fmla="*/ 27 h 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0" w="66">
                  <a:moveTo>
                    <a:pt x="39" y="27"/>
                  </a:moveTo>
                  <a:cubicBezTo>
                    <a:pt x="36" y="25"/>
                    <a:pt x="34" y="24"/>
                    <a:pt x="31" y="23"/>
                  </a:cubicBezTo>
                  <a:cubicBezTo>
                    <a:pt x="30" y="22"/>
                    <a:pt x="30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9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7" y="17"/>
                    <a:pt x="25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15" y="10"/>
                    <a:pt x="7" y="5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31" y="11"/>
                    <a:pt x="50" y="24"/>
                    <a:pt x="66" y="40"/>
                  </a:cubicBezTo>
                  <a:cubicBezTo>
                    <a:pt x="63" y="38"/>
                    <a:pt x="60" y="36"/>
                    <a:pt x="57" y="35"/>
                  </a:cubicBezTo>
                  <a:cubicBezTo>
                    <a:pt x="51" y="32"/>
                    <a:pt x="45" y="29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65">
              <a:extLst>
                <a:ext uri="{FF2B5EF4-FFF2-40B4-BE49-F238E27FC236}">
                  <a16:creationId xmlns:a16="http://schemas.microsoft.com/office/drawing/2014/main" id="{BF2E839D-EBF3-4805-8EC1-E60006E9E648}"/>
                </a:ext>
              </a:extLst>
            </p:cNvPr>
            <p:cNvSpPr/>
            <p:nvPr/>
          </p:nvSpPr>
          <p:spPr bwMode="auto">
            <a:xfrm>
              <a:off x="2566168" y="2031865"/>
              <a:ext cx="236716" cy="137226"/>
            </a:xfrm>
            <a:custGeom>
              <a:gdLst>
                <a:gd fmla="*/ 29 w 51" name="T0"/>
                <a:gd fmla="*/ 10 h 29" name="T1"/>
                <a:gd fmla="*/ 51 w 51" name="T2"/>
                <a:gd fmla="*/ 26 h 29" name="T3"/>
                <a:gd fmla="*/ 51 w 51" name="T4"/>
                <a:gd fmla="*/ 29 h 29" name="T5"/>
                <a:gd fmla="*/ 40 w 51" name="T6"/>
                <a:gd fmla="*/ 23 h 29" name="T7"/>
                <a:gd fmla="*/ 0 w 51" name="T8"/>
                <a:gd fmla="*/ 2 h 29" name="T9"/>
                <a:gd fmla="*/ 4 w 51" name="T10"/>
                <a:gd fmla="*/ 1 h 29" name="T11"/>
                <a:gd fmla="*/ 29 w 51" name="T12"/>
                <a:gd fmla="*/ 1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51">
                  <a:moveTo>
                    <a:pt x="29" y="10"/>
                  </a:moveTo>
                  <a:cubicBezTo>
                    <a:pt x="36" y="15"/>
                    <a:pt x="44" y="20"/>
                    <a:pt x="51" y="26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47" y="27"/>
                    <a:pt x="44" y="25"/>
                    <a:pt x="40" y="23"/>
                  </a:cubicBezTo>
                  <a:cubicBezTo>
                    <a:pt x="27" y="16"/>
                    <a:pt x="13" y="9"/>
                    <a:pt x="0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12" y="4"/>
                    <a:pt x="21" y="7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9978BD04-19E8-4255-86EF-D535DD952B12}"/>
                </a:ext>
              </a:extLst>
            </p:cNvPr>
            <p:cNvSpPr/>
            <p:nvPr/>
          </p:nvSpPr>
          <p:spPr bwMode="auto">
            <a:xfrm>
              <a:off x="1660476" y="2446973"/>
              <a:ext cx="126935" cy="171533"/>
            </a:xfrm>
            <a:custGeom>
              <a:gdLst>
                <a:gd fmla="*/ 15 w 27" name="T0"/>
                <a:gd fmla="*/ 32 h 37" name="T1"/>
                <a:gd fmla="*/ 15 w 27" name="T2"/>
                <a:gd fmla="*/ 30 h 37" name="T3"/>
                <a:gd fmla="*/ 19 w 27" name="T4"/>
                <a:gd fmla="*/ 27 h 37" name="T5"/>
                <a:gd fmla="*/ 7 w 27" name="T6"/>
                <a:gd fmla="*/ 18 h 37" name="T7"/>
                <a:gd fmla="*/ 8 w 27" name="T8"/>
                <a:gd fmla="*/ 17 h 37" name="T9"/>
                <a:gd fmla="*/ 14 w 27" name="T10"/>
                <a:gd fmla="*/ 21 h 37" name="T11"/>
                <a:gd fmla="*/ 20 w 27" name="T12"/>
                <a:gd fmla="*/ 25 h 37" name="T13"/>
                <a:gd fmla="*/ 22 w 27" name="T14"/>
                <a:gd fmla="*/ 22 h 37" name="T15"/>
                <a:gd fmla="*/ 0 w 27" name="T16"/>
                <a:gd fmla="*/ 8 h 37" name="T17"/>
                <a:gd fmla="*/ 5 w 27" name="T18"/>
                <a:gd fmla="*/ 6 h 37" name="T19"/>
                <a:gd fmla="*/ 3 w 27" name="T20"/>
                <a:gd fmla="*/ 9 h 37" name="T21"/>
                <a:gd fmla="*/ 23 w 27" name="T22"/>
                <a:gd fmla="*/ 20 h 37" name="T23"/>
                <a:gd fmla="*/ 5 w 27" name="T24"/>
                <a:gd fmla="*/ 7 h 37" name="T25"/>
                <a:gd fmla="*/ 8 w 27" name="T26"/>
                <a:gd fmla="*/ 0 h 37" name="T27"/>
                <a:gd fmla="*/ 8 w 27" name="T28"/>
                <a:gd fmla="*/ 0 h 37" name="T29"/>
                <a:gd fmla="*/ 27 w 27" name="T30"/>
                <a:gd fmla="*/ 16 h 37" name="T31"/>
                <a:gd fmla="*/ 17 w 27" name="T32"/>
                <a:gd fmla="*/ 37 h 37" name="T33"/>
                <a:gd fmla="*/ 17 w 27" name="T34"/>
                <a:gd fmla="*/ 37 h 37" name="T35"/>
                <a:gd fmla="*/ 15 w 27" name="T36"/>
                <a:gd fmla="*/ 32 h 3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7" w="27">
                  <a:moveTo>
                    <a:pt x="15" y="32"/>
                  </a:moveTo>
                  <a:cubicBezTo>
                    <a:pt x="15" y="31"/>
                    <a:pt x="15" y="30"/>
                    <a:pt x="15" y="30"/>
                  </a:cubicBezTo>
                  <a:cubicBezTo>
                    <a:pt x="16" y="29"/>
                    <a:pt x="17" y="28"/>
                    <a:pt x="19" y="27"/>
                  </a:cubicBezTo>
                  <a:cubicBezTo>
                    <a:pt x="15" y="24"/>
                    <a:pt x="11" y="21"/>
                    <a:pt x="7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0" y="19"/>
                    <a:pt x="12" y="20"/>
                    <a:pt x="14" y="21"/>
                  </a:cubicBezTo>
                  <a:cubicBezTo>
                    <a:pt x="16" y="22"/>
                    <a:pt x="18" y="24"/>
                    <a:pt x="20" y="25"/>
                  </a:cubicBezTo>
                  <a:cubicBezTo>
                    <a:pt x="21" y="24"/>
                    <a:pt x="21" y="23"/>
                    <a:pt x="22" y="22"/>
                  </a:cubicBezTo>
                  <a:cubicBezTo>
                    <a:pt x="15" y="18"/>
                    <a:pt x="8" y="14"/>
                    <a:pt x="0" y="8"/>
                  </a:cubicBezTo>
                  <a:cubicBezTo>
                    <a:pt x="2" y="8"/>
                    <a:pt x="4" y="7"/>
                    <a:pt x="5" y="6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0" y="13"/>
                    <a:pt x="17" y="16"/>
                    <a:pt x="23" y="20"/>
                  </a:cubicBezTo>
                  <a:cubicBezTo>
                    <a:pt x="24" y="16"/>
                    <a:pt x="16" y="9"/>
                    <a:pt x="5" y="7"/>
                  </a:cubicBezTo>
                  <a:cubicBezTo>
                    <a:pt x="6" y="4"/>
                    <a:pt x="7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5"/>
                    <a:pt x="20" y="10"/>
                    <a:pt x="27" y="16"/>
                  </a:cubicBezTo>
                  <a:cubicBezTo>
                    <a:pt x="24" y="23"/>
                    <a:pt x="20" y="30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4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67">
              <a:extLst>
                <a:ext uri="{FF2B5EF4-FFF2-40B4-BE49-F238E27FC236}">
                  <a16:creationId xmlns:a16="http://schemas.microsoft.com/office/drawing/2014/main" id="{4BB8F507-60CA-400D-9C0A-6727C240649A}"/>
                </a:ext>
              </a:extLst>
            </p:cNvPr>
            <p:cNvSpPr/>
            <p:nvPr/>
          </p:nvSpPr>
          <p:spPr bwMode="auto">
            <a:xfrm>
              <a:off x="2874927" y="2313178"/>
              <a:ext cx="291607" cy="147519"/>
            </a:xfrm>
            <a:custGeom>
              <a:gdLst>
                <a:gd fmla="*/ 17 w 63" name="T0"/>
                <a:gd fmla="*/ 16 h 32" name="T1"/>
                <a:gd fmla="*/ 0 w 63" name="T2"/>
                <a:gd fmla="*/ 0 h 32" name="T3"/>
                <a:gd fmla="*/ 19 w 63" name="T4"/>
                <a:gd fmla="*/ 8 h 32" name="T5"/>
                <a:gd fmla="*/ 44 w 63" name="T6"/>
                <a:gd fmla="*/ 22 h 32" name="T7"/>
                <a:gd fmla="*/ 63 w 63" name="T8"/>
                <a:gd fmla="*/ 32 h 32" name="T9"/>
                <a:gd fmla="*/ 51 w 63" name="T10"/>
                <a:gd fmla="*/ 28 h 32" name="T11"/>
                <a:gd fmla="*/ 37 w 63" name="T12"/>
                <a:gd fmla="*/ 23 h 32" name="T13"/>
                <a:gd fmla="*/ 16 w 63" name="T14"/>
                <a:gd fmla="*/ 11 h 32" name="T15"/>
                <a:gd fmla="*/ 17 w 63" name="T16"/>
                <a:gd fmla="*/ 16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62">
                  <a:moveTo>
                    <a:pt x="17" y="16"/>
                  </a:moveTo>
                  <a:cubicBezTo>
                    <a:pt x="12" y="11"/>
                    <a:pt x="6" y="6"/>
                    <a:pt x="0" y="0"/>
                  </a:cubicBezTo>
                  <a:cubicBezTo>
                    <a:pt x="6" y="3"/>
                    <a:pt x="13" y="6"/>
                    <a:pt x="19" y="8"/>
                  </a:cubicBezTo>
                  <a:cubicBezTo>
                    <a:pt x="27" y="13"/>
                    <a:pt x="36" y="17"/>
                    <a:pt x="44" y="22"/>
                  </a:cubicBezTo>
                  <a:cubicBezTo>
                    <a:pt x="50" y="25"/>
                    <a:pt x="56" y="29"/>
                    <a:pt x="63" y="32"/>
                  </a:cubicBezTo>
                  <a:cubicBezTo>
                    <a:pt x="59" y="31"/>
                    <a:pt x="55" y="29"/>
                    <a:pt x="51" y="28"/>
                  </a:cubicBezTo>
                  <a:cubicBezTo>
                    <a:pt x="46" y="26"/>
                    <a:pt x="41" y="24"/>
                    <a:pt x="37" y="23"/>
                  </a:cubicBezTo>
                  <a:cubicBezTo>
                    <a:pt x="30" y="19"/>
                    <a:pt x="23" y="15"/>
                    <a:pt x="16" y="11"/>
                  </a:cubicBezTo>
                  <a:cubicBezTo>
                    <a:pt x="17" y="14"/>
                    <a:pt x="17" y="15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84964D88-816B-429D-AEAB-DB61079B47B4}"/>
                </a:ext>
              </a:extLst>
            </p:cNvPr>
            <p:cNvSpPr/>
            <p:nvPr/>
          </p:nvSpPr>
          <p:spPr bwMode="auto">
            <a:xfrm>
              <a:off x="2181935" y="2968432"/>
              <a:ext cx="216132" cy="37738"/>
            </a:xfrm>
            <a:custGeom>
              <a:gdLst>
                <a:gd fmla="*/ 0 w 47" name="T0"/>
                <a:gd fmla="*/ 8 h 8" name="T1"/>
                <a:gd fmla="*/ 47 w 47" name="T2"/>
                <a:gd fmla="*/ 1 h 8" name="T3"/>
                <a:gd fmla="*/ 0 w 47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47">
                  <a:moveTo>
                    <a:pt x="0" y="8"/>
                  </a:moveTo>
                  <a:cubicBezTo>
                    <a:pt x="16" y="2"/>
                    <a:pt x="32" y="0"/>
                    <a:pt x="47" y="1"/>
                  </a:cubicBezTo>
                  <a:cubicBezTo>
                    <a:pt x="33" y="3"/>
                    <a:pt x="16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08AECA57-27A7-40F7-ACED-A2B085B97850}"/>
                </a:ext>
              </a:extLst>
            </p:cNvPr>
            <p:cNvSpPr/>
            <p:nvPr/>
          </p:nvSpPr>
          <p:spPr bwMode="auto">
            <a:xfrm>
              <a:off x="2092738" y="4807262"/>
              <a:ext cx="250439" cy="34307"/>
            </a:xfrm>
            <a:custGeom>
              <a:gdLst>
                <a:gd fmla="*/ 54 w 54" name="T0"/>
                <a:gd fmla="*/ 2 h 8" name="T1"/>
                <a:gd fmla="*/ 0 w 54" name="T2"/>
                <a:gd fmla="*/ 8 h 8" name="T3"/>
                <a:gd fmla="*/ 54 w 54" name="T4"/>
                <a:gd fmla="*/ 2 h 8" name="T5"/>
                <a:gd fmla="*/ 54 w 54" name="T6"/>
                <a:gd fmla="*/ 2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54">
                  <a:moveTo>
                    <a:pt x="54" y="2"/>
                  </a:moveTo>
                  <a:cubicBezTo>
                    <a:pt x="36" y="4"/>
                    <a:pt x="18" y="6"/>
                    <a:pt x="0" y="8"/>
                  </a:cubicBezTo>
                  <a:cubicBezTo>
                    <a:pt x="18" y="3"/>
                    <a:pt x="36" y="0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2">
              <a:extLst>
                <a:ext uri="{FF2B5EF4-FFF2-40B4-BE49-F238E27FC236}">
                  <a16:creationId xmlns:a16="http://schemas.microsoft.com/office/drawing/2014/main" id="{226D6828-7793-4714-9F68-7A6A608AE703}"/>
                </a:ext>
              </a:extLst>
            </p:cNvPr>
            <p:cNvSpPr/>
            <p:nvPr/>
          </p:nvSpPr>
          <p:spPr bwMode="auto">
            <a:xfrm>
              <a:off x="2737701" y="2199966"/>
              <a:ext cx="123503" cy="99490"/>
            </a:xfrm>
            <a:custGeom>
              <a:gdLst>
                <a:gd fmla="*/ 13 w 26" name="T0"/>
                <a:gd fmla="*/ 8 h 21" name="T1"/>
                <a:gd fmla="*/ 25 w 26" name="T2"/>
                <a:gd fmla="*/ 17 h 21" name="T3"/>
                <a:gd fmla="*/ 26 w 26" name="T4"/>
                <a:gd fmla="*/ 21 h 21" name="T5"/>
                <a:gd fmla="*/ 4 w 26" name="T6"/>
                <a:gd fmla="*/ 7 h 21" name="T7"/>
                <a:gd fmla="*/ 0 w 26" name="T8"/>
                <a:gd fmla="*/ 0 h 21" name="T9"/>
                <a:gd fmla="*/ 13 w 26" name="T10"/>
                <a:gd fmla="*/ 8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26">
                  <a:moveTo>
                    <a:pt x="13" y="8"/>
                  </a:moveTo>
                  <a:cubicBezTo>
                    <a:pt x="17" y="11"/>
                    <a:pt x="21" y="14"/>
                    <a:pt x="25" y="17"/>
                  </a:cubicBezTo>
                  <a:cubicBezTo>
                    <a:pt x="25" y="18"/>
                    <a:pt x="25" y="20"/>
                    <a:pt x="26" y="21"/>
                  </a:cubicBezTo>
                  <a:cubicBezTo>
                    <a:pt x="18" y="16"/>
                    <a:pt x="11" y="12"/>
                    <a:pt x="4" y="7"/>
                  </a:cubicBezTo>
                  <a:cubicBezTo>
                    <a:pt x="2" y="6"/>
                    <a:pt x="1" y="2"/>
                    <a:pt x="0" y="0"/>
                  </a:cubicBezTo>
                  <a:cubicBezTo>
                    <a:pt x="4" y="2"/>
                    <a:pt x="9" y="5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3BB0ABD7-CDFF-4951-B754-5851E601BA16}"/>
                </a:ext>
              </a:extLst>
            </p:cNvPr>
            <p:cNvSpPr/>
            <p:nvPr/>
          </p:nvSpPr>
          <p:spPr bwMode="auto">
            <a:xfrm>
              <a:off x="1461498" y="3465878"/>
              <a:ext cx="99490" cy="624379"/>
            </a:xfrm>
            <a:custGeom>
              <a:gdLst>
                <a:gd fmla="*/ 1 w 22" name="T0"/>
                <a:gd fmla="*/ 0 h 134" name="T1"/>
                <a:gd fmla="*/ 11 w 22" name="T2"/>
                <a:gd fmla="*/ 40 h 134" name="T3"/>
                <a:gd fmla="*/ 7 w 22" name="T4"/>
                <a:gd fmla="*/ 39 h 134" name="T5"/>
                <a:gd fmla="*/ 22 w 22" name="T6"/>
                <a:gd fmla="*/ 133 h 134" name="T7"/>
                <a:gd fmla="*/ 20 w 22" name="T8"/>
                <a:gd fmla="*/ 134 h 134" name="T9"/>
                <a:gd fmla="*/ 16 w 22" name="T10"/>
                <a:gd fmla="*/ 117 h 134" name="T11"/>
                <a:gd fmla="*/ 10 w 22" name="T12"/>
                <a:gd fmla="*/ 78 h 134" name="T13"/>
                <a:gd fmla="*/ 7 w 22" name="T14"/>
                <a:gd fmla="*/ 57 h 134" name="T15"/>
                <a:gd fmla="*/ 0 w 22" name="T16"/>
                <a:gd fmla="*/ 12 h 134" name="T17"/>
                <a:gd fmla="*/ 0 w 22" name="T18"/>
                <a:gd fmla="*/ 0 h 134" name="T19"/>
                <a:gd fmla="*/ 1 w 22" name="T20"/>
                <a:gd fmla="*/ 0 h 1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4" w="22">
                  <a:moveTo>
                    <a:pt x="1" y="0"/>
                  </a:moveTo>
                  <a:cubicBezTo>
                    <a:pt x="5" y="13"/>
                    <a:pt x="8" y="26"/>
                    <a:pt x="11" y="40"/>
                  </a:cubicBezTo>
                  <a:cubicBezTo>
                    <a:pt x="10" y="40"/>
                    <a:pt x="9" y="40"/>
                    <a:pt x="7" y="39"/>
                  </a:cubicBezTo>
                  <a:cubicBezTo>
                    <a:pt x="12" y="71"/>
                    <a:pt x="17" y="102"/>
                    <a:pt x="22" y="133"/>
                  </a:cubicBezTo>
                  <a:cubicBezTo>
                    <a:pt x="21" y="133"/>
                    <a:pt x="21" y="133"/>
                    <a:pt x="20" y="134"/>
                  </a:cubicBezTo>
                  <a:cubicBezTo>
                    <a:pt x="19" y="128"/>
                    <a:pt x="17" y="122"/>
                    <a:pt x="16" y="117"/>
                  </a:cubicBezTo>
                  <a:cubicBezTo>
                    <a:pt x="14" y="104"/>
                    <a:pt x="12" y="91"/>
                    <a:pt x="10" y="78"/>
                  </a:cubicBezTo>
                  <a:cubicBezTo>
                    <a:pt x="9" y="71"/>
                    <a:pt x="8" y="64"/>
                    <a:pt x="7" y="57"/>
                  </a:cubicBezTo>
                  <a:cubicBezTo>
                    <a:pt x="5" y="42"/>
                    <a:pt x="3" y="2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2405E75A-2B22-46EA-8261-8671FD6FDF00}"/>
                </a:ext>
              </a:extLst>
            </p:cNvPr>
            <p:cNvSpPr/>
            <p:nvPr/>
          </p:nvSpPr>
          <p:spPr bwMode="auto">
            <a:xfrm>
              <a:off x="1581570" y="4186315"/>
              <a:ext cx="44600" cy="415110"/>
            </a:xfrm>
            <a:custGeom>
              <a:gdLst>
                <a:gd fmla="*/ 1 w 10" name="T0"/>
                <a:gd fmla="*/ 42 h 89" name="T1"/>
                <a:gd fmla="*/ 4 w 10" name="T2"/>
                <a:gd fmla="*/ 46 h 89" name="T3"/>
                <a:gd fmla="*/ 6 w 10" name="T4"/>
                <a:gd fmla="*/ 46 h 89" name="T5"/>
                <a:gd fmla="*/ 0 w 10" name="T6"/>
                <a:gd fmla="*/ 0 h 89" name="T7"/>
                <a:gd fmla="*/ 4 w 10" name="T8"/>
                <a:gd fmla="*/ 0 h 89" name="T9"/>
                <a:gd fmla="*/ 10 w 10" name="T10"/>
                <a:gd fmla="*/ 88 h 89" name="T11"/>
                <a:gd fmla="*/ 4 w 10" name="T12"/>
                <a:gd fmla="*/ 89 h 89" name="T13"/>
                <a:gd fmla="*/ 1 w 10" name="T14"/>
                <a:gd fmla="*/ 42 h 8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9" w="10">
                  <a:moveTo>
                    <a:pt x="1" y="42"/>
                  </a:moveTo>
                  <a:cubicBezTo>
                    <a:pt x="2" y="44"/>
                    <a:pt x="3" y="45"/>
                    <a:pt x="4" y="46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4" y="31"/>
                    <a:pt x="2" y="16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29"/>
                    <a:pt x="8" y="58"/>
                    <a:pt x="10" y="88"/>
                  </a:cubicBezTo>
                  <a:cubicBezTo>
                    <a:pt x="9" y="88"/>
                    <a:pt x="7" y="89"/>
                    <a:pt x="4" y="89"/>
                  </a:cubicBezTo>
                  <a:cubicBezTo>
                    <a:pt x="3" y="73"/>
                    <a:pt x="2" y="58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73">
              <a:extLst>
                <a:ext uri="{FF2B5EF4-FFF2-40B4-BE49-F238E27FC236}">
                  <a16:creationId xmlns:a16="http://schemas.microsoft.com/office/drawing/2014/main" id="{8BBBBA74-93AB-44AC-8333-0B709A8DC07E}"/>
                </a:ext>
              </a:extLst>
            </p:cNvPr>
            <p:cNvSpPr/>
            <p:nvPr/>
          </p:nvSpPr>
          <p:spPr bwMode="auto">
            <a:xfrm>
              <a:off x="1543834" y="4158870"/>
              <a:ext cx="41168" cy="222994"/>
            </a:xfrm>
            <a:custGeom>
              <a:gdLst>
                <a:gd fmla="*/ 9 w 9" name="T0"/>
                <a:gd fmla="*/ 48 h 48" name="T1"/>
                <a:gd fmla="*/ 0 w 9" name="T2"/>
                <a:gd fmla="*/ 0 h 48" name="T3"/>
                <a:gd fmla="*/ 3 w 9" name="T4"/>
                <a:gd fmla="*/ 0 h 48" name="T5"/>
                <a:gd fmla="*/ 7 w 9" name="T6"/>
                <a:gd fmla="*/ 34 h 48" name="T7"/>
                <a:gd fmla="*/ 9 w 9" name="T8"/>
                <a:gd fmla="*/ 48 h 48" name="T9"/>
                <a:gd fmla="*/ 9 w 9" name="T10"/>
                <a:gd fmla="*/ 48 h 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" w="9">
                  <a:moveTo>
                    <a:pt x="9" y="48"/>
                  </a:moveTo>
                  <a:cubicBezTo>
                    <a:pt x="6" y="32"/>
                    <a:pt x="3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1"/>
                    <a:pt x="6" y="23"/>
                    <a:pt x="7" y="34"/>
                  </a:cubicBezTo>
                  <a:cubicBezTo>
                    <a:pt x="8" y="39"/>
                    <a:pt x="8" y="44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75">
              <a:extLst>
                <a:ext uri="{FF2B5EF4-FFF2-40B4-BE49-F238E27FC236}">
                  <a16:creationId xmlns:a16="http://schemas.microsoft.com/office/drawing/2014/main" id="{202F3C64-C8C6-4026-84DB-98772B7080CD}"/>
                </a:ext>
              </a:extLst>
            </p:cNvPr>
            <p:cNvSpPr/>
            <p:nvPr/>
          </p:nvSpPr>
          <p:spPr bwMode="auto">
            <a:xfrm>
              <a:off x="1451205" y="3246316"/>
              <a:ext cx="30877" cy="171533"/>
            </a:xfrm>
            <a:custGeom>
              <a:gdLst>
                <a:gd fmla="*/ 0 w 7" name="T0"/>
                <a:gd fmla="*/ 37 h 37" name="T1"/>
                <a:gd fmla="*/ 5 w 7" name="T2"/>
                <a:gd fmla="*/ 0 h 37" name="T3"/>
                <a:gd fmla="*/ 7 w 7" name="T4"/>
                <a:gd fmla="*/ 1 h 37" name="T5"/>
                <a:gd fmla="*/ 1 w 7" name="T6"/>
                <a:gd fmla="*/ 37 h 37" name="T7"/>
                <a:gd fmla="*/ 0 w 7" name="T8"/>
                <a:gd fmla="*/ 37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CCEDDA1-E256-44B1-8797-A90FE33B8524}"/>
                </a:ext>
              </a:extLst>
            </p:cNvPr>
            <p:cNvSpPr/>
            <p:nvPr/>
          </p:nvSpPr>
          <p:spPr bwMode="auto">
            <a:xfrm>
              <a:off x="2669088" y="2916973"/>
              <a:ext cx="120074" cy="24016"/>
            </a:xfrm>
            <a:custGeom>
              <a:gdLst>
                <a:gd fmla="*/ 26 w 26" name="T0"/>
                <a:gd fmla="*/ 1 h 5" name="T1"/>
                <a:gd fmla="*/ 0 w 26" name="T2"/>
                <a:gd fmla="*/ 5 h 5" name="T3"/>
                <a:gd fmla="*/ 0 w 26" name="T4"/>
                <a:gd fmla="*/ 3 h 5" name="T5"/>
                <a:gd fmla="*/ 26 w 26" name="T6"/>
                <a:gd fmla="*/ 0 h 5" name="T7"/>
                <a:gd fmla="*/ 26 w 26" name="T8"/>
                <a:gd fmla="*/ 1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26">
                  <a:moveTo>
                    <a:pt x="26" y="1"/>
                  </a:moveTo>
                  <a:cubicBezTo>
                    <a:pt x="17" y="2"/>
                    <a:pt x="8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8" y="2"/>
                    <a:pt x="17" y="1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82">
              <a:extLst>
                <a:ext uri="{FF2B5EF4-FFF2-40B4-BE49-F238E27FC236}">
                  <a16:creationId xmlns:a16="http://schemas.microsoft.com/office/drawing/2014/main" id="{C0BF7B50-95FE-4F3A-836A-2B965FFE3A24}"/>
                </a:ext>
              </a:extLst>
            </p:cNvPr>
            <p:cNvSpPr/>
            <p:nvPr/>
          </p:nvSpPr>
          <p:spPr bwMode="auto">
            <a:xfrm>
              <a:off x="3091057" y="2862083"/>
              <a:ext cx="116642" cy="24016"/>
            </a:xfrm>
            <a:custGeom>
              <a:gdLst>
                <a:gd fmla="*/ 24 w 25" name="T0"/>
                <a:gd fmla="*/ 0 h 5" name="T1"/>
                <a:gd fmla="*/ 24 w 25" name="T2"/>
                <a:gd fmla="*/ 0 h 5" name="T3"/>
                <a:gd fmla="*/ 25 w 25" name="T4"/>
                <a:gd fmla="*/ 4 h 5" name="T5"/>
                <a:gd fmla="*/ 0 w 25" name="T6"/>
                <a:gd fmla="*/ 5 h 5" name="T7"/>
                <a:gd fmla="*/ 0 w 25" name="T8"/>
                <a:gd fmla="*/ 4 h 5" name="T9"/>
                <a:gd fmla="*/ 13 w 25" name="T10"/>
                <a:gd fmla="*/ 3 h 5" name="T11"/>
                <a:gd fmla="*/ 24 w 25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25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5" y="3"/>
                    <a:pt x="25" y="4"/>
                  </a:cubicBezTo>
                  <a:cubicBezTo>
                    <a:pt x="17" y="4"/>
                    <a:pt x="8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4"/>
                    <a:pt x="8" y="4"/>
                    <a:pt x="13" y="3"/>
                  </a:cubicBezTo>
                  <a:cubicBezTo>
                    <a:pt x="17" y="3"/>
                    <a:pt x="20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95">
              <a:extLst>
                <a:ext uri="{FF2B5EF4-FFF2-40B4-BE49-F238E27FC236}">
                  <a16:creationId xmlns:a16="http://schemas.microsoft.com/office/drawing/2014/main" id="{BACA99DC-78DF-4C7E-975F-3E9B4E5CBD3D}"/>
                </a:ext>
              </a:extLst>
            </p:cNvPr>
            <p:cNvSpPr/>
            <p:nvPr/>
          </p:nvSpPr>
          <p:spPr bwMode="auto">
            <a:xfrm flipH="1">
              <a:off x="2840620" y="2162230"/>
              <a:ext cx="0" cy="6861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97">
              <a:extLst>
                <a:ext uri="{FF2B5EF4-FFF2-40B4-BE49-F238E27FC236}">
                  <a16:creationId xmlns:a16="http://schemas.microsoft.com/office/drawing/2014/main" id="{1DAF30D3-600A-4139-B929-64A2F630C246}"/>
                </a:ext>
              </a:extLst>
            </p:cNvPr>
            <p:cNvSpPr/>
            <p:nvPr/>
          </p:nvSpPr>
          <p:spPr bwMode="auto">
            <a:xfrm>
              <a:off x="2816605" y="2155368"/>
              <a:ext cx="6861" cy="6861"/>
            </a:xfrm>
            <a:custGeom>
              <a:gdLst>
                <a:gd fmla="*/ 0 w 1" name="T0"/>
                <a:gd fmla="*/ 2 h 2" name="T1"/>
                <a:gd fmla="*/ 0 w 1" name="T2"/>
                <a:gd fmla="*/ 0 h 2" name="T3"/>
                <a:gd fmla="*/ 0 w 1" name="T4"/>
                <a:gd fmla="*/ 1 h 2" name="T5"/>
                <a:gd fmla="*/ 0 w 1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61">
              <a:extLst>
                <a:ext uri="{FF2B5EF4-FFF2-40B4-BE49-F238E27FC236}">
                  <a16:creationId xmlns:a16="http://schemas.microsoft.com/office/drawing/2014/main" id="{AA946318-1D91-4080-95A1-9240784F81DF}"/>
                </a:ext>
              </a:extLst>
            </p:cNvPr>
            <p:cNvSpPr/>
            <p:nvPr/>
          </p:nvSpPr>
          <p:spPr bwMode="auto">
            <a:xfrm flipV="1" rot="20697610">
              <a:off x="3582145" y="3519422"/>
              <a:ext cx="99490" cy="624379"/>
            </a:xfrm>
            <a:custGeom>
              <a:gdLst>
                <a:gd fmla="*/ 1 w 22" name="T0"/>
                <a:gd fmla="*/ 0 h 134" name="T1"/>
                <a:gd fmla="*/ 11 w 22" name="T2"/>
                <a:gd fmla="*/ 40 h 134" name="T3"/>
                <a:gd fmla="*/ 7 w 22" name="T4"/>
                <a:gd fmla="*/ 39 h 134" name="T5"/>
                <a:gd fmla="*/ 22 w 22" name="T6"/>
                <a:gd fmla="*/ 133 h 134" name="T7"/>
                <a:gd fmla="*/ 20 w 22" name="T8"/>
                <a:gd fmla="*/ 134 h 134" name="T9"/>
                <a:gd fmla="*/ 16 w 22" name="T10"/>
                <a:gd fmla="*/ 117 h 134" name="T11"/>
                <a:gd fmla="*/ 10 w 22" name="T12"/>
                <a:gd fmla="*/ 78 h 134" name="T13"/>
                <a:gd fmla="*/ 7 w 22" name="T14"/>
                <a:gd fmla="*/ 57 h 134" name="T15"/>
                <a:gd fmla="*/ 0 w 22" name="T16"/>
                <a:gd fmla="*/ 12 h 134" name="T17"/>
                <a:gd fmla="*/ 0 w 22" name="T18"/>
                <a:gd fmla="*/ 0 h 134" name="T19"/>
                <a:gd fmla="*/ 1 w 22" name="T20"/>
                <a:gd fmla="*/ 0 h 1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4" w="22">
                  <a:moveTo>
                    <a:pt x="1" y="0"/>
                  </a:moveTo>
                  <a:cubicBezTo>
                    <a:pt x="5" y="13"/>
                    <a:pt x="8" y="26"/>
                    <a:pt x="11" y="40"/>
                  </a:cubicBezTo>
                  <a:cubicBezTo>
                    <a:pt x="10" y="40"/>
                    <a:pt x="9" y="40"/>
                    <a:pt x="7" y="39"/>
                  </a:cubicBezTo>
                  <a:cubicBezTo>
                    <a:pt x="12" y="71"/>
                    <a:pt x="17" y="102"/>
                    <a:pt x="22" y="133"/>
                  </a:cubicBezTo>
                  <a:cubicBezTo>
                    <a:pt x="21" y="133"/>
                    <a:pt x="21" y="133"/>
                    <a:pt x="20" y="134"/>
                  </a:cubicBezTo>
                  <a:cubicBezTo>
                    <a:pt x="19" y="128"/>
                    <a:pt x="17" y="122"/>
                    <a:pt x="16" y="117"/>
                  </a:cubicBezTo>
                  <a:cubicBezTo>
                    <a:pt x="14" y="104"/>
                    <a:pt x="12" y="91"/>
                    <a:pt x="10" y="78"/>
                  </a:cubicBezTo>
                  <a:cubicBezTo>
                    <a:pt x="9" y="71"/>
                    <a:pt x="8" y="64"/>
                    <a:pt x="7" y="57"/>
                  </a:cubicBezTo>
                  <a:cubicBezTo>
                    <a:pt x="5" y="42"/>
                    <a:pt x="3" y="2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63">
              <a:extLst>
                <a:ext uri="{FF2B5EF4-FFF2-40B4-BE49-F238E27FC236}">
                  <a16:creationId xmlns:a16="http://schemas.microsoft.com/office/drawing/2014/main" id="{3A467F4D-2FB3-4EDA-B227-3DDC4F2E0546}"/>
                </a:ext>
              </a:extLst>
            </p:cNvPr>
            <p:cNvSpPr/>
            <p:nvPr/>
          </p:nvSpPr>
          <p:spPr bwMode="auto">
            <a:xfrm flipV="1" rot="20791476">
              <a:off x="3533569" y="3071769"/>
              <a:ext cx="44600" cy="415110"/>
            </a:xfrm>
            <a:custGeom>
              <a:gdLst>
                <a:gd fmla="*/ 1 w 10" name="T0"/>
                <a:gd fmla="*/ 42 h 89" name="T1"/>
                <a:gd fmla="*/ 4 w 10" name="T2"/>
                <a:gd fmla="*/ 46 h 89" name="T3"/>
                <a:gd fmla="*/ 6 w 10" name="T4"/>
                <a:gd fmla="*/ 46 h 89" name="T5"/>
                <a:gd fmla="*/ 0 w 10" name="T6"/>
                <a:gd fmla="*/ 0 h 89" name="T7"/>
                <a:gd fmla="*/ 4 w 10" name="T8"/>
                <a:gd fmla="*/ 0 h 89" name="T9"/>
                <a:gd fmla="*/ 10 w 10" name="T10"/>
                <a:gd fmla="*/ 88 h 89" name="T11"/>
                <a:gd fmla="*/ 4 w 10" name="T12"/>
                <a:gd fmla="*/ 89 h 89" name="T13"/>
                <a:gd fmla="*/ 1 w 10" name="T14"/>
                <a:gd fmla="*/ 42 h 8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9" w="10">
                  <a:moveTo>
                    <a:pt x="1" y="42"/>
                  </a:moveTo>
                  <a:cubicBezTo>
                    <a:pt x="2" y="44"/>
                    <a:pt x="3" y="45"/>
                    <a:pt x="4" y="46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4" y="31"/>
                    <a:pt x="2" y="16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29"/>
                    <a:pt x="8" y="58"/>
                    <a:pt x="10" y="88"/>
                  </a:cubicBezTo>
                  <a:cubicBezTo>
                    <a:pt x="9" y="88"/>
                    <a:pt x="7" y="89"/>
                    <a:pt x="4" y="89"/>
                  </a:cubicBezTo>
                  <a:cubicBezTo>
                    <a:pt x="3" y="73"/>
                    <a:pt x="2" y="58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73">
              <a:extLst>
                <a:ext uri="{FF2B5EF4-FFF2-40B4-BE49-F238E27FC236}">
                  <a16:creationId xmlns:a16="http://schemas.microsoft.com/office/drawing/2014/main" id="{271F4A7B-0EA1-44CF-9E1C-0765F43FF316}"/>
                </a:ext>
              </a:extLst>
            </p:cNvPr>
            <p:cNvSpPr/>
            <p:nvPr/>
          </p:nvSpPr>
          <p:spPr bwMode="auto">
            <a:xfrm flipV="1" rot="20791476">
              <a:off x="3525698" y="3297127"/>
              <a:ext cx="41168" cy="222994"/>
            </a:xfrm>
            <a:custGeom>
              <a:gdLst>
                <a:gd fmla="*/ 9 w 9" name="T0"/>
                <a:gd fmla="*/ 48 h 48" name="T1"/>
                <a:gd fmla="*/ 0 w 9" name="T2"/>
                <a:gd fmla="*/ 0 h 48" name="T3"/>
                <a:gd fmla="*/ 3 w 9" name="T4"/>
                <a:gd fmla="*/ 0 h 48" name="T5"/>
                <a:gd fmla="*/ 7 w 9" name="T6"/>
                <a:gd fmla="*/ 34 h 48" name="T7"/>
                <a:gd fmla="*/ 9 w 9" name="T8"/>
                <a:gd fmla="*/ 48 h 48" name="T9"/>
                <a:gd fmla="*/ 9 w 9" name="T10"/>
                <a:gd fmla="*/ 48 h 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" w="9">
                  <a:moveTo>
                    <a:pt x="9" y="48"/>
                  </a:moveTo>
                  <a:cubicBezTo>
                    <a:pt x="6" y="32"/>
                    <a:pt x="3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1"/>
                    <a:pt x="6" y="23"/>
                    <a:pt x="7" y="34"/>
                  </a:cubicBezTo>
                  <a:cubicBezTo>
                    <a:pt x="8" y="39"/>
                    <a:pt x="8" y="44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75">
              <a:extLst>
                <a:ext uri="{FF2B5EF4-FFF2-40B4-BE49-F238E27FC236}">
                  <a16:creationId xmlns:a16="http://schemas.microsoft.com/office/drawing/2014/main" id="{DCF38689-7204-4DC3-8212-F01715F81BB9}"/>
                </a:ext>
              </a:extLst>
            </p:cNvPr>
            <p:cNvSpPr/>
            <p:nvPr/>
          </p:nvSpPr>
          <p:spPr bwMode="auto">
            <a:xfrm rot="20941134">
              <a:off x="3654410" y="4258094"/>
              <a:ext cx="30877" cy="171533"/>
            </a:xfrm>
            <a:custGeom>
              <a:gdLst>
                <a:gd fmla="*/ 0 w 7" name="T0"/>
                <a:gd fmla="*/ 37 h 37" name="T1"/>
                <a:gd fmla="*/ 5 w 7" name="T2"/>
                <a:gd fmla="*/ 0 h 37" name="T3"/>
                <a:gd fmla="*/ 7 w 7" name="T4"/>
                <a:gd fmla="*/ 1 h 37" name="T5"/>
                <a:gd fmla="*/ 1 w 7" name="T6"/>
                <a:gd fmla="*/ 37 h 37" name="T7"/>
                <a:gd fmla="*/ 0 w 7" name="T8"/>
                <a:gd fmla="*/ 37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75">
              <a:extLst>
                <a:ext uri="{FF2B5EF4-FFF2-40B4-BE49-F238E27FC236}">
                  <a16:creationId xmlns:a16="http://schemas.microsoft.com/office/drawing/2014/main" id="{95560F49-890A-4BFF-9D67-A0F382E1D7B7}"/>
                </a:ext>
              </a:extLst>
            </p:cNvPr>
            <p:cNvSpPr/>
            <p:nvPr/>
          </p:nvSpPr>
          <p:spPr bwMode="auto">
            <a:xfrm flipH="1" flipV="1" rot="19127124">
              <a:off x="3422068" y="2882669"/>
              <a:ext cx="30877" cy="171533"/>
            </a:xfrm>
            <a:custGeom>
              <a:gdLst>
                <a:gd fmla="*/ 0 w 7" name="T0"/>
                <a:gd fmla="*/ 37 h 37" name="T1"/>
                <a:gd fmla="*/ 5 w 7" name="T2"/>
                <a:gd fmla="*/ 0 h 37" name="T3"/>
                <a:gd fmla="*/ 7 w 7" name="T4"/>
                <a:gd fmla="*/ 1 h 37" name="T5"/>
                <a:gd fmla="*/ 1 w 7" name="T6"/>
                <a:gd fmla="*/ 37 h 37" name="T7"/>
                <a:gd fmla="*/ 0 w 7" name="T8"/>
                <a:gd fmla="*/ 37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294BCC2-0FDC-403B-87DE-DAA6D92A7BDA}"/>
              </a:ext>
            </a:extLst>
          </p:cNvPr>
          <p:cNvGrpSpPr/>
          <p:nvPr/>
        </p:nvGrpSpPr>
        <p:grpSpPr>
          <a:xfrm>
            <a:off x="3781536" y="2535904"/>
            <a:ext cx="5474561" cy="1107996"/>
            <a:chOff x="7819696" y="2152368"/>
            <a:chExt cx="5474561" cy="110799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466ED90-7D66-403C-B876-2EC4E06FBFBC}"/>
                </a:ext>
              </a:extLst>
            </p:cNvPr>
            <p:cNvSpPr/>
            <p:nvPr/>
          </p:nvSpPr>
          <p:spPr>
            <a:xfrm>
              <a:off x="7819697" y="2152368"/>
              <a:ext cx="2316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800">
                  <a:solidFill>
                    <a:srgbClr val="93D0C9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 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F89A046-27B3-48C1-9FDA-D227CD568462}"/>
                </a:ext>
              </a:extLst>
            </p:cNvPr>
            <p:cNvSpPr/>
            <p:nvPr/>
          </p:nvSpPr>
          <p:spPr>
            <a:xfrm>
              <a:off x="8291426" y="2552478"/>
              <a:ext cx="5002831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 is simply dummy text of the printing. </a:t>
              </a:r>
            </a:p>
          </p:txBody>
        </p:sp>
      </p:grpSp>
      <p:sp>
        <p:nvSpPr>
          <p:cNvPr id="47" name="自由: 形状 92">
            <a:extLst>
              <a:ext uri="{FF2B5EF4-FFF2-40B4-BE49-F238E27FC236}">
                <a16:creationId xmlns:a16="http://schemas.microsoft.com/office/drawing/2014/main" id="{C3AB8C48-22A2-4067-9C0A-9BFEBF64CDA5}"/>
              </a:ext>
            </a:extLst>
          </p:cNvPr>
          <p:cNvSpPr/>
          <p:nvPr/>
        </p:nvSpPr>
        <p:spPr bwMode="auto">
          <a:xfrm>
            <a:off x="3958039" y="3125321"/>
            <a:ext cx="6367991" cy="1557249"/>
          </a:xfrm>
          <a:custGeom>
            <a:gdLst>
              <a:gd fmla="*/ 3116874 w 3540866" name="connsiteX0"/>
              <a:gd fmla="*/ 117320 h 865895" name="connsiteY0"/>
              <a:gd fmla="*/ 2809510 w 3540866" name="connsiteX1"/>
              <a:gd fmla="*/ 418284 h 865895" name="connsiteY1"/>
              <a:gd fmla="*/ 3121173 w 3540866" name="connsiteX2"/>
              <a:gd fmla="*/ 736445 h 865895" name="connsiteY2"/>
              <a:gd fmla="*/ 3424238 w 3540866" name="connsiteX3"/>
              <a:gd fmla="*/ 433332 h 865895" name="connsiteY3"/>
              <a:gd fmla="*/ 3116874 w 3540866" name="connsiteX4"/>
              <a:gd fmla="*/ 117320 h 865895" name="connsiteY4"/>
              <a:gd fmla="*/ 3107721 w 3540866" name="connsiteX5"/>
              <a:gd fmla="*/ 86 h 865895" name="connsiteY5"/>
              <a:gd fmla="*/ 3534180 w 3540866" name="connsiteX6"/>
              <a:gd fmla="*/ 351277 h 865895" name="connsiteY6"/>
              <a:gd fmla="*/ 3194314 w 3540866" name="connsiteX7"/>
              <a:gd fmla="*/ 843977 h 865895" name="connsiteY7"/>
              <a:gd fmla="*/ 2826484 w 3540866" name="connsiteX8"/>
              <a:gd fmla="*/ 738552 h 865895" name="connsiteY8"/>
              <a:gd fmla="*/ 2699572 w 3540866" name="connsiteX9"/>
              <a:gd fmla="*/ 516944 h 865895" name="connsiteY9"/>
              <a:gd fmla="*/ 2669457 w 3540866" name="connsiteX10"/>
              <a:gd fmla="*/ 491126 h 865895" name="connsiteY10"/>
              <a:gd fmla="*/ 940010 w 3540866" name="connsiteX11"/>
              <a:gd fmla="*/ 491126 h 865895" name="connsiteY11"/>
              <a:gd fmla="*/ 443117 w 3540866" name="connsiteX12"/>
              <a:gd fmla="*/ 491126 h 865895" name="connsiteY12"/>
              <a:gd fmla="*/ 385039 w 3540866" name="connsiteX13"/>
              <a:gd fmla="*/ 495429 h 865895" name="connsiteY13"/>
              <a:gd fmla="*/ 376434 w 3540866" name="connsiteX14"/>
              <a:gd fmla="*/ 504035 h 865895" name="connsiteY14"/>
              <a:gd fmla="*/ 376434 w 3540866" name="connsiteX15"/>
              <a:gd fmla="*/ 519096 h 865895" name="connsiteY15"/>
              <a:gd fmla="*/ 376434 w 3540866" name="connsiteX16"/>
              <a:gd fmla="*/ 846128 h 865895" name="connsiteY16"/>
              <a:gd fmla="*/ 357075 w 3540866" name="connsiteX17"/>
              <a:gd fmla="*/ 865492 h 865895" name="connsiteY17"/>
              <a:gd fmla="*/ 258126 w 3540866" name="connsiteX18"/>
              <a:gd fmla="*/ 865492 h 865895" name="connsiteY18"/>
              <a:gd fmla="*/ 258126 w 3540866" name="connsiteX19"/>
              <a:gd fmla="*/ 693370 h 865895" name="connsiteY19"/>
              <a:gd fmla="*/ 126912 w 3540866" name="connsiteX20"/>
              <a:gd fmla="*/ 693370 h 865895" name="connsiteY20"/>
              <a:gd fmla="*/ 126912 w 3540866" name="connsiteX21"/>
              <a:gd fmla="*/ 865492 h 865895" name="connsiteY21"/>
              <a:gd fmla="*/ 8604 w 3540866" name="connsiteX22"/>
              <a:gd fmla="*/ 865492 h 865895" name="connsiteY22"/>
              <a:gd fmla="*/ 2151 w 3540866" name="connsiteX23"/>
              <a:gd fmla="*/ 852583 h 865895" name="connsiteY23"/>
              <a:gd fmla="*/ 0 w 3540866" name="connsiteX24"/>
              <a:gd fmla="*/ 798795 h 865895" name="connsiteY24"/>
              <a:gd fmla="*/ 0 w 3540866" name="connsiteX25"/>
              <a:gd fmla="*/ 400762 h 865895" name="connsiteY25"/>
              <a:gd fmla="*/ 0 w 3540866" name="connsiteX26"/>
              <a:gd fmla="*/ 379246 h 865895" name="connsiteY26"/>
              <a:gd fmla="*/ 25813 w 3540866" name="connsiteX27"/>
              <a:gd fmla="*/ 377095 h 865895" name="connsiteY27"/>
              <a:gd fmla="*/ 845364 w 3540866" name="connsiteX28"/>
              <a:gd fmla="*/ 377095 h 865895" name="connsiteY28"/>
              <a:gd fmla="*/ 1284179 w 3540866" name="connsiteX29"/>
              <a:gd fmla="*/ 377095 h 865895" name="connsiteY29"/>
              <a:gd fmla="*/ 1918739 w 3540866" name="connsiteX30"/>
              <a:gd fmla="*/ 377095 h 865895" name="connsiteY30"/>
              <a:gd fmla="*/ 2047803 w 3540866" name="connsiteX31"/>
              <a:gd fmla="*/ 374943 h 865895" name="connsiteY31"/>
              <a:gd fmla="*/ 2557602 w 3540866" name="connsiteX32"/>
              <a:gd fmla="*/ 377095 h 865895" name="connsiteY32"/>
              <a:gd fmla="*/ 2675910 w 3540866" name="connsiteX33"/>
              <a:gd fmla="*/ 377095 h 865895" name="connsiteY33"/>
              <a:gd fmla="*/ 2695269 w 3540866" name="connsiteX34"/>
              <a:gd fmla="*/ 359883 h 865895" name="connsiteY34"/>
              <a:gd fmla="*/ 2721082 w 3540866" name="connsiteX35"/>
              <a:gd fmla="*/ 273821 h 865895" name="connsiteY35"/>
              <a:gd fmla="*/ 2740442 w 3540866" name="connsiteX36"/>
              <a:gd fmla="*/ 220033 h 865895" name="connsiteY36"/>
              <a:gd fmla="*/ 2766254 w 3540866" name="connsiteX37"/>
              <a:gd fmla="*/ 181306 h 865895" name="connsiteY37"/>
              <a:gd fmla="*/ 3020078 w 3540866" name="connsiteX38"/>
              <a:gd fmla="*/ 11335 h 865895" name="connsiteY38"/>
              <a:gd fmla="*/ 3107721 w 3540866" name="connsiteX39"/>
              <a:gd fmla="*/ 86 h 865895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865895" w="3540866">
                <a:moveTo>
                  <a:pt x="3116874" y="117320"/>
                </a:moveTo>
                <a:cubicBezTo>
                  <a:pt x="2934175" y="119470"/>
                  <a:pt x="2815958" y="254903"/>
                  <a:pt x="2809510" y="418284"/>
                </a:cubicBezTo>
                <a:cubicBezTo>
                  <a:pt x="2798763" y="601012"/>
                  <a:pt x="2947072" y="734295"/>
                  <a:pt x="3121173" y="736445"/>
                </a:cubicBezTo>
                <a:cubicBezTo>
                  <a:pt x="3282378" y="736445"/>
                  <a:pt x="3422089" y="596712"/>
                  <a:pt x="3424238" y="433332"/>
                </a:cubicBezTo>
                <a:cubicBezTo>
                  <a:pt x="3424238" y="259203"/>
                  <a:pt x="3288826" y="117320"/>
                  <a:pt x="3116874" y="117320"/>
                </a:cubicBezTo>
                <a:close/>
                <a:moveTo>
                  <a:pt x="3107721" y="86"/>
                </a:moveTo>
                <a:cubicBezTo>
                  <a:pt x="3310672" y="-4062"/>
                  <a:pt x="3496537" y="142309"/>
                  <a:pt x="3534180" y="351277"/>
                </a:cubicBezTo>
                <a:cubicBezTo>
                  <a:pt x="3575050" y="581490"/>
                  <a:pt x="3424476" y="800946"/>
                  <a:pt x="3194314" y="843977"/>
                </a:cubicBezTo>
                <a:cubicBezTo>
                  <a:pt x="3054495" y="869795"/>
                  <a:pt x="2931885" y="833219"/>
                  <a:pt x="2826484" y="738552"/>
                </a:cubicBezTo>
                <a:cubicBezTo>
                  <a:pt x="2759801" y="678309"/>
                  <a:pt x="2718931" y="603006"/>
                  <a:pt x="2699572" y="516944"/>
                </a:cubicBezTo>
                <a:cubicBezTo>
                  <a:pt x="2695269" y="495429"/>
                  <a:pt x="2688816" y="491126"/>
                  <a:pt x="2669457" y="491126"/>
                </a:cubicBezTo>
                <a:cubicBezTo>
                  <a:pt x="2092975" y="491126"/>
                  <a:pt x="1516493" y="491126"/>
                  <a:pt x="940010" y="491126"/>
                </a:cubicBezTo>
                <a:cubicBezTo>
                  <a:pt x="774379" y="491126"/>
                  <a:pt x="608748" y="491126"/>
                  <a:pt x="443117" y="491126"/>
                </a:cubicBezTo>
                <a:cubicBezTo>
                  <a:pt x="423758" y="491126"/>
                  <a:pt x="404398" y="493278"/>
                  <a:pt x="385039" y="495429"/>
                </a:cubicBezTo>
                <a:cubicBezTo>
                  <a:pt x="382888" y="495429"/>
                  <a:pt x="378585" y="499732"/>
                  <a:pt x="376434" y="504035"/>
                </a:cubicBezTo>
                <a:cubicBezTo>
                  <a:pt x="374283" y="508338"/>
                  <a:pt x="376434" y="514793"/>
                  <a:pt x="376434" y="519096"/>
                </a:cubicBezTo>
                <a:cubicBezTo>
                  <a:pt x="376434" y="628824"/>
                  <a:pt x="376434" y="736400"/>
                  <a:pt x="376434" y="846128"/>
                </a:cubicBezTo>
                <a:cubicBezTo>
                  <a:pt x="376434" y="861189"/>
                  <a:pt x="372132" y="867644"/>
                  <a:pt x="357075" y="865492"/>
                </a:cubicBezTo>
                <a:cubicBezTo>
                  <a:pt x="324809" y="865492"/>
                  <a:pt x="292543" y="865492"/>
                  <a:pt x="258126" y="865492"/>
                </a:cubicBezTo>
                <a:cubicBezTo>
                  <a:pt x="258126" y="807401"/>
                  <a:pt x="258126" y="751461"/>
                  <a:pt x="258126" y="693370"/>
                </a:cubicBezTo>
                <a:cubicBezTo>
                  <a:pt x="215105" y="693370"/>
                  <a:pt x="172084" y="693370"/>
                  <a:pt x="126912" y="693370"/>
                </a:cubicBezTo>
                <a:cubicBezTo>
                  <a:pt x="126912" y="749310"/>
                  <a:pt x="126912" y="807401"/>
                  <a:pt x="126912" y="865492"/>
                </a:cubicBezTo>
                <a:cubicBezTo>
                  <a:pt x="86042" y="865492"/>
                  <a:pt x="47323" y="865492"/>
                  <a:pt x="8604" y="865492"/>
                </a:cubicBezTo>
                <a:cubicBezTo>
                  <a:pt x="6453" y="865492"/>
                  <a:pt x="2151" y="856886"/>
                  <a:pt x="2151" y="852583"/>
                </a:cubicBezTo>
                <a:cubicBezTo>
                  <a:pt x="0" y="835371"/>
                  <a:pt x="0" y="816007"/>
                  <a:pt x="0" y="798795"/>
                </a:cubicBezTo>
                <a:cubicBezTo>
                  <a:pt x="0" y="665400"/>
                  <a:pt x="0" y="532005"/>
                  <a:pt x="0" y="400762"/>
                </a:cubicBezTo>
                <a:cubicBezTo>
                  <a:pt x="0" y="394307"/>
                  <a:pt x="0" y="387853"/>
                  <a:pt x="0" y="379246"/>
                </a:cubicBezTo>
                <a:cubicBezTo>
                  <a:pt x="10755" y="377095"/>
                  <a:pt x="17209" y="377095"/>
                  <a:pt x="25813" y="377095"/>
                </a:cubicBezTo>
                <a:cubicBezTo>
                  <a:pt x="298997" y="377095"/>
                  <a:pt x="572180" y="377095"/>
                  <a:pt x="845364" y="377095"/>
                </a:cubicBezTo>
                <a:cubicBezTo>
                  <a:pt x="991636" y="377095"/>
                  <a:pt x="1137907" y="377095"/>
                  <a:pt x="1284179" y="377095"/>
                </a:cubicBezTo>
                <a:cubicBezTo>
                  <a:pt x="1494982" y="377095"/>
                  <a:pt x="1707936" y="377095"/>
                  <a:pt x="1918739" y="377095"/>
                </a:cubicBezTo>
                <a:cubicBezTo>
                  <a:pt x="1961760" y="377095"/>
                  <a:pt x="2004782" y="374943"/>
                  <a:pt x="2047803" y="374943"/>
                </a:cubicBezTo>
                <a:cubicBezTo>
                  <a:pt x="2217736" y="374943"/>
                  <a:pt x="2387669" y="377095"/>
                  <a:pt x="2557602" y="377095"/>
                </a:cubicBezTo>
                <a:cubicBezTo>
                  <a:pt x="2598472" y="377095"/>
                  <a:pt x="2637191" y="377095"/>
                  <a:pt x="2675910" y="377095"/>
                </a:cubicBezTo>
                <a:cubicBezTo>
                  <a:pt x="2688816" y="377095"/>
                  <a:pt x="2693118" y="374943"/>
                  <a:pt x="2695269" y="359883"/>
                </a:cubicBezTo>
                <a:cubicBezTo>
                  <a:pt x="2701723" y="331913"/>
                  <a:pt x="2712478" y="301791"/>
                  <a:pt x="2721082" y="273821"/>
                </a:cubicBezTo>
                <a:cubicBezTo>
                  <a:pt x="2727535" y="254458"/>
                  <a:pt x="2731837" y="237245"/>
                  <a:pt x="2740442" y="220033"/>
                </a:cubicBezTo>
                <a:cubicBezTo>
                  <a:pt x="2746895" y="204973"/>
                  <a:pt x="2757650" y="194215"/>
                  <a:pt x="2766254" y="181306"/>
                </a:cubicBezTo>
                <a:cubicBezTo>
                  <a:pt x="2830786" y="93093"/>
                  <a:pt x="2912526" y="37153"/>
                  <a:pt x="3020078" y="11335"/>
                </a:cubicBezTo>
                <a:cubicBezTo>
                  <a:pt x="3049386" y="4342"/>
                  <a:pt x="3078728" y="678"/>
                  <a:pt x="3107721" y="86"/>
                </a:cubicBezTo>
                <a:close/>
              </a:path>
            </a:pathLst>
          </a:custGeom>
          <a:solidFill>
            <a:srgbClr val="93D0C9"/>
          </a:solidFill>
          <a:ln w="19050">
            <a:solidFill>
              <a:srgbClr val="93D0C9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3685193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latin charset="-122" panose="02010600010101010101" pitchFamily="2" typeface="方正字迹-童体毛笔字体"/>
              <a:ea charset="-122" panose="02010600010101010101" pitchFamily="2" typeface="方正字迹-童体毛笔字体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DDF5E0-841A-4DA3-A3F4-049D1016675C}"/>
              </a:ext>
            </a:extLst>
          </p:cNvPr>
          <p:cNvGrpSpPr/>
          <p:nvPr/>
        </p:nvGrpSpPr>
        <p:grpSpPr>
          <a:xfrm>
            <a:off x="2842956" y="4858740"/>
            <a:ext cx="6749929" cy="965457"/>
            <a:chOff x="5239329" y="2775424"/>
            <a:chExt cx="6749929" cy="96545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9366EF-FC80-41F9-A2A9-456D7C0B23A1}"/>
                </a:ext>
              </a:extLst>
            </p:cNvPr>
            <p:cNvSpPr/>
            <p:nvPr/>
          </p:nvSpPr>
          <p:spPr>
            <a:xfrm>
              <a:off x="5239329" y="3144756"/>
              <a:ext cx="6749929" cy="859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 is simply dummy text of the printing and typesetting industry. Lorem Ipsum has been the industry's standard dummy text ever since the 1500s. 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BE46650-2D57-4678-AD16-5E8F175F3E60}"/>
                </a:ext>
              </a:extLst>
            </p:cNvPr>
            <p:cNvSpPr/>
            <p:nvPr/>
          </p:nvSpPr>
          <p:spPr>
            <a:xfrm>
              <a:off x="7894203" y="2775425"/>
              <a:ext cx="14401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93D0C9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LOREM IPSUM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C28287C-0209-4CFC-B10A-1342481212F1}"/>
              </a:ext>
            </a:extLst>
          </p:cNvPr>
          <p:cNvGrpSpPr/>
          <p:nvPr/>
        </p:nvGrpSpPr>
        <p:grpSpPr>
          <a:xfrm>
            <a:off x="1031048" y="1407682"/>
            <a:ext cx="2615878" cy="3098578"/>
            <a:chOff x="1608881" y="2040581"/>
            <a:chExt cx="2615878" cy="309857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E5C04D2-6D20-408F-8449-AE50604289FD}"/>
                </a:ext>
              </a:extLst>
            </p:cNvPr>
            <p:cNvGrpSpPr/>
            <p:nvPr/>
          </p:nvGrpSpPr>
          <p:grpSpPr>
            <a:xfrm>
              <a:off x="1608881" y="2040581"/>
              <a:ext cx="2615878" cy="3098578"/>
              <a:chOff x="5603413" y="2335212"/>
              <a:chExt cx="1657350" cy="219392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57A37E15-1360-413B-8357-6D543DF988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3413" y="2335212"/>
                <a:ext cx="1657350" cy="2193924"/>
              </a:xfrm>
              <a:custGeom>
                <a:gdLst>
                  <a:gd fmla="*/ 373 w 768" name="T0"/>
                  <a:gd fmla="*/ 1013 h 1021" name="T1"/>
                  <a:gd fmla="*/ 354 w 768" name="T2"/>
                  <a:gd fmla="*/ 1009 h 1021" name="T3"/>
                  <a:gd fmla="*/ 214 w 768" name="T4"/>
                  <a:gd fmla="*/ 1012 h 1021" name="T5"/>
                  <a:gd fmla="*/ 38 w 768" name="T6"/>
                  <a:gd fmla="*/ 1010 h 1021" name="T7"/>
                  <a:gd fmla="*/ 10 w 768" name="T8"/>
                  <a:gd fmla="*/ 993 h 1021" name="T9"/>
                  <a:gd fmla="*/ 10 w 768" name="T10"/>
                  <a:gd fmla="*/ 761 h 1021" name="T11"/>
                  <a:gd fmla="*/ 11 w 768" name="T12"/>
                  <a:gd fmla="*/ 688 h 1021" name="T13"/>
                  <a:gd fmla="*/ 9 w 768" name="T14"/>
                  <a:gd fmla="*/ 556 h 1021" name="T15"/>
                  <a:gd fmla="*/ 11 w 768" name="T16"/>
                  <a:gd fmla="*/ 397 h 1021" name="T17"/>
                  <a:gd fmla="*/ 11 w 768" name="T18"/>
                  <a:gd fmla="*/ 222 h 1021" name="T19"/>
                  <a:gd fmla="*/ 11 w 768" name="T20"/>
                  <a:gd fmla="*/ 10 h 1021" name="T21"/>
                  <a:gd fmla="*/ 313 w 768" name="T22"/>
                  <a:gd fmla="*/ 10 h 1021" name="T23"/>
                  <a:gd fmla="*/ 464 w 768" name="T24"/>
                  <a:gd fmla="*/ 11 h 1021" name="T25"/>
                  <a:gd fmla="*/ 722 w 768" name="T26"/>
                  <a:gd fmla="*/ 10 h 1021" name="T27"/>
                  <a:gd fmla="*/ 758 w 768" name="T28"/>
                  <a:gd fmla="*/ 10 h 1021" name="T29"/>
                  <a:gd fmla="*/ 758 w 768" name="T30"/>
                  <a:gd fmla="*/ 23 h 1021" name="T31"/>
                  <a:gd fmla="*/ 759 w 768" name="T32"/>
                  <a:gd fmla="*/ 135 h 1021" name="T33"/>
                  <a:gd fmla="*/ 761 w 768" name="T34"/>
                  <a:gd fmla="*/ 217 h 1021" name="T35"/>
                  <a:gd fmla="*/ 760 w 768" name="T36"/>
                  <a:gd fmla="*/ 322 h 1021" name="T37"/>
                  <a:gd fmla="*/ 759 w 768" name="T38"/>
                  <a:gd fmla="*/ 503 h 1021" name="T39"/>
                  <a:gd fmla="*/ 760 w 768" name="T40"/>
                  <a:gd fmla="*/ 631 h 1021" name="T41"/>
                  <a:gd fmla="*/ 759 w 768" name="T42"/>
                  <a:gd fmla="*/ 694 h 1021" name="T43"/>
                  <a:gd fmla="*/ 759 w 768" name="T44"/>
                  <a:gd fmla="*/ 783 h 1021" name="T45"/>
                  <a:gd fmla="*/ 760 w 768" name="T46"/>
                  <a:gd fmla="*/ 943 h 1021" name="T47"/>
                  <a:gd fmla="*/ 762 w 768" name="T48"/>
                  <a:gd fmla="*/ 916 h 1021" name="T49"/>
                  <a:gd fmla="*/ 763 w 768" name="T50"/>
                  <a:gd fmla="*/ 852 h 1021" name="T51"/>
                  <a:gd fmla="*/ 762 w 768" name="T52"/>
                  <a:gd fmla="*/ 749 h 1021" name="T53"/>
                  <a:gd fmla="*/ 765 w 768" name="T54"/>
                  <a:gd fmla="*/ 619 h 1021" name="T55"/>
                  <a:gd fmla="*/ 762 w 768" name="T56"/>
                  <a:gd fmla="*/ 555 h 1021" name="T57"/>
                  <a:gd fmla="*/ 763 w 768" name="T58"/>
                  <a:gd fmla="*/ 484 h 1021" name="T59"/>
                  <a:gd fmla="*/ 764 w 768" name="T60"/>
                  <a:gd fmla="*/ 372 h 1021" name="T61"/>
                  <a:gd fmla="*/ 766 w 768" name="T62"/>
                  <a:gd fmla="*/ 238 h 1021" name="T63"/>
                  <a:gd fmla="*/ 765 w 768" name="T64"/>
                  <a:gd fmla="*/ 176 h 1021" name="T65"/>
                  <a:gd fmla="*/ 767 w 768" name="T66"/>
                  <a:gd fmla="*/ 50 h 1021" name="T67"/>
                  <a:gd fmla="*/ 767 w 768" name="T68"/>
                  <a:gd fmla="*/ 18 h 1021" name="T69"/>
                  <a:gd fmla="*/ 738 w 768" name="T70"/>
                  <a:gd fmla="*/ 2 h 1021" name="T71"/>
                  <a:gd fmla="*/ 638 w 768" name="T72"/>
                  <a:gd fmla="*/ 2 h 1021" name="T73"/>
                  <a:gd fmla="*/ 584 w 768" name="T74"/>
                  <a:gd fmla="*/ 3 h 1021" name="T75"/>
                  <a:gd fmla="*/ 461 w 768" name="T76"/>
                  <a:gd fmla="*/ 3 h 1021" name="T77"/>
                  <a:gd fmla="*/ 314 w 768" name="T78"/>
                  <a:gd fmla="*/ 3 h 1021" name="T79"/>
                  <a:gd fmla="*/ 173 w 768" name="T80"/>
                  <a:gd fmla="*/ 3 h 1021" name="T81"/>
                  <a:gd fmla="*/ 60 w 768" name="T82"/>
                  <a:gd fmla="*/ 5 h 1021" name="T83"/>
                  <a:gd fmla="*/ 3 w 768" name="T84"/>
                  <a:gd fmla="*/ 11 h 1021" name="T85"/>
                  <a:gd fmla="*/ 0 w 768" name="T86"/>
                  <a:gd fmla="*/ 160 h 1021" name="T87"/>
                  <a:gd fmla="*/ 1 w 768" name="T88"/>
                  <a:gd fmla="*/ 329 h 1021" name="T89"/>
                  <a:gd fmla="*/ 2 w 768" name="T90"/>
                  <a:gd fmla="*/ 535 h 1021" name="T91"/>
                  <a:gd fmla="*/ 2 w 768" name="T92"/>
                  <a:gd fmla="*/ 788 h 1021" name="T93"/>
                  <a:gd fmla="*/ 2 w 768" name="T94"/>
                  <a:gd fmla="*/ 969 h 1021" name="T95"/>
                  <a:gd fmla="*/ 19 w 768" name="T96"/>
                  <a:gd fmla="*/ 1017 h 1021" name="T97"/>
                  <a:gd fmla="*/ 133 w 768" name="T98"/>
                  <a:gd fmla="*/ 1018 h 1021" name="T99"/>
                  <a:gd fmla="*/ 169 w 768" name="T100"/>
                  <a:gd fmla="*/ 1020 h 1021" name="T101"/>
                  <a:gd fmla="*/ 193 w 768" name="T102"/>
                  <a:gd fmla="*/ 1016 h 1021" name="T103"/>
                  <a:gd fmla="*/ 425 w 768" name="T104"/>
                  <a:gd fmla="*/ 1018 h 1021" name="T105"/>
                  <a:gd fmla="*/ 687 w 768" name="T106"/>
                  <a:gd fmla="*/ 1017 h 1021" name="T107"/>
                  <a:gd fmla="*/ 747 w 768" name="T108"/>
                  <a:gd fmla="*/ 1010 h 1021" name="T109"/>
                  <a:gd fmla="*/ 696 w 768" name="T110"/>
                  <a:gd fmla="*/ 1012 h 1021" name="T111"/>
                  <a:gd fmla="*/ 555 w 768" name="T112"/>
                  <a:gd fmla="*/ 1011 h 1021" name="T113"/>
                  <a:gd fmla="*/ 465 w 768" name="T114"/>
                  <a:gd fmla="*/ 1009 h 1021" name="T115"/>
                  <a:gd fmla="*/ 121 w 768" name="T116"/>
                  <a:gd fmla="*/ 1012 h 1021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021" w="768">
                    <a:moveTo>
                      <a:pt x="465" y="1009"/>
                    </a:moveTo>
                    <a:cubicBezTo>
                      <a:pt x="452" y="1009"/>
                      <a:pt x="459" y="1010"/>
                      <a:pt x="456" y="1011"/>
                    </a:cubicBezTo>
                    <a:cubicBezTo>
                      <a:pt x="440" y="1011"/>
                      <a:pt x="448" y="1010"/>
                      <a:pt x="443" y="1009"/>
                    </a:cubicBezTo>
                    <a:cubicBezTo>
                      <a:pt x="433" y="1009"/>
                      <a:pt x="425" y="1011"/>
                      <a:pt x="417" y="1011"/>
                    </a:cubicBezTo>
                    <a:cubicBezTo>
                      <a:pt x="417" y="1010"/>
                      <a:pt x="415" y="1010"/>
                      <a:pt x="417" y="1010"/>
                    </a:cubicBezTo>
                    <a:cubicBezTo>
                      <a:pt x="406" y="1011"/>
                      <a:pt x="385" y="1010"/>
                      <a:pt x="373" y="1012"/>
                    </a:cubicBezTo>
                    <a:cubicBezTo>
                      <a:pt x="372" y="1011"/>
                      <a:pt x="371" y="1011"/>
                      <a:pt x="371" y="1011"/>
                    </a:cubicBezTo>
                    <a:cubicBezTo>
                      <a:pt x="373" y="1012"/>
                      <a:pt x="373" y="1013"/>
                      <a:pt x="373" y="1013"/>
                    </a:cubicBezTo>
                    <a:cubicBezTo>
                      <a:pt x="367" y="1013"/>
                      <a:pt x="362" y="1014"/>
                      <a:pt x="359" y="1013"/>
                    </a:cubicBezTo>
                    <a:cubicBezTo>
                      <a:pt x="363" y="1013"/>
                      <a:pt x="363" y="1013"/>
                      <a:pt x="365" y="1013"/>
                    </a:cubicBezTo>
                    <a:cubicBezTo>
                      <a:pt x="359" y="1013"/>
                      <a:pt x="359" y="1013"/>
                      <a:pt x="359" y="1013"/>
                    </a:cubicBezTo>
                    <a:cubicBezTo>
                      <a:pt x="353" y="1012"/>
                      <a:pt x="367" y="1013"/>
                      <a:pt x="367" y="1012"/>
                    </a:cubicBezTo>
                    <a:cubicBezTo>
                      <a:pt x="355" y="1012"/>
                      <a:pt x="340" y="1013"/>
                      <a:pt x="331" y="1013"/>
                    </a:cubicBezTo>
                    <a:cubicBezTo>
                      <a:pt x="329" y="1011"/>
                      <a:pt x="353" y="1012"/>
                      <a:pt x="341" y="1011"/>
                    </a:cubicBezTo>
                    <a:cubicBezTo>
                      <a:pt x="355" y="1012"/>
                      <a:pt x="355" y="1012"/>
                      <a:pt x="355" y="1012"/>
                    </a:cubicBezTo>
                    <a:cubicBezTo>
                      <a:pt x="344" y="1009"/>
                      <a:pt x="364" y="1012"/>
                      <a:pt x="354" y="1009"/>
                    </a:cubicBezTo>
                    <a:cubicBezTo>
                      <a:pt x="334" y="1009"/>
                      <a:pt x="332" y="1010"/>
                      <a:pt x="313" y="1010"/>
                    </a:cubicBezTo>
                    <a:cubicBezTo>
                      <a:pt x="308" y="1010"/>
                      <a:pt x="314" y="1011"/>
                      <a:pt x="310" y="1012"/>
                    </a:cubicBezTo>
                    <a:cubicBezTo>
                      <a:pt x="282" y="1013"/>
                      <a:pt x="288" y="1008"/>
                      <a:pt x="268" y="1010"/>
                    </a:cubicBezTo>
                    <a:cubicBezTo>
                      <a:pt x="263" y="1011"/>
                      <a:pt x="261" y="1013"/>
                      <a:pt x="246" y="1012"/>
                    </a:cubicBezTo>
                    <a:cubicBezTo>
                      <a:pt x="251" y="1010"/>
                      <a:pt x="251" y="1010"/>
                      <a:pt x="251" y="1010"/>
                    </a:cubicBezTo>
                    <a:cubicBezTo>
                      <a:pt x="232" y="1010"/>
                      <a:pt x="240" y="1012"/>
                      <a:pt x="221" y="1011"/>
                    </a:cubicBezTo>
                    <a:cubicBezTo>
                      <a:pt x="224" y="1011"/>
                      <a:pt x="235" y="1011"/>
                      <a:pt x="233" y="1011"/>
                    </a:cubicBezTo>
                    <a:cubicBezTo>
                      <a:pt x="220" y="1009"/>
                      <a:pt x="224" y="1012"/>
                      <a:pt x="214" y="1012"/>
                    </a:cubicBezTo>
                    <a:cubicBezTo>
                      <a:pt x="212" y="1010"/>
                      <a:pt x="212" y="1010"/>
                      <a:pt x="212" y="1010"/>
                    </a:cubicBezTo>
                    <a:cubicBezTo>
                      <a:pt x="192" y="1010"/>
                      <a:pt x="170" y="1011"/>
                      <a:pt x="147" y="1012"/>
                    </a:cubicBezTo>
                    <a:cubicBezTo>
                      <a:pt x="149" y="1011"/>
                      <a:pt x="152" y="1011"/>
                      <a:pt x="147" y="1010"/>
                    </a:cubicBezTo>
                    <a:cubicBezTo>
                      <a:pt x="119" y="1011"/>
                      <a:pt x="87" y="1010"/>
                      <a:pt x="60" y="1009"/>
                    </a:cubicBezTo>
                    <a:cubicBezTo>
                      <a:pt x="50" y="1011"/>
                      <a:pt x="50" y="1011"/>
                      <a:pt x="50" y="1011"/>
                    </a:cubicBezTo>
                    <a:cubicBezTo>
                      <a:pt x="48" y="1011"/>
                      <a:pt x="46" y="1010"/>
                      <a:pt x="48" y="1010"/>
                    </a:cubicBezTo>
                    <a:cubicBezTo>
                      <a:pt x="38" y="1009"/>
                      <a:pt x="48" y="1011"/>
                      <a:pt x="43" y="1011"/>
                    </a:cubicBezTo>
                    <a:cubicBezTo>
                      <a:pt x="37" y="1011"/>
                      <a:pt x="35" y="1010"/>
                      <a:pt x="38" y="1010"/>
                    </a:cubicBezTo>
                    <a:cubicBezTo>
                      <a:pt x="34" y="1010"/>
                      <a:pt x="29" y="1010"/>
                      <a:pt x="24" y="1011"/>
                    </a:cubicBezTo>
                    <a:cubicBezTo>
                      <a:pt x="21" y="1011"/>
                      <a:pt x="18" y="1011"/>
                      <a:pt x="15" y="1011"/>
                    </a:cubicBezTo>
                    <a:cubicBezTo>
                      <a:pt x="13" y="1011"/>
                      <a:pt x="13" y="1011"/>
                      <a:pt x="13" y="1011"/>
                    </a:cubicBezTo>
                    <a:cubicBezTo>
                      <a:pt x="12" y="1011"/>
                      <a:pt x="12" y="1011"/>
                      <a:pt x="12" y="1011"/>
                    </a:cubicBezTo>
                    <a:cubicBezTo>
                      <a:pt x="10" y="1011"/>
                      <a:pt x="10" y="1011"/>
                      <a:pt x="10" y="1011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0" y="1004"/>
                      <a:pt x="10" y="1004"/>
                      <a:pt x="10" y="1004"/>
                    </a:cubicBezTo>
                    <a:cubicBezTo>
                      <a:pt x="10" y="1001"/>
                      <a:pt x="10" y="997"/>
                      <a:pt x="10" y="993"/>
                    </a:cubicBezTo>
                    <a:cubicBezTo>
                      <a:pt x="10" y="987"/>
                      <a:pt x="10" y="980"/>
                      <a:pt x="10" y="975"/>
                    </a:cubicBezTo>
                    <a:cubicBezTo>
                      <a:pt x="11" y="979"/>
                      <a:pt x="11" y="979"/>
                      <a:pt x="11" y="979"/>
                    </a:cubicBezTo>
                    <a:cubicBezTo>
                      <a:pt x="11" y="963"/>
                      <a:pt x="8" y="961"/>
                      <a:pt x="9" y="947"/>
                    </a:cubicBezTo>
                    <a:cubicBezTo>
                      <a:pt x="9" y="950"/>
                      <a:pt x="9" y="950"/>
                      <a:pt x="9" y="950"/>
                    </a:cubicBezTo>
                    <a:cubicBezTo>
                      <a:pt x="10" y="917"/>
                      <a:pt x="9" y="880"/>
                      <a:pt x="11" y="855"/>
                    </a:cubicBezTo>
                    <a:cubicBezTo>
                      <a:pt x="9" y="850"/>
                      <a:pt x="11" y="822"/>
                      <a:pt x="9" y="820"/>
                    </a:cubicBezTo>
                    <a:cubicBezTo>
                      <a:pt x="10" y="801"/>
                      <a:pt x="11" y="807"/>
                      <a:pt x="11" y="780"/>
                    </a:cubicBezTo>
                    <a:cubicBezTo>
                      <a:pt x="12" y="773"/>
                      <a:pt x="10" y="770"/>
                      <a:pt x="10" y="761"/>
                    </a:cubicBezTo>
                    <a:cubicBezTo>
                      <a:pt x="11" y="761"/>
                      <a:pt x="11" y="761"/>
                      <a:pt x="11" y="761"/>
                    </a:cubicBezTo>
                    <a:cubicBezTo>
                      <a:pt x="10" y="749"/>
                      <a:pt x="10" y="749"/>
                      <a:pt x="10" y="749"/>
                    </a:cubicBezTo>
                    <a:cubicBezTo>
                      <a:pt x="11" y="742"/>
                      <a:pt x="11" y="742"/>
                      <a:pt x="11" y="742"/>
                    </a:cubicBezTo>
                    <a:cubicBezTo>
                      <a:pt x="11" y="734"/>
                      <a:pt x="11" y="734"/>
                      <a:pt x="11" y="734"/>
                    </a:cubicBezTo>
                    <a:cubicBezTo>
                      <a:pt x="11" y="737"/>
                      <a:pt x="10" y="741"/>
                      <a:pt x="10" y="741"/>
                    </a:cubicBezTo>
                    <a:cubicBezTo>
                      <a:pt x="9" y="728"/>
                      <a:pt x="11" y="709"/>
                      <a:pt x="11" y="709"/>
                    </a:cubicBezTo>
                    <a:cubicBezTo>
                      <a:pt x="10" y="678"/>
                      <a:pt x="10" y="678"/>
                      <a:pt x="10" y="678"/>
                    </a:cubicBezTo>
                    <a:cubicBezTo>
                      <a:pt x="11" y="679"/>
                      <a:pt x="11" y="684"/>
                      <a:pt x="11" y="688"/>
                    </a:cubicBezTo>
                    <a:cubicBezTo>
                      <a:pt x="10" y="672"/>
                      <a:pt x="13" y="685"/>
                      <a:pt x="11" y="670"/>
                    </a:cubicBezTo>
                    <a:cubicBezTo>
                      <a:pt x="11" y="672"/>
                      <a:pt x="11" y="669"/>
                      <a:pt x="10" y="669"/>
                    </a:cubicBezTo>
                    <a:cubicBezTo>
                      <a:pt x="11" y="662"/>
                      <a:pt x="11" y="645"/>
                      <a:pt x="11" y="632"/>
                    </a:cubicBezTo>
                    <a:cubicBezTo>
                      <a:pt x="12" y="635"/>
                      <a:pt x="12" y="635"/>
                      <a:pt x="12" y="635"/>
                    </a:cubicBezTo>
                    <a:cubicBezTo>
                      <a:pt x="12" y="612"/>
                      <a:pt x="11" y="587"/>
                      <a:pt x="11" y="562"/>
                    </a:cubicBezTo>
                    <a:cubicBezTo>
                      <a:pt x="11" y="571"/>
                      <a:pt x="10" y="569"/>
                      <a:pt x="9" y="561"/>
                    </a:cubicBezTo>
                    <a:cubicBezTo>
                      <a:pt x="11" y="558"/>
                      <a:pt x="11" y="558"/>
                      <a:pt x="11" y="558"/>
                    </a:cubicBezTo>
                    <a:cubicBezTo>
                      <a:pt x="10" y="553"/>
                      <a:pt x="10" y="566"/>
                      <a:pt x="9" y="556"/>
                    </a:cubicBezTo>
                    <a:cubicBezTo>
                      <a:pt x="9" y="547"/>
                      <a:pt x="11" y="550"/>
                      <a:pt x="11" y="555"/>
                    </a:cubicBezTo>
                    <a:cubicBezTo>
                      <a:pt x="11" y="544"/>
                      <a:pt x="11" y="544"/>
                      <a:pt x="11" y="544"/>
                    </a:cubicBezTo>
                    <a:cubicBezTo>
                      <a:pt x="11" y="543"/>
                      <a:pt x="11" y="546"/>
                      <a:pt x="12" y="546"/>
                    </a:cubicBezTo>
                    <a:cubicBezTo>
                      <a:pt x="11" y="542"/>
                      <a:pt x="13" y="527"/>
                      <a:pt x="12" y="520"/>
                    </a:cubicBezTo>
                    <a:cubicBezTo>
                      <a:pt x="12" y="519"/>
                      <a:pt x="12" y="519"/>
                      <a:pt x="12" y="519"/>
                    </a:cubicBezTo>
                    <a:cubicBezTo>
                      <a:pt x="12" y="494"/>
                      <a:pt x="12" y="482"/>
                      <a:pt x="12" y="462"/>
                    </a:cubicBezTo>
                    <a:cubicBezTo>
                      <a:pt x="10" y="461"/>
                      <a:pt x="11" y="453"/>
                      <a:pt x="10" y="447"/>
                    </a:cubicBezTo>
                    <a:cubicBezTo>
                      <a:pt x="10" y="432"/>
                      <a:pt x="11" y="415"/>
                      <a:pt x="11" y="397"/>
                    </a:cubicBezTo>
                    <a:cubicBezTo>
                      <a:pt x="10" y="384"/>
                      <a:pt x="10" y="393"/>
                      <a:pt x="9" y="387"/>
                    </a:cubicBezTo>
                    <a:cubicBezTo>
                      <a:pt x="10" y="386"/>
                      <a:pt x="10" y="368"/>
                      <a:pt x="11" y="378"/>
                    </a:cubicBezTo>
                    <a:cubicBezTo>
                      <a:pt x="11" y="356"/>
                      <a:pt x="11" y="350"/>
                      <a:pt x="10" y="322"/>
                    </a:cubicBezTo>
                    <a:cubicBezTo>
                      <a:pt x="9" y="325"/>
                      <a:pt x="9" y="328"/>
                      <a:pt x="9" y="326"/>
                    </a:cubicBezTo>
                    <a:cubicBezTo>
                      <a:pt x="9" y="321"/>
                      <a:pt x="9" y="315"/>
                      <a:pt x="10" y="316"/>
                    </a:cubicBezTo>
                    <a:cubicBezTo>
                      <a:pt x="10" y="317"/>
                      <a:pt x="10" y="317"/>
                      <a:pt x="10" y="317"/>
                    </a:cubicBezTo>
                    <a:cubicBezTo>
                      <a:pt x="8" y="286"/>
                      <a:pt x="13" y="245"/>
                      <a:pt x="11" y="220"/>
                    </a:cubicBezTo>
                    <a:cubicBezTo>
                      <a:pt x="11" y="222"/>
                      <a:pt x="11" y="222"/>
                      <a:pt x="11" y="222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84"/>
                      <a:pt x="11" y="203"/>
                      <a:pt x="11" y="194"/>
                    </a:cubicBezTo>
                    <a:cubicBezTo>
                      <a:pt x="10" y="167"/>
                      <a:pt x="11" y="151"/>
                      <a:pt x="10" y="128"/>
                    </a:cubicBezTo>
                    <a:cubicBezTo>
                      <a:pt x="13" y="110"/>
                      <a:pt x="10" y="65"/>
                      <a:pt x="12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36"/>
                      <a:pt x="12" y="35"/>
                      <a:pt x="12" y="31"/>
                    </a:cubicBezTo>
                    <a:cubicBezTo>
                      <a:pt x="11" y="31"/>
                      <a:pt x="11" y="37"/>
                      <a:pt x="11" y="33"/>
                    </a:cubicBezTo>
                    <a:cubicBezTo>
                      <a:pt x="11" y="26"/>
                      <a:pt x="11" y="18"/>
                      <a:pt x="11" y="10"/>
                    </a:cubicBezTo>
                    <a:cubicBezTo>
                      <a:pt x="20" y="10"/>
                      <a:pt x="30" y="11"/>
                      <a:pt x="39" y="11"/>
                    </a:cubicBezTo>
                    <a:cubicBezTo>
                      <a:pt x="50" y="11"/>
                      <a:pt x="62" y="11"/>
                      <a:pt x="73" y="11"/>
                    </a:cubicBezTo>
                    <a:cubicBezTo>
                      <a:pt x="95" y="12"/>
                      <a:pt x="118" y="12"/>
                      <a:pt x="140" y="12"/>
                    </a:cubicBezTo>
                    <a:cubicBezTo>
                      <a:pt x="160" y="12"/>
                      <a:pt x="151" y="9"/>
                      <a:pt x="176" y="1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208" y="10"/>
                      <a:pt x="250" y="12"/>
                      <a:pt x="288" y="10"/>
                    </a:cubicBezTo>
                    <a:cubicBezTo>
                      <a:pt x="286" y="11"/>
                      <a:pt x="286" y="11"/>
                      <a:pt x="282" y="11"/>
                    </a:cubicBezTo>
                    <a:cubicBezTo>
                      <a:pt x="290" y="12"/>
                      <a:pt x="312" y="11"/>
                      <a:pt x="313" y="10"/>
                    </a:cubicBezTo>
                    <a:cubicBezTo>
                      <a:pt x="319" y="10"/>
                      <a:pt x="314" y="11"/>
                      <a:pt x="318" y="11"/>
                    </a:cubicBezTo>
                    <a:cubicBezTo>
                      <a:pt x="326" y="12"/>
                      <a:pt x="338" y="10"/>
                      <a:pt x="343" y="11"/>
                    </a:cubicBezTo>
                    <a:cubicBezTo>
                      <a:pt x="343" y="11"/>
                      <a:pt x="340" y="11"/>
                      <a:pt x="339" y="12"/>
                    </a:cubicBezTo>
                    <a:cubicBezTo>
                      <a:pt x="344" y="11"/>
                      <a:pt x="364" y="12"/>
                      <a:pt x="359" y="11"/>
                    </a:cubicBezTo>
                    <a:cubicBezTo>
                      <a:pt x="373" y="11"/>
                      <a:pt x="386" y="10"/>
                      <a:pt x="398" y="11"/>
                    </a:cubicBezTo>
                    <a:cubicBezTo>
                      <a:pt x="405" y="9"/>
                      <a:pt x="423" y="11"/>
                      <a:pt x="425" y="10"/>
                    </a:cubicBezTo>
                    <a:cubicBezTo>
                      <a:pt x="424" y="11"/>
                      <a:pt x="451" y="11"/>
                      <a:pt x="460" y="10"/>
                    </a:cubicBezTo>
                    <a:cubicBezTo>
                      <a:pt x="457" y="11"/>
                      <a:pt x="468" y="11"/>
                      <a:pt x="464" y="11"/>
                    </a:cubicBezTo>
                    <a:cubicBezTo>
                      <a:pt x="475" y="11"/>
                      <a:pt x="484" y="11"/>
                      <a:pt x="482" y="10"/>
                    </a:cubicBezTo>
                    <a:cubicBezTo>
                      <a:pt x="502" y="12"/>
                      <a:pt x="521" y="8"/>
                      <a:pt x="532" y="11"/>
                    </a:cubicBezTo>
                    <a:cubicBezTo>
                      <a:pt x="563" y="10"/>
                      <a:pt x="592" y="10"/>
                      <a:pt x="620" y="9"/>
                    </a:cubicBezTo>
                    <a:cubicBezTo>
                      <a:pt x="619" y="11"/>
                      <a:pt x="589" y="9"/>
                      <a:pt x="590" y="11"/>
                    </a:cubicBezTo>
                    <a:cubicBezTo>
                      <a:pt x="617" y="10"/>
                      <a:pt x="632" y="9"/>
                      <a:pt x="659" y="9"/>
                    </a:cubicBezTo>
                    <a:cubicBezTo>
                      <a:pt x="665" y="10"/>
                      <a:pt x="655" y="10"/>
                      <a:pt x="652" y="10"/>
                    </a:cubicBezTo>
                    <a:cubicBezTo>
                      <a:pt x="679" y="10"/>
                      <a:pt x="704" y="11"/>
                      <a:pt x="727" y="10"/>
                    </a:cubicBezTo>
                    <a:cubicBezTo>
                      <a:pt x="727" y="10"/>
                      <a:pt x="725" y="10"/>
                      <a:pt x="722" y="10"/>
                    </a:cubicBezTo>
                    <a:cubicBezTo>
                      <a:pt x="727" y="10"/>
                      <a:pt x="733" y="10"/>
                      <a:pt x="733" y="10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21" y="9"/>
                      <a:pt x="747" y="7"/>
                      <a:pt x="747" y="7"/>
                    </a:cubicBezTo>
                    <a:cubicBezTo>
                      <a:pt x="743" y="8"/>
                      <a:pt x="749" y="8"/>
                      <a:pt x="755" y="8"/>
                    </a:cubicBezTo>
                    <a:cubicBezTo>
                      <a:pt x="757" y="8"/>
                      <a:pt x="758" y="8"/>
                      <a:pt x="758" y="9"/>
                    </a:cubicBezTo>
                    <a:cubicBezTo>
                      <a:pt x="759" y="9"/>
                      <a:pt x="758" y="10"/>
                      <a:pt x="756" y="10"/>
                    </a:cubicBezTo>
                    <a:cubicBezTo>
                      <a:pt x="757" y="10"/>
                      <a:pt x="757" y="10"/>
                      <a:pt x="757" y="10"/>
                    </a:cubicBezTo>
                    <a:cubicBezTo>
                      <a:pt x="758" y="10"/>
                      <a:pt x="758" y="11"/>
                      <a:pt x="758" y="10"/>
                    </a:cubicBezTo>
                    <a:cubicBezTo>
                      <a:pt x="758" y="12"/>
                      <a:pt x="758" y="12"/>
                      <a:pt x="758" y="13"/>
                    </a:cubicBezTo>
                    <a:cubicBezTo>
                      <a:pt x="758" y="13"/>
                      <a:pt x="758" y="13"/>
                      <a:pt x="758" y="12"/>
                    </a:cubicBezTo>
                    <a:cubicBezTo>
                      <a:pt x="758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3"/>
                    </a:cubicBezTo>
                    <a:cubicBezTo>
                      <a:pt x="757" y="14"/>
                      <a:pt x="757" y="14"/>
                      <a:pt x="757" y="15"/>
                    </a:cubicBezTo>
                    <a:cubicBezTo>
                      <a:pt x="757" y="17"/>
                      <a:pt x="758" y="18"/>
                      <a:pt x="758" y="19"/>
                    </a:cubicBezTo>
                    <a:cubicBezTo>
                      <a:pt x="758" y="21"/>
                      <a:pt x="758" y="22"/>
                      <a:pt x="758" y="23"/>
                    </a:cubicBezTo>
                    <a:cubicBezTo>
                      <a:pt x="758" y="26"/>
                      <a:pt x="759" y="28"/>
                      <a:pt x="759" y="36"/>
                    </a:cubicBezTo>
                    <a:cubicBezTo>
                      <a:pt x="758" y="36"/>
                      <a:pt x="758" y="33"/>
                      <a:pt x="757" y="31"/>
                    </a:cubicBezTo>
                    <a:cubicBezTo>
                      <a:pt x="758" y="39"/>
                      <a:pt x="759" y="46"/>
                      <a:pt x="759" y="59"/>
                    </a:cubicBezTo>
                    <a:cubicBezTo>
                      <a:pt x="758" y="58"/>
                      <a:pt x="758" y="60"/>
                      <a:pt x="758" y="56"/>
                    </a:cubicBezTo>
                    <a:cubicBezTo>
                      <a:pt x="758" y="78"/>
                      <a:pt x="760" y="93"/>
                      <a:pt x="759" y="118"/>
                    </a:cubicBezTo>
                    <a:cubicBezTo>
                      <a:pt x="758" y="110"/>
                      <a:pt x="759" y="126"/>
                      <a:pt x="757" y="127"/>
                    </a:cubicBezTo>
                    <a:cubicBezTo>
                      <a:pt x="758" y="140"/>
                      <a:pt x="758" y="140"/>
                      <a:pt x="758" y="140"/>
                    </a:cubicBezTo>
                    <a:cubicBezTo>
                      <a:pt x="759" y="135"/>
                      <a:pt x="759" y="135"/>
                      <a:pt x="759" y="135"/>
                    </a:cubicBezTo>
                    <a:cubicBezTo>
                      <a:pt x="759" y="146"/>
                      <a:pt x="760" y="156"/>
                      <a:pt x="759" y="166"/>
                    </a:cubicBezTo>
                    <a:cubicBezTo>
                      <a:pt x="759" y="157"/>
                      <a:pt x="759" y="157"/>
                      <a:pt x="759" y="157"/>
                    </a:cubicBezTo>
                    <a:cubicBezTo>
                      <a:pt x="759" y="179"/>
                      <a:pt x="759" y="179"/>
                      <a:pt x="759" y="179"/>
                    </a:cubicBezTo>
                    <a:cubicBezTo>
                      <a:pt x="759" y="167"/>
                      <a:pt x="759" y="167"/>
                      <a:pt x="759" y="167"/>
                    </a:cubicBezTo>
                    <a:cubicBezTo>
                      <a:pt x="760" y="178"/>
                      <a:pt x="761" y="165"/>
                      <a:pt x="761" y="180"/>
                    </a:cubicBezTo>
                    <a:cubicBezTo>
                      <a:pt x="761" y="177"/>
                      <a:pt x="761" y="192"/>
                      <a:pt x="760" y="198"/>
                    </a:cubicBezTo>
                    <a:cubicBezTo>
                      <a:pt x="760" y="198"/>
                      <a:pt x="760" y="198"/>
                      <a:pt x="760" y="198"/>
                    </a:cubicBezTo>
                    <a:cubicBezTo>
                      <a:pt x="760" y="203"/>
                      <a:pt x="761" y="209"/>
                      <a:pt x="761" y="217"/>
                    </a:cubicBezTo>
                    <a:cubicBezTo>
                      <a:pt x="760" y="220"/>
                      <a:pt x="759" y="216"/>
                      <a:pt x="759" y="217"/>
                    </a:cubicBezTo>
                    <a:cubicBezTo>
                      <a:pt x="760" y="223"/>
                      <a:pt x="759" y="244"/>
                      <a:pt x="760" y="251"/>
                    </a:cubicBezTo>
                    <a:cubicBezTo>
                      <a:pt x="760" y="248"/>
                      <a:pt x="759" y="248"/>
                      <a:pt x="759" y="249"/>
                    </a:cubicBezTo>
                    <a:cubicBezTo>
                      <a:pt x="760" y="254"/>
                      <a:pt x="760" y="254"/>
                      <a:pt x="760" y="254"/>
                    </a:cubicBezTo>
                    <a:cubicBezTo>
                      <a:pt x="760" y="259"/>
                      <a:pt x="760" y="260"/>
                      <a:pt x="759" y="259"/>
                    </a:cubicBezTo>
                    <a:cubicBezTo>
                      <a:pt x="759" y="275"/>
                      <a:pt x="761" y="254"/>
                      <a:pt x="760" y="272"/>
                    </a:cubicBezTo>
                    <a:cubicBezTo>
                      <a:pt x="760" y="271"/>
                      <a:pt x="760" y="272"/>
                      <a:pt x="760" y="269"/>
                    </a:cubicBezTo>
                    <a:cubicBezTo>
                      <a:pt x="759" y="287"/>
                      <a:pt x="760" y="305"/>
                      <a:pt x="760" y="322"/>
                    </a:cubicBezTo>
                    <a:cubicBezTo>
                      <a:pt x="758" y="327"/>
                      <a:pt x="759" y="307"/>
                      <a:pt x="758" y="313"/>
                    </a:cubicBezTo>
                    <a:cubicBezTo>
                      <a:pt x="758" y="338"/>
                      <a:pt x="760" y="365"/>
                      <a:pt x="760" y="389"/>
                    </a:cubicBezTo>
                    <a:cubicBezTo>
                      <a:pt x="760" y="384"/>
                      <a:pt x="760" y="384"/>
                      <a:pt x="760" y="384"/>
                    </a:cubicBezTo>
                    <a:cubicBezTo>
                      <a:pt x="762" y="388"/>
                      <a:pt x="759" y="402"/>
                      <a:pt x="760" y="414"/>
                    </a:cubicBezTo>
                    <a:cubicBezTo>
                      <a:pt x="760" y="411"/>
                      <a:pt x="759" y="410"/>
                      <a:pt x="759" y="411"/>
                    </a:cubicBezTo>
                    <a:cubicBezTo>
                      <a:pt x="758" y="428"/>
                      <a:pt x="759" y="445"/>
                      <a:pt x="760" y="470"/>
                    </a:cubicBezTo>
                    <a:cubicBezTo>
                      <a:pt x="759" y="467"/>
                      <a:pt x="759" y="467"/>
                      <a:pt x="759" y="467"/>
                    </a:cubicBezTo>
                    <a:cubicBezTo>
                      <a:pt x="759" y="477"/>
                      <a:pt x="759" y="493"/>
                      <a:pt x="759" y="503"/>
                    </a:cubicBezTo>
                    <a:cubicBezTo>
                      <a:pt x="759" y="506"/>
                      <a:pt x="759" y="512"/>
                      <a:pt x="760" y="509"/>
                    </a:cubicBezTo>
                    <a:cubicBezTo>
                      <a:pt x="757" y="541"/>
                      <a:pt x="762" y="571"/>
                      <a:pt x="759" y="599"/>
                    </a:cubicBezTo>
                    <a:cubicBezTo>
                      <a:pt x="759" y="596"/>
                      <a:pt x="759" y="591"/>
                      <a:pt x="759" y="594"/>
                    </a:cubicBezTo>
                    <a:cubicBezTo>
                      <a:pt x="759" y="618"/>
                      <a:pt x="759" y="618"/>
                      <a:pt x="759" y="618"/>
                    </a:cubicBezTo>
                    <a:cubicBezTo>
                      <a:pt x="760" y="616"/>
                      <a:pt x="760" y="615"/>
                      <a:pt x="760" y="610"/>
                    </a:cubicBezTo>
                    <a:cubicBezTo>
                      <a:pt x="761" y="613"/>
                      <a:pt x="761" y="620"/>
                      <a:pt x="761" y="626"/>
                    </a:cubicBezTo>
                    <a:cubicBezTo>
                      <a:pt x="761" y="615"/>
                      <a:pt x="760" y="626"/>
                      <a:pt x="759" y="631"/>
                    </a:cubicBezTo>
                    <a:cubicBezTo>
                      <a:pt x="760" y="630"/>
                      <a:pt x="760" y="632"/>
                      <a:pt x="760" y="631"/>
                    </a:cubicBezTo>
                    <a:cubicBezTo>
                      <a:pt x="759" y="644"/>
                      <a:pt x="762" y="633"/>
                      <a:pt x="761" y="651"/>
                    </a:cubicBezTo>
                    <a:cubicBezTo>
                      <a:pt x="761" y="650"/>
                      <a:pt x="761" y="650"/>
                      <a:pt x="761" y="650"/>
                    </a:cubicBezTo>
                    <a:cubicBezTo>
                      <a:pt x="761" y="657"/>
                      <a:pt x="762" y="663"/>
                      <a:pt x="761" y="670"/>
                    </a:cubicBezTo>
                    <a:cubicBezTo>
                      <a:pt x="760" y="673"/>
                      <a:pt x="761" y="663"/>
                      <a:pt x="760" y="662"/>
                    </a:cubicBezTo>
                    <a:cubicBezTo>
                      <a:pt x="760" y="672"/>
                      <a:pt x="762" y="682"/>
                      <a:pt x="761" y="691"/>
                    </a:cubicBezTo>
                    <a:cubicBezTo>
                      <a:pt x="761" y="687"/>
                      <a:pt x="761" y="681"/>
                      <a:pt x="760" y="676"/>
                    </a:cubicBezTo>
                    <a:cubicBezTo>
                      <a:pt x="759" y="686"/>
                      <a:pt x="759" y="687"/>
                      <a:pt x="759" y="694"/>
                    </a:cubicBezTo>
                    <a:cubicBezTo>
                      <a:pt x="759" y="694"/>
                      <a:pt x="759" y="694"/>
                      <a:pt x="759" y="694"/>
                    </a:cubicBezTo>
                    <a:cubicBezTo>
                      <a:pt x="759" y="711"/>
                      <a:pt x="759" y="711"/>
                      <a:pt x="759" y="711"/>
                    </a:cubicBezTo>
                    <a:cubicBezTo>
                      <a:pt x="759" y="706"/>
                      <a:pt x="759" y="706"/>
                      <a:pt x="759" y="706"/>
                    </a:cubicBezTo>
                    <a:cubicBezTo>
                      <a:pt x="762" y="719"/>
                      <a:pt x="760" y="731"/>
                      <a:pt x="761" y="748"/>
                    </a:cubicBezTo>
                    <a:cubicBezTo>
                      <a:pt x="760" y="732"/>
                      <a:pt x="760" y="746"/>
                      <a:pt x="759" y="744"/>
                    </a:cubicBezTo>
                    <a:cubicBezTo>
                      <a:pt x="759" y="749"/>
                      <a:pt x="758" y="755"/>
                      <a:pt x="758" y="753"/>
                    </a:cubicBezTo>
                    <a:cubicBezTo>
                      <a:pt x="759" y="761"/>
                      <a:pt x="757" y="766"/>
                      <a:pt x="759" y="777"/>
                    </a:cubicBezTo>
                    <a:cubicBezTo>
                      <a:pt x="758" y="778"/>
                      <a:pt x="759" y="786"/>
                      <a:pt x="758" y="784"/>
                    </a:cubicBezTo>
                    <a:cubicBezTo>
                      <a:pt x="758" y="794"/>
                      <a:pt x="758" y="782"/>
                      <a:pt x="759" y="783"/>
                    </a:cubicBezTo>
                    <a:cubicBezTo>
                      <a:pt x="760" y="798"/>
                      <a:pt x="757" y="820"/>
                      <a:pt x="759" y="843"/>
                    </a:cubicBezTo>
                    <a:cubicBezTo>
                      <a:pt x="760" y="862"/>
                      <a:pt x="761" y="866"/>
                      <a:pt x="762" y="884"/>
                    </a:cubicBezTo>
                    <a:cubicBezTo>
                      <a:pt x="761" y="890"/>
                      <a:pt x="760" y="879"/>
                      <a:pt x="760" y="879"/>
                    </a:cubicBezTo>
                    <a:cubicBezTo>
                      <a:pt x="760" y="889"/>
                      <a:pt x="760" y="896"/>
                      <a:pt x="760" y="906"/>
                    </a:cubicBezTo>
                    <a:cubicBezTo>
                      <a:pt x="760" y="904"/>
                      <a:pt x="760" y="906"/>
                      <a:pt x="759" y="909"/>
                    </a:cubicBezTo>
                    <a:cubicBezTo>
                      <a:pt x="759" y="916"/>
                      <a:pt x="761" y="914"/>
                      <a:pt x="760" y="923"/>
                    </a:cubicBezTo>
                    <a:cubicBezTo>
                      <a:pt x="760" y="922"/>
                      <a:pt x="759" y="920"/>
                      <a:pt x="759" y="916"/>
                    </a:cubicBezTo>
                    <a:cubicBezTo>
                      <a:pt x="759" y="925"/>
                      <a:pt x="760" y="934"/>
                      <a:pt x="760" y="943"/>
                    </a:cubicBezTo>
                    <a:cubicBezTo>
                      <a:pt x="759" y="945"/>
                      <a:pt x="759" y="937"/>
                      <a:pt x="759" y="934"/>
                    </a:cubicBezTo>
                    <a:cubicBezTo>
                      <a:pt x="759" y="944"/>
                      <a:pt x="759" y="961"/>
                      <a:pt x="760" y="964"/>
                    </a:cubicBezTo>
                    <a:cubicBezTo>
                      <a:pt x="761" y="957"/>
                      <a:pt x="761" y="957"/>
                      <a:pt x="761" y="957"/>
                    </a:cubicBezTo>
                    <a:cubicBezTo>
                      <a:pt x="761" y="961"/>
                      <a:pt x="760" y="959"/>
                      <a:pt x="760" y="956"/>
                    </a:cubicBezTo>
                    <a:cubicBezTo>
                      <a:pt x="759" y="948"/>
                      <a:pt x="760" y="944"/>
                      <a:pt x="760" y="943"/>
                    </a:cubicBezTo>
                    <a:cubicBezTo>
                      <a:pt x="761" y="950"/>
                      <a:pt x="761" y="950"/>
                      <a:pt x="761" y="950"/>
                    </a:cubicBezTo>
                    <a:cubicBezTo>
                      <a:pt x="763" y="943"/>
                      <a:pt x="760" y="923"/>
                      <a:pt x="760" y="910"/>
                    </a:cubicBezTo>
                    <a:cubicBezTo>
                      <a:pt x="762" y="916"/>
                      <a:pt x="762" y="916"/>
                      <a:pt x="762" y="916"/>
                    </a:cubicBezTo>
                    <a:cubicBezTo>
                      <a:pt x="761" y="902"/>
                      <a:pt x="761" y="902"/>
                      <a:pt x="761" y="902"/>
                    </a:cubicBezTo>
                    <a:cubicBezTo>
                      <a:pt x="761" y="900"/>
                      <a:pt x="762" y="898"/>
                      <a:pt x="762" y="904"/>
                    </a:cubicBezTo>
                    <a:cubicBezTo>
                      <a:pt x="763" y="895"/>
                      <a:pt x="762" y="896"/>
                      <a:pt x="763" y="888"/>
                    </a:cubicBezTo>
                    <a:cubicBezTo>
                      <a:pt x="763" y="887"/>
                      <a:pt x="763" y="887"/>
                      <a:pt x="763" y="888"/>
                    </a:cubicBezTo>
                    <a:cubicBezTo>
                      <a:pt x="762" y="879"/>
                      <a:pt x="762" y="879"/>
                      <a:pt x="762" y="879"/>
                    </a:cubicBezTo>
                    <a:cubicBezTo>
                      <a:pt x="763" y="881"/>
                      <a:pt x="763" y="877"/>
                      <a:pt x="763" y="883"/>
                    </a:cubicBezTo>
                    <a:cubicBezTo>
                      <a:pt x="764" y="866"/>
                      <a:pt x="762" y="856"/>
                      <a:pt x="763" y="850"/>
                    </a:cubicBezTo>
                    <a:cubicBezTo>
                      <a:pt x="763" y="852"/>
                      <a:pt x="763" y="852"/>
                      <a:pt x="763" y="852"/>
                    </a:cubicBezTo>
                    <a:cubicBezTo>
                      <a:pt x="763" y="829"/>
                      <a:pt x="762" y="849"/>
                      <a:pt x="761" y="832"/>
                    </a:cubicBezTo>
                    <a:cubicBezTo>
                      <a:pt x="764" y="821"/>
                      <a:pt x="764" y="821"/>
                      <a:pt x="764" y="821"/>
                    </a:cubicBezTo>
                    <a:cubicBezTo>
                      <a:pt x="762" y="818"/>
                      <a:pt x="762" y="818"/>
                      <a:pt x="762" y="818"/>
                    </a:cubicBezTo>
                    <a:cubicBezTo>
                      <a:pt x="763" y="816"/>
                      <a:pt x="763" y="811"/>
                      <a:pt x="763" y="812"/>
                    </a:cubicBezTo>
                    <a:cubicBezTo>
                      <a:pt x="762" y="803"/>
                      <a:pt x="763" y="814"/>
                      <a:pt x="762" y="809"/>
                    </a:cubicBezTo>
                    <a:cubicBezTo>
                      <a:pt x="763" y="797"/>
                      <a:pt x="761" y="777"/>
                      <a:pt x="763" y="775"/>
                    </a:cubicBezTo>
                    <a:cubicBezTo>
                      <a:pt x="762" y="771"/>
                      <a:pt x="763" y="786"/>
                      <a:pt x="762" y="773"/>
                    </a:cubicBezTo>
                    <a:cubicBezTo>
                      <a:pt x="764" y="770"/>
                      <a:pt x="762" y="759"/>
                      <a:pt x="762" y="749"/>
                    </a:cubicBezTo>
                    <a:cubicBezTo>
                      <a:pt x="764" y="752"/>
                      <a:pt x="763" y="762"/>
                      <a:pt x="764" y="752"/>
                    </a:cubicBezTo>
                    <a:cubicBezTo>
                      <a:pt x="762" y="745"/>
                      <a:pt x="764" y="731"/>
                      <a:pt x="764" y="723"/>
                    </a:cubicBezTo>
                    <a:cubicBezTo>
                      <a:pt x="763" y="722"/>
                      <a:pt x="763" y="704"/>
                      <a:pt x="763" y="689"/>
                    </a:cubicBezTo>
                    <a:cubicBezTo>
                      <a:pt x="763" y="690"/>
                      <a:pt x="764" y="661"/>
                      <a:pt x="764" y="648"/>
                    </a:cubicBezTo>
                    <a:cubicBezTo>
                      <a:pt x="764" y="648"/>
                      <a:pt x="764" y="648"/>
                      <a:pt x="764" y="648"/>
                    </a:cubicBezTo>
                    <a:cubicBezTo>
                      <a:pt x="763" y="645"/>
                      <a:pt x="763" y="631"/>
                      <a:pt x="763" y="621"/>
                    </a:cubicBezTo>
                    <a:cubicBezTo>
                      <a:pt x="764" y="621"/>
                      <a:pt x="764" y="623"/>
                      <a:pt x="765" y="629"/>
                    </a:cubicBezTo>
                    <a:cubicBezTo>
                      <a:pt x="765" y="619"/>
                      <a:pt x="765" y="619"/>
                      <a:pt x="765" y="619"/>
                    </a:cubicBezTo>
                    <a:cubicBezTo>
                      <a:pt x="764" y="617"/>
                      <a:pt x="764" y="614"/>
                      <a:pt x="764" y="608"/>
                    </a:cubicBezTo>
                    <a:cubicBezTo>
                      <a:pt x="765" y="610"/>
                      <a:pt x="765" y="610"/>
                      <a:pt x="765" y="610"/>
                    </a:cubicBezTo>
                    <a:cubicBezTo>
                      <a:pt x="765" y="597"/>
                      <a:pt x="764" y="584"/>
                      <a:pt x="764" y="568"/>
                    </a:cubicBezTo>
                    <a:cubicBezTo>
                      <a:pt x="763" y="567"/>
                      <a:pt x="761" y="581"/>
                      <a:pt x="761" y="563"/>
                    </a:cubicBezTo>
                    <a:cubicBezTo>
                      <a:pt x="761" y="563"/>
                      <a:pt x="762" y="562"/>
                      <a:pt x="762" y="567"/>
                    </a:cubicBezTo>
                    <a:cubicBezTo>
                      <a:pt x="762" y="565"/>
                      <a:pt x="762" y="561"/>
                      <a:pt x="762" y="558"/>
                    </a:cubicBezTo>
                    <a:cubicBezTo>
                      <a:pt x="763" y="565"/>
                      <a:pt x="763" y="565"/>
                      <a:pt x="763" y="565"/>
                    </a:cubicBezTo>
                    <a:cubicBezTo>
                      <a:pt x="764" y="558"/>
                      <a:pt x="762" y="561"/>
                      <a:pt x="762" y="555"/>
                    </a:cubicBezTo>
                    <a:cubicBezTo>
                      <a:pt x="763" y="555"/>
                      <a:pt x="763" y="551"/>
                      <a:pt x="764" y="552"/>
                    </a:cubicBezTo>
                    <a:cubicBezTo>
                      <a:pt x="764" y="553"/>
                      <a:pt x="763" y="557"/>
                      <a:pt x="764" y="559"/>
                    </a:cubicBezTo>
                    <a:cubicBezTo>
                      <a:pt x="764" y="553"/>
                      <a:pt x="764" y="544"/>
                      <a:pt x="765" y="542"/>
                    </a:cubicBezTo>
                    <a:cubicBezTo>
                      <a:pt x="764" y="542"/>
                      <a:pt x="764" y="542"/>
                      <a:pt x="764" y="537"/>
                    </a:cubicBezTo>
                    <a:cubicBezTo>
                      <a:pt x="764" y="524"/>
                      <a:pt x="765" y="532"/>
                      <a:pt x="765" y="525"/>
                    </a:cubicBezTo>
                    <a:cubicBezTo>
                      <a:pt x="764" y="522"/>
                      <a:pt x="765" y="513"/>
                      <a:pt x="764" y="513"/>
                    </a:cubicBezTo>
                    <a:cubicBezTo>
                      <a:pt x="764" y="510"/>
                      <a:pt x="764" y="509"/>
                      <a:pt x="765" y="507"/>
                    </a:cubicBezTo>
                    <a:cubicBezTo>
                      <a:pt x="764" y="501"/>
                      <a:pt x="765" y="476"/>
                      <a:pt x="763" y="484"/>
                    </a:cubicBezTo>
                    <a:cubicBezTo>
                      <a:pt x="763" y="486"/>
                      <a:pt x="763" y="486"/>
                      <a:pt x="763" y="486"/>
                    </a:cubicBezTo>
                    <a:cubicBezTo>
                      <a:pt x="763" y="485"/>
                      <a:pt x="763" y="485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2" y="463"/>
                      <a:pt x="764" y="439"/>
                      <a:pt x="763" y="418"/>
                    </a:cubicBezTo>
                    <a:cubicBezTo>
                      <a:pt x="764" y="418"/>
                      <a:pt x="764" y="418"/>
                      <a:pt x="764" y="418"/>
                    </a:cubicBezTo>
                    <a:cubicBezTo>
                      <a:pt x="763" y="405"/>
                      <a:pt x="763" y="389"/>
                      <a:pt x="763" y="380"/>
                    </a:cubicBezTo>
                    <a:cubicBezTo>
                      <a:pt x="763" y="376"/>
                      <a:pt x="763" y="371"/>
                      <a:pt x="764" y="372"/>
                    </a:cubicBezTo>
                    <a:cubicBezTo>
                      <a:pt x="764" y="362"/>
                      <a:pt x="763" y="361"/>
                      <a:pt x="764" y="347"/>
                    </a:cubicBezTo>
                    <a:cubicBezTo>
                      <a:pt x="764" y="357"/>
                      <a:pt x="764" y="344"/>
                      <a:pt x="764" y="357"/>
                    </a:cubicBezTo>
                    <a:cubicBezTo>
                      <a:pt x="765" y="344"/>
                      <a:pt x="765" y="342"/>
                      <a:pt x="764" y="328"/>
                    </a:cubicBezTo>
                    <a:cubicBezTo>
                      <a:pt x="765" y="332"/>
                      <a:pt x="765" y="318"/>
                      <a:pt x="765" y="312"/>
                    </a:cubicBezTo>
                    <a:cubicBezTo>
                      <a:pt x="764" y="321"/>
                      <a:pt x="764" y="321"/>
                      <a:pt x="764" y="321"/>
                    </a:cubicBezTo>
                    <a:cubicBezTo>
                      <a:pt x="764" y="314"/>
                      <a:pt x="764" y="308"/>
                      <a:pt x="764" y="302"/>
                    </a:cubicBezTo>
                    <a:cubicBezTo>
                      <a:pt x="766" y="305"/>
                      <a:pt x="766" y="305"/>
                      <a:pt x="766" y="305"/>
                    </a:cubicBezTo>
                    <a:cubicBezTo>
                      <a:pt x="767" y="279"/>
                      <a:pt x="763" y="258"/>
                      <a:pt x="766" y="238"/>
                    </a:cubicBezTo>
                    <a:cubicBezTo>
                      <a:pt x="765" y="231"/>
                      <a:pt x="765" y="252"/>
                      <a:pt x="764" y="246"/>
                    </a:cubicBezTo>
                    <a:cubicBezTo>
                      <a:pt x="764" y="234"/>
                      <a:pt x="766" y="222"/>
                      <a:pt x="766" y="218"/>
                    </a:cubicBezTo>
                    <a:cubicBezTo>
                      <a:pt x="767" y="201"/>
                      <a:pt x="764" y="202"/>
                      <a:pt x="765" y="185"/>
                    </a:cubicBezTo>
                    <a:cubicBezTo>
                      <a:pt x="764" y="187"/>
                      <a:pt x="763" y="189"/>
                      <a:pt x="762" y="176"/>
                    </a:cubicBezTo>
                    <a:cubicBezTo>
                      <a:pt x="763" y="164"/>
                      <a:pt x="764" y="162"/>
                      <a:pt x="765" y="169"/>
                    </a:cubicBezTo>
                    <a:cubicBezTo>
                      <a:pt x="765" y="172"/>
                      <a:pt x="765" y="173"/>
                      <a:pt x="765" y="173"/>
                    </a:cubicBezTo>
                    <a:cubicBezTo>
                      <a:pt x="765" y="177"/>
                      <a:pt x="765" y="182"/>
                      <a:pt x="765" y="178"/>
                    </a:cubicBezTo>
                    <a:cubicBezTo>
                      <a:pt x="765" y="176"/>
                      <a:pt x="765" y="176"/>
                      <a:pt x="765" y="176"/>
                    </a:cubicBezTo>
                    <a:cubicBezTo>
                      <a:pt x="765" y="170"/>
                      <a:pt x="765" y="153"/>
                      <a:pt x="766" y="157"/>
                    </a:cubicBezTo>
                    <a:cubicBezTo>
                      <a:pt x="766" y="148"/>
                      <a:pt x="765" y="153"/>
                      <a:pt x="765" y="160"/>
                    </a:cubicBezTo>
                    <a:cubicBezTo>
                      <a:pt x="766" y="145"/>
                      <a:pt x="765" y="136"/>
                      <a:pt x="766" y="120"/>
                    </a:cubicBezTo>
                    <a:cubicBezTo>
                      <a:pt x="765" y="123"/>
                      <a:pt x="765" y="125"/>
                      <a:pt x="765" y="122"/>
                    </a:cubicBezTo>
                    <a:cubicBezTo>
                      <a:pt x="765" y="99"/>
                      <a:pt x="764" y="112"/>
                      <a:pt x="764" y="96"/>
                    </a:cubicBezTo>
                    <a:cubicBezTo>
                      <a:pt x="764" y="87"/>
                      <a:pt x="765" y="100"/>
                      <a:pt x="765" y="84"/>
                    </a:cubicBezTo>
                    <a:cubicBezTo>
                      <a:pt x="765" y="74"/>
                      <a:pt x="766" y="82"/>
                      <a:pt x="766" y="85"/>
                    </a:cubicBezTo>
                    <a:cubicBezTo>
                      <a:pt x="766" y="71"/>
                      <a:pt x="767" y="58"/>
                      <a:pt x="767" y="50"/>
                    </a:cubicBezTo>
                    <a:cubicBezTo>
                      <a:pt x="768" y="58"/>
                      <a:pt x="768" y="58"/>
                      <a:pt x="768" y="58"/>
                    </a:cubicBezTo>
                    <a:cubicBezTo>
                      <a:pt x="767" y="53"/>
                      <a:pt x="767" y="49"/>
                      <a:pt x="767" y="45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7" y="45"/>
                      <a:pt x="767" y="42"/>
                      <a:pt x="767" y="42"/>
                    </a:cubicBezTo>
                    <a:cubicBezTo>
                      <a:pt x="766" y="37"/>
                      <a:pt x="765" y="45"/>
                      <a:pt x="765" y="36"/>
                    </a:cubicBezTo>
                    <a:cubicBezTo>
                      <a:pt x="765" y="30"/>
                      <a:pt x="764" y="18"/>
                      <a:pt x="765" y="16"/>
                    </a:cubicBezTo>
                    <a:cubicBezTo>
                      <a:pt x="765" y="34"/>
                      <a:pt x="767" y="14"/>
                      <a:pt x="767" y="30"/>
                    </a:cubicBezTo>
                    <a:cubicBezTo>
                      <a:pt x="767" y="26"/>
                      <a:pt x="767" y="23"/>
                      <a:pt x="767" y="18"/>
                    </a:cubicBezTo>
                    <a:cubicBezTo>
                      <a:pt x="767" y="18"/>
                      <a:pt x="767" y="19"/>
                      <a:pt x="767" y="20"/>
                    </a:cubicBezTo>
                    <a:cubicBezTo>
                      <a:pt x="767" y="15"/>
                      <a:pt x="767" y="13"/>
                      <a:pt x="767" y="8"/>
                    </a:cubicBezTo>
                    <a:cubicBezTo>
                      <a:pt x="767" y="5"/>
                      <a:pt x="767" y="3"/>
                      <a:pt x="767" y="1"/>
                    </a:cubicBezTo>
                    <a:cubicBezTo>
                      <a:pt x="765" y="1"/>
                      <a:pt x="762" y="1"/>
                      <a:pt x="759" y="1"/>
                    </a:cubicBezTo>
                    <a:cubicBezTo>
                      <a:pt x="758" y="2"/>
                      <a:pt x="756" y="2"/>
                      <a:pt x="754" y="2"/>
                    </a:cubicBezTo>
                    <a:cubicBezTo>
                      <a:pt x="753" y="2"/>
                      <a:pt x="751" y="2"/>
                      <a:pt x="749" y="2"/>
                    </a:cubicBezTo>
                    <a:cubicBezTo>
                      <a:pt x="751" y="1"/>
                      <a:pt x="745" y="0"/>
                      <a:pt x="742" y="1"/>
                    </a:cubicBezTo>
                    <a:cubicBezTo>
                      <a:pt x="749" y="1"/>
                      <a:pt x="745" y="2"/>
                      <a:pt x="738" y="2"/>
                    </a:cubicBezTo>
                    <a:cubicBezTo>
                      <a:pt x="726" y="2"/>
                      <a:pt x="725" y="3"/>
                      <a:pt x="719" y="3"/>
                    </a:cubicBezTo>
                    <a:cubicBezTo>
                      <a:pt x="726" y="3"/>
                      <a:pt x="726" y="3"/>
                      <a:pt x="726" y="3"/>
                    </a:cubicBezTo>
                    <a:cubicBezTo>
                      <a:pt x="724" y="4"/>
                      <a:pt x="718" y="3"/>
                      <a:pt x="709" y="4"/>
                    </a:cubicBezTo>
                    <a:cubicBezTo>
                      <a:pt x="709" y="3"/>
                      <a:pt x="717" y="3"/>
                      <a:pt x="714" y="3"/>
                    </a:cubicBezTo>
                    <a:cubicBezTo>
                      <a:pt x="705" y="4"/>
                      <a:pt x="693" y="2"/>
                      <a:pt x="680" y="3"/>
                    </a:cubicBezTo>
                    <a:cubicBezTo>
                      <a:pt x="674" y="2"/>
                      <a:pt x="679" y="1"/>
                      <a:pt x="674" y="1"/>
                    </a:cubicBezTo>
                    <a:cubicBezTo>
                      <a:pt x="660" y="2"/>
                      <a:pt x="659" y="0"/>
                      <a:pt x="643" y="1"/>
                    </a:cubicBezTo>
                    <a:cubicBezTo>
                      <a:pt x="648" y="2"/>
                      <a:pt x="648" y="1"/>
                      <a:pt x="638" y="2"/>
                    </a:cubicBezTo>
                    <a:cubicBezTo>
                      <a:pt x="663" y="2"/>
                      <a:pt x="663" y="2"/>
                      <a:pt x="663" y="2"/>
                    </a:cubicBezTo>
                    <a:cubicBezTo>
                      <a:pt x="647" y="3"/>
                      <a:pt x="647" y="3"/>
                      <a:pt x="647" y="3"/>
                    </a:cubicBezTo>
                    <a:cubicBezTo>
                      <a:pt x="654" y="3"/>
                      <a:pt x="663" y="3"/>
                      <a:pt x="667" y="3"/>
                    </a:cubicBezTo>
                    <a:cubicBezTo>
                      <a:pt x="660" y="3"/>
                      <a:pt x="660" y="3"/>
                      <a:pt x="664" y="4"/>
                    </a:cubicBezTo>
                    <a:cubicBezTo>
                      <a:pt x="654" y="3"/>
                      <a:pt x="643" y="5"/>
                      <a:pt x="631" y="4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14" y="0"/>
                      <a:pt x="600" y="3"/>
                      <a:pt x="577" y="2"/>
                    </a:cubicBezTo>
                    <a:cubicBezTo>
                      <a:pt x="584" y="3"/>
                      <a:pt x="584" y="3"/>
                      <a:pt x="584" y="3"/>
                    </a:cubicBezTo>
                    <a:cubicBezTo>
                      <a:pt x="581" y="4"/>
                      <a:pt x="570" y="3"/>
                      <a:pt x="562" y="3"/>
                    </a:cubicBezTo>
                    <a:cubicBezTo>
                      <a:pt x="563" y="2"/>
                      <a:pt x="558" y="2"/>
                      <a:pt x="555" y="2"/>
                    </a:cubicBezTo>
                    <a:cubicBezTo>
                      <a:pt x="555" y="2"/>
                      <a:pt x="538" y="1"/>
                      <a:pt x="536" y="3"/>
                    </a:cubicBezTo>
                    <a:cubicBezTo>
                      <a:pt x="525" y="2"/>
                      <a:pt x="525" y="2"/>
                      <a:pt x="525" y="2"/>
                    </a:cubicBezTo>
                    <a:cubicBezTo>
                      <a:pt x="506" y="2"/>
                      <a:pt x="504" y="4"/>
                      <a:pt x="486" y="4"/>
                    </a:cubicBezTo>
                    <a:cubicBezTo>
                      <a:pt x="491" y="3"/>
                      <a:pt x="483" y="3"/>
                      <a:pt x="495" y="2"/>
                    </a:cubicBezTo>
                    <a:cubicBezTo>
                      <a:pt x="489" y="2"/>
                      <a:pt x="484" y="2"/>
                      <a:pt x="483" y="2"/>
                    </a:cubicBezTo>
                    <a:cubicBezTo>
                      <a:pt x="480" y="2"/>
                      <a:pt x="467" y="3"/>
                      <a:pt x="461" y="3"/>
                    </a:cubicBezTo>
                    <a:cubicBezTo>
                      <a:pt x="459" y="3"/>
                      <a:pt x="458" y="4"/>
                      <a:pt x="451" y="4"/>
                    </a:cubicBezTo>
                    <a:cubicBezTo>
                      <a:pt x="450" y="4"/>
                      <a:pt x="451" y="3"/>
                      <a:pt x="451" y="3"/>
                    </a:cubicBezTo>
                    <a:cubicBezTo>
                      <a:pt x="451" y="4"/>
                      <a:pt x="440" y="4"/>
                      <a:pt x="446" y="5"/>
                    </a:cubicBezTo>
                    <a:cubicBezTo>
                      <a:pt x="428" y="2"/>
                      <a:pt x="394" y="5"/>
                      <a:pt x="378" y="3"/>
                    </a:cubicBezTo>
                    <a:cubicBezTo>
                      <a:pt x="365" y="3"/>
                      <a:pt x="349" y="3"/>
                      <a:pt x="337" y="3"/>
                    </a:cubicBezTo>
                    <a:cubicBezTo>
                      <a:pt x="338" y="3"/>
                      <a:pt x="337" y="3"/>
                      <a:pt x="339" y="3"/>
                    </a:cubicBezTo>
                    <a:cubicBezTo>
                      <a:pt x="323" y="2"/>
                      <a:pt x="329" y="5"/>
                      <a:pt x="310" y="5"/>
                    </a:cubicBezTo>
                    <a:cubicBezTo>
                      <a:pt x="301" y="3"/>
                      <a:pt x="320" y="4"/>
                      <a:pt x="314" y="3"/>
                    </a:cubicBezTo>
                    <a:cubicBezTo>
                      <a:pt x="312" y="1"/>
                      <a:pt x="292" y="4"/>
                      <a:pt x="279" y="2"/>
                    </a:cubicBezTo>
                    <a:cubicBezTo>
                      <a:pt x="282" y="2"/>
                      <a:pt x="282" y="2"/>
                      <a:pt x="282" y="2"/>
                    </a:cubicBezTo>
                    <a:cubicBezTo>
                      <a:pt x="272" y="1"/>
                      <a:pt x="258" y="3"/>
                      <a:pt x="243" y="3"/>
                    </a:cubicBezTo>
                    <a:cubicBezTo>
                      <a:pt x="243" y="3"/>
                      <a:pt x="243" y="3"/>
                      <a:pt x="243" y="2"/>
                    </a:cubicBezTo>
                    <a:cubicBezTo>
                      <a:pt x="232" y="4"/>
                      <a:pt x="211" y="4"/>
                      <a:pt x="196" y="5"/>
                    </a:cubicBezTo>
                    <a:cubicBezTo>
                      <a:pt x="201" y="4"/>
                      <a:pt x="203" y="4"/>
                      <a:pt x="200" y="3"/>
                    </a:cubicBezTo>
                    <a:cubicBezTo>
                      <a:pt x="193" y="3"/>
                      <a:pt x="202" y="5"/>
                      <a:pt x="189" y="5"/>
                    </a:cubicBezTo>
                    <a:cubicBezTo>
                      <a:pt x="184" y="4"/>
                      <a:pt x="174" y="4"/>
                      <a:pt x="173" y="3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79" y="1"/>
                      <a:pt x="169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44" y="2"/>
                      <a:pt x="144" y="4"/>
                      <a:pt x="122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13" y="6"/>
                      <a:pt x="115" y="3"/>
                      <a:pt x="103" y="4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2" y="3"/>
                      <a:pt x="73" y="4"/>
                      <a:pt x="60" y="5"/>
                    </a:cubicBezTo>
                    <a:cubicBezTo>
                      <a:pt x="67" y="3"/>
                      <a:pt x="83" y="3"/>
                      <a:pt x="93" y="2"/>
                    </a:cubicBezTo>
                    <a:cubicBezTo>
                      <a:pt x="86" y="2"/>
                      <a:pt x="67" y="2"/>
                      <a:pt x="64" y="3"/>
                    </a:cubicBezTo>
                    <a:cubicBezTo>
                      <a:pt x="67" y="3"/>
                      <a:pt x="70" y="3"/>
                      <a:pt x="73" y="3"/>
                    </a:cubicBezTo>
                    <a:cubicBezTo>
                      <a:pt x="64" y="4"/>
                      <a:pt x="52" y="5"/>
                      <a:pt x="37" y="5"/>
                    </a:cubicBezTo>
                    <a:cubicBezTo>
                      <a:pt x="38" y="4"/>
                      <a:pt x="34" y="3"/>
                      <a:pt x="28" y="3"/>
                    </a:cubicBezTo>
                    <a:cubicBezTo>
                      <a:pt x="25" y="3"/>
                      <a:pt x="21" y="3"/>
                      <a:pt x="18" y="3"/>
                    </a:cubicBezTo>
                    <a:cubicBezTo>
                      <a:pt x="13" y="3"/>
                      <a:pt x="8" y="3"/>
                      <a:pt x="3" y="3"/>
                    </a:cubicBezTo>
                    <a:cubicBezTo>
                      <a:pt x="3" y="6"/>
                      <a:pt x="3" y="9"/>
                      <a:pt x="3" y="11"/>
                    </a:cubicBezTo>
                    <a:cubicBezTo>
                      <a:pt x="3" y="13"/>
                      <a:pt x="3" y="15"/>
                      <a:pt x="3" y="17"/>
                    </a:cubicBezTo>
                    <a:cubicBezTo>
                      <a:pt x="2" y="20"/>
                      <a:pt x="2" y="23"/>
                      <a:pt x="2" y="25"/>
                    </a:cubicBezTo>
                    <a:cubicBezTo>
                      <a:pt x="3" y="52"/>
                      <a:pt x="1" y="78"/>
                      <a:pt x="1" y="109"/>
                    </a:cubicBezTo>
                    <a:cubicBezTo>
                      <a:pt x="4" y="98"/>
                      <a:pt x="1" y="118"/>
                      <a:pt x="4" y="116"/>
                    </a:cubicBezTo>
                    <a:cubicBezTo>
                      <a:pt x="4" y="123"/>
                      <a:pt x="4" y="126"/>
                      <a:pt x="4" y="12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4"/>
                      <a:pt x="2" y="142"/>
                      <a:pt x="1" y="142"/>
                    </a:cubicBezTo>
                    <a:cubicBezTo>
                      <a:pt x="1" y="158"/>
                      <a:pt x="0" y="149"/>
                      <a:pt x="0" y="160"/>
                    </a:cubicBezTo>
                    <a:cubicBezTo>
                      <a:pt x="1" y="157"/>
                      <a:pt x="1" y="165"/>
                      <a:pt x="1" y="174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84"/>
                      <a:pt x="0" y="181"/>
                      <a:pt x="1" y="20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207"/>
                      <a:pt x="0" y="238"/>
                      <a:pt x="2" y="249"/>
                    </a:cubicBezTo>
                    <a:cubicBezTo>
                      <a:pt x="2" y="251"/>
                      <a:pt x="1" y="254"/>
                      <a:pt x="1" y="249"/>
                    </a:cubicBezTo>
                    <a:cubicBezTo>
                      <a:pt x="1" y="276"/>
                      <a:pt x="3" y="310"/>
                      <a:pt x="2" y="331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34"/>
                      <a:pt x="2" y="338"/>
                      <a:pt x="2" y="344"/>
                    </a:cubicBezTo>
                    <a:cubicBezTo>
                      <a:pt x="2" y="344"/>
                      <a:pt x="1" y="342"/>
                      <a:pt x="1" y="344"/>
                    </a:cubicBezTo>
                    <a:cubicBezTo>
                      <a:pt x="1" y="347"/>
                      <a:pt x="2" y="358"/>
                      <a:pt x="2" y="365"/>
                    </a:cubicBezTo>
                    <a:cubicBezTo>
                      <a:pt x="1" y="359"/>
                      <a:pt x="1" y="359"/>
                      <a:pt x="1" y="359"/>
                    </a:cubicBezTo>
                    <a:cubicBezTo>
                      <a:pt x="0" y="386"/>
                      <a:pt x="3" y="400"/>
                      <a:pt x="3" y="422"/>
                    </a:cubicBezTo>
                    <a:cubicBezTo>
                      <a:pt x="1" y="422"/>
                      <a:pt x="1" y="443"/>
                      <a:pt x="1" y="454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" y="506"/>
                      <a:pt x="2" y="535"/>
                    </a:cubicBezTo>
                    <a:cubicBezTo>
                      <a:pt x="1" y="553"/>
                      <a:pt x="2" y="595"/>
                      <a:pt x="1" y="624"/>
                    </a:cubicBezTo>
                    <a:cubicBezTo>
                      <a:pt x="1" y="619"/>
                      <a:pt x="2" y="625"/>
                      <a:pt x="2" y="630"/>
                    </a:cubicBezTo>
                    <a:cubicBezTo>
                      <a:pt x="2" y="636"/>
                      <a:pt x="3" y="648"/>
                      <a:pt x="2" y="647"/>
                    </a:cubicBezTo>
                    <a:cubicBezTo>
                      <a:pt x="2" y="645"/>
                      <a:pt x="2" y="645"/>
                      <a:pt x="2" y="645"/>
                    </a:cubicBezTo>
                    <a:cubicBezTo>
                      <a:pt x="0" y="650"/>
                      <a:pt x="1" y="664"/>
                      <a:pt x="1" y="674"/>
                    </a:cubicBezTo>
                    <a:cubicBezTo>
                      <a:pt x="3" y="676"/>
                      <a:pt x="3" y="676"/>
                      <a:pt x="3" y="676"/>
                    </a:cubicBezTo>
                    <a:cubicBezTo>
                      <a:pt x="0" y="704"/>
                      <a:pt x="4" y="750"/>
                      <a:pt x="1" y="766"/>
                    </a:cubicBezTo>
                    <a:cubicBezTo>
                      <a:pt x="2" y="772"/>
                      <a:pt x="2" y="781"/>
                      <a:pt x="2" y="788"/>
                    </a:cubicBezTo>
                    <a:cubicBezTo>
                      <a:pt x="1" y="787"/>
                      <a:pt x="1" y="787"/>
                      <a:pt x="1" y="787"/>
                    </a:cubicBezTo>
                    <a:cubicBezTo>
                      <a:pt x="1" y="806"/>
                      <a:pt x="1" y="816"/>
                      <a:pt x="1" y="839"/>
                    </a:cubicBezTo>
                    <a:cubicBezTo>
                      <a:pt x="0" y="834"/>
                      <a:pt x="0" y="834"/>
                      <a:pt x="0" y="834"/>
                    </a:cubicBezTo>
                    <a:cubicBezTo>
                      <a:pt x="0" y="847"/>
                      <a:pt x="3" y="851"/>
                      <a:pt x="3" y="863"/>
                    </a:cubicBezTo>
                    <a:cubicBezTo>
                      <a:pt x="2" y="867"/>
                      <a:pt x="2" y="867"/>
                      <a:pt x="2" y="867"/>
                    </a:cubicBezTo>
                    <a:cubicBezTo>
                      <a:pt x="2" y="890"/>
                      <a:pt x="0" y="913"/>
                      <a:pt x="2" y="936"/>
                    </a:cubicBezTo>
                    <a:cubicBezTo>
                      <a:pt x="2" y="935"/>
                      <a:pt x="1" y="935"/>
                      <a:pt x="1" y="931"/>
                    </a:cubicBezTo>
                    <a:cubicBezTo>
                      <a:pt x="1" y="942"/>
                      <a:pt x="0" y="973"/>
                      <a:pt x="2" y="969"/>
                    </a:cubicBezTo>
                    <a:cubicBezTo>
                      <a:pt x="1" y="969"/>
                      <a:pt x="2" y="992"/>
                      <a:pt x="3" y="1005"/>
                    </a:cubicBezTo>
                    <a:cubicBezTo>
                      <a:pt x="2" y="1003"/>
                      <a:pt x="2" y="1003"/>
                      <a:pt x="2" y="1003"/>
                    </a:cubicBezTo>
                    <a:cubicBezTo>
                      <a:pt x="2" y="1004"/>
                      <a:pt x="2" y="1006"/>
                      <a:pt x="2" y="1007"/>
                    </a:cubicBezTo>
                    <a:cubicBezTo>
                      <a:pt x="2" y="1007"/>
                      <a:pt x="2" y="1008"/>
                      <a:pt x="2" y="1008"/>
                    </a:cubicBezTo>
                    <a:cubicBezTo>
                      <a:pt x="2" y="1009"/>
                      <a:pt x="2" y="1010"/>
                      <a:pt x="2" y="1010"/>
                    </a:cubicBezTo>
                    <a:cubicBezTo>
                      <a:pt x="3" y="1013"/>
                      <a:pt x="3" y="1015"/>
                      <a:pt x="3" y="1018"/>
                    </a:cubicBezTo>
                    <a:cubicBezTo>
                      <a:pt x="5" y="1018"/>
                      <a:pt x="8" y="1018"/>
                      <a:pt x="11" y="1018"/>
                    </a:cubicBezTo>
                    <a:cubicBezTo>
                      <a:pt x="13" y="1018"/>
                      <a:pt x="16" y="1017"/>
                      <a:pt x="19" y="1017"/>
                    </a:cubicBezTo>
                    <a:cubicBezTo>
                      <a:pt x="23" y="1017"/>
                      <a:pt x="22" y="1018"/>
                      <a:pt x="18" y="1018"/>
                    </a:cubicBezTo>
                    <a:cubicBezTo>
                      <a:pt x="29" y="1019"/>
                      <a:pt x="27" y="1017"/>
                      <a:pt x="41" y="1017"/>
                    </a:cubicBezTo>
                    <a:cubicBezTo>
                      <a:pt x="36" y="1018"/>
                      <a:pt x="36" y="1018"/>
                      <a:pt x="36" y="1018"/>
                    </a:cubicBezTo>
                    <a:cubicBezTo>
                      <a:pt x="48" y="1018"/>
                      <a:pt x="47" y="1018"/>
                      <a:pt x="53" y="1017"/>
                    </a:cubicBezTo>
                    <a:cubicBezTo>
                      <a:pt x="61" y="1017"/>
                      <a:pt x="76" y="1017"/>
                      <a:pt x="77" y="1018"/>
                    </a:cubicBezTo>
                    <a:cubicBezTo>
                      <a:pt x="79" y="1018"/>
                      <a:pt x="86" y="1017"/>
                      <a:pt x="93" y="1017"/>
                    </a:cubicBezTo>
                    <a:cubicBezTo>
                      <a:pt x="93" y="1018"/>
                      <a:pt x="91" y="1018"/>
                      <a:pt x="90" y="1018"/>
                    </a:cubicBezTo>
                    <a:cubicBezTo>
                      <a:pt x="110" y="1019"/>
                      <a:pt x="119" y="1017"/>
                      <a:pt x="133" y="1018"/>
                    </a:cubicBezTo>
                    <a:cubicBezTo>
                      <a:pt x="133" y="1018"/>
                      <a:pt x="134" y="1018"/>
                      <a:pt x="135" y="1018"/>
                    </a:cubicBezTo>
                    <a:cubicBezTo>
                      <a:pt x="119" y="1018"/>
                      <a:pt x="107" y="1018"/>
                      <a:pt x="108" y="1018"/>
                    </a:cubicBezTo>
                    <a:cubicBezTo>
                      <a:pt x="108" y="1019"/>
                      <a:pt x="121" y="1019"/>
                      <a:pt x="110" y="1021"/>
                    </a:cubicBezTo>
                    <a:cubicBezTo>
                      <a:pt x="121" y="1020"/>
                      <a:pt x="138" y="1018"/>
                      <a:pt x="151" y="1019"/>
                    </a:cubicBezTo>
                    <a:cubicBezTo>
                      <a:pt x="151" y="1019"/>
                      <a:pt x="152" y="1019"/>
                      <a:pt x="152" y="1019"/>
                    </a:cubicBezTo>
                    <a:cubicBezTo>
                      <a:pt x="151" y="1019"/>
                      <a:pt x="151" y="1019"/>
                      <a:pt x="151" y="1019"/>
                    </a:cubicBezTo>
                    <a:cubicBezTo>
                      <a:pt x="154" y="1019"/>
                      <a:pt x="156" y="1019"/>
                      <a:pt x="159" y="1019"/>
                    </a:cubicBezTo>
                    <a:cubicBezTo>
                      <a:pt x="163" y="1019"/>
                      <a:pt x="165" y="1019"/>
                      <a:pt x="169" y="1020"/>
                    </a:cubicBezTo>
                    <a:cubicBezTo>
                      <a:pt x="171" y="1020"/>
                      <a:pt x="184" y="1020"/>
                      <a:pt x="190" y="1020"/>
                    </a:cubicBezTo>
                    <a:cubicBezTo>
                      <a:pt x="190" y="1019"/>
                      <a:pt x="198" y="1019"/>
                      <a:pt x="190" y="1018"/>
                    </a:cubicBezTo>
                    <a:cubicBezTo>
                      <a:pt x="191" y="1018"/>
                      <a:pt x="189" y="1018"/>
                      <a:pt x="185" y="1018"/>
                    </a:cubicBezTo>
                    <a:cubicBezTo>
                      <a:pt x="184" y="1018"/>
                      <a:pt x="183" y="1018"/>
                      <a:pt x="182" y="1018"/>
                    </a:cubicBezTo>
                    <a:cubicBezTo>
                      <a:pt x="182" y="1018"/>
                      <a:pt x="182" y="1018"/>
                      <a:pt x="182" y="1018"/>
                    </a:cubicBezTo>
                    <a:cubicBezTo>
                      <a:pt x="178" y="1018"/>
                      <a:pt x="173" y="1018"/>
                      <a:pt x="167" y="1018"/>
                    </a:cubicBezTo>
                    <a:cubicBezTo>
                      <a:pt x="172" y="1018"/>
                      <a:pt x="177" y="1017"/>
                      <a:pt x="184" y="1018"/>
                    </a:cubicBezTo>
                    <a:cubicBezTo>
                      <a:pt x="187" y="1017"/>
                      <a:pt x="191" y="1017"/>
                      <a:pt x="193" y="1016"/>
                    </a:cubicBezTo>
                    <a:cubicBezTo>
                      <a:pt x="201" y="1018"/>
                      <a:pt x="218" y="1019"/>
                      <a:pt x="221" y="1020"/>
                    </a:cubicBezTo>
                    <a:cubicBezTo>
                      <a:pt x="240" y="1019"/>
                      <a:pt x="266" y="1019"/>
                      <a:pt x="278" y="1017"/>
                    </a:cubicBezTo>
                    <a:cubicBezTo>
                      <a:pt x="284" y="1017"/>
                      <a:pt x="285" y="1018"/>
                      <a:pt x="287" y="1018"/>
                    </a:cubicBezTo>
                    <a:cubicBezTo>
                      <a:pt x="284" y="1018"/>
                      <a:pt x="280" y="1018"/>
                      <a:pt x="278" y="1018"/>
                    </a:cubicBezTo>
                    <a:cubicBezTo>
                      <a:pt x="289" y="1018"/>
                      <a:pt x="311" y="1018"/>
                      <a:pt x="314" y="1017"/>
                    </a:cubicBezTo>
                    <a:cubicBezTo>
                      <a:pt x="327" y="1017"/>
                      <a:pt x="306" y="1018"/>
                      <a:pt x="325" y="1018"/>
                    </a:cubicBezTo>
                    <a:cubicBezTo>
                      <a:pt x="322" y="1018"/>
                      <a:pt x="322" y="1018"/>
                      <a:pt x="322" y="1018"/>
                    </a:cubicBezTo>
                    <a:cubicBezTo>
                      <a:pt x="360" y="1021"/>
                      <a:pt x="383" y="1015"/>
                      <a:pt x="425" y="1018"/>
                    </a:cubicBezTo>
                    <a:cubicBezTo>
                      <a:pt x="422" y="1017"/>
                      <a:pt x="421" y="1017"/>
                      <a:pt x="420" y="1017"/>
                    </a:cubicBezTo>
                    <a:cubicBezTo>
                      <a:pt x="468" y="1018"/>
                      <a:pt x="518" y="1016"/>
                      <a:pt x="565" y="1018"/>
                    </a:cubicBezTo>
                    <a:cubicBezTo>
                      <a:pt x="578" y="1018"/>
                      <a:pt x="580" y="1017"/>
                      <a:pt x="588" y="1017"/>
                    </a:cubicBezTo>
                    <a:cubicBezTo>
                      <a:pt x="591" y="1018"/>
                      <a:pt x="591" y="1018"/>
                      <a:pt x="591" y="1018"/>
                    </a:cubicBezTo>
                    <a:cubicBezTo>
                      <a:pt x="605" y="1017"/>
                      <a:pt x="605" y="1017"/>
                      <a:pt x="605" y="1017"/>
                    </a:cubicBezTo>
                    <a:cubicBezTo>
                      <a:pt x="624" y="1015"/>
                      <a:pt x="639" y="1019"/>
                      <a:pt x="664" y="1018"/>
                    </a:cubicBezTo>
                    <a:cubicBezTo>
                      <a:pt x="661" y="1017"/>
                      <a:pt x="661" y="1017"/>
                      <a:pt x="661" y="1017"/>
                    </a:cubicBezTo>
                    <a:cubicBezTo>
                      <a:pt x="669" y="1017"/>
                      <a:pt x="689" y="1016"/>
                      <a:pt x="687" y="1017"/>
                    </a:cubicBezTo>
                    <a:cubicBezTo>
                      <a:pt x="688" y="1017"/>
                      <a:pt x="690" y="1016"/>
                      <a:pt x="694" y="1017"/>
                    </a:cubicBezTo>
                    <a:cubicBezTo>
                      <a:pt x="694" y="1017"/>
                      <a:pt x="694" y="1017"/>
                      <a:pt x="694" y="1017"/>
                    </a:cubicBezTo>
                    <a:cubicBezTo>
                      <a:pt x="716" y="1016"/>
                      <a:pt x="716" y="1016"/>
                      <a:pt x="716" y="1016"/>
                    </a:cubicBezTo>
                    <a:cubicBezTo>
                      <a:pt x="733" y="1017"/>
                      <a:pt x="714" y="1019"/>
                      <a:pt x="738" y="1019"/>
                    </a:cubicBezTo>
                    <a:cubicBezTo>
                      <a:pt x="748" y="1019"/>
                      <a:pt x="765" y="1017"/>
                      <a:pt x="761" y="1017"/>
                    </a:cubicBezTo>
                    <a:cubicBezTo>
                      <a:pt x="758" y="1017"/>
                      <a:pt x="752" y="1016"/>
                      <a:pt x="751" y="1016"/>
                    </a:cubicBezTo>
                    <a:cubicBezTo>
                      <a:pt x="760" y="1015"/>
                      <a:pt x="760" y="1015"/>
                      <a:pt x="760" y="1015"/>
                    </a:cubicBezTo>
                    <a:cubicBezTo>
                      <a:pt x="762" y="1013"/>
                      <a:pt x="768" y="1012"/>
                      <a:pt x="747" y="1010"/>
                    </a:cubicBezTo>
                    <a:cubicBezTo>
                      <a:pt x="733" y="1011"/>
                      <a:pt x="733" y="1011"/>
                      <a:pt x="733" y="1011"/>
                    </a:cubicBezTo>
                    <a:cubicBezTo>
                      <a:pt x="728" y="1010"/>
                      <a:pt x="728" y="1010"/>
                      <a:pt x="728" y="1010"/>
                    </a:cubicBezTo>
                    <a:cubicBezTo>
                      <a:pt x="740" y="1010"/>
                      <a:pt x="740" y="1010"/>
                      <a:pt x="740" y="1010"/>
                    </a:cubicBezTo>
                    <a:cubicBezTo>
                      <a:pt x="733" y="1010"/>
                      <a:pt x="729" y="1010"/>
                      <a:pt x="724" y="1011"/>
                    </a:cubicBezTo>
                    <a:cubicBezTo>
                      <a:pt x="723" y="1010"/>
                      <a:pt x="721" y="1010"/>
                      <a:pt x="718" y="1010"/>
                    </a:cubicBezTo>
                    <a:cubicBezTo>
                      <a:pt x="704" y="1012"/>
                      <a:pt x="704" y="1012"/>
                      <a:pt x="704" y="1012"/>
                    </a:cubicBezTo>
                    <a:cubicBezTo>
                      <a:pt x="702" y="1011"/>
                      <a:pt x="710" y="1010"/>
                      <a:pt x="701" y="1010"/>
                    </a:cubicBezTo>
                    <a:cubicBezTo>
                      <a:pt x="694" y="1011"/>
                      <a:pt x="707" y="1011"/>
                      <a:pt x="696" y="1012"/>
                    </a:cubicBezTo>
                    <a:cubicBezTo>
                      <a:pt x="689" y="1011"/>
                      <a:pt x="691" y="1010"/>
                      <a:pt x="683" y="1011"/>
                    </a:cubicBezTo>
                    <a:cubicBezTo>
                      <a:pt x="682" y="1011"/>
                      <a:pt x="683" y="1010"/>
                      <a:pt x="687" y="1010"/>
                    </a:cubicBezTo>
                    <a:cubicBezTo>
                      <a:pt x="679" y="1011"/>
                      <a:pt x="668" y="1010"/>
                      <a:pt x="664" y="1011"/>
                    </a:cubicBezTo>
                    <a:cubicBezTo>
                      <a:pt x="657" y="1010"/>
                      <a:pt x="639" y="1012"/>
                      <a:pt x="640" y="1010"/>
                    </a:cubicBezTo>
                    <a:cubicBezTo>
                      <a:pt x="638" y="1010"/>
                      <a:pt x="627" y="1011"/>
                      <a:pt x="621" y="1011"/>
                    </a:cubicBezTo>
                    <a:cubicBezTo>
                      <a:pt x="633" y="1009"/>
                      <a:pt x="596" y="1011"/>
                      <a:pt x="599" y="1009"/>
                    </a:cubicBezTo>
                    <a:cubicBezTo>
                      <a:pt x="590" y="1011"/>
                      <a:pt x="566" y="1010"/>
                      <a:pt x="551" y="1011"/>
                    </a:cubicBezTo>
                    <a:cubicBezTo>
                      <a:pt x="551" y="1011"/>
                      <a:pt x="553" y="1010"/>
                      <a:pt x="555" y="1011"/>
                    </a:cubicBezTo>
                    <a:cubicBezTo>
                      <a:pt x="546" y="1010"/>
                      <a:pt x="543" y="1010"/>
                      <a:pt x="537" y="1009"/>
                    </a:cubicBezTo>
                    <a:cubicBezTo>
                      <a:pt x="536" y="1011"/>
                      <a:pt x="522" y="1011"/>
                      <a:pt x="515" y="1012"/>
                    </a:cubicBezTo>
                    <a:cubicBezTo>
                      <a:pt x="504" y="1011"/>
                      <a:pt x="521" y="1010"/>
                      <a:pt x="518" y="1009"/>
                    </a:cubicBezTo>
                    <a:cubicBezTo>
                      <a:pt x="518" y="1010"/>
                      <a:pt x="499" y="1010"/>
                      <a:pt x="502" y="1011"/>
                    </a:cubicBezTo>
                    <a:cubicBezTo>
                      <a:pt x="494" y="1010"/>
                      <a:pt x="495" y="1011"/>
                      <a:pt x="491" y="1010"/>
                    </a:cubicBezTo>
                    <a:cubicBezTo>
                      <a:pt x="489" y="1012"/>
                      <a:pt x="483" y="1010"/>
                      <a:pt x="476" y="1011"/>
                    </a:cubicBezTo>
                    <a:cubicBezTo>
                      <a:pt x="464" y="1010"/>
                      <a:pt x="473" y="1009"/>
                      <a:pt x="460" y="1010"/>
                    </a:cubicBezTo>
                    <a:cubicBezTo>
                      <a:pt x="453" y="1009"/>
                      <a:pt x="465" y="1009"/>
                      <a:pt x="465" y="1009"/>
                    </a:cubicBezTo>
                    <a:close/>
                    <a:moveTo>
                      <a:pt x="147" y="1012"/>
                    </a:moveTo>
                    <a:cubicBezTo>
                      <a:pt x="147" y="1012"/>
                      <a:pt x="147" y="1012"/>
                      <a:pt x="147" y="1012"/>
                    </a:cubicBezTo>
                    <a:cubicBezTo>
                      <a:pt x="150" y="1012"/>
                      <a:pt x="152" y="1012"/>
                      <a:pt x="154" y="1012"/>
                    </a:cubicBezTo>
                    <a:cubicBezTo>
                      <a:pt x="152" y="1012"/>
                      <a:pt x="151" y="1012"/>
                      <a:pt x="147" y="1012"/>
                    </a:cubicBezTo>
                    <a:close/>
                    <a:moveTo>
                      <a:pt x="121" y="1012"/>
                    </a:moveTo>
                    <a:cubicBezTo>
                      <a:pt x="124" y="1012"/>
                      <a:pt x="128" y="1012"/>
                      <a:pt x="132" y="1012"/>
                    </a:cubicBezTo>
                    <a:cubicBezTo>
                      <a:pt x="133" y="1012"/>
                      <a:pt x="132" y="1013"/>
                      <a:pt x="129" y="1013"/>
                    </a:cubicBezTo>
                    <a:cubicBezTo>
                      <a:pt x="131" y="1013"/>
                      <a:pt x="125" y="1012"/>
                      <a:pt x="121" y="1012"/>
                    </a:cubicBezTo>
                    <a:close/>
                    <a:moveTo>
                      <a:pt x="177" y="1020"/>
                    </a:moveTo>
                    <a:cubicBezTo>
                      <a:pt x="173" y="1020"/>
                      <a:pt x="171" y="1020"/>
                      <a:pt x="171" y="1019"/>
                    </a:cubicBezTo>
                    <a:cubicBezTo>
                      <a:pt x="173" y="1019"/>
                      <a:pt x="175" y="1019"/>
                      <a:pt x="178" y="1019"/>
                    </a:cubicBezTo>
                    <a:cubicBezTo>
                      <a:pt x="178" y="1019"/>
                      <a:pt x="179" y="1019"/>
                      <a:pt x="179" y="1019"/>
                    </a:cubicBezTo>
                    <a:cubicBezTo>
                      <a:pt x="178" y="1019"/>
                      <a:pt x="178" y="1020"/>
                      <a:pt x="177" y="10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18" name="Freeform 83">
                <a:extLst>
                  <a:ext uri="{FF2B5EF4-FFF2-40B4-BE49-F238E27FC236}">
                    <a16:creationId xmlns:a16="http://schemas.microsoft.com/office/drawing/2014/main" id="{5F9EF142-1415-46D8-A9E1-EBA58268D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4526" y="2738437"/>
                <a:ext cx="1609725" cy="28575"/>
              </a:xfrm>
              <a:custGeom>
                <a:gdLst>
                  <a:gd fmla="*/ 85 w 746" name="T0"/>
                  <a:gd fmla="*/ 10 h 13" name="T1"/>
                  <a:gd fmla="*/ 91 w 746" name="T2"/>
                  <a:gd fmla="*/ 10 h 13" name="T3"/>
                  <a:gd fmla="*/ 110 w 746" name="T4"/>
                  <a:gd fmla="*/ 11 h 13" name="T5"/>
                  <a:gd fmla="*/ 151 w 746" name="T6"/>
                  <a:gd fmla="*/ 12 h 13" name="T7"/>
                  <a:gd fmla="*/ 177 w 746" name="T8"/>
                  <a:gd fmla="*/ 9 h 13" name="T9"/>
                  <a:gd fmla="*/ 220 w 746" name="T10"/>
                  <a:gd fmla="*/ 10 h 13" name="T11"/>
                  <a:gd fmla="*/ 237 w 746" name="T12"/>
                  <a:gd fmla="*/ 12 h 13" name="T13"/>
                  <a:gd fmla="*/ 261 w 746" name="T14"/>
                  <a:gd fmla="*/ 9 h 13" name="T15"/>
                  <a:gd fmla="*/ 284 w 746" name="T16"/>
                  <a:gd fmla="*/ 10 h 13" name="T17"/>
                  <a:gd fmla="*/ 312 w 746" name="T18"/>
                  <a:gd fmla="*/ 10 h 13" name="T19"/>
                  <a:gd fmla="*/ 371 w 746" name="T20"/>
                  <a:gd fmla="*/ 11 h 13" name="T21"/>
                  <a:gd fmla="*/ 438 w 746" name="T22"/>
                  <a:gd fmla="*/ 11 h 13" name="T23"/>
                  <a:gd fmla="*/ 469 w 746" name="T24"/>
                  <a:gd fmla="*/ 10 h 13" name="T25"/>
                  <a:gd fmla="*/ 519 w 746" name="T26"/>
                  <a:gd fmla="*/ 10 h 13" name="T27"/>
                  <a:gd fmla="*/ 540 w 746" name="T28"/>
                  <a:gd fmla="*/ 11 h 13" name="T29"/>
                  <a:gd fmla="*/ 565 w 746" name="T30"/>
                  <a:gd fmla="*/ 8 h 13" name="T31"/>
                  <a:gd fmla="*/ 575 w 746" name="T32"/>
                  <a:gd fmla="*/ 8 h 13" name="T33"/>
                  <a:gd fmla="*/ 593 w 746" name="T34"/>
                  <a:gd fmla="*/ 9 h 13" name="T35"/>
                  <a:gd fmla="*/ 623 w 746" name="T36"/>
                  <a:gd fmla="*/ 8 h 13" name="T37"/>
                  <a:gd fmla="*/ 648 w 746" name="T38"/>
                  <a:gd fmla="*/ 8 h 13" name="T39"/>
                  <a:gd fmla="*/ 675 w 746" name="T40"/>
                  <a:gd fmla="*/ 8 h 13" name="T41"/>
                  <a:gd fmla="*/ 688 w 746" name="T42"/>
                  <a:gd fmla="*/ 9 h 13" name="T43"/>
                  <a:gd fmla="*/ 706 w 746" name="T44"/>
                  <a:gd fmla="*/ 9 h 13" name="T45"/>
                  <a:gd fmla="*/ 734 w 746" name="T46"/>
                  <a:gd fmla="*/ 9 h 13" name="T47"/>
                  <a:gd fmla="*/ 744 w 746" name="T48"/>
                  <a:gd fmla="*/ 8 h 13" name="T49"/>
                  <a:gd fmla="*/ 729 w 746" name="T50"/>
                  <a:gd fmla="*/ 5 h 13" name="T51"/>
                  <a:gd fmla="*/ 715 w 746" name="T52"/>
                  <a:gd fmla="*/ 4 h 13" name="T53"/>
                  <a:gd fmla="*/ 700 w 746" name="T54"/>
                  <a:gd fmla="*/ 4 h 13" name="T55"/>
                  <a:gd fmla="*/ 672 w 746" name="T56"/>
                  <a:gd fmla="*/ 3 h 13" name="T57"/>
                  <a:gd fmla="*/ 660 w 746" name="T58"/>
                  <a:gd fmla="*/ 5 h 13" name="T59"/>
                  <a:gd fmla="*/ 649 w 746" name="T60"/>
                  <a:gd fmla="*/ 4 h 13" name="T61"/>
                  <a:gd fmla="*/ 629 w 746" name="T62"/>
                  <a:gd fmla="*/ 5 h 13" name="T63"/>
                  <a:gd fmla="*/ 606 w 746" name="T64"/>
                  <a:gd fmla="*/ 3 h 13" name="T65"/>
                  <a:gd fmla="*/ 579 w 746" name="T66"/>
                  <a:gd fmla="*/ 3 h 13" name="T67"/>
                  <a:gd fmla="*/ 574 w 746" name="T68"/>
                  <a:gd fmla="*/ 3 h 13" name="T69"/>
                  <a:gd fmla="*/ 552 w 746" name="T70"/>
                  <a:gd fmla="*/ 0 h 13" name="T71"/>
                  <a:gd fmla="*/ 543 w 746" name="T72"/>
                  <a:gd fmla="*/ 1 h 13" name="T73"/>
                  <a:gd fmla="*/ 529 w 746" name="T74"/>
                  <a:gd fmla="*/ 4 h 13" name="T75"/>
                  <a:gd fmla="*/ 516 w 746" name="T76"/>
                  <a:gd fmla="*/ 4 h 13" name="T77"/>
                  <a:gd fmla="*/ 498 w 746" name="T78"/>
                  <a:gd fmla="*/ 3 h 13" name="T79"/>
                  <a:gd fmla="*/ 476 w 746" name="T80"/>
                  <a:gd fmla="*/ 3 h 13" name="T81"/>
                  <a:gd fmla="*/ 444 w 746" name="T82"/>
                  <a:gd fmla="*/ 5 h 13" name="T83"/>
                  <a:gd fmla="*/ 420 w 746" name="T84"/>
                  <a:gd fmla="*/ 3 h 13" name="T85"/>
                  <a:gd fmla="*/ 404 w 746" name="T86"/>
                  <a:gd fmla="*/ 4 h 13" name="T87"/>
                  <a:gd fmla="*/ 385 w 746" name="T88"/>
                  <a:gd fmla="*/ 5 h 13" name="T89"/>
                  <a:gd fmla="*/ 346 w 746" name="T90"/>
                  <a:gd fmla="*/ 0 h 13" name="T91"/>
                  <a:gd fmla="*/ 309 w 746" name="T92"/>
                  <a:gd fmla="*/ 2 h 13" name="T93"/>
                  <a:gd fmla="*/ 283 w 746" name="T94"/>
                  <a:gd fmla="*/ 1 h 13" name="T95"/>
                  <a:gd fmla="*/ 236 w 746" name="T96"/>
                  <a:gd fmla="*/ 1 h 13" name="T97"/>
                  <a:gd fmla="*/ 195 w 746" name="T98"/>
                  <a:gd fmla="*/ 3 h 13" name="T99"/>
                  <a:gd fmla="*/ 160 w 746" name="T100"/>
                  <a:gd fmla="*/ 4 h 13" name="T101"/>
                  <a:gd fmla="*/ 145 w 746" name="T102"/>
                  <a:gd fmla="*/ 3 h 13" name="T103"/>
                  <a:gd fmla="*/ 132 w 746" name="T104"/>
                  <a:gd fmla="*/ 2 h 13" name="T105"/>
                  <a:gd fmla="*/ 125 w 746" name="T106"/>
                  <a:gd fmla="*/ 3 h 13" name="T107"/>
                  <a:gd fmla="*/ 105 w 746" name="T108"/>
                  <a:gd fmla="*/ 3 h 13" name="T109"/>
                  <a:gd fmla="*/ 38 w 746" name="T110"/>
                  <a:gd fmla="*/ 4 h 13" name="T111"/>
                  <a:gd fmla="*/ 16 w 746" name="T112"/>
                  <a:gd fmla="*/ 4 h 13" name="T113"/>
                  <a:gd fmla="*/ 7 w 746" name="T114"/>
                  <a:gd fmla="*/ 10 h 13" name="T115"/>
                  <a:gd fmla="*/ 15 w 746" name="T116"/>
                  <a:gd fmla="*/ 9 h 13" name="T117"/>
                  <a:gd fmla="*/ 46 w 746" name="T118"/>
                  <a:gd fmla="*/ 10 h 13" name="T119"/>
                  <a:gd fmla="*/ 62 w 746" name="T120"/>
                  <a:gd fmla="*/ 10 h 13" name="T121"/>
                  <a:gd fmla="*/ 138 w 746" name="T122"/>
                  <a:gd fmla="*/ 9 h 13" name="T123"/>
                  <a:gd fmla="*/ 126 w 746" name="T124"/>
                  <a:gd fmla="*/ 2 h 1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3" w="746">
                    <a:moveTo>
                      <a:pt x="65" y="13"/>
                    </a:moveTo>
                    <a:cubicBezTo>
                      <a:pt x="67" y="13"/>
                      <a:pt x="66" y="11"/>
                      <a:pt x="67" y="10"/>
                    </a:cubicBezTo>
                    <a:cubicBezTo>
                      <a:pt x="70" y="10"/>
                      <a:pt x="68" y="11"/>
                      <a:pt x="69" y="12"/>
                    </a:cubicBezTo>
                    <a:cubicBezTo>
                      <a:pt x="72" y="12"/>
                      <a:pt x="73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7" y="10"/>
                      <a:pt x="82" y="11"/>
                      <a:pt x="84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9"/>
                      <a:pt x="84" y="8"/>
                      <a:pt x="84" y="8"/>
                    </a:cubicBezTo>
                    <a:cubicBezTo>
                      <a:pt x="86" y="8"/>
                      <a:pt x="87" y="7"/>
                      <a:pt x="87" y="8"/>
                    </a:cubicBezTo>
                    <a:cubicBezTo>
                      <a:pt x="86" y="8"/>
                      <a:pt x="86" y="8"/>
                      <a:pt x="86" y="9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9" y="10"/>
                      <a:pt x="85" y="9"/>
                      <a:pt x="85" y="10"/>
                    </a:cubicBezTo>
                    <a:cubicBezTo>
                      <a:pt x="88" y="9"/>
                      <a:pt x="91" y="8"/>
                      <a:pt x="93" y="8"/>
                    </a:cubicBezTo>
                    <a:cubicBezTo>
                      <a:pt x="94" y="10"/>
                      <a:pt x="89" y="9"/>
                      <a:pt x="91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91" y="12"/>
                      <a:pt x="86" y="9"/>
                      <a:pt x="88" y="12"/>
                    </a:cubicBezTo>
                    <a:cubicBezTo>
                      <a:pt x="93" y="12"/>
                      <a:pt x="93" y="11"/>
                      <a:pt x="97" y="11"/>
                    </a:cubicBezTo>
                    <a:cubicBezTo>
                      <a:pt x="98" y="11"/>
                      <a:pt x="97" y="10"/>
                      <a:pt x="98" y="10"/>
                    </a:cubicBezTo>
                    <a:cubicBezTo>
                      <a:pt x="104" y="8"/>
                      <a:pt x="102" y="13"/>
                      <a:pt x="107" y="11"/>
                    </a:cubicBezTo>
                    <a:cubicBezTo>
                      <a:pt x="108" y="10"/>
                      <a:pt x="108" y="9"/>
                      <a:pt x="111" y="9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4" y="11"/>
                      <a:pt x="113" y="9"/>
                      <a:pt x="117" y="10"/>
                    </a:cubicBezTo>
                    <a:cubicBezTo>
                      <a:pt x="116" y="10"/>
                      <a:pt x="114" y="10"/>
                      <a:pt x="114" y="11"/>
                    </a:cubicBezTo>
                    <a:cubicBezTo>
                      <a:pt x="117" y="12"/>
                      <a:pt x="116" y="10"/>
                      <a:pt x="118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3" y="11"/>
                      <a:pt x="128" y="10"/>
                      <a:pt x="133" y="10"/>
                    </a:cubicBezTo>
                    <a:cubicBezTo>
                      <a:pt x="132" y="10"/>
                      <a:pt x="132" y="10"/>
                      <a:pt x="133" y="11"/>
                    </a:cubicBezTo>
                    <a:cubicBezTo>
                      <a:pt x="139" y="10"/>
                      <a:pt x="145" y="11"/>
                      <a:pt x="151" y="12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6" y="12"/>
                      <a:pt x="154" y="11"/>
                      <a:pt x="155" y="10"/>
                    </a:cubicBezTo>
                    <a:cubicBezTo>
                      <a:pt x="156" y="10"/>
                      <a:pt x="157" y="11"/>
                      <a:pt x="156" y="11"/>
                    </a:cubicBezTo>
                    <a:cubicBezTo>
                      <a:pt x="160" y="10"/>
                      <a:pt x="167" y="9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4" y="11"/>
                      <a:pt x="174" y="8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84" y="10"/>
                      <a:pt x="192" y="9"/>
                      <a:pt x="197" y="11"/>
                    </a:cubicBezTo>
                    <a:cubicBezTo>
                      <a:pt x="198" y="9"/>
                      <a:pt x="204" y="12"/>
                      <a:pt x="205" y="9"/>
                    </a:cubicBezTo>
                    <a:cubicBezTo>
                      <a:pt x="209" y="10"/>
                      <a:pt x="207" y="11"/>
                      <a:pt x="213" y="12"/>
                    </a:cubicBezTo>
                    <a:cubicBezTo>
                      <a:pt x="215" y="12"/>
                      <a:pt x="215" y="10"/>
                      <a:pt x="217" y="10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21" y="11"/>
                      <a:pt x="221" y="11"/>
                      <a:pt x="221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2" y="11"/>
                      <a:pt x="221" y="10"/>
                      <a:pt x="222" y="10"/>
                    </a:cubicBezTo>
                    <a:cubicBezTo>
                      <a:pt x="224" y="9"/>
                      <a:pt x="228" y="11"/>
                      <a:pt x="228" y="12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1"/>
                      <a:pt x="234" y="11"/>
                      <a:pt x="233" y="11"/>
                    </a:cubicBezTo>
                    <a:cubicBezTo>
                      <a:pt x="236" y="10"/>
                      <a:pt x="233" y="13"/>
                      <a:pt x="237" y="12"/>
                    </a:cubicBezTo>
                    <a:cubicBezTo>
                      <a:pt x="236" y="11"/>
                      <a:pt x="237" y="11"/>
                      <a:pt x="237" y="11"/>
                    </a:cubicBezTo>
                    <a:cubicBezTo>
                      <a:pt x="238" y="11"/>
                      <a:pt x="242" y="11"/>
                      <a:pt x="245" y="11"/>
                    </a:cubicBezTo>
                    <a:cubicBezTo>
                      <a:pt x="244" y="12"/>
                      <a:pt x="244" y="12"/>
                      <a:pt x="244" y="12"/>
                    </a:cubicBezTo>
                    <a:cubicBezTo>
                      <a:pt x="249" y="12"/>
                      <a:pt x="254" y="11"/>
                      <a:pt x="260" y="12"/>
                    </a:cubicBezTo>
                    <a:cubicBezTo>
                      <a:pt x="258" y="11"/>
                      <a:pt x="258" y="10"/>
                      <a:pt x="260" y="9"/>
                    </a:cubicBezTo>
                    <a:cubicBezTo>
                      <a:pt x="261" y="11"/>
                      <a:pt x="261" y="11"/>
                      <a:pt x="261" y="11"/>
                    </a:cubicBezTo>
                    <a:cubicBezTo>
                      <a:pt x="262" y="10"/>
                      <a:pt x="259" y="10"/>
                      <a:pt x="261" y="9"/>
                    </a:cubicBezTo>
                    <a:cubicBezTo>
                      <a:pt x="263" y="9"/>
                      <a:pt x="262" y="11"/>
                      <a:pt x="261" y="11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3" y="11"/>
                      <a:pt x="263" y="12"/>
                    </a:cubicBezTo>
                    <a:cubicBezTo>
                      <a:pt x="264" y="11"/>
                      <a:pt x="267" y="13"/>
                      <a:pt x="269" y="12"/>
                    </a:cubicBezTo>
                    <a:cubicBezTo>
                      <a:pt x="269" y="12"/>
                      <a:pt x="269" y="12"/>
                      <a:pt x="269" y="12"/>
                    </a:cubicBezTo>
                    <a:cubicBezTo>
                      <a:pt x="274" y="12"/>
                      <a:pt x="277" y="12"/>
                      <a:pt x="281" y="12"/>
                    </a:cubicBezTo>
                    <a:cubicBezTo>
                      <a:pt x="281" y="11"/>
                      <a:pt x="283" y="11"/>
                      <a:pt x="284" y="10"/>
                    </a:cubicBezTo>
                    <a:cubicBezTo>
                      <a:pt x="288" y="10"/>
                      <a:pt x="291" y="11"/>
                      <a:pt x="295" y="11"/>
                    </a:cubicBezTo>
                    <a:cubicBezTo>
                      <a:pt x="298" y="10"/>
                      <a:pt x="296" y="10"/>
                      <a:pt x="297" y="9"/>
                    </a:cubicBezTo>
                    <a:cubicBezTo>
                      <a:pt x="297" y="10"/>
                      <a:pt x="301" y="10"/>
                      <a:pt x="299" y="11"/>
                    </a:cubicBezTo>
                    <a:cubicBezTo>
                      <a:pt x="304" y="11"/>
                      <a:pt x="305" y="11"/>
                      <a:pt x="311" y="10"/>
                    </a:cubicBezTo>
                    <a:cubicBezTo>
                      <a:pt x="311" y="10"/>
                      <a:pt x="310" y="9"/>
                      <a:pt x="310" y="9"/>
                    </a:cubicBezTo>
                    <a:cubicBezTo>
                      <a:pt x="311" y="9"/>
                      <a:pt x="313" y="10"/>
                      <a:pt x="313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9" y="9"/>
                      <a:pt x="328" y="13"/>
                      <a:pt x="333" y="11"/>
                    </a:cubicBezTo>
                    <a:cubicBezTo>
                      <a:pt x="333" y="11"/>
                      <a:pt x="333" y="11"/>
                      <a:pt x="333" y="11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1" y="10"/>
                      <a:pt x="337" y="11"/>
                      <a:pt x="339" y="11"/>
                    </a:cubicBezTo>
                    <a:cubicBezTo>
                      <a:pt x="344" y="10"/>
                      <a:pt x="348" y="12"/>
                      <a:pt x="353" y="10"/>
                    </a:cubicBezTo>
                    <a:cubicBezTo>
                      <a:pt x="357" y="13"/>
                      <a:pt x="366" y="10"/>
                      <a:pt x="371" y="12"/>
                    </a:cubicBezTo>
                    <a:cubicBezTo>
                      <a:pt x="371" y="11"/>
                      <a:pt x="371" y="11"/>
                      <a:pt x="371" y="11"/>
                    </a:cubicBezTo>
                    <a:cubicBezTo>
                      <a:pt x="372" y="11"/>
                      <a:pt x="373" y="12"/>
                      <a:pt x="374" y="12"/>
                    </a:cubicBezTo>
                    <a:cubicBezTo>
                      <a:pt x="373" y="11"/>
                      <a:pt x="372" y="11"/>
                      <a:pt x="373" y="11"/>
                    </a:cubicBezTo>
                    <a:cubicBezTo>
                      <a:pt x="384" y="10"/>
                      <a:pt x="396" y="12"/>
                      <a:pt x="408" y="13"/>
                    </a:cubicBezTo>
                    <a:cubicBezTo>
                      <a:pt x="412" y="13"/>
                      <a:pt x="410" y="9"/>
                      <a:pt x="415" y="11"/>
                    </a:cubicBezTo>
                    <a:cubicBezTo>
                      <a:pt x="414" y="12"/>
                      <a:pt x="414" y="12"/>
                      <a:pt x="414" y="12"/>
                    </a:cubicBezTo>
                    <a:cubicBezTo>
                      <a:pt x="422" y="10"/>
                      <a:pt x="431" y="12"/>
                      <a:pt x="439" y="11"/>
                    </a:cubicBezTo>
                    <a:cubicBezTo>
                      <a:pt x="439" y="11"/>
                      <a:pt x="439" y="11"/>
                      <a:pt x="438" y="11"/>
                    </a:cubicBezTo>
                    <a:cubicBezTo>
                      <a:pt x="440" y="12"/>
                      <a:pt x="444" y="11"/>
                      <a:pt x="444" y="11"/>
                    </a:cubicBezTo>
                    <a:cubicBezTo>
                      <a:pt x="446" y="11"/>
                      <a:pt x="445" y="11"/>
                      <a:pt x="446" y="12"/>
                    </a:cubicBezTo>
                    <a:cubicBezTo>
                      <a:pt x="447" y="12"/>
                      <a:pt x="450" y="11"/>
                      <a:pt x="451" y="12"/>
                    </a:cubicBezTo>
                    <a:cubicBezTo>
                      <a:pt x="451" y="12"/>
                      <a:pt x="450" y="12"/>
                      <a:pt x="450" y="12"/>
                    </a:cubicBezTo>
                    <a:cubicBezTo>
                      <a:pt x="451" y="11"/>
                      <a:pt x="455" y="12"/>
                      <a:pt x="454" y="11"/>
                    </a:cubicBezTo>
                    <a:cubicBezTo>
                      <a:pt x="457" y="11"/>
                      <a:pt x="460" y="10"/>
                      <a:pt x="463" y="11"/>
                    </a:cubicBezTo>
                    <a:cubicBezTo>
                      <a:pt x="464" y="10"/>
                      <a:pt x="468" y="12"/>
                      <a:pt x="469" y="10"/>
                    </a:cubicBezTo>
                    <a:cubicBezTo>
                      <a:pt x="468" y="12"/>
                      <a:pt x="474" y="11"/>
                      <a:pt x="476" y="11"/>
                    </a:cubicBezTo>
                    <a:cubicBezTo>
                      <a:pt x="475" y="11"/>
                      <a:pt x="478" y="11"/>
                      <a:pt x="477" y="12"/>
                    </a:cubicBezTo>
                    <a:cubicBezTo>
                      <a:pt x="479" y="12"/>
                      <a:pt x="481" y="12"/>
                      <a:pt x="481" y="11"/>
                    </a:cubicBezTo>
                    <a:cubicBezTo>
                      <a:pt x="485" y="13"/>
                      <a:pt x="489" y="9"/>
                      <a:pt x="491" y="12"/>
                    </a:cubicBezTo>
                    <a:cubicBezTo>
                      <a:pt x="498" y="11"/>
                      <a:pt x="504" y="10"/>
                      <a:pt x="510" y="10"/>
                    </a:cubicBezTo>
                    <a:cubicBezTo>
                      <a:pt x="510" y="11"/>
                      <a:pt x="504" y="10"/>
                      <a:pt x="504" y="12"/>
                    </a:cubicBezTo>
                    <a:cubicBezTo>
                      <a:pt x="510" y="11"/>
                      <a:pt x="513" y="9"/>
                      <a:pt x="519" y="10"/>
                    </a:cubicBezTo>
                    <a:cubicBezTo>
                      <a:pt x="520" y="10"/>
                      <a:pt x="518" y="11"/>
                      <a:pt x="517" y="11"/>
                    </a:cubicBezTo>
                    <a:cubicBezTo>
                      <a:pt x="523" y="10"/>
                      <a:pt x="528" y="11"/>
                      <a:pt x="533" y="10"/>
                    </a:cubicBezTo>
                    <a:cubicBezTo>
                      <a:pt x="533" y="10"/>
                      <a:pt x="533" y="10"/>
                      <a:pt x="532" y="11"/>
                    </a:cubicBezTo>
                    <a:cubicBezTo>
                      <a:pt x="533" y="10"/>
                      <a:pt x="535" y="11"/>
                      <a:pt x="534" y="10"/>
                    </a:cubicBezTo>
                    <a:cubicBezTo>
                      <a:pt x="533" y="10"/>
                      <a:pt x="533" y="10"/>
                      <a:pt x="533" y="10"/>
                    </a:cubicBezTo>
                    <a:cubicBezTo>
                      <a:pt x="532" y="9"/>
                      <a:pt x="537" y="8"/>
                      <a:pt x="538" y="7"/>
                    </a:cubicBezTo>
                    <a:cubicBezTo>
                      <a:pt x="536" y="9"/>
                      <a:pt x="543" y="8"/>
                      <a:pt x="540" y="11"/>
                    </a:cubicBezTo>
                    <a:cubicBezTo>
                      <a:pt x="541" y="10"/>
                      <a:pt x="541" y="10"/>
                      <a:pt x="541" y="10"/>
                    </a:cubicBezTo>
                    <a:cubicBezTo>
                      <a:pt x="542" y="10"/>
                      <a:pt x="542" y="10"/>
                      <a:pt x="541" y="11"/>
                    </a:cubicBezTo>
                    <a:cubicBezTo>
                      <a:pt x="545" y="10"/>
                      <a:pt x="544" y="9"/>
                      <a:pt x="547" y="9"/>
                    </a:cubicBezTo>
                    <a:cubicBezTo>
                      <a:pt x="547" y="10"/>
                      <a:pt x="546" y="10"/>
                      <a:pt x="546" y="10"/>
                    </a:cubicBezTo>
                    <a:cubicBezTo>
                      <a:pt x="548" y="10"/>
                      <a:pt x="549" y="9"/>
                      <a:pt x="552" y="9"/>
                    </a:cubicBezTo>
                    <a:cubicBezTo>
                      <a:pt x="552" y="9"/>
                      <a:pt x="552" y="10"/>
                      <a:pt x="551" y="10"/>
                    </a:cubicBezTo>
                    <a:cubicBezTo>
                      <a:pt x="556" y="10"/>
                      <a:pt x="559" y="8"/>
                      <a:pt x="565" y="8"/>
                    </a:cubicBezTo>
                    <a:cubicBezTo>
                      <a:pt x="563" y="10"/>
                      <a:pt x="566" y="9"/>
                      <a:pt x="567" y="10"/>
                    </a:cubicBezTo>
                    <a:cubicBezTo>
                      <a:pt x="569" y="10"/>
                      <a:pt x="569" y="10"/>
                      <a:pt x="569" y="10"/>
                    </a:cubicBezTo>
                    <a:cubicBezTo>
                      <a:pt x="568" y="9"/>
                      <a:pt x="568" y="9"/>
                      <a:pt x="568" y="9"/>
                    </a:cubicBezTo>
                    <a:cubicBezTo>
                      <a:pt x="571" y="9"/>
                      <a:pt x="573" y="8"/>
                      <a:pt x="575" y="9"/>
                    </a:cubicBezTo>
                    <a:cubicBezTo>
                      <a:pt x="573" y="9"/>
                      <a:pt x="573" y="9"/>
                      <a:pt x="573" y="9"/>
                    </a:cubicBezTo>
                    <a:cubicBezTo>
                      <a:pt x="578" y="9"/>
                      <a:pt x="578" y="9"/>
                      <a:pt x="578" y="9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5" y="7"/>
                      <a:pt x="578" y="7"/>
                    </a:cubicBezTo>
                    <a:cubicBezTo>
                      <a:pt x="577" y="7"/>
                      <a:pt x="580" y="7"/>
                      <a:pt x="582" y="8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3" y="7"/>
                      <a:pt x="584" y="7"/>
                      <a:pt x="586" y="7"/>
                    </a:cubicBezTo>
                    <a:cubicBezTo>
                      <a:pt x="586" y="8"/>
                      <a:pt x="586" y="9"/>
                      <a:pt x="586" y="9"/>
                    </a:cubicBezTo>
                    <a:cubicBezTo>
                      <a:pt x="587" y="8"/>
                      <a:pt x="592" y="9"/>
                      <a:pt x="593" y="8"/>
                    </a:cubicBezTo>
                    <a:cubicBezTo>
                      <a:pt x="593" y="8"/>
                      <a:pt x="592" y="9"/>
                      <a:pt x="593" y="9"/>
                    </a:cubicBezTo>
                    <a:cubicBezTo>
                      <a:pt x="594" y="8"/>
                      <a:pt x="594" y="8"/>
                      <a:pt x="594" y="8"/>
                    </a:cubicBezTo>
                    <a:cubicBezTo>
                      <a:pt x="595" y="8"/>
                      <a:pt x="595" y="8"/>
                      <a:pt x="595" y="9"/>
                    </a:cubicBezTo>
                    <a:cubicBezTo>
                      <a:pt x="598" y="9"/>
                      <a:pt x="594" y="7"/>
                      <a:pt x="598" y="8"/>
                    </a:cubicBezTo>
                    <a:cubicBezTo>
                      <a:pt x="597" y="8"/>
                      <a:pt x="598" y="8"/>
                      <a:pt x="597" y="8"/>
                    </a:cubicBezTo>
                    <a:cubicBezTo>
                      <a:pt x="601" y="9"/>
                      <a:pt x="605" y="8"/>
                      <a:pt x="608" y="8"/>
                    </a:cubicBezTo>
                    <a:cubicBezTo>
                      <a:pt x="609" y="10"/>
                      <a:pt x="605" y="8"/>
                      <a:pt x="606" y="10"/>
                    </a:cubicBezTo>
                    <a:cubicBezTo>
                      <a:pt x="612" y="9"/>
                      <a:pt x="617" y="8"/>
                      <a:pt x="623" y="8"/>
                    </a:cubicBezTo>
                    <a:cubicBezTo>
                      <a:pt x="622" y="8"/>
                      <a:pt x="622" y="8"/>
                      <a:pt x="622" y="8"/>
                    </a:cubicBezTo>
                    <a:cubicBezTo>
                      <a:pt x="622" y="6"/>
                      <a:pt x="625" y="9"/>
                      <a:pt x="628" y="8"/>
                    </a:cubicBezTo>
                    <a:cubicBezTo>
                      <a:pt x="627" y="8"/>
                      <a:pt x="627" y="9"/>
                      <a:pt x="627" y="9"/>
                    </a:cubicBezTo>
                    <a:cubicBezTo>
                      <a:pt x="631" y="9"/>
                      <a:pt x="635" y="9"/>
                      <a:pt x="640" y="8"/>
                    </a:cubicBezTo>
                    <a:cubicBezTo>
                      <a:pt x="639" y="8"/>
                      <a:pt x="639" y="8"/>
                      <a:pt x="639" y="8"/>
                    </a:cubicBezTo>
                    <a:cubicBezTo>
                      <a:pt x="641" y="9"/>
                      <a:pt x="645" y="9"/>
                      <a:pt x="647" y="9"/>
                    </a:cubicBezTo>
                    <a:cubicBezTo>
                      <a:pt x="648" y="8"/>
                      <a:pt x="649" y="9"/>
                      <a:pt x="648" y="8"/>
                    </a:cubicBezTo>
                    <a:cubicBezTo>
                      <a:pt x="655" y="11"/>
                      <a:pt x="662" y="6"/>
                      <a:pt x="668" y="9"/>
                    </a:cubicBezTo>
                    <a:cubicBezTo>
                      <a:pt x="667" y="9"/>
                      <a:pt x="666" y="9"/>
                      <a:pt x="666" y="9"/>
                    </a:cubicBezTo>
                    <a:cubicBezTo>
                      <a:pt x="672" y="9"/>
                      <a:pt x="672" y="9"/>
                      <a:pt x="672" y="9"/>
                    </a:cubicBezTo>
                    <a:cubicBezTo>
                      <a:pt x="671" y="8"/>
                      <a:pt x="671" y="8"/>
                      <a:pt x="670" y="7"/>
                    </a:cubicBezTo>
                    <a:cubicBezTo>
                      <a:pt x="671" y="7"/>
                      <a:pt x="672" y="6"/>
                      <a:pt x="673" y="6"/>
                    </a:cubicBezTo>
                    <a:cubicBezTo>
                      <a:pt x="671" y="7"/>
                      <a:pt x="673" y="8"/>
                      <a:pt x="674" y="8"/>
                    </a:cubicBezTo>
                    <a:cubicBezTo>
                      <a:pt x="674" y="8"/>
                      <a:pt x="675" y="8"/>
                      <a:pt x="675" y="8"/>
                    </a:cubicBezTo>
                    <a:cubicBezTo>
                      <a:pt x="677" y="9"/>
                      <a:pt x="675" y="6"/>
                      <a:pt x="679" y="7"/>
                    </a:cubicBezTo>
                    <a:cubicBezTo>
                      <a:pt x="679" y="7"/>
                      <a:pt x="679" y="7"/>
                      <a:pt x="679" y="7"/>
                    </a:cubicBezTo>
                    <a:cubicBezTo>
                      <a:pt x="680" y="7"/>
                      <a:pt x="681" y="6"/>
                      <a:pt x="683" y="7"/>
                    </a:cubicBezTo>
                    <a:cubicBezTo>
                      <a:pt x="683" y="8"/>
                      <a:pt x="681" y="7"/>
                      <a:pt x="681" y="8"/>
                    </a:cubicBezTo>
                    <a:cubicBezTo>
                      <a:pt x="683" y="8"/>
                      <a:pt x="685" y="6"/>
                      <a:pt x="687" y="7"/>
                    </a:cubicBezTo>
                    <a:cubicBezTo>
                      <a:pt x="686" y="7"/>
                      <a:pt x="685" y="7"/>
                      <a:pt x="684" y="8"/>
                    </a:cubicBezTo>
                    <a:cubicBezTo>
                      <a:pt x="686" y="9"/>
                      <a:pt x="686" y="8"/>
                      <a:pt x="688" y="9"/>
                    </a:cubicBezTo>
                    <a:cubicBezTo>
                      <a:pt x="688" y="9"/>
                      <a:pt x="688" y="9"/>
                      <a:pt x="688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3" y="6"/>
                      <a:pt x="696" y="8"/>
                      <a:pt x="700" y="7"/>
                    </a:cubicBezTo>
                    <a:cubicBezTo>
                      <a:pt x="696" y="8"/>
                      <a:pt x="699" y="8"/>
                      <a:pt x="699" y="9"/>
                    </a:cubicBezTo>
                    <a:cubicBezTo>
                      <a:pt x="700" y="9"/>
                      <a:pt x="701" y="9"/>
                      <a:pt x="701" y="10"/>
                    </a:cubicBezTo>
                    <a:cubicBezTo>
                      <a:pt x="702" y="9"/>
                      <a:pt x="703" y="11"/>
                      <a:pt x="706" y="9"/>
                    </a:cubicBezTo>
                    <a:cubicBezTo>
                      <a:pt x="706" y="10"/>
                      <a:pt x="708" y="9"/>
                      <a:pt x="707" y="10"/>
                    </a:cubicBezTo>
                    <a:cubicBezTo>
                      <a:pt x="709" y="10"/>
                      <a:pt x="707" y="9"/>
                      <a:pt x="707" y="9"/>
                    </a:cubicBezTo>
                    <a:cubicBezTo>
                      <a:pt x="710" y="8"/>
                      <a:pt x="715" y="11"/>
                      <a:pt x="720" y="9"/>
                    </a:cubicBezTo>
                    <a:cubicBezTo>
                      <a:pt x="724" y="8"/>
                      <a:pt x="725" y="7"/>
                      <a:pt x="729" y="6"/>
                    </a:cubicBezTo>
                    <a:cubicBezTo>
                      <a:pt x="730" y="7"/>
                      <a:pt x="728" y="7"/>
                      <a:pt x="728" y="7"/>
                    </a:cubicBezTo>
                    <a:cubicBezTo>
                      <a:pt x="730" y="8"/>
                      <a:pt x="731" y="8"/>
                      <a:pt x="733" y="7"/>
                    </a:cubicBezTo>
                    <a:cubicBezTo>
                      <a:pt x="733" y="8"/>
                      <a:pt x="733" y="8"/>
                      <a:pt x="734" y="9"/>
                    </a:cubicBezTo>
                    <a:cubicBezTo>
                      <a:pt x="735" y="8"/>
                      <a:pt x="735" y="7"/>
                      <a:pt x="737" y="8"/>
                    </a:cubicBezTo>
                    <a:cubicBezTo>
                      <a:pt x="737" y="8"/>
                      <a:pt x="736" y="9"/>
                      <a:pt x="735" y="9"/>
                    </a:cubicBezTo>
                    <a:cubicBezTo>
                      <a:pt x="737" y="9"/>
                      <a:pt x="739" y="8"/>
                      <a:pt x="741" y="8"/>
                    </a:cubicBezTo>
                    <a:cubicBezTo>
                      <a:pt x="742" y="9"/>
                      <a:pt x="740" y="9"/>
                      <a:pt x="739" y="9"/>
                    </a:cubicBezTo>
                    <a:cubicBezTo>
                      <a:pt x="742" y="9"/>
                      <a:pt x="745" y="9"/>
                      <a:pt x="746" y="8"/>
                    </a:cubicBezTo>
                    <a:cubicBezTo>
                      <a:pt x="744" y="7"/>
                      <a:pt x="744" y="7"/>
                      <a:pt x="744" y="7"/>
                    </a:cubicBezTo>
                    <a:cubicBezTo>
                      <a:pt x="745" y="7"/>
                      <a:pt x="745" y="8"/>
                      <a:pt x="744" y="8"/>
                    </a:cubicBezTo>
                    <a:cubicBezTo>
                      <a:pt x="742" y="9"/>
                      <a:pt x="741" y="8"/>
                      <a:pt x="741" y="8"/>
                    </a:cubicBezTo>
                    <a:cubicBezTo>
                      <a:pt x="743" y="7"/>
                      <a:pt x="743" y="7"/>
                      <a:pt x="743" y="7"/>
                    </a:cubicBezTo>
                    <a:cubicBezTo>
                      <a:pt x="741" y="5"/>
                      <a:pt x="737" y="8"/>
                      <a:pt x="734" y="8"/>
                    </a:cubicBezTo>
                    <a:cubicBezTo>
                      <a:pt x="735" y="6"/>
                      <a:pt x="735" y="6"/>
                      <a:pt x="735" y="6"/>
                    </a:cubicBezTo>
                    <a:cubicBezTo>
                      <a:pt x="733" y="7"/>
                      <a:pt x="733" y="7"/>
                      <a:pt x="733" y="7"/>
                    </a:cubicBezTo>
                    <a:cubicBezTo>
                      <a:pt x="732" y="7"/>
                      <a:pt x="732" y="6"/>
                      <a:pt x="733" y="6"/>
                    </a:cubicBezTo>
                    <a:cubicBezTo>
                      <a:pt x="731" y="5"/>
                      <a:pt x="731" y="6"/>
                      <a:pt x="729" y="5"/>
                    </a:cubicBezTo>
                    <a:cubicBezTo>
                      <a:pt x="729" y="5"/>
                      <a:pt x="729" y="5"/>
                      <a:pt x="729" y="5"/>
                    </a:cubicBezTo>
                    <a:cubicBezTo>
                      <a:pt x="728" y="6"/>
                      <a:pt x="728" y="6"/>
                      <a:pt x="728" y="6"/>
                    </a:cubicBezTo>
                    <a:cubicBezTo>
                      <a:pt x="728" y="5"/>
                      <a:pt x="727" y="4"/>
                      <a:pt x="728" y="5"/>
                    </a:cubicBezTo>
                    <a:cubicBezTo>
                      <a:pt x="725" y="4"/>
                      <a:pt x="723" y="6"/>
                      <a:pt x="721" y="5"/>
                    </a:cubicBezTo>
                    <a:cubicBezTo>
                      <a:pt x="722" y="5"/>
                      <a:pt x="722" y="5"/>
                      <a:pt x="722" y="5"/>
                    </a:cubicBezTo>
                    <a:cubicBezTo>
                      <a:pt x="717" y="5"/>
                      <a:pt x="721" y="6"/>
                      <a:pt x="718" y="7"/>
                    </a:cubicBezTo>
                    <a:cubicBezTo>
                      <a:pt x="715" y="4"/>
                      <a:pt x="715" y="4"/>
                      <a:pt x="715" y="4"/>
                    </a:cubicBezTo>
                    <a:cubicBezTo>
                      <a:pt x="715" y="5"/>
                      <a:pt x="715" y="5"/>
                      <a:pt x="715" y="5"/>
                    </a:cubicBezTo>
                    <a:cubicBezTo>
                      <a:pt x="714" y="5"/>
                      <a:pt x="713" y="5"/>
                      <a:pt x="713" y="5"/>
                    </a:cubicBezTo>
                    <a:cubicBezTo>
                      <a:pt x="711" y="6"/>
                      <a:pt x="714" y="5"/>
                      <a:pt x="712" y="6"/>
                    </a:cubicBezTo>
                    <a:cubicBezTo>
                      <a:pt x="710" y="5"/>
                      <a:pt x="706" y="7"/>
                      <a:pt x="705" y="5"/>
                    </a:cubicBezTo>
                    <a:cubicBezTo>
                      <a:pt x="704" y="6"/>
                      <a:pt x="708" y="5"/>
                      <a:pt x="705" y="6"/>
                    </a:cubicBezTo>
                    <a:cubicBezTo>
                      <a:pt x="704" y="4"/>
                      <a:pt x="702" y="6"/>
                      <a:pt x="700" y="5"/>
                    </a:cubicBezTo>
                    <a:cubicBezTo>
                      <a:pt x="700" y="4"/>
                      <a:pt x="703" y="5"/>
                      <a:pt x="700" y="4"/>
                    </a:cubicBezTo>
                    <a:cubicBezTo>
                      <a:pt x="699" y="6"/>
                      <a:pt x="696" y="4"/>
                      <a:pt x="694" y="4"/>
                    </a:cubicBezTo>
                    <a:cubicBezTo>
                      <a:pt x="694" y="5"/>
                      <a:pt x="690" y="4"/>
                      <a:pt x="687" y="5"/>
                    </a:cubicBezTo>
                    <a:cubicBezTo>
                      <a:pt x="687" y="4"/>
                      <a:pt x="681" y="4"/>
                      <a:pt x="678" y="4"/>
                    </a:cubicBezTo>
                    <a:cubicBezTo>
                      <a:pt x="678" y="3"/>
                      <a:pt x="678" y="3"/>
                      <a:pt x="678" y="3"/>
                    </a:cubicBezTo>
                    <a:cubicBezTo>
                      <a:pt x="678" y="5"/>
                      <a:pt x="675" y="5"/>
                      <a:pt x="672" y="5"/>
                    </a:cubicBezTo>
                    <a:cubicBezTo>
                      <a:pt x="672" y="4"/>
                      <a:pt x="673" y="4"/>
                      <a:pt x="674" y="3"/>
                    </a:cubicBezTo>
                    <a:cubicBezTo>
                      <a:pt x="672" y="3"/>
                      <a:pt x="672" y="3"/>
                      <a:pt x="672" y="3"/>
                    </a:cubicBezTo>
                    <a:cubicBezTo>
                      <a:pt x="671" y="4"/>
                      <a:pt x="671" y="4"/>
                      <a:pt x="669" y="4"/>
                    </a:cubicBezTo>
                    <a:cubicBezTo>
                      <a:pt x="670" y="3"/>
                      <a:pt x="670" y="3"/>
                      <a:pt x="670" y="3"/>
                    </a:cubicBezTo>
                    <a:cubicBezTo>
                      <a:pt x="667" y="3"/>
                      <a:pt x="664" y="4"/>
                      <a:pt x="661" y="4"/>
                    </a:cubicBezTo>
                    <a:cubicBezTo>
                      <a:pt x="661" y="5"/>
                      <a:pt x="664" y="6"/>
                      <a:pt x="660" y="7"/>
                    </a:cubicBezTo>
                    <a:cubicBezTo>
                      <a:pt x="660" y="7"/>
                      <a:pt x="660" y="6"/>
                      <a:pt x="661" y="5"/>
                    </a:cubicBezTo>
                    <a:cubicBezTo>
                      <a:pt x="660" y="6"/>
                      <a:pt x="660" y="6"/>
                      <a:pt x="659" y="6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59" y="4"/>
                      <a:pt x="660" y="6"/>
                      <a:pt x="658" y="5"/>
                    </a:cubicBezTo>
                    <a:cubicBezTo>
                      <a:pt x="658" y="5"/>
                      <a:pt x="657" y="5"/>
                      <a:pt x="657" y="4"/>
                    </a:cubicBezTo>
                    <a:cubicBezTo>
                      <a:pt x="658" y="4"/>
                      <a:pt x="659" y="5"/>
                      <a:pt x="659" y="4"/>
                    </a:cubicBezTo>
                    <a:cubicBezTo>
                      <a:pt x="658" y="4"/>
                      <a:pt x="656" y="4"/>
                      <a:pt x="655" y="3"/>
                    </a:cubicBezTo>
                    <a:cubicBezTo>
                      <a:pt x="655" y="3"/>
                      <a:pt x="655" y="4"/>
                      <a:pt x="654" y="4"/>
                    </a:cubicBezTo>
                    <a:cubicBezTo>
                      <a:pt x="652" y="4"/>
                      <a:pt x="653" y="3"/>
                      <a:pt x="652" y="3"/>
                    </a:cubicBezTo>
                    <a:cubicBezTo>
                      <a:pt x="651" y="3"/>
                      <a:pt x="649" y="3"/>
                      <a:pt x="649" y="4"/>
                    </a:cubicBezTo>
                    <a:cubicBezTo>
                      <a:pt x="648" y="4"/>
                      <a:pt x="648" y="3"/>
                      <a:pt x="648" y="3"/>
                    </a:cubicBezTo>
                    <a:cubicBezTo>
                      <a:pt x="647" y="4"/>
                      <a:pt x="641" y="3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38" y="6"/>
                      <a:pt x="633" y="4"/>
                      <a:pt x="629" y="5"/>
                    </a:cubicBezTo>
                    <a:cubicBezTo>
                      <a:pt x="629" y="4"/>
                      <a:pt x="629" y="4"/>
                      <a:pt x="629" y="4"/>
                    </a:cubicBezTo>
                    <a:cubicBezTo>
                      <a:pt x="626" y="5"/>
                      <a:pt x="623" y="4"/>
                      <a:pt x="621" y="5"/>
                    </a:cubicBezTo>
                    <a:cubicBezTo>
                      <a:pt x="620" y="5"/>
                      <a:pt x="619" y="5"/>
                      <a:pt x="619" y="4"/>
                    </a:cubicBezTo>
                    <a:cubicBezTo>
                      <a:pt x="617" y="4"/>
                      <a:pt x="617" y="5"/>
                      <a:pt x="614" y="4"/>
                    </a:cubicBezTo>
                    <a:cubicBezTo>
                      <a:pt x="616" y="3"/>
                      <a:pt x="613" y="4"/>
                      <a:pt x="616" y="4"/>
                    </a:cubicBezTo>
                    <a:cubicBezTo>
                      <a:pt x="613" y="3"/>
                      <a:pt x="612" y="3"/>
                      <a:pt x="610" y="4"/>
                    </a:cubicBezTo>
                    <a:cubicBezTo>
                      <a:pt x="611" y="3"/>
                      <a:pt x="607" y="2"/>
                      <a:pt x="606" y="3"/>
                    </a:cubicBezTo>
                    <a:cubicBezTo>
                      <a:pt x="608" y="3"/>
                      <a:pt x="608" y="3"/>
                      <a:pt x="608" y="3"/>
                    </a:cubicBezTo>
                    <a:cubicBezTo>
                      <a:pt x="607" y="4"/>
                      <a:pt x="605" y="4"/>
                      <a:pt x="604" y="3"/>
                    </a:cubicBezTo>
                    <a:cubicBezTo>
                      <a:pt x="605" y="2"/>
                      <a:pt x="605" y="2"/>
                      <a:pt x="605" y="2"/>
                    </a:cubicBezTo>
                    <a:cubicBezTo>
                      <a:pt x="599" y="1"/>
                      <a:pt x="595" y="5"/>
                      <a:pt x="590" y="2"/>
                    </a:cubicBezTo>
                    <a:cubicBezTo>
                      <a:pt x="589" y="3"/>
                      <a:pt x="593" y="3"/>
                      <a:pt x="592" y="4"/>
                    </a:cubicBezTo>
                    <a:cubicBezTo>
                      <a:pt x="589" y="4"/>
                      <a:pt x="587" y="2"/>
                      <a:pt x="586" y="2"/>
                    </a:cubicBezTo>
                    <a:cubicBezTo>
                      <a:pt x="582" y="1"/>
                      <a:pt x="583" y="4"/>
                      <a:pt x="579" y="3"/>
                    </a:cubicBezTo>
                    <a:cubicBezTo>
                      <a:pt x="579" y="4"/>
                      <a:pt x="580" y="5"/>
                      <a:pt x="577" y="5"/>
                    </a:cubicBezTo>
                    <a:cubicBezTo>
                      <a:pt x="575" y="5"/>
                      <a:pt x="574" y="3"/>
                      <a:pt x="576" y="3"/>
                    </a:cubicBezTo>
                    <a:cubicBezTo>
                      <a:pt x="576" y="3"/>
                      <a:pt x="577" y="3"/>
                      <a:pt x="576" y="3"/>
                    </a:cubicBezTo>
                    <a:cubicBezTo>
                      <a:pt x="577" y="3"/>
                      <a:pt x="578" y="3"/>
                      <a:pt x="577" y="2"/>
                    </a:cubicBezTo>
                    <a:cubicBezTo>
                      <a:pt x="577" y="3"/>
                      <a:pt x="577" y="3"/>
                      <a:pt x="577" y="3"/>
                    </a:cubicBezTo>
                    <a:cubicBezTo>
                      <a:pt x="576" y="2"/>
                      <a:pt x="572" y="3"/>
                      <a:pt x="573" y="2"/>
                    </a:cubicBezTo>
                    <a:cubicBezTo>
                      <a:pt x="571" y="2"/>
                      <a:pt x="572" y="3"/>
                      <a:pt x="574" y="3"/>
                    </a:cubicBezTo>
                    <a:cubicBezTo>
                      <a:pt x="570" y="2"/>
                      <a:pt x="568" y="3"/>
                      <a:pt x="565" y="2"/>
                    </a:cubicBezTo>
                    <a:cubicBezTo>
                      <a:pt x="566" y="3"/>
                      <a:pt x="566" y="3"/>
                      <a:pt x="566" y="3"/>
                    </a:cubicBezTo>
                    <a:cubicBezTo>
                      <a:pt x="561" y="2"/>
                      <a:pt x="563" y="4"/>
                      <a:pt x="560" y="4"/>
                    </a:cubicBezTo>
                    <a:cubicBezTo>
                      <a:pt x="558" y="3"/>
                      <a:pt x="561" y="2"/>
                      <a:pt x="557" y="3"/>
                    </a:cubicBezTo>
                    <a:cubicBezTo>
                      <a:pt x="555" y="3"/>
                      <a:pt x="557" y="2"/>
                      <a:pt x="558" y="1"/>
                    </a:cubicBezTo>
                    <a:cubicBezTo>
                      <a:pt x="555" y="2"/>
                      <a:pt x="552" y="1"/>
                      <a:pt x="550" y="1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1" y="0"/>
                      <a:pt x="550" y="0"/>
                      <a:pt x="549" y="0"/>
                    </a:cubicBezTo>
                    <a:cubicBezTo>
                      <a:pt x="550" y="1"/>
                      <a:pt x="550" y="1"/>
                      <a:pt x="550" y="1"/>
                    </a:cubicBezTo>
                    <a:cubicBezTo>
                      <a:pt x="549" y="1"/>
                      <a:pt x="548" y="1"/>
                      <a:pt x="548" y="1"/>
                    </a:cubicBezTo>
                    <a:cubicBezTo>
                      <a:pt x="547" y="1"/>
                      <a:pt x="549" y="2"/>
                      <a:pt x="547" y="3"/>
                    </a:cubicBezTo>
                    <a:cubicBezTo>
                      <a:pt x="546" y="3"/>
                      <a:pt x="543" y="4"/>
                      <a:pt x="543" y="3"/>
                    </a:cubicBezTo>
                    <a:cubicBezTo>
                      <a:pt x="547" y="3"/>
                      <a:pt x="542" y="1"/>
                      <a:pt x="546" y="1"/>
                    </a:cubicBezTo>
                    <a:cubicBezTo>
                      <a:pt x="545" y="1"/>
                      <a:pt x="544" y="1"/>
                      <a:pt x="543" y="1"/>
                    </a:cubicBezTo>
                    <a:cubicBezTo>
                      <a:pt x="543" y="1"/>
                      <a:pt x="543" y="1"/>
                      <a:pt x="544" y="1"/>
                    </a:cubicBezTo>
                    <a:cubicBezTo>
                      <a:pt x="540" y="0"/>
                      <a:pt x="542" y="2"/>
                      <a:pt x="538" y="2"/>
                    </a:cubicBezTo>
                    <a:cubicBezTo>
                      <a:pt x="538" y="1"/>
                      <a:pt x="537" y="1"/>
                      <a:pt x="536" y="1"/>
                    </a:cubicBezTo>
                    <a:cubicBezTo>
                      <a:pt x="538" y="1"/>
                      <a:pt x="537" y="2"/>
                      <a:pt x="536" y="3"/>
                    </a:cubicBezTo>
                    <a:cubicBezTo>
                      <a:pt x="533" y="2"/>
                      <a:pt x="533" y="3"/>
                      <a:pt x="531" y="3"/>
                    </a:cubicBezTo>
                    <a:cubicBezTo>
                      <a:pt x="533" y="3"/>
                      <a:pt x="533" y="3"/>
                      <a:pt x="533" y="3"/>
                    </a:cubicBezTo>
                    <a:cubicBezTo>
                      <a:pt x="532" y="4"/>
                      <a:pt x="531" y="4"/>
                      <a:pt x="529" y="4"/>
                    </a:cubicBezTo>
                    <a:cubicBezTo>
                      <a:pt x="529" y="4"/>
                      <a:pt x="531" y="4"/>
                      <a:pt x="530" y="3"/>
                    </a:cubicBezTo>
                    <a:cubicBezTo>
                      <a:pt x="528" y="5"/>
                      <a:pt x="526" y="2"/>
                      <a:pt x="523" y="3"/>
                    </a:cubicBezTo>
                    <a:cubicBezTo>
                      <a:pt x="522" y="3"/>
                      <a:pt x="523" y="2"/>
                      <a:pt x="522" y="1"/>
                    </a:cubicBezTo>
                    <a:cubicBezTo>
                      <a:pt x="519" y="2"/>
                      <a:pt x="519" y="0"/>
                      <a:pt x="515" y="1"/>
                    </a:cubicBezTo>
                    <a:cubicBezTo>
                      <a:pt x="516" y="2"/>
                      <a:pt x="516" y="2"/>
                      <a:pt x="514" y="3"/>
                    </a:cubicBezTo>
                    <a:cubicBezTo>
                      <a:pt x="519" y="2"/>
                      <a:pt x="519" y="2"/>
                      <a:pt x="519" y="2"/>
                    </a:cubicBezTo>
                    <a:cubicBezTo>
                      <a:pt x="516" y="4"/>
                      <a:pt x="516" y="4"/>
                      <a:pt x="516" y="4"/>
                    </a:cubicBezTo>
                    <a:cubicBezTo>
                      <a:pt x="518" y="4"/>
                      <a:pt x="519" y="3"/>
                      <a:pt x="520" y="3"/>
                    </a:cubicBezTo>
                    <a:cubicBezTo>
                      <a:pt x="519" y="4"/>
                      <a:pt x="519" y="4"/>
                      <a:pt x="520" y="4"/>
                    </a:cubicBezTo>
                    <a:cubicBezTo>
                      <a:pt x="517" y="3"/>
                      <a:pt x="515" y="5"/>
                      <a:pt x="513" y="4"/>
                    </a:cubicBezTo>
                    <a:cubicBezTo>
                      <a:pt x="513" y="2"/>
                      <a:pt x="513" y="2"/>
                      <a:pt x="513" y="2"/>
                    </a:cubicBezTo>
                    <a:cubicBezTo>
                      <a:pt x="509" y="1"/>
                      <a:pt x="506" y="3"/>
                      <a:pt x="501" y="3"/>
                    </a:cubicBezTo>
                    <a:cubicBezTo>
                      <a:pt x="503" y="3"/>
                      <a:pt x="503" y="3"/>
                      <a:pt x="503" y="3"/>
                    </a:cubicBezTo>
                    <a:cubicBezTo>
                      <a:pt x="502" y="4"/>
                      <a:pt x="500" y="3"/>
                      <a:pt x="498" y="3"/>
                    </a:cubicBezTo>
                    <a:cubicBezTo>
                      <a:pt x="498" y="3"/>
                      <a:pt x="497" y="2"/>
                      <a:pt x="496" y="2"/>
                    </a:cubicBezTo>
                    <a:cubicBezTo>
                      <a:pt x="496" y="2"/>
                      <a:pt x="493" y="2"/>
                      <a:pt x="492" y="3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86" y="2"/>
                      <a:pt x="485" y="5"/>
                      <a:pt x="482" y="4"/>
                    </a:cubicBezTo>
                    <a:cubicBezTo>
                      <a:pt x="483" y="4"/>
                      <a:pt x="481" y="3"/>
                      <a:pt x="484" y="2"/>
                    </a:cubicBezTo>
                    <a:cubicBezTo>
                      <a:pt x="482" y="2"/>
                      <a:pt x="481" y="2"/>
                      <a:pt x="481" y="3"/>
                    </a:cubicBezTo>
                    <a:cubicBezTo>
                      <a:pt x="480" y="2"/>
                      <a:pt x="477" y="4"/>
                      <a:pt x="476" y="3"/>
                    </a:cubicBezTo>
                    <a:cubicBezTo>
                      <a:pt x="476" y="3"/>
                      <a:pt x="476" y="4"/>
                      <a:pt x="474" y="4"/>
                    </a:cubicBezTo>
                    <a:cubicBezTo>
                      <a:pt x="474" y="4"/>
                      <a:pt x="474" y="4"/>
                      <a:pt x="474" y="4"/>
                    </a:cubicBezTo>
                    <a:cubicBezTo>
                      <a:pt x="474" y="4"/>
                      <a:pt x="472" y="4"/>
                      <a:pt x="473" y="5"/>
                    </a:cubicBezTo>
                    <a:cubicBezTo>
                      <a:pt x="469" y="3"/>
                      <a:pt x="462" y="5"/>
                      <a:pt x="458" y="3"/>
                    </a:cubicBezTo>
                    <a:cubicBezTo>
                      <a:pt x="456" y="3"/>
                      <a:pt x="452" y="4"/>
                      <a:pt x="450" y="4"/>
                    </a:cubicBezTo>
                    <a:cubicBezTo>
                      <a:pt x="450" y="4"/>
                      <a:pt x="450" y="3"/>
                      <a:pt x="450" y="3"/>
                    </a:cubicBezTo>
                    <a:cubicBezTo>
                      <a:pt x="447" y="3"/>
                      <a:pt x="448" y="6"/>
                      <a:pt x="444" y="5"/>
                    </a:cubicBezTo>
                    <a:cubicBezTo>
                      <a:pt x="442" y="4"/>
                      <a:pt x="446" y="4"/>
                      <a:pt x="445" y="4"/>
                    </a:cubicBezTo>
                    <a:cubicBezTo>
                      <a:pt x="444" y="1"/>
                      <a:pt x="440" y="4"/>
                      <a:pt x="437" y="3"/>
                    </a:cubicBezTo>
                    <a:cubicBezTo>
                      <a:pt x="438" y="2"/>
                      <a:pt x="438" y="2"/>
                      <a:pt x="438" y="2"/>
                    </a:cubicBezTo>
                    <a:cubicBezTo>
                      <a:pt x="436" y="2"/>
                      <a:pt x="433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27" y="4"/>
                      <a:pt x="423" y="5"/>
                      <a:pt x="420" y="5"/>
                    </a:cubicBezTo>
                    <a:cubicBezTo>
                      <a:pt x="421" y="4"/>
                      <a:pt x="421" y="4"/>
                      <a:pt x="420" y="3"/>
                    </a:cubicBezTo>
                    <a:cubicBezTo>
                      <a:pt x="419" y="4"/>
                      <a:pt x="421" y="5"/>
                      <a:pt x="418" y="5"/>
                    </a:cubicBezTo>
                    <a:cubicBezTo>
                      <a:pt x="417" y="5"/>
                      <a:pt x="415" y="4"/>
                      <a:pt x="415" y="3"/>
                    </a:cubicBezTo>
                    <a:cubicBezTo>
                      <a:pt x="417" y="3"/>
                      <a:pt x="417" y="3"/>
                      <a:pt x="417" y="3"/>
                    </a:cubicBezTo>
                    <a:cubicBezTo>
                      <a:pt x="416" y="2"/>
                      <a:pt x="414" y="3"/>
                      <a:pt x="412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08" y="3"/>
                      <a:pt x="408" y="4"/>
                      <a:pt x="404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2" y="6"/>
                      <a:pt x="402" y="4"/>
                      <a:pt x="400" y="5"/>
                    </a:cubicBezTo>
                    <a:cubicBezTo>
                      <a:pt x="399" y="3"/>
                      <a:pt x="399" y="3"/>
                      <a:pt x="399" y="3"/>
                    </a:cubicBezTo>
                    <a:cubicBezTo>
                      <a:pt x="397" y="4"/>
                      <a:pt x="393" y="5"/>
                      <a:pt x="390" y="5"/>
                    </a:cubicBezTo>
                    <a:cubicBezTo>
                      <a:pt x="392" y="4"/>
                      <a:pt x="395" y="3"/>
                      <a:pt x="398" y="3"/>
                    </a:cubicBezTo>
                    <a:cubicBezTo>
                      <a:pt x="396" y="3"/>
                      <a:pt x="392" y="3"/>
                      <a:pt x="391" y="3"/>
                    </a:cubicBezTo>
                    <a:cubicBezTo>
                      <a:pt x="392" y="3"/>
                      <a:pt x="393" y="3"/>
                      <a:pt x="393" y="3"/>
                    </a:cubicBezTo>
                    <a:cubicBezTo>
                      <a:pt x="391" y="4"/>
                      <a:pt x="389" y="5"/>
                      <a:pt x="385" y="5"/>
                    </a:cubicBezTo>
                    <a:cubicBezTo>
                      <a:pt x="386" y="2"/>
                      <a:pt x="377" y="4"/>
                      <a:pt x="375" y="2"/>
                    </a:cubicBezTo>
                    <a:cubicBezTo>
                      <a:pt x="369" y="3"/>
                      <a:pt x="363" y="1"/>
                      <a:pt x="357" y="2"/>
                    </a:cubicBezTo>
                    <a:cubicBezTo>
                      <a:pt x="359" y="4"/>
                      <a:pt x="355" y="2"/>
                      <a:pt x="355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7" y="2"/>
                      <a:pt x="350" y="2"/>
                      <a:pt x="350" y="1"/>
                    </a:cubicBezTo>
                    <a:cubicBezTo>
                      <a:pt x="346" y="1"/>
                      <a:pt x="348" y="0"/>
                      <a:pt x="346" y="0"/>
                    </a:cubicBezTo>
                    <a:cubicBezTo>
                      <a:pt x="346" y="1"/>
                      <a:pt x="345" y="1"/>
                      <a:pt x="343" y="1"/>
                    </a:cubicBezTo>
                    <a:cubicBezTo>
                      <a:pt x="346" y="2"/>
                      <a:pt x="346" y="2"/>
                      <a:pt x="346" y="2"/>
                    </a:cubicBezTo>
                    <a:cubicBezTo>
                      <a:pt x="341" y="3"/>
                      <a:pt x="341" y="0"/>
                      <a:pt x="337" y="1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6" y="1"/>
                      <a:pt x="329" y="0"/>
                      <a:pt x="327" y="2"/>
                    </a:cubicBezTo>
                    <a:cubicBezTo>
                      <a:pt x="326" y="2"/>
                      <a:pt x="326" y="1"/>
                      <a:pt x="327" y="1"/>
                    </a:cubicBezTo>
                    <a:cubicBezTo>
                      <a:pt x="321" y="1"/>
                      <a:pt x="314" y="3"/>
                      <a:pt x="309" y="2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09" y="2"/>
                      <a:pt x="308" y="2"/>
                      <a:pt x="306" y="2"/>
                    </a:cubicBezTo>
                    <a:cubicBezTo>
                      <a:pt x="307" y="2"/>
                      <a:pt x="307" y="1"/>
                      <a:pt x="306" y="1"/>
                    </a:cubicBezTo>
                    <a:cubicBezTo>
                      <a:pt x="306" y="1"/>
                      <a:pt x="304" y="2"/>
                      <a:pt x="302" y="2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298" y="0"/>
                      <a:pt x="295" y="3"/>
                      <a:pt x="290" y="3"/>
                    </a:cubicBezTo>
                    <a:cubicBezTo>
                      <a:pt x="290" y="2"/>
                      <a:pt x="285" y="1"/>
                      <a:pt x="283" y="1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76" y="0"/>
                      <a:pt x="272" y="2"/>
                      <a:pt x="266" y="3"/>
                    </a:cubicBezTo>
                    <a:cubicBezTo>
                      <a:pt x="262" y="1"/>
                      <a:pt x="253" y="2"/>
                      <a:pt x="247" y="1"/>
                    </a:cubicBezTo>
                    <a:cubicBezTo>
                      <a:pt x="248" y="1"/>
                      <a:pt x="246" y="2"/>
                      <a:pt x="245" y="2"/>
                    </a:cubicBezTo>
                    <a:cubicBezTo>
                      <a:pt x="244" y="2"/>
                      <a:pt x="241" y="4"/>
                      <a:pt x="242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1" y="0"/>
                      <a:pt x="238" y="1"/>
                      <a:pt x="236" y="1"/>
                    </a:cubicBezTo>
                    <a:cubicBezTo>
                      <a:pt x="235" y="3"/>
                      <a:pt x="235" y="3"/>
                      <a:pt x="235" y="3"/>
                    </a:cubicBezTo>
                    <a:cubicBezTo>
                      <a:pt x="229" y="0"/>
                      <a:pt x="220" y="4"/>
                      <a:pt x="216" y="1"/>
                    </a:cubicBezTo>
                    <a:cubicBezTo>
                      <a:pt x="215" y="2"/>
                      <a:pt x="213" y="2"/>
                      <a:pt x="212" y="2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08" y="1"/>
                      <a:pt x="206" y="1"/>
                      <a:pt x="201" y="1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9" y="0"/>
                      <a:pt x="198" y="3"/>
                      <a:pt x="195" y="3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0" y="2"/>
                      <a:pt x="185" y="0"/>
                      <a:pt x="180" y="2"/>
                    </a:cubicBezTo>
                    <a:cubicBezTo>
                      <a:pt x="180" y="2"/>
                      <a:pt x="180" y="1"/>
                      <a:pt x="181" y="1"/>
                    </a:cubicBezTo>
                    <a:cubicBezTo>
                      <a:pt x="179" y="1"/>
                      <a:pt x="172" y="0"/>
                      <a:pt x="173" y="2"/>
                    </a:cubicBezTo>
                    <a:cubicBezTo>
                      <a:pt x="173" y="1"/>
                      <a:pt x="168" y="2"/>
                      <a:pt x="165" y="3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3"/>
                      <a:pt x="163" y="3"/>
                      <a:pt x="160" y="4"/>
                    </a:cubicBezTo>
                    <a:cubicBezTo>
                      <a:pt x="159" y="4"/>
                      <a:pt x="159" y="3"/>
                      <a:pt x="160" y="3"/>
                    </a:cubicBezTo>
                    <a:cubicBezTo>
                      <a:pt x="158" y="3"/>
                      <a:pt x="158" y="4"/>
                      <a:pt x="155" y="4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4" y="3"/>
                      <a:pt x="154" y="3"/>
                      <a:pt x="153" y="4"/>
                    </a:cubicBezTo>
                    <a:cubicBezTo>
                      <a:pt x="151" y="5"/>
                      <a:pt x="148" y="4"/>
                      <a:pt x="148" y="3"/>
                    </a:cubicBezTo>
                    <a:cubicBezTo>
                      <a:pt x="147" y="3"/>
                      <a:pt x="146" y="4"/>
                      <a:pt x="144" y="4"/>
                    </a:cubicBezTo>
                    <a:cubicBezTo>
                      <a:pt x="144" y="4"/>
                      <a:pt x="145" y="3"/>
                      <a:pt x="145" y="3"/>
                    </a:cubicBezTo>
                    <a:cubicBezTo>
                      <a:pt x="141" y="2"/>
                      <a:pt x="139" y="5"/>
                      <a:pt x="136" y="3"/>
                    </a:cubicBezTo>
                    <a:cubicBezTo>
                      <a:pt x="136" y="3"/>
                      <a:pt x="135" y="3"/>
                      <a:pt x="135" y="3"/>
                    </a:cubicBezTo>
                    <a:cubicBezTo>
                      <a:pt x="139" y="3"/>
                      <a:pt x="141" y="3"/>
                      <a:pt x="141" y="3"/>
                    </a:cubicBezTo>
                    <a:cubicBezTo>
                      <a:pt x="141" y="2"/>
                      <a:pt x="138" y="2"/>
                      <a:pt x="141" y="0"/>
                    </a:cubicBezTo>
                    <a:cubicBezTo>
                      <a:pt x="138" y="1"/>
                      <a:pt x="135" y="3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2"/>
                      <a:pt x="131" y="2"/>
                      <a:pt x="130" y="2"/>
                    </a:cubicBezTo>
                    <a:cubicBezTo>
                      <a:pt x="129" y="2"/>
                      <a:pt x="129" y="2"/>
                      <a:pt x="128" y="2"/>
                    </a:cubicBezTo>
                    <a:cubicBezTo>
                      <a:pt x="128" y="1"/>
                      <a:pt x="125" y="1"/>
                      <a:pt x="123" y="1"/>
                    </a:cubicBezTo>
                    <a:cubicBezTo>
                      <a:pt x="124" y="2"/>
                      <a:pt x="122" y="2"/>
                      <a:pt x="123" y="3"/>
                    </a:cubicBezTo>
                    <a:cubicBezTo>
                      <a:pt x="123" y="3"/>
                      <a:pt x="124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7" y="3"/>
                      <a:pt x="128" y="3"/>
                    </a:cubicBezTo>
                    <a:cubicBezTo>
                      <a:pt x="127" y="3"/>
                      <a:pt x="126" y="4"/>
                      <a:pt x="125" y="3"/>
                    </a:cubicBezTo>
                    <a:cubicBezTo>
                      <a:pt x="124" y="4"/>
                      <a:pt x="123" y="5"/>
                      <a:pt x="123" y="5"/>
                    </a:cubicBezTo>
                    <a:cubicBezTo>
                      <a:pt x="121" y="3"/>
                      <a:pt x="117" y="3"/>
                      <a:pt x="117" y="2"/>
                    </a:cubicBezTo>
                    <a:cubicBezTo>
                      <a:pt x="113" y="2"/>
                      <a:pt x="107" y="2"/>
                      <a:pt x="105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3" y="3"/>
                      <a:pt x="104" y="3"/>
                      <a:pt x="105" y="3"/>
                    </a:cubicBezTo>
                    <a:cubicBezTo>
                      <a:pt x="102" y="3"/>
                      <a:pt x="98" y="3"/>
                      <a:pt x="97" y="4"/>
                    </a:cubicBezTo>
                    <a:cubicBezTo>
                      <a:pt x="94" y="4"/>
                      <a:pt x="99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87" y="1"/>
                      <a:pt x="82" y="7"/>
                      <a:pt x="73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64" y="3"/>
                      <a:pt x="53" y="5"/>
                      <a:pt x="43" y="3"/>
                    </a:cubicBezTo>
                    <a:cubicBezTo>
                      <a:pt x="40" y="3"/>
                      <a:pt x="40" y="4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0" y="6"/>
                      <a:pt x="27" y="2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17" y="5"/>
                      <a:pt x="17" y="4"/>
                    </a:cubicBezTo>
                    <a:cubicBezTo>
                      <a:pt x="17" y="4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4"/>
                      <a:pt x="11" y="2"/>
                      <a:pt x="6" y="2"/>
                    </a:cubicBezTo>
                    <a:cubicBezTo>
                      <a:pt x="4" y="2"/>
                      <a:pt x="0" y="4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0"/>
                      <a:pt x="4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2" y="11"/>
                      <a:pt x="14" y="11"/>
                    </a:cubicBezTo>
                    <a:cubicBezTo>
                      <a:pt x="16" y="11"/>
                      <a:pt x="13" y="10"/>
                      <a:pt x="15" y="9"/>
                    </a:cubicBezTo>
                    <a:cubicBezTo>
                      <a:pt x="17" y="10"/>
                      <a:pt x="16" y="11"/>
                      <a:pt x="18" y="10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9" y="10"/>
                      <a:pt x="21" y="11"/>
                      <a:pt x="22" y="10"/>
                    </a:cubicBezTo>
                    <a:cubicBezTo>
                      <a:pt x="24" y="11"/>
                      <a:pt x="27" y="10"/>
                      <a:pt x="27" y="11"/>
                    </a:cubicBezTo>
                    <a:cubicBezTo>
                      <a:pt x="28" y="11"/>
                      <a:pt x="30" y="10"/>
                      <a:pt x="31" y="10"/>
                    </a:cubicBezTo>
                    <a:cubicBezTo>
                      <a:pt x="29" y="12"/>
                      <a:pt x="37" y="10"/>
                      <a:pt x="36" y="12"/>
                    </a:cubicBezTo>
                    <a:cubicBezTo>
                      <a:pt x="38" y="10"/>
                      <a:pt x="43" y="11"/>
                      <a:pt x="46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7" y="11"/>
                      <a:pt x="48" y="11"/>
                      <a:pt x="49" y="12"/>
                    </a:cubicBezTo>
                    <a:cubicBezTo>
                      <a:pt x="49" y="10"/>
                      <a:pt x="52" y="10"/>
                      <a:pt x="54" y="9"/>
                    </a:cubicBezTo>
                    <a:cubicBezTo>
                      <a:pt x="56" y="10"/>
                      <a:pt x="53" y="11"/>
                      <a:pt x="53" y="12"/>
                    </a:cubicBezTo>
                    <a:cubicBezTo>
                      <a:pt x="53" y="11"/>
                      <a:pt x="57" y="11"/>
                      <a:pt x="57" y="10"/>
                    </a:cubicBezTo>
                    <a:cubicBezTo>
                      <a:pt x="58" y="11"/>
                      <a:pt x="58" y="10"/>
                      <a:pt x="59" y="12"/>
                    </a:cubicBezTo>
                    <a:cubicBezTo>
                      <a:pt x="59" y="10"/>
                      <a:pt x="61" y="11"/>
                      <a:pt x="62" y="10"/>
                    </a:cubicBezTo>
                    <a:cubicBezTo>
                      <a:pt x="65" y="11"/>
                      <a:pt x="63" y="12"/>
                      <a:pt x="66" y="11"/>
                    </a:cubicBezTo>
                    <a:cubicBezTo>
                      <a:pt x="67" y="12"/>
                      <a:pt x="65" y="13"/>
                      <a:pt x="65" y="13"/>
                    </a:cubicBezTo>
                    <a:close/>
                    <a:moveTo>
                      <a:pt x="133" y="9"/>
                    </a:moveTo>
                    <a:cubicBezTo>
                      <a:pt x="133" y="9"/>
                      <a:pt x="133" y="9"/>
                      <a:pt x="133" y="9"/>
                    </a:cubicBezTo>
                    <a:cubicBezTo>
                      <a:pt x="132" y="9"/>
                      <a:pt x="132" y="9"/>
                      <a:pt x="131" y="9"/>
                    </a:cubicBezTo>
                    <a:cubicBezTo>
                      <a:pt x="132" y="9"/>
                      <a:pt x="132" y="9"/>
                      <a:pt x="133" y="9"/>
                    </a:cubicBezTo>
                    <a:close/>
                    <a:moveTo>
                      <a:pt x="138" y="9"/>
                    </a:moveTo>
                    <a:cubicBezTo>
                      <a:pt x="138" y="9"/>
                      <a:pt x="137" y="9"/>
                      <a:pt x="136" y="9"/>
                    </a:cubicBezTo>
                    <a:cubicBezTo>
                      <a:pt x="136" y="9"/>
                      <a:pt x="136" y="8"/>
                      <a:pt x="136" y="8"/>
                    </a:cubicBezTo>
                    <a:cubicBezTo>
                      <a:pt x="136" y="9"/>
                      <a:pt x="137" y="9"/>
                      <a:pt x="138" y="9"/>
                    </a:cubicBezTo>
                    <a:close/>
                    <a:moveTo>
                      <a:pt x="126" y="1"/>
                    </a:moveTo>
                    <a:cubicBezTo>
                      <a:pt x="127" y="1"/>
                      <a:pt x="127" y="1"/>
                      <a:pt x="128" y="2"/>
                    </a:cubicBezTo>
                    <a:cubicBezTo>
                      <a:pt x="127" y="2"/>
                      <a:pt x="127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48ABF98-841A-4216-8BBE-D87B7EB1EA6F}"/>
                </a:ext>
              </a:extLst>
            </p:cNvPr>
            <p:cNvGrpSpPr/>
            <p:nvPr/>
          </p:nvGrpSpPr>
          <p:grpSpPr>
            <a:xfrm>
              <a:off x="1828695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D80BBAA9-BF1E-4121-9565-C83A32B4FB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gdLst>
                  <a:gd fmla="*/ 22 w 409" name="T0"/>
                  <a:gd fmla="*/ 267 h 407" name="T1"/>
                  <a:gd fmla="*/ 20 w 409" name="T2"/>
                  <a:gd fmla="*/ 260 h 407" name="T3"/>
                  <a:gd fmla="*/ 407 w 409" name="T4"/>
                  <a:gd fmla="*/ 244 h 407" name="T5"/>
                  <a:gd fmla="*/ 54 w 409" name="T6"/>
                  <a:gd fmla="*/ 78 h 407" name="T7"/>
                  <a:gd fmla="*/ 99 w 409" name="T8"/>
                  <a:gd fmla="*/ 371 h 407" name="T9"/>
                  <a:gd fmla="*/ 18 w 409" name="T10"/>
                  <a:gd fmla="*/ 263 h 407" name="T11"/>
                  <a:gd fmla="*/ 104 w 409" name="T12"/>
                  <a:gd fmla="*/ 373 h 407" name="T13"/>
                  <a:gd fmla="*/ 15 w 409" name="T14"/>
                  <a:gd fmla="*/ 240 h 407" name="T15"/>
                  <a:gd fmla="*/ 19 w 409" name="T16"/>
                  <a:gd fmla="*/ 258 h 407" name="T17"/>
                  <a:gd fmla="*/ 19 w 409" name="T18"/>
                  <a:gd fmla="*/ 259 h 407" name="T19"/>
                  <a:gd fmla="*/ 69 w 409" name="T20"/>
                  <a:gd fmla="*/ 59 h 407" name="T21"/>
                  <a:gd fmla="*/ 298 w 409" name="T22"/>
                  <a:gd fmla="*/ 23 h 407" name="T23"/>
                  <a:gd fmla="*/ 249 w 409" name="T24"/>
                  <a:gd fmla="*/ 7 h 407" name="T25"/>
                  <a:gd fmla="*/ 193 w 409" name="T26"/>
                  <a:gd fmla="*/ 4 h 407" name="T27"/>
                  <a:gd fmla="*/ 81 w 409" name="T28"/>
                  <a:gd fmla="*/ 49 h 407" name="T29"/>
                  <a:gd fmla="*/ 49 w 409" name="T30"/>
                  <a:gd fmla="*/ 85 h 407" name="T31"/>
                  <a:gd fmla="*/ 19 w 409" name="T32"/>
                  <a:gd fmla="*/ 145 h 407" name="T33"/>
                  <a:gd fmla="*/ 44 w 409" name="T34"/>
                  <a:gd fmla="*/ 87 h 407" name="T35"/>
                  <a:gd fmla="*/ 22 w 409" name="T36"/>
                  <a:gd fmla="*/ 128 h 407" name="T37"/>
                  <a:gd fmla="*/ 45 w 409" name="T38"/>
                  <a:gd fmla="*/ 320 h 407" name="T39"/>
                  <a:gd fmla="*/ 83 w 409" name="T40"/>
                  <a:gd fmla="*/ 361 h 407" name="T41"/>
                  <a:gd fmla="*/ 300 w 409" name="T42"/>
                  <a:gd fmla="*/ 387 h 407" name="T43"/>
                  <a:gd fmla="*/ 249 w 409" name="T44"/>
                  <a:gd fmla="*/ 402 h 407" name="T45"/>
                  <a:gd fmla="*/ 178 w 409" name="T46"/>
                  <a:gd fmla="*/ 403 h 407" name="T47"/>
                  <a:gd fmla="*/ 151 w 409" name="T48"/>
                  <a:gd fmla="*/ 396 h 407" name="T49"/>
                  <a:gd fmla="*/ 123 w 409" name="T50"/>
                  <a:gd fmla="*/ 383 h 407" name="T51"/>
                  <a:gd fmla="*/ 168 w 409" name="T52"/>
                  <a:gd fmla="*/ 399 h 407" name="T53"/>
                  <a:gd fmla="*/ 210 w 409" name="T54"/>
                  <a:gd fmla="*/ 403 h 407" name="T55"/>
                  <a:gd fmla="*/ 261 w 409" name="T56"/>
                  <a:gd fmla="*/ 397 h 407" name="T57"/>
                  <a:gd fmla="*/ 170 w 409" name="T58"/>
                  <a:gd fmla="*/ 401 h 407" name="T59"/>
                  <a:gd fmla="*/ 234 w 409" name="T60"/>
                  <a:gd fmla="*/ 403 h 407" name="T61"/>
                  <a:gd fmla="*/ 303 w 409" name="T62"/>
                  <a:gd fmla="*/ 382 h 407" name="T63"/>
                  <a:gd fmla="*/ 355 w 409" name="T64"/>
                  <a:gd fmla="*/ 345 h 407" name="T65"/>
                  <a:gd fmla="*/ 391 w 409" name="T66"/>
                  <a:gd fmla="*/ 292 h 407" name="T67"/>
                  <a:gd fmla="*/ 348 w 409" name="T68"/>
                  <a:gd fmla="*/ 348 h 407" name="T69"/>
                  <a:gd fmla="*/ 271 w 409" name="T70"/>
                  <a:gd fmla="*/ 394 h 407" name="T71"/>
                  <a:gd fmla="*/ 298 w 409" name="T72"/>
                  <a:gd fmla="*/ 382 h 407" name="T73"/>
                  <a:gd fmla="*/ 385 w 409" name="T74"/>
                  <a:gd fmla="*/ 300 h 407" name="T75"/>
                  <a:gd fmla="*/ 367 w 409" name="T76"/>
                  <a:gd fmla="*/ 324 h 407" name="T77"/>
                  <a:gd fmla="*/ 364 w 409" name="T78"/>
                  <a:gd fmla="*/ 328 h 407" name="T79"/>
                  <a:gd fmla="*/ 394 w 409" name="T80"/>
                  <a:gd fmla="*/ 278 h 407" name="T81"/>
                  <a:gd fmla="*/ 408 w 409" name="T82"/>
                  <a:gd fmla="*/ 224 h 407" name="T83"/>
                  <a:gd fmla="*/ 403 w 409" name="T84"/>
                  <a:gd fmla="*/ 247 h 407" name="T85"/>
                  <a:gd fmla="*/ 378 w 409" name="T86"/>
                  <a:gd fmla="*/ 305 h 407" name="T87"/>
                  <a:gd fmla="*/ 345 w 409" name="T88"/>
                  <a:gd fmla="*/ 345 h 407" name="T89"/>
                  <a:gd fmla="*/ 176 w 409" name="T90"/>
                  <a:gd fmla="*/ 395 h 407" name="T91"/>
                  <a:gd fmla="*/ 87 w 409" name="T92"/>
                  <a:gd fmla="*/ 353 h 407" name="T93"/>
                  <a:gd fmla="*/ 95 w 409" name="T94"/>
                  <a:gd fmla="*/ 46 h 407" name="T95"/>
                  <a:gd fmla="*/ 373 w 409" name="T96"/>
                  <a:gd fmla="*/ 93 h 407" name="T97"/>
                  <a:gd fmla="*/ 397 w 409" name="T98"/>
                  <a:gd fmla="*/ 143 h 407" name="T99"/>
                  <a:gd fmla="*/ 406 w 409" name="T100"/>
                  <a:gd fmla="*/ 182 h 407" name="T101"/>
                  <a:gd fmla="*/ 368 w 409" name="T102"/>
                  <a:gd fmla="*/ 82 h 407" name="T103"/>
                  <a:gd fmla="*/ 377 w 409" name="T104"/>
                  <a:gd fmla="*/ 94 h 407" name="T105"/>
                  <a:gd fmla="*/ 397 w 409" name="T106"/>
                  <a:gd fmla="*/ 132 h 407" name="T107"/>
                  <a:gd fmla="*/ 370 w 409" name="T108"/>
                  <a:gd fmla="*/ 81 h 407" name="T109"/>
                  <a:gd fmla="*/ 324 w 409" name="T110"/>
                  <a:gd fmla="*/ 36 h 407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407" w="409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16" name="Freeform 146">
                <a:extLst>
                  <a:ext uri="{FF2B5EF4-FFF2-40B4-BE49-F238E27FC236}">
                    <a16:creationId xmlns:a16="http://schemas.microsoft.com/office/drawing/2014/main" id="{803F3811-41CD-4A41-8A4E-25B22355D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gdLst>
                  <a:gd fmla="*/ 98 w 182" name="T0"/>
                  <a:gd fmla="*/ 190 h 245" name="T1"/>
                  <a:gd fmla="*/ 90 w 182" name="T2"/>
                  <a:gd fmla="*/ 202 h 245" name="T3"/>
                  <a:gd fmla="*/ 81 w 182" name="T4"/>
                  <a:gd fmla="*/ 214 h 245" name="T5"/>
                  <a:gd fmla="*/ 73 w 182" name="T6"/>
                  <a:gd fmla="*/ 223 h 245" name="T7"/>
                  <a:gd fmla="*/ 63 w 182" name="T8"/>
                  <a:gd fmla="*/ 228 h 245" name="T9"/>
                  <a:gd fmla="*/ 49 w 182" name="T10"/>
                  <a:gd fmla="*/ 227 h 245" name="T11"/>
                  <a:gd fmla="*/ 39 w 182" name="T12"/>
                  <a:gd fmla="*/ 231 h 245" name="T13"/>
                  <a:gd fmla="*/ 48 w 182" name="T14"/>
                  <a:gd fmla="*/ 225 h 245" name="T15"/>
                  <a:gd fmla="*/ 39 w 182" name="T16"/>
                  <a:gd fmla="*/ 225 h 245" name="T17"/>
                  <a:gd fmla="*/ 46 w 182" name="T18"/>
                  <a:gd fmla="*/ 220 h 245" name="T19"/>
                  <a:gd fmla="*/ 55 w 182" name="T20"/>
                  <a:gd fmla="*/ 210 h 245" name="T21"/>
                  <a:gd fmla="*/ 64 w 182" name="T22"/>
                  <a:gd fmla="*/ 197 h 245" name="T23"/>
                  <a:gd fmla="*/ 80 w 182" name="T24"/>
                  <a:gd fmla="*/ 188 h 245" name="T25"/>
                  <a:gd fmla="*/ 81 w 182" name="T26"/>
                  <a:gd fmla="*/ 184 h 245" name="T27"/>
                  <a:gd fmla="*/ 90 w 182" name="T28"/>
                  <a:gd fmla="*/ 176 h 245" name="T29"/>
                  <a:gd fmla="*/ 100 w 182" name="T30"/>
                  <a:gd fmla="*/ 165 h 245" name="T31"/>
                  <a:gd fmla="*/ 112 w 182" name="T32"/>
                  <a:gd fmla="*/ 148 h 245" name="T33"/>
                  <a:gd fmla="*/ 129 w 182" name="T34"/>
                  <a:gd fmla="*/ 121 h 245" name="T35"/>
                  <a:gd fmla="*/ 129 w 182" name="T36"/>
                  <a:gd fmla="*/ 110 h 245" name="T37"/>
                  <a:gd fmla="*/ 131 w 182" name="T38"/>
                  <a:gd fmla="*/ 105 h 245" name="T39"/>
                  <a:gd fmla="*/ 116 w 182" name="T40"/>
                  <a:gd fmla="*/ 94 h 245" name="T41"/>
                  <a:gd fmla="*/ 98 w 182" name="T42"/>
                  <a:gd fmla="*/ 87 h 245" name="T43"/>
                  <a:gd fmla="*/ 110 w 182" name="T44"/>
                  <a:gd fmla="*/ 96 h 245" name="T45"/>
                  <a:gd fmla="*/ 119 w 182" name="T46"/>
                  <a:gd fmla="*/ 107 h 245" name="T47"/>
                  <a:gd fmla="*/ 115 w 182" name="T48"/>
                  <a:gd fmla="*/ 119 h 245" name="T49"/>
                  <a:gd fmla="*/ 86 w 182" name="T50"/>
                  <a:gd fmla="*/ 155 h 245" name="T51"/>
                  <a:gd fmla="*/ 74 w 182" name="T52"/>
                  <a:gd fmla="*/ 169 h 245" name="T53"/>
                  <a:gd fmla="*/ 68 w 182" name="T54"/>
                  <a:gd fmla="*/ 178 h 245" name="T55"/>
                  <a:gd fmla="*/ 57 w 182" name="T56"/>
                  <a:gd fmla="*/ 194 h 245" name="T57"/>
                  <a:gd fmla="*/ 15 w 182" name="T58"/>
                  <a:gd fmla="*/ 231 h 245" name="T59"/>
                  <a:gd fmla="*/ 4 w 182" name="T60"/>
                  <a:gd fmla="*/ 245 h 245" name="T61"/>
                  <a:gd fmla="*/ 59 w 182" name="T62"/>
                  <a:gd fmla="*/ 239 h 245" name="T63"/>
                  <a:gd fmla="*/ 78 w 182" name="T64"/>
                  <a:gd fmla="*/ 236 h 245" name="T65"/>
                  <a:gd fmla="*/ 93 w 182" name="T66"/>
                  <a:gd fmla="*/ 223 h 245" name="T67"/>
                  <a:gd fmla="*/ 122 w 182" name="T68"/>
                  <a:gd fmla="*/ 184 h 245" name="T69"/>
                  <a:gd fmla="*/ 148 w 182" name="T70"/>
                  <a:gd fmla="*/ 149 h 245" name="T71"/>
                  <a:gd fmla="*/ 166 w 182" name="T72"/>
                  <a:gd fmla="*/ 122 h 245" name="T73"/>
                  <a:gd fmla="*/ 162 w 182" name="T74"/>
                  <a:gd fmla="*/ 85 h 245" name="T75"/>
                  <a:gd fmla="*/ 155 w 182" name="T76"/>
                  <a:gd fmla="*/ 75 h 245" name="T77"/>
                  <a:gd fmla="*/ 122 w 182" name="T78"/>
                  <a:gd fmla="*/ 53 h 245" name="T79"/>
                  <a:gd fmla="*/ 90 w 182" name="T80"/>
                  <a:gd fmla="*/ 17 h 245" name="T81"/>
                  <a:gd fmla="*/ 56 w 182" name="T82"/>
                  <a:gd fmla="*/ 3 h 245" name="T83"/>
                  <a:gd fmla="*/ 32 w 182" name="T84"/>
                  <a:gd fmla="*/ 14 h 245" name="T85"/>
                  <a:gd fmla="*/ 68 w 182" name="T86"/>
                  <a:gd fmla="*/ 18 h 245" name="T87"/>
                  <a:gd fmla="*/ 69 w 182" name="T88"/>
                  <a:gd fmla="*/ 14 h 245" name="T89"/>
                  <a:gd fmla="*/ 81 w 182" name="T90"/>
                  <a:gd fmla="*/ 27 h 245" name="T91"/>
                  <a:gd fmla="*/ 114 w 182" name="T92"/>
                  <a:gd fmla="*/ 57 h 245" name="T93"/>
                  <a:gd fmla="*/ 127 w 182" name="T94"/>
                  <a:gd fmla="*/ 70 h 245" name="T95"/>
                  <a:gd fmla="*/ 153 w 182" name="T96"/>
                  <a:gd fmla="*/ 92 h 245" name="T97"/>
                  <a:gd fmla="*/ 155 w 182" name="T98"/>
                  <a:gd fmla="*/ 98 h 245" name="T99"/>
                  <a:gd fmla="*/ 157 w 182" name="T100"/>
                  <a:gd fmla="*/ 103 h 245" name="T101"/>
                  <a:gd fmla="*/ 155 w 182" name="T102"/>
                  <a:gd fmla="*/ 106 h 245" name="T103"/>
                  <a:gd fmla="*/ 152 w 182" name="T104"/>
                  <a:gd fmla="*/ 120 h 245" name="T105"/>
                  <a:gd fmla="*/ 144 w 182" name="T106"/>
                  <a:gd fmla="*/ 126 h 245" name="T107"/>
                  <a:gd fmla="*/ 135 w 182" name="T108"/>
                  <a:gd fmla="*/ 133 h 245" name="T109"/>
                  <a:gd fmla="*/ 115 w 182" name="T110"/>
                  <a:gd fmla="*/ 166 h 245" name="T111"/>
                  <a:gd fmla="*/ 38 w 182" name="T112"/>
                  <a:gd fmla="*/ 229 h 245" name="T113"/>
                  <a:gd fmla="*/ 118 w 182" name="T114"/>
                  <a:gd fmla="*/ 103 h 245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5" w="182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2DC4E77-B6FB-4FA7-8AE8-1FF51071069C}"/>
                </a:ext>
              </a:extLst>
            </p:cNvPr>
            <p:cNvGrpSpPr/>
            <p:nvPr/>
          </p:nvGrpSpPr>
          <p:grpSpPr>
            <a:xfrm flipH="1">
              <a:off x="3712442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9BF15AF5-2427-4591-92B9-823C29FF7C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gdLst>
                  <a:gd fmla="*/ 22 w 409" name="T0"/>
                  <a:gd fmla="*/ 267 h 407" name="T1"/>
                  <a:gd fmla="*/ 20 w 409" name="T2"/>
                  <a:gd fmla="*/ 260 h 407" name="T3"/>
                  <a:gd fmla="*/ 407 w 409" name="T4"/>
                  <a:gd fmla="*/ 244 h 407" name="T5"/>
                  <a:gd fmla="*/ 54 w 409" name="T6"/>
                  <a:gd fmla="*/ 78 h 407" name="T7"/>
                  <a:gd fmla="*/ 99 w 409" name="T8"/>
                  <a:gd fmla="*/ 371 h 407" name="T9"/>
                  <a:gd fmla="*/ 18 w 409" name="T10"/>
                  <a:gd fmla="*/ 263 h 407" name="T11"/>
                  <a:gd fmla="*/ 104 w 409" name="T12"/>
                  <a:gd fmla="*/ 373 h 407" name="T13"/>
                  <a:gd fmla="*/ 15 w 409" name="T14"/>
                  <a:gd fmla="*/ 240 h 407" name="T15"/>
                  <a:gd fmla="*/ 19 w 409" name="T16"/>
                  <a:gd fmla="*/ 258 h 407" name="T17"/>
                  <a:gd fmla="*/ 19 w 409" name="T18"/>
                  <a:gd fmla="*/ 259 h 407" name="T19"/>
                  <a:gd fmla="*/ 69 w 409" name="T20"/>
                  <a:gd fmla="*/ 59 h 407" name="T21"/>
                  <a:gd fmla="*/ 298 w 409" name="T22"/>
                  <a:gd fmla="*/ 23 h 407" name="T23"/>
                  <a:gd fmla="*/ 249 w 409" name="T24"/>
                  <a:gd fmla="*/ 7 h 407" name="T25"/>
                  <a:gd fmla="*/ 193 w 409" name="T26"/>
                  <a:gd fmla="*/ 4 h 407" name="T27"/>
                  <a:gd fmla="*/ 81 w 409" name="T28"/>
                  <a:gd fmla="*/ 49 h 407" name="T29"/>
                  <a:gd fmla="*/ 49 w 409" name="T30"/>
                  <a:gd fmla="*/ 85 h 407" name="T31"/>
                  <a:gd fmla="*/ 19 w 409" name="T32"/>
                  <a:gd fmla="*/ 145 h 407" name="T33"/>
                  <a:gd fmla="*/ 44 w 409" name="T34"/>
                  <a:gd fmla="*/ 87 h 407" name="T35"/>
                  <a:gd fmla="*/ 22 w 409" name="T36"/>
                  <a:gd fmla="*/ 128 h 407" name="T37"/>
                  <a:gd fmla="*/ 45 w 409" name="T38"/>
                  <a:gd fmla="*/ 320 h 407" name="T39"/>
                  <a:gd fmla="*/ 83 w 409" name="T40"/>
                  <a:gd fmla="*/ 361 h 407" name="T41"/>
                  <a:gd fmla="*/ 300 w 409" name="T42"/>
                  <a:gd fmla="*/ 387 h 407" name="T43"/>
                  <a:gd fmla="*/ 249 w 409" name="T44"/>
                  <a:gd fmla="*/ 402 h 407" name="T45"/>
                  <a:gd fmla="*/ 178 w 409" name="T46"/>
                  <a:gd fmla="*/ 403 h 407" name="T47"/>
                  <a:gd fmla="*/ 151 w 409" name="T48"/>
                  <a:gd fmla="*/ 396 h 407" name="T49"/>
                  <a:gd fmla="*/ 123 w 409" name="T50"/>
                  <a:gd fmla="*/ 383 h 407" name="T51"/>
                  <a:gd fmla="*/ 168 w 409" name="T52"/>
                  <a:gd fmla="*/ 399 h 407" name="T53"/>
                  <a:gd fmla="*/ 210 w 409" name="T54"/>
                  <a:gd fmla="*/ 403 h 407" name="T55"/>
                  <a:gd fmla="*/ 261 w 409" name="T56"/>
                  <a:gd fmla="*/ 397 h 407" name="T57"/>
                  <a:gd fmla="*/ 170 w 409" name="T58"/>
                  <a:gd fmla="*/ 401 h 407" name="T59"/>
                  <a:gd fmla="*/ 234 w 409" name="T60"/>
                  <a:gd fmla="*/ 403 h 407" name="T61"/>
                  <a:gd fmla="*/ 303 w 409" name="T62"/>
                  <a:gd fmla="*/ 382 h 407" name="T63"/>
                  <a:gd fmla="*/ 355 w 409" name="T64"/>
                  <a:gd fmla="*/ 345 h 407" name="T65"/>
                  <a:gd fmla="*/ 391 w 409" name="T66"/>
                  <a:gd fmla="*/ 292 h 407" name="T67"/>
                  <a:gd fmla="*/ 348 w 409" name="T68"/>
                  <a:gd fmla="*/ 348 h 407" name="T69"/>
                  <a:gd fmla="*/ 271 w 409" name="T70"/>
                  <a:gd fmla="*/ 394 h 407" name="T71"/>
                  <a:gd fmla="*/ 298 w 409" name="T72"/>
                  <a:gd fmla="*/ 382 h 407" name="T73"/>
                  <a:gd fmla="*/ 385 w 409" name="T74"/>
                  <a:gd fmla="*/ 300 h 407" name="T75"/>
                  <a:gd fmla="*/ 367 w 409" name="T76"/>
                  <a:gd fmla="*/ 324 h 407" name="T77"/>
                  <a:gd fmla="*/ 364 w 409" name="T78"/>
                  <a:gd fmla="*/ 328 h 407" name="T79"/>
                  <a:gd fmla="*/ 394 w 409" name="T80"/>
                  <a:gd fmla="*/ 278 h 407" name="T81"/>
                  <a:gd fmla="*/ 408 w 409" name="T82"/>
                  <a:gd fmla="*/ 224 h 407" name="T83"/>
                  <a:gd fmla="*/ 403 w 409" name="T84"/>
                  <a:gd fmla="*/ 247 h 407" name="T85"/>
                  <a:gd fmla="*/ 378 w 409" name="T86"/>
                  <a:gd fmla="*/ 305 h 407" name="T87"/>
                  <a:gd fmla="*/ 345 w 409" name="T88"/>
                  <a:gd fmla="*/ 345 h 407" name="T89"/>
                  <a:gd fmla="*/ 176 w 409" name="T90"/>
                  <a:gd fmla="*/ 395 h 407" name="T91"/>
                  <a:gd fmla="*/ 87 w 409" name="T92"/>
                  <a:gd fmla="*/ 353 h 407" name="T93"/>
                  <a:gd fmla="*/ 95 w 409" name="T94"/>
                  <a:gd fmla="*/ 46 h 407" name="T95"/>
                  <a:gd fmla="*/ 373 w 409" name="T96"/>
                  <a:gd fmla="*/ 93 h 407" name="T97"/>
                  <a:gd fmla="*/ 397 w 409" name="T98"/>
                  <a:gd fmla="*/ 143 h 407" name="T99"/>
                  <a:gd fmla="*/ 406 w 409" name="T100"/>
                  <a:gd fmla="*/ 182 h 407" name="T101"/>
                  <a:gd fmla="*/ 368 w 409" name="T102"/>
                  <a:gd fmla="*/ 82 h 407" name="T103"/>
                  <a:gd fmla="*/ 377 w 409" name="T104"/>
                  <a:gd fmla="*/ 94 h 407" name="T105"/>
                  <a:gd fmla="*/ 397 w 409" name="T106"/>
                  <a:gd fmla="*/ 132 h 407" name="T107"/>
                  <a:gd fmla="*/ 370 w 409" name="T108"/>
                  <a:gd fmla="*/ 81 h 407" name="T109"/>
                  <a:gd fmla="*/ 324 w 409" name="T110"/>
                  <a:gd fmla="*/ 36 h 407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407" w="409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14" name="Freeform 146">
                <a:extLst>
                  <a:ext uri="{FF2B5EF4-FFF2-40B4-BE49-F238E27FC236}">
                    <a16:creationId xmlns:a16="http://schemas.microsoft.com/office/drawing/2014/main" id="{1774505B-35C8-4CDC-A0CA-1BCCC95499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gdLst>
                  <a:gd fmla="*/ 98 w 182" name="T0"/>
                  <a:gd fmla="*/ 190 h 245" name="T1"/>
                  <a:gd fmla="*/ 90 w 182" name="T2"/>
                  <a:gd fmla="*/ 202 h 245" name="T3"/>
                  <a:gd fmla="*/ 81 w 182" name="T4"/>
                  <a:gd fmla="*/ 214 h 245" name="T5"/>
                  <a:gd fmla="*/ 73 w 182" name="T6"/>
                  <a:gd fmla="*/ 223 h 245" name="T7"/>
                  <a:gd fmla="*/ 63 w 182" name="T8"/>
                  <a:gd fmla="*/ 228 h 245" name="T9"/>
                  <a:gd fmla="*/ 49 w 182" name="T10"/>
                  <a:gd fmla="*/ 227 h 245" name="T11"/>
                  <a:gd fmla="*/ 39 w 182" name="T12"/>
                  <a:gd fmla="*/ 231 h 245" name="T13"/>
                  <a:gd fmla="*/ 48 w 182" name="T14"/>
                  <a:gd fmla="*/ 225 h 245" name="T15"/>
                  <a:gd fmla="*/ 39 w 182" name="T16"/>
                  <a:gd fmla="*/ 225 h 245" name="T17"/>
                  <a:gd fmla="*/ 46 w 182" name="T18"/>
                  <a:gd fmla="*/ 220 h 245" name="T19"/>
                  <a:gd fmla="*/ 55 w 182" name="T20"/>
                  <a:gd fmla="*/ 210 h 245" name="T21"/>
                  <a:gd fmla="*/ 64 w 182" name="T22"/>
                  <a:gd fmla="*/ 197 h 245" name="T23"/>
                  <a:gd fmla="*/ 80 w 182" name="T24"/>
                  <a:gd fmla="*/ 188 h 245" name="T25"/>
                  <a:gd fmla="*/ 81 w 182" name="T26"/>
                  <a:gd fmla="*/ 184 h 245" name="T27"/>
                  <a:gd fmla="*/ 90 w 182" name="T28"/>
                  <a:gd fmla="*/ 176 h 245" name="T29"/>
                  <a:gd fmla="*/ 100 w 182" name="T30"/>
                  <a:gd fmla="*/ 165 h 245" name="T31"/>
                  <a:gd fmla="*/ 112 w 182" name="T32"/>
                  <a:gd fmla="*/ 148 h 245" name="T33"/>
                  <a:gd fmla="*/ 129 w 182" name="T34"/>
                  <a:gd fmla="*/ 121 h 245" name="T35"/>
                  <a:gd fmla="*/ 129 w 182" name="T36"/>
                  <a:gd fmla="*/ 110 h 245" name="T37"/>
                  <a:gd fmla="*/ 131 w 182" name="T38"/>
                  <a:gd fmla="*/ 105 h 245" name="T39"/>
                  <a:gd fmla="*/ 116 w 182" name="T40"/>
                  <a:gd fmla="*/ 94 h 245" name="T41"/>
                  <a:gd fmla="*/ 98 w 182" name="T42"/>
                  <a:gd fmla="*/ 87 h 245" name="T43"/>
                  <a:gd fmla="*/ 110 w 182" name="T44"/>
                  <a:gd fmla="*/ 96 h 245" name="T45"/>
                  <a:gd fmla="*/ 119 w 182" name="T46"/>
                  <a:gd fmla="*/ 107 h 245" name="T47"/>
                  <a:gd fmla="*/ 115 w 182" name="T48"/>
                  <a:gd fmla="*/ 119 h 245" name="T49"/>
                  <a:gd fmla="*/ 86 w 182" name="T50"/>
                  <a:gd fmla="*/ 155 h 245" name="T51"/>
                  <a:gd fmla="*/ 74 w 182" name="T52"/>
                  <a:gd fmla="*/ 169 h 245" name="T53"/>
                  <a:gd fmla="*/ 68 w 182" name="T54"/>
                  <a:gd fmla="*/ 178 h 245" name="T55"/>
                  <a:gd fmla="*/ 57 w 182" name="T56"/>
                  <a:gd fmla="*/ 194 h 245" name="T57"/>
                  <a:gd fmla="*/ 15 w 182" name="T58"/>
                  <a:gd fmla="*/ 231 h 245" name="T59"/>
                  <a:gd fmla="*/ 4 w 182" name="T60"/>
                  <a:gd fmla="*/ 245 h 245" name="T61"/>
                  <a:gd fmla="*/ 59 w 182" name="T62"/>
                  <a:gd fmla="*/ 239 h 245" name="T63"/>
                  <a:gd fmla="*/ 78 w 182" name="T64"/>
                  <a:gd fmla="*/ 236 h 245" name="T65"/>
                  <a:gd fmla="*/ 93 w 182" name="T66"/>
                  <a:gd fmla="*/ 223 h 245" name="T67"/>
                  <a:gd fmla="*/ 122 w 182" name="T68"/>
                  <a:gd fmla="*/ 184 h 245" name="T69"/>
                  <a:gd fmla="*/ 148 w 182" name="T70"/>
                  <a:gd fmla="*/ 149 h 245" name="T71"/>
                  <a:gd fmla="*/ 166 w 182" name="T72"/>
                  <a:gd fmla="*/ 122 h 245" name="T73"/>
                  <a:gd fmla="*/ 162 w 182" name="T74"/>
                  <a:gd fmla="*/ 85 h 245" name="T75"/>
                  <a:gd fmla="*/ 155 w 182" name="T76"/>
                  <a:gd fmla="*/ 75 h 245" name="T77"/>
                  <a:gd fmla="*/ 122 w 182" name="T78"/>
                  <a:gd fmla="*/ 53 h 245" name="T79"/>
                  <a:gd fmla="*/ 90 w 182" name="T80"/>
                  <a:gd fmla="*/ 17 h 245" name="T81"/>
                  <a:gd fmla="*/ 56 w 182" name="T82"/>
                  <a:gd fmla="*/ 3 h 245" name="T83"/>
                  <a:gd fmla="*/ 32 w 182" name="T84"/>
                  <a:gd fmla="*/ 14 h 245" name="T85"/>
                  <a:gd fmla="*/ 68 w 182" name="T86"/>
                  <a:gd fmla="*/ 18 h 245" name="T87"/>
                  <a:gd fmla="*/ 69 w 182" name="T88"/>
                  <a:gd fmla="*/ 14 h 245" name="T89"/>
                  <a:gd fmla="*/ 81 w 182" name="T90"/>
                  <a:gd fmla="*/ 27 h 245" name="T91"/>
                  <a:gd fmla="*/ 114 w 182" name="T92"/>
                  <a:gd fmla="*/ 57 h 245" name="T93"/>
                  <a:gd fmla="*/ 127 w 182" name="T94"/>
                  <a:gd fmla="*/ 70 h 245" name="T95"/>
                  <a:gd fmla="*/ 153 w 182" name="T96"/>
                  <a:gd fmla="*/ 92 h 245" name="T97"/>
                  <a:gd fmla="*/ 155 w 182" name="T98"/>
                  <a:gd fmla="*/ 98 h 245" name="T99"/>
                  <a:gd fmla="*/ 157 w 182" name="T100"/>
                  <a:gd fmla="*/ 103 h 245" name="T101"/>
                  <a:gd fmla="*/ 155 w 182" name="T102"/>
                  <a:gd fmla="*/ 106 h 245" name="T103"/>
                  <a:gd fmla="*/ 152 w 182" name="T104"/>
                  <a:gd fmla="*/ 120 h 245" name="T105"/>
                  <a:gd fmla="*/ 144 w 182" name="T106"/>
                  <a:gd fmla="*/ 126 h 245" name="T107"/>
                  <a:gd fmla="*/ 135 w 182" name="T108"/>
                  <a:gd fmla="*/ 133 h 245" name="T109"/>
                  <a:gd fmla="*/ 115 w 182" name="T110"/>
                  <a:gd fmla="*/ 166 h 245" name="T111"/>
                  <a:gd fmla="*/ 38 w 182" name="T112"/>
                  <a:gd fmla="*/ 229 h 245" name="T113"/>
                  <a:gd fmla="*/ 118 w 182" name="T114"/>
                  <a:gd fmla="*/ 103 h 245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5" w="182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1FE32E4-37A3-4DC5-B9A2-40D13F250B24}"/>
                </a:ext>
              </a:extLst>
            </p:cNvPr>
            <p:cNvSpPr/>
            <p:nvPr/>
          </p:nvSpPr>
          <p:spPr>
            <a:xfrm>
              <a:off x="2348134" y="2172326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93D0C9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BUSINESS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9058230-9AA6-4A2C-B8FB-86B87C2CAB6B}"/>
              </a:ext>
            </a:extLst>
          </p:cNvPr>
          <p:cNvGrpSpPr/>
          <p:nvPr/>
        </p:nvGrpSpPr>
        <p:grpSpPr>
          <a:xfrm>
            <a:off x="4909981" y="1407682"/>
            <a:ext cx="2615878" cy="3098578"/>
            <a:chOff x="1608881" y="2040581"/>
            <a:chExt cx="2615878" cy="3098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E7B37EA-B4D4-4BA6-9D46-F8F3825A641B}"/>
                </a:ext>
              </a:extLst>
            </p:cNvPr>
            <p:cNvGrpSpPr/>
            <p:nvPr/>
          </p:nvGrpSpPr>
          <p:grpSpPr>
            <a:xfrm>
              <a:off x="1608881" y="2040581"/>
              <a:ext cx="2615878" cy="3098578"/>
              <a:chOff x="5603413" y="2335212"/>
              <a:chExt cx="1657350" cy="219392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7B0D101C-E307-4818-935E-2F50CAC63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3413" y="2335212"/>
                <a:ext cx="1657350" cy="2193924"/>
              </a:xfrm>
              <a:custGeom>
                <a:gdLst>
                  <a:gd fmla="*/ 373 w 768" name="T0"/>
                  <a:gd fmla="*/ 1013 h 1021" name="T1"/>
                  <a:gd fmla="*/ 354 w 768" name="T2"/>
                  <a:gd fmla="*/ 1009 h 1021" name="T3"/>
                  <a:gd fmla="*/ 214 w 768" name="T4"/>
                  <a:gd fmla="*/ 1012 h 1021" name="T5"/>
                  <a:gd fmla="*/ 38 w 768" name="T6"/>
                  <a:gd fmla="*/ 1010 h 1021" name="T7"/>
                  <a:gd fmla="*/ 10 w 768" name="T8"/>
                  <a:gd fmla="*/ 993 h 1021" name="T9"/>
                  <a:gd fmla="*/ 10 w 768" name="T10"/>
                  <a:gd fmla="*/ 761 h 1021" name="T11"/>
                  <a:gd fmla="*/ 11 w 768" name="T12"/>
                  <a:gd fmla="*/ 688 h 1021" name="T13"/>
                  <a:gd fmla="*/ 9 w 768" name="T14"/>
                  <a:gd fmla="*/ 556 h 1021" name="T15"/>
                  <a:gd fmla="*/ 11 w 768" name="T16"/>
                  <a:gd fmla="*/ 397 h 1021" name="T17"/>
                  <a:gd fmla="*/ 11 w 768" name="T18"/>
                  <a:gd fmla="*/ 222 h 1021" name="T19"/>
                  <a:gd fmla="*/ 11 w 768" name="T20"/>
                  <a:gd fmla="*/ 10 h 1021" name="T21"/>
                  <a:gd fmla="*/ 313 w 768" name="T22"/>
                  <a:gd fmla="*/ 10 h 1021" name="T23"/>
                  <a:gd fmla="*/ 464 w 768" name="T24"/>
                  <a:gd fmla="*/ 11 h 1021" name="T25"/>
                  <a:gd fmla="*/ 722 w 768" name="T26"/>
                  <a:gd fmla="*/ 10 h 1021" name="T27"/>
                  <a:gd fmla="*/ 758 w 768" name="T28"/>
                  <a:gd fmla="*/ 10 h 1021" name="T29"/>
                  <a:gd fmla="*/ 758 w 768" name="T30"/>
                  <a:gd fmla="*/ 23 h 1021" name="T31"/>
                  <a:gd fmla="*/ 759 w 768" name="T32"/>
                  <a:gd fmla="*/ 135 h 1021" name="T33"/>
                  <a:gd fmla="*/ 761 w 768" name="T34"/>
                  <a:gd fmla="*/ 217 h 1021" name="T35"/>
                  <a:gd fmla="*/ 760 w 768" name="T36"/>
                  <a:gd fmla="*/ 322 h 1021" name="T37"/>
                  <a:gd fmla="*/ 759 w 768" name="T38"/>
                  <a:gd fmla="*/ 503 h 1021" name="T39"/>
                  <a:gd fmla="*/ 760 w 768" name="T40"/>
                  <a:gd fmla="*/ 631 h 1021" name="T41"/>
                  <a:gd fmla="*/ 759 w 768" name="T42"/>
                  <a:gd fmla="*/ 694 h 1021" name="T43"/>
                  <a:gd fmla="*/ 759 w 768" name="T44"/>
                  <a:gd fmla="*/ 783 h 1021" name="T45"/>
                  <a:gd fmla="*/ 760 w 768" name="T46"/>
                  <a:gd fmla="*/ 943 h 1021" name="T47"/>
                  <a:gd fmla="*/ 762 w 768" name="T48"/>
                  <a:gd fmla="*/ 916 h 1021" name="T49"/>
                  <a:gd fmla="*/ 763 w 768" name="T50"/>
                  <a:gd fmla="*/ 852 h 1021" name="T51"/>
                  <a:gd fmla="*/ 762 w 768" name="T52"/>
                  <a:gd fmla="*/ 749 h 1021" name="T53"/>
                  <a:gd fmla="*/ 765 w 768" name="T54"/>
                  <a:gd fmla="*/ 619 h 1021" name="T55"/>
                  <a:gd fmla="*/ 762 w 768" name="T56"/>
                  <a:gd fmla="*/ 555 h 1021" name="T57"/>
                  <a:gd fmla="*/ 763 w 768" name="T58"/>
                  <a:gd fmla="*/ 484 h 1021" name="T59"/>
                  <a:gd fmla="*/ 764 w 768" name="T60"/>
                  <a:gd fmla="*/ 372 h 1021" name="T61"/>
                  <a:gd fmla="*/ 766 w 768" name="T62"/>
                  <a:gd fmla="*/ 238 h 1021" name="T63"/>
                  <a:gd fmla="*/ 765 w 768" name="T64"/>
                  <a:gd fmla="*/ 176 h 1021" name="T65"/>
                  <a:gd fmla="*/ 767 w 768" name="T66"/>
                  <a:gd fmla="*/ 50 h 1021" name="T67"/>
                  <a:gd fmla="*/ 767 w 768" name="T68"/>
                  <a:gd fmla="*/ 18 h 1021" name="T69"/>
                  <a:gd fmla="*/ 738 w 768" name="T70"/>
                  <a:gd fmla="*/ 2 h 1021" name="T71"/>
                  <a:gd fmla="*/ 638 w 768" name="T72"/>
                  <a:gd fmla="*/ 2 h 1021" name="T73"/>
                  <a:gd fmla="*/ 584 w 768" name="T74"/>
                  <a:gd fmla="*/ 3 h 1021" name="T75"/>
                  <a:gd fmla="*/ 461 w 768" name="T76"/>
                  <a:gd fmla="*/ 3 h 1021" name="T77"/>
                  <a:gd fmla="*/ 314 w 768" name="T78"/>
                  <a:gd fmla="*/ 3 h 1021" name="T79"/>
                  <a:gd fmla="*/ 173 w 768" name="T80"/>
                  <a:gd fmla="*/ 3 h 1021" name="T81"/>
                  <a:gd fmla="*/ 60 w 768" name="T82"/>
                  <a:gd fmla="*/ 5 h 1021" name="T83"/>
                  <a:gd fmla="*/ 3 w 768" name="T84"/>
                  <a:gd fmla="*/ 11 h 1021" name="T85"/>
                  <a:gd fmla="*/ 0 w 768" name="T86"/>
                  <a:gd fmla="*/ 160 h 1021" name="T87"/>
                  <a:gd fmla="*/ 1 w 768" name="T88"/>
                  <a:gd fmla="*/ 329 h 1021" name="T89"/>
                  <a:gd fmla="*/ 2 w 768" name="T90"/>
                  <a:gd fmla="*/ 535 h 1021" name="T91"/>
                  <a:gd fmla="*/ 2 w 768" name="T92"/>
                  <a:gd fmla="*/ 788 h 1021" name="T93"/>
                  <a:gd fmla="*/ 2 w 768" name="T94"/>
                  <a:gd fmla="*/ 969 h 1021" name="T95"/>
                  <a:gd fmla="*/ 19 w 768" name="T96"/>
                  <a:gd fmla="*/ 1017 h 1021" name="T97"/>
                  <a:gd fmla="*/ 133 w 768" name="T98"/>
                  <a:gd fmla="*/ 1018 h 1021" name="T99"/>
                  <a:gd fmla="*/ 169 w 768" name="T100"/>
                  <a:gd fmla="*/ 1020 h 1021" name="T101"/>
                  <a:gd fmla="*/ 193 w 768" name="T102"/>
                  <a:gd fmla="*/ 1016 h 1021" name="T103"/>
                  <a:gd fmla="*/ 425 w 768" name="T104"/>
                  <a:gd fmla="*/ 1018 h 1021" name="T105"/>
                  <a:gd fmla="*/ 687 w 768" name="T106"/>
                  <a:gd fmla="*/ 1017 h 1021" name="T107"/>
                  <a:gd fmla="*/ 747 w 768" name="T108"/>
                  <a:gd fmla="*/ 1010 h 1021" name="T109"/>
                  <a:gd fmla="*/ 696 w 768" name="T110"/>
                  <a:gd fmla="*/ 1012 h 1021" name="T111"/>
                  <a:gd fmla="*/ 555 w 768" name="T112"/>
                  <a:gd fmla="*/ 1011 h 1021" name="T113"/>
                  <a:gd fmla="*/ 465 w 768" name="T114"/>
                  <a:gd fmla="*/ 1009 h 1021" name="T115"/>
                  <a:gd fmla="*/ 121 w 768" name="T116"/>
                  <a:gd fmla="*/ 1012 h 1021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021" w="768">
                    <a:moveTo>
                      <a:pt x="465" y="1009"/>
                    </a:moveTo>
                    <a:cubicBezTo>
                      <a:pt x="452" y="1009"/>
                      <a:pt x="459" y="1010"/>
                      <a:pt x="456" y="1011"/>
                    </a:cubicBezTo>
                    <a:cubicBezTo>
                      <a:pt x="440" y="1011"/>
                      <a:pt x="448" y="1010"/>
                      <a:pt x="443" y="1009"/>
                    </a:cubicBezTo>
                    <a:cubicBezTo>
                      <a:pt x="433" y="1009"/>
                      <a:pt x="425" y="1011"/>
                      <a:pt x="417" y="1011"/>
                    </a:cubicBezTo>
                    <a:cubicBezTo>
                      <a:pt x="417" y="1010"/>
                      <a:pt x="415" y="1010"/>
                      <a:pt x="417" y="1010"/>
                    </a:cubicBezTo>
                    <a:cubicBezTo>
                      <a:pt x="406" y="1011"/>
                      <a:pt x="385" y="1010"/>
                      <a:pt x="373" y="1012"/>
                    </a:cubicBezTo>
                    <a:cubicBezTo>
                      <a:pt x="372" y="1011"/>
                      <a:pt x="371" y="1011"/>
                      <a:pt x="371" y="1011"/>
                    </a:cubicBezTo>
                    <a:cubicBezTo>
                      <a:pt x="373" y="1012"/>
                      <a:pt x="373" y="1013"/>
                      <a:pt x="373" y="1013"/>
                    </a:cubicBezTo>
                    <a:cubicBezTo>
                      <a:pt x="367" y="1013"/>
                      <a:pt x="362" y="1014"/>
                      <a:pt x="359" y="1013"/>
                    </a:cubicBezTo>
                    <a:cubicBezTo>
                      <a:pt x="363" y="1013"/>
                      <a:pt x="363" y="1013"/>
                      <a:pt x="365" y="1013"/>
                    </a:cubicBezTo>
                    <a:cubicBezTo>
                      <a:pt x="359" y="1013"/>
                      <a:pt x="359" y="1013"/>
                      <a:pt x="359" y="1013"/>
                    </a:cubicBezTo>
                    <a:cubicBezTo>
                      <a:pt x="353" y="1012"/>
                      <a:pt x="367" y="1013"/>
                      <a:pt x="367" y="1012"/>
                    </a:cubicBezTo>
                    <a:cubicBezTo>
                      <a:pt x="355" y="1012"/>
                      <a:pt x="340" y="1013"/>
                      <a:pt x="331" y="1013"/>
                    </a:cubicBezTo>
                    <a:cubicBezTo>
                      <a:pt x="329" y="1011"/>
                      <a:pt x="353" y="1012"/>
                      <a:pt x="341" y="1011"/>
                    </a:cubicBezTo>
                    <a:cubicBezTo>
                      <a:pt x="355" y="1012"/>
                      <a:pt x="355" y="1012"/>
                      <a:pt x="355" y="1012"/>
                    </a:cubicBezTo>
                    <a:cubicBezTo>
                      <a:pt x="344" y="1009"/>
                      <a:pt x="364" y="1012"/>
                      <a:pt x="354" y="1009"/>
                    </a:cubicBezTo>
                    <a:cubicBezTo>
                      <a:pt x="334" y="1009"/>
                      <a:pt x="332" y="1010"/>
                      <a:pt x="313" y="1010"/>
                    </a:cubicBezTo>
                    <a:cubicBezTo>
                      <a:pt x="308" y="1010"/>
                      <a:pt x="314" y="1011"/>
                      <a:pt x="310" y="1012"/>
                    </a:cubicBezTo>
                    <a:cubicBezTo>
                      <a:pt x="282" y="1013"/>
                      <a:pt x="288" y="1008"/>
                      <a:pt x="268" y="1010"/>
                    </a:cubicBezTo>
                    <a:cubicBezTo>
                      <a:pt x="263" y="1011"/>
                      <a:pt x="261" y="1013"/>
                      <a:pt x="246" y="1012"/>
                    </a:cubicBezTo>
                    <a:cubicBezTo>
                      <a:pt x="251" y="1010"/>
                      <a:pt x="251" y="1010"/>
                      <a:pt x="251" y="1010"/>
                    </a:cubicBezTo>
                    <a:cubicBezTo>
                      <a:pt x="232" y="1010"/>
                      <a:pt x="240" y="1012"/>
                      <a:pt x="221" y="1011"/>
                    </a:cubicBezTo>
                    <a:cubicBezTo>
                      <a:pt x="224" y="1011"/>
                      <a:pt x="235" y="1011"/>
                      <a:pt x="233" y="1011"/>
                    </a:cubicBezTo>
                    <a:cubicBezTo>
                      <a:pt x="220" y="1009"/>
                      <a:pt x="224" y="1012"/>
                      <a:pt x="214" y="1012"/>
                    </a:cubicBezTo>
                    <a:cubicBezTo>
                      <a:pt x="212" y="1010"/>
                      <a:pt x="212" y="1010"/>
                      <a:pt x="212" y="1010"/>
                    </a:cubicBezTo>
                    <a:cubicBezTo>
                      <a:pt x="192" y="1010"/>
                      <a:pt x="170" y="1011"/>
                      <a:pt x="147" y="1012"/>
                    </a:cubicBezTo>
                    <a:cubicBezTo>
                      <a:pt x="149" y="1011"/>
                      <a:pt x="152" y="1011"/>
                      <a:pt x="147" y="1010"/>
                    </a:cubicBezTo>
                    <a:cubicBezTo>
                      <a:pt x="119" y="1011"/>
                      <a:pt x="87" y="1010"/>
                      <a:pt x="60" y="1009"/>
                    </a:cubicBezTo>
                    <a:cubicBezTo>
                      <a:pt x="50" y="1011"/>
                      <a:pt x="50" y="1011"/>
                      <a:pt x="50" y="1011"/>
                    </a:cubicBezTo>
                    <a:cubicBezTo>
                      <a:pt x="48" y="1011"/>
                      <a:pt x="46" y="1010"/>
                      <a:pt x="48" y="1010"/>
                    </a:cubicBezTo>
                    <a:cubicBezTo>
                      <a:pt x="38" y="1009"/>
                      <a:pt x="48" y="1011"/>
                      <a:pt x="43" y="1011"/>
                    </a:cubicBezTo>
                    <a:cubicBezTo>
                      <a:pt x="37" y="1011"/>
                      <a:pt x="35" y="1010"/>
                      <a:pt x="38" y="1010"/>
                    </a:cubicBezTo>
                    <a:cubicBezTo>
                      <a:pt x="34" y="1010"/>
                      <a:pt x="29" y="1010"/>
                      <a:pt x="24" y="1011"/>
                    </a:cubicBezTo>
                    <a:cubicBezTo>
                      <a:pt x="21" y="1011"/>
                      <a:pt x="18" y="1011"/>
                      <a:pt x="15" y="1011"/>
                    </a:cubicBezTo>
                    <a:cubicBezTo>
                      <a:pt x="13" y="1011"/>
                      <a:pt x="13" y="1011"/>
                      <a:pt x="13" y="1011"/>
                    </a:cubicBezTo>
                    <a:cubicBezTo>
                      <a:pt x="12" y="1011"/>
                      <a:pt x="12" y="1011"/>
                      <a:pt x="12" y="1011"/>
                    </a:cubicBezTo>
                    <a:cubicBezTo>
                      <a:pt x="10" y="1011"/>
                      <a:pt x="10" y="1011"/>
                      <a:pt x="10" y="1011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0" y="1004"/>
                      <a:pt x="10" y="1004"/>
                      <a:pt x="10" y="1004"/>
                    </a:cubicBezTo>
                    <a:cubicBezTo>
                      <a:pt x="10" y="1001"/>
                      <a:pt x="10" y="997"/>
                      <a:pt x="10" y="993"/>
                    </a:cubicBezTo>
                    <a:cubicBezTo>
                      <a:pt x="10" y="987"/>
                      <a:pt x="10" y="980"/>
                      <a:pt x="10" y="975"/>
                    </a:cubicBezTo>
                    <a:cubicBezTo>
                      <a:pt x="11" y="979"/>
                      <a:pt x="11" y="979"/>
                      <a:pt x="11" y="979"/>
                    </a:cubicBezTo>
                    <a:cubicBezTo>
                      <a:pt x="11" y="963"/>
                      <a:pt x="8" y="961"/>
                      <a:pt x="9" y="947"/>
                    </a:cubicBezTo>
                    <a:cubicBezTo>
                      <a:pt x="9" y="950"/>
                      <a:pt x="9" y="950"/>
                      <a:pt x="9" y="950"/>
                    </a:cubicBezTo>
                    <a:cubicBezTo>
                      <a:pt x="10" y="917"/>
                      <a:pt x="9" y="880"/>
                      <a:pt x="11" y="855"/>
                    </a:cubicBezTo>
                    <a:cubicBezTo>
                      <a:pt x="9" y="850"/>
                      <a:pt x="11" y="822"/>
                      <a:pt x="9" y="820"/>
                    </a:cubicBezTo>
                    <a:cubicBezTo>
                      <a:pt x="10" y="801"/>
                      <a:pt x="11" y="807"/>
                      <a:pt x="11" y="780"/>
                    </a:cubicBezTo>
                    <a:cubicBezTo>
                      <a:pt x="12" y="773"/>
                      <a:pt x="10" y="770"/>
                      <a:pt x="10" y="761"/>
                    </a:cubicBezTo>
                    <a:cubicBezTo>
                      <a:pt x="11" y="761"/>
                      <a:pt x="11" y="761"/>
                      <a:pt x="11" y="761"/>
                    </a:cubicBezTo>
                    <a:cubicBezTo>
                      <a:pt x="10" y="749"/>
                      <a:pt x="10" y="749"/>
                      <a:pt x="10" y="749"/>
                    </a:cubicBezTo>
                    <a:cubicBezTo>
                      <a:pt x="11" y="742"/>
                      <a:pt x="11" y="742"/>
                      <a:pt x="11" y="742"/>
                    </a:cubicBezTo>
                    <a:cubicBezTo>
                      <a:pt x="11" y="734"/>
                      <a:pt x="11" y="734"/>
                      <a:pt x="11" y="734"/>
                    </a:cubicBezTo>
                    <a:cubicBezTo>
                      <a:pt x="11" y="737"/>
                      <a:pt x="10" y="741"/>
                      <a:pt x="10" y="741"/>
                    </a:cubicBezTo>
                    <a:cubicBezTo>
                      <a:pt x="9" y="728"/>
                      <a:pt x="11" y="709"/>
                      <a:pt x="11" y="709"/>
                    </a:cubicBezTo>
                    <a:cubicBezTo>
                      <a:pt x="10" y="678"/>
                      <a:pt x="10" y="678"/>
                      <a:pt x="10" y="678"/>
                    </a:cubicBezTo>
                    <a:cubicBezTo>
                      <a:pt x="11" y="679"/>
                      <a:pt x="11" y="684"/>
                      <a:pt x="11" y="688"/>
                    </a:cubicBezTo>
                    <a:cubicBezTo>
                      <a:pt x="10" y="672"/>
                      <a:pt x="13" y="685"/>
                      <a:pt x="11" y="670"/>
                    </a:cubicBezTo>
                    <a:cubicBezTo>
                      <a:pt x="11" y="672"/>
                      <a:pt x="11" y="669"/>
                      <a:pt x="10" y="669"/>
                    </a:cubicBezTo>
                    <a:cubicBezTo>
                      <a:pt x="11" y="662"/>
                      <a:pt x="11" y="645"/>
                      <a:pt x="11" y="632"/>
                    </a:cubicBezTo>
                    <a:cubicBezTo>
                      <a:pt x="12" y="635"/>
                      <a:pt x="12" y="635"/>
                      <a:pt x="12" y="635"/>
                    </a:cubicBezTo>
                    <a:cubicBezTo>
                      <a:pt x="12" y="612"/>
                      <a:pt x="11" y="587"/>
                      <a:pt x="11" y="562"/>
                    </a:cubicBezTo>
                    <a:cubicBezTo>
                      <a:pt x="11" y="571"/>
                      <a:pt x="10" y="569"/>
                      <a:pt x="9" y="561"/>
                    </a:cubicBezTo>
                    <a:cubicBezTo>
                      <a:pt x="11" y="558"/>
                      <a:pt x="11" y="558"/>
                      <a:pt x="11" y="558"/>
                    </a:cubicBezTo>
                    <a:cubicBezTo>
                      <a:pt x="10" y="553"/>
                      <a:pt x="10" y="566"/>
                      <a:pt x="9" y="556"/>
                    </a:cubicBezTo>
                    <a:cubicBezTo>
                      <a:pt x="9" y="547"/>
                      <a:pt x="11" y="550"/>
                      <a:pt x="11" y="555"/>
                    </a:cubicBezTo>
                    <a:cubicBezTo>
                      <a:pt x="11" y="544"/>
                      <a:pt x="11" y="544"/>
                      <a:pt x="11" y="544"/>
                    </a:cubicBezTo>
                    <a:cubicBezTo>
                      <a:pt x="11" y="543"/>
                      <a:pt x="11" y="546"/>
                      <a:pt x="12" y="546"/>
                    </a:cubicBezTo>
                    <a:cubicBezTo>
                      <a:pt x="11" y="542"/>
                      <a:pt x="13" y="527"/>
                      <a:pt x="12" y="520"/>
                    </a:cubicBezTo>
                    <a:cubicBezTo>
                      <a:pt x="12" y="519"/>
                      <a:pt x="12" y="519"/>
                      <a:pt x="12" y="519"/>
                    </a:cubicBezTo>
                    <a:cubicBezTo>
                      <a:pt x="12" y="494"/>
                      <a:pt x="12" y="482"/>
                      <a:pt x="12" y="462"/>
                    </a:cubicBezTo>
                    <a:cubicBezTo>
                      <a:pt x="10" y="461"/>
                      <a:pt x="11" y="453"/>
                      <a:pt x="10" y="447"/>
                    </a:cubicBezTo>
                    <a:cubicBezTo>
                      <a:pt x="10" y="432"/>
                      <a:pt x="11" y="415"/>
                      <a:pt x="11" y="397"/>
                    </a:cubicBezTo>
                    <a:cubicBezTo>
                      <a:pt x="10" y="384"/>
                      <a:pt x="10" y="393"/>
                      <a:pt x="9" y="387"/>
                    </a:cubicBezTo>
                    <a:cubicBezTo>
                      <a:pt x="10" y="386"/>
                      <a:pt x="10" y="368"/>
                      <a:pt x="11" y="378"/>
                    </a:cubicBezTo>
                    <a:cubicBezTo>
                      <a:pt x="11" y="356"/>
                      <a:pt x="11" y="350"/>
                      <a:pt x="10" y="322"/>
                    </a:cubicBezTo>
                    <a:cubicBezTo>
                      <a:pt x="9" y="325"/>
                      <a:pt x="9" y="328"/>
                      <a:pt x="9" y="326"/>
                    </a:cubicBezTo>
                    <a:cubicBezTo>
                      <a:pt x="9" y="321"/>
                      <a:pt x="9" y="315"/>
                      <a:pt x="10" y="316"/>
                    </a:cubicBezTo>
                    <a:cubicBezTo>
                      <a:pt x="10" y="317"/>
                      <a:pt x="10" y="317"/>
                      <a:pt x="10" y="317"/>
                    </a:cubicBezTo>
                    <a:cubicBezTo>
                      <a:pt x="8" y="286"/>
                      <a:pt x="13" y="245"/>
                      <a:pt x="11" y="220"/>
                    </a:cubicBezTo>
                    <a:cubicBezTo>
                      <a:pt x="11" y="222"/>
                      <a:pt x="11" y="222"/>
                      <a:pt x="11" y="222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84"/>
                      <a:pt x="11" y="203"/>
                      <a:pt x="11" y="194"/>
                    </a:cubicBezTo>
                    <a:cubicBezTo>
                      <a:pt x="10" y="167"/>
                      <a:pt x="11" y="151"/>
                      <a:pt x="10" y="128"/>
                    </a:cubicBezTo>
                    <a:cubicBezTo>
                      <a:pt x="13" y="110"/>
                      <a:pt x="10" y="65"/>
                      <a:pt x="12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36"/>
                      <a:pt x="12" y="35"/>
                      <a:pt x="12" y="31"/>
                    </a:cubicBezTo>
                    <a:cubicBezTo>
                      <a:pt x="11" y="31"/>
                      <a:pt x="11" y="37"/>
                      <a:pt x="11" y="33"/>
                    </a:cubicBezTo>
                    <a:cubicBezTo>
                      <a:pt x="11" y="26"/>
                      <a:pt x="11" y="18"/>
                      <a:pt x="11" y="10"/>
                    </a:cubicBezTo>
                    <a:cubicBezTo>
                      <a:pt x="20" y="10"/>
                      <a:pt x="30" y="11"/>
                      <a:pt x="39" y="11"/>
                    </a:cubicBezTo>
                    <a:cubicBezTo>
                      <a:pt x="50" y="11"/>
                      <a:pt x="62" y="11"/>
                      <a:pt x="73" y="11"/>
                    </a:cubicBezTo>
                    <a:cubicBezTo>
                      <a:pt x="95" y="12"/>
                      <a:pt x="118" y="12"/>
                      <a:pt x="140" y="12"/>
                    </a:cubicBezTo>
                    <a:cubicBezTo>
                      <a:pt x="160" y="12"/>
                      <a:pt x="151" y="9"/>
                      <a:pt x="176" y="1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208" y="10"/>
                      <a:pt x="250" y="12"/>
                      <a:pt x="288" y="10"/>
                    </a:cubicBezTo>
                    <a:cubicBezTo>
                      <a:pt x="286" y="11"/>
                      <a:pt x="286" y="11"/>
                      <a:pt x="282" y="11"/>
                    </a:cubicBezTo>
                    <a:cubicBezTo>
                      <a:pt x="290" y="12"/>
                      <a:pt x="312" y="11"/>
                      <a:pt x="313" y="10"/>
                    </a:cubicBezTo>
                    <a:cubicBezTo>
                      <a:pt x="319" y="10"/>
                      <a:pt x="314" y="11"/>
                      <a:pt x="318" y="11"/>
                    </a:cubicBezTo>
                    <a:cubicBezTo>
                      <a:pt x="326" y="12"/>
                      <a:pt x="338" y="10"/>
                      <a:pt x="343" y="11"/>
                    </a:cubicBezTo>
                    <a:cubicBezTo>
                      <a:pt x="343" y="11"/>
                      <a:pt x="340" y="11"/>
                      <a:pt x="339" y="12"/>
                    </a:cubicBezTo>
                    <a:cubicBezTo>
                      <a:pt x="344" y="11"/>
                      <a:pt x="364" y="12"/>
                      <a:pt x="359" y="11"/>
                    </a:cubicBezTo>
                    <a:cubicBezTo>
                      <a:pt x="373" y="11"/>
                      <a:pt x="386" y="10"/>
                      <a:pt x="398" y="11"/>
                    </a:cubicBezTo>
                    <a:cubicBezTo>
                      <a:pt x="405" y="9"/>
                      <a:pt x="423" y="11"/>
                      <a:pt x="425" y="10"/>
                    </a:cubicBezTo>
                    <a:cubicBezTo>
                      <a:pt x="424" y="11"/>
                      <a:pt x="451" y="11"/>
                      <a:pt x="460" y="10"/>
                    </a:cubicBezTo>
                    <a:cubicBezTo>
                      <a:pt x="457" y="11"/>
                      <a:pt x="468" y="11"/>
                      <a:pt x="464" y="11"/>
                    </a:cubicBezTo>
                    <a:cubicBezTo>
                      <a:pt x="475" y="11"/>
                      <a:pt x="484" y="11"/>
                      <a:pt x="482" y="10"/>
                    </a:cubicBezTo>
                    <a:cubicBezTo>
                      <a:pt x="502" y="12"/>
                      <a:pt x="521" y="8"/>
                      <a:pt x="532" y="11"/>
                    </a:cubicBezTo>
                    <a:cubicBezTo>
                      <a:pt x="563" y="10"/>
                      <a:pt x="592" y="10"/>
                      <a:pt x="620" y="9"/>
                    </a:cubicBezTo>
                    <a:cubicBezTo>
                      <a:pt x="619" y="11"/>
                      <a:pt x="589" y="9"/>
                      <a:pt x="590" y="11"/>
                    </a:cubicBezTo>
                    <a:cubicBezTo>
                      <a:pt x="617" y="10"/>
                      <a:pt x="632" y="9"/>
                      <a:pt x="659" y="9"/>
                    </a:cubicBezTo>
                    <a:cubicBezTo>
                      <a:pt x="665" y="10"/>
                      <a:pt x="655" y="10"/>
                      <a:pt x="652" y="10"/>
                    </a:cubicBezTo>
                    <a:cubicBezTo>
                      <a:pt x="679" y="10"/>
                      <a:pt x="704" y="11"/>
                      <a:pt x="727" y="10"/>
                    </a:cubicBezTo>
                    <a:cubicBezTo>
                      <a:pt x="727" y="10"/>
                      <a:pt x="725" y="10"/>
                      <a:pt x="722" y="10"/>
                    </a:cubicBezTo>
                    <a:cubicBezTo>
                      <a:pt x="727" y="10"/>
                      <a:pt x="733" y="10"/>
                      <a:pt x="733" y="10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21" y="9"/>
                      <a:pt x="747" y="7"/>
                      <a:pt x="747" y="7"/>
                    </a:cubicBezTo>
                    <a:cubicBezTo>
                      <a:pt x="743" y="8"/>
                      <a:pt x="749" y="8"/>
                      <a:pt x="755" y="8"/>
                    </a:cubicBezTo>
                    <a:cubicBezTo>
                      <a:pt x="757" y="8"/>
                      <a:pt x="758" y="8"/>
                      <a:pt x="758" y="9"/>
                    </a:cubicBezTo>
                    <a:cubicBezTo>
                      <a:pt x="759" y="9"/>
                      <a:pt x="758" y="10"/>
                      <a:pt x="756" y="10"/>
                    </a:cubicBezTo>
                    <a:cubicBezTo>
                      <a:pt x="757" y="10"/>
                      <a:pt x="757" y="10"/>
                      <a:pt x="757" y="10"/>
                    </a:cubicBezTo>
                    <a:cubicBezTo>
                      <a:pt x="758" y="10"/>
                      <a:pt x="758" y="11"/>
                      <a:pt x="758" y="10"/>
                    </a:cubicBezTo>
                    <a:cubicBezTo>
                      <a:pt x="758" y="12"/>
                      <a:pt x="758" y="12"/>
                      <a:pt x="758" y="13"/>
                    </a:cubicBezTo>
                    <a:cubicBezTo>
                      <a:pt x="758" y="13"/>
                      <a:pt x="758" y="13"/>
                      <a:pt x="758" y="12"/>
                    </a:cubicBezTo>
                    <a:cubicBezTo>
                      <a:pt x="758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3"/>
                    </a:cubicBezTo>
                    <a:cubicBezTo>
                      <a:pt x="757" y="14"/>
                      <a:pt x="757" y="14"/>
                      <a:pt x="757" y="15"/>
                    </a:cubicBezTo>
                    <a:cubicBezTo>
                      <a:pt x="757" y="17"/>
                      <a:pt x="758" y="18"/>
                      <a:pt x="758" y="19"/>
                    </a:cubicBezTo>
                    <a:cubicBezTo>
                      <a:pt x="758" y="21"/>
                      <a:pt x="758" y="22"/>
                      <a:pt x="758" y="23"/>
                    </a:cubicBezTo>
                    <a:cubicBezTo>
                      <a:pt x="758" y="26"/>
                      <a:pt x="759" y="28"/>
                      <a:pt x="759" y="36"/>
                    </a:cubicBezTo>
                    <a:cubicBezTo>
                      <a:pt x="758" y="36"/>
                      <a:pt x="758" y="33"/>
                      <a:pt x="757" y="31"/>
                    </a:cubicBezTo>
                    <a:cubicBezTo>
                      <a:pt x="758" y="39"/>
                      <a:pt x="759" y="46"/>
                      <a:pt x="759" y="59"/>
                    </a:cubicBezTo>
                    <a:cubicBezTo>
                      <a:pt x="758" y="58"/>
                      <a:pt x="758" y="60"/>
                      <a:pt x="758" y="56"/>
                    </a:cubicBezTo>
                    <a:cubicBezTo>
                      <a:pt x="758" y="78"/>
                      <a:pt x="760" y="93"/>
                      <a:pt x="759" y="118"/>
                    </a:cubicBezTo>
                    <a:cubicBezTo>
                      <a:pt x="758" y="110"/>
                      <a:pt x="759" y="126"/>
                      <a:pt x="757" y="127"/>
                    </a:cubicBezTo>
                    <a:cubicBezTo>
                      <a:pt x="758" y="140"/>
                      <a:pt x="758" y="140"/>
                      <a:pt x="758" y="140"/>
                    </a:cubicBezTo>
                    <a:cubicBezTo>
                      <a:pt x="759" y="135"/>
                      <a:pt x="759" y="135"/>
                      <a:pt x="759" y="135"/>
                    </a:cubicBezTo>
                    <a:cubicBezTo>
                      <a:pt x="759" y="146"/>
                      <a:pt x="760" y="156"/>
                      <a:pt x="759" y="166"/>
                    </a:cubicBezTo>
                    <a:cubicBezTo>
                      <a:pt x="759" y="157"/>
                      <a:pt x="759" y="157"/>
                      <a:pt x="759" y="157"/>
                    </a:cubicBezTo>
                    <a:cubicBezTo>
                      <a:pt x="759" y="179"/>
                      <a:pt x="759" y="179"/>
                      <a:pt x="759" y="179"/>
                    </a:cubicBezTo>
                    <a:cubicBezTo>
                      <a:pt x="759" y="167"/>
                      <a:pt x="759" y="167"/>
                      <a:pt x="759" y="167"/>
                    </a:cubicBezTo>
                    <a:cubicBezTo>
                      <a:pt x="760" y="178"/>
                      <a:pt x="761" y="165"/>
                      <a:pt x="761" y="180"/>
                    </a:cubicBezTo>
                    <a:cubicBezTo>
                      <a:pt x="761" y="177"/>
                      <a:pt x="761" y="192"/>
                      <a:pt x="760" y="198"/>
                    </a:cubicBezTo>
                    <a:cubicBezTo>
                      <a:pt x="760" y="198"/>
                      <a:pt x="760" y="198"/>
                      <a:pt x="760" y="198"/>
                    </a:cubicBezTo>
                    <a:cubicBezTo>
                      <a:pt x="760" y="203"/>
                      <a:pt x="761" y="209"/>
                      <a:pt x="761" y="217"/>
                    </a:cubicBezTo>
                    <a:cubicBezTo>
                      <a:pt x="760" y="220"/>
                      <a:pt x="759" y="216"/>
                      <a:pt x="759" y="217"/>
                    </a:cubicBezTo>
                    <a:cubicBezTo>
                      <a:pt x="760" y="223"/>
                      <a:pt x="759" y="244"/>
                      <a:pt x="760" y="251"/>
                    </a:cubicBezTo>
                    <a:cubicBezTo>
                      <a:pt x="760" y="248"/>
                      <a:pt x="759" y="248"/>
                      <a:pt x="759" y="249"/>
                    </a:cubicBezTo>
                    <a:cubicBezTo>
                      <a:pt x="760" y="254"/>
                      <a:pt x="760" y="254"/>
                      <a:pt x="760" y="254"/>
                    </a:cubicBezTo>
                    <a:cubicBezTo>
                      <a:pt x="760" y="259"/>
                      <a:pt x="760" y="260"/>
                      <a:pt x="759" y="259"/>
                    </a:cubicBezTo>
                    <a:cubicBezTo>
                      <a:pt x="759" y="275"/>
                      <a:pt x="761" y="254"/>
                      <a:pt x="760" y="272"/>
                    </a:cubicBezTo>
                    <a:cubicBezTo>
                      <a:pt x="760" y="271"/>
                      <a:pt x="760" y="272"/>
                      <a:pt x="760" y="269"/>
                    </a:cubicBezTo>
                    <a:cubicBezTo>
                      <a:pt x="759" y="287"/>
                      <a:pt x="760" y="305"/>
                      <a:pt x="760" y="322"/>
                    </a:cubicBezTo>
                    <a:cubicBezTo>
                      <a:pt x="758" y="327"/>
                      <a:pt x="759" y="307"/>
                      <a:pt x="758" y="313"/>
                    </a:cubicBezTo>
                    <a:cubicBezTo>
                      <a:pt x="758" y="338"/>
                      <a:pt x="760" y="365"/>
                      <a:pt x="760" y="389"/>
                    </a:cubicBezTo>
                    <a:cubicBezTo>
                      <a:pt x="760" y="384"/>
                      <a:pt x="760" y="384"/>
                      <a:pt x="760" y="384"/>
                    </a:cubicBezTo>
                    <a:cubicBezTo>
                      <a:pt x="762" y="388"/>
                      <a:pt x="759" y="402"/>
                      <a:pt x="760" y="414"/>
                    </a:cubicBezTo>
                    <a:cubicBezTo>
                      <a:pt x="760" y="411"/>
                      <a:pt x="759" y="410"/>
                      <a:pt x="759" y="411"/>
                    </a:cubicBezTo>
                    <a:cubicBezTo>
                      <a:pt x="758" y="428"/>
                      <a:pt x="759" y="445"/>
                      <a:pt x="760" y="470"/>
                    </a:cubicBezTo>
                    <a:cubicBezTo>
                      <a:pt x="759" y="467"/>
                      <a:pt x="759" y="467"/>
                      <a:pt x="759" y="467"/>
                    </a:cubicBezTo>
                    <a:cubicBezTo>
                      <a:pt x="759" y="477"/>
                      <a:pt x="759" y="493"/>
                      <a:pt x="759" y="503"/>
                    </a:cubicBezTo>
                    <a:cubicBezTo>
                      <a:pt x="759" y="506"/>
                      <a:pt x="759" y="512"/>
                      <a:pt x="760" y="509"/>
                    </a:cubicBezTo>
                    <a:cubicBezTo>
                      <a:pt x="757" y="541"/>
                      <a:pt x="762" y="571"/>
                      <a:pt x="759" y="599"/>
                    </a:cubicBezTo>
                    <a:cubicBezTo>
                      <a:pt x="759" y="596"/>
                      <a:pt x="759" y="591"/>
                      <a:pt x="759" y="594"/>
                    </a:cubicBezTo>
                    <a:cubicBezTo>
                      <a:pt x="759" y="618"/>
                      <a:pt x="759" y="618"/>
                      <a:pt x="759" y="618"/>
                    </a:cubicBezTo>
                    <a:cubicBezTo>
                      <a:pt x="760" y="616"/>
                      <a:pt x="760" y="615"/>
                      <a:pt x="760" y="610"/>
                    </a:cubicBezTo>
                    <a:cubicBezTo>
                      <a:pt x="761" y="613"/>
                      <a:pt x="761" y="620"/>
                      <a:pt x="761" y="626"/>
                    </a:cubicBezTo>
                    <a:cubicBezTo>
                      <a:pt x="761" y="615"/>
                      <a:pt x="760" y="626"/>
                      <a:pt x="759" y="631"/>
                    </a:cubicBezTo>
                    <a:cubicBezTo>
                      <a:pt x="760" y="630"/>
                      <a:pt x="760" y="632"/>
                      <a:pt x="760" y="631"/>
                    </a:cubicBezTo>
                    <a:cubicBezTo>
                      <a:pt x="759" y="644"/>
                      <a:pt x="762" y="633"/>
                      <a:pt x="761" y="651"/>
                    </a:cubicBezTo>
                    <a:cubicBezTo>
                      <a:pt x="761" y="650"/>
                      <a:pt x="761" y="650"/>
                      <a:pt x="761" y="650"/>
                    </a:cubicBezTo>
                    <a:cubicBezTo>
                      <a:pt x="761" y="657"/>
                      <a:pt x="762" y="663"/>
                      <a:pt x="761" y="670"/>
                    </a:cubicBezTo>
                    <a:cubicBezTo>
                      <a:pt x="760" y="673"/>
                      <a:pt x="761" y="663"/>
                      <a:pt x="760" y="662"/>
                    </a:cubicBezTo>
                    <a:cubicBezTo>
                      <a:pt x="760" y="672"/>
                      <a:pt x="762" y="682"/>
                      <a:pt x="761" y="691"/>
                    </a:cubicBezTo>
                    <a:cubicBezTo>
                      <a:pt x="761" y="687"/>
                      <a:pt x="761" y="681"/>
                      <a:pt x="760" y="676"/>
                    </a:cubicBezTo>
                    <a:cubicBezTo>
                      <a:pt x="759" y="686"/>
                      <a:pt x="759" y="687"/>
                      <a:pt x="759" y="694"/>
                    </a:cubicBezTo>
                    <a:cubicBezTo>
                      <a:pt x="759" y="694"/>
                      <a:pt x="759" y="694"/>
                      <a:pt x="759" y="694"/>
                    </a:cubicBezTo>
                    <a:cubicBezTo>
                      <a:pt x="759" y="711"/>
                      <a:pt x="759" y="711"/>
                      <a:pt x="759" y="711"/>
                    </a:cubicBezTo>
                    <a:cubicBezTo>
                      <a:pt x="759" y="706"/>
                      <a:pt x="759" y="706"/>
                      <a:pt x="759" y="706"/>
                    </a:cubicBezTo>
                    <a:cubicBezTo>
                      <a:pt x="762" y="719"/>
                      <a:pt x="760" y="731"/>
                      <a:pt x="761" y="748"/>
                    </a:cubicBezTo>
                    <a:cubicBezTo>
                      <a:pt x="760" y="732"/>
                      <a:pt x="760" y="746"/>
                      <a:pt x="759" y="744"/>
                    </a:cubicBezTo>
                    <a:cubicBezTo>
                      <a:pt x="759" y="749"/>
                      <a:pt x="758" y="755"/>
                      <a:pt x="758" y="753"/>
                    </a:cubicBezTo>
                    <a:cubicBezTo>
                      <a:pt x="759" y="761"/>
                      <a:pt x="757" y="766"/>
                      <a:pt x="759" y="777"/>
                    </a:cubicBezTo>
                    <a:cubicBezTo>
                      <a:pt x="758" y="778"/>
                      <a:pt x="759" y="786"/>
                      <a:pt x="758" y="784"/>
                    </a:cubicBezTo>
                    <a:cubicBezTo>
                      <a:pt x="758" y="794"/>
                      <a:pt x="758" y="782"/>
                      <a:pt x="759" y="783"/>
                    </a:cubicBezTo>
                    <a:cubicBezTo>
                      <a:pt x="760" y="798"/>
                      <a:pt x="757" y="820"/>
                      <a:pt x="759" y="843"/>
                    </a:cubicBezTo>
                    <a:cubicBezTo>
                      <a:pt x="760" y="862"/>
                      <a:pt x="761" y="866"/>
                      <a:pt x="762" y="884"/>
                    </a:cubicBezTo>
                    <a:cubicBezTo>
                      <a:pt x="761" y="890"/>
                      <a:pt x="760" y="879"/>
                      <a:pt x="760" y="879"/>
                    </a:cubicBezTo>
                    <a:cubicBezTo>
                      <a:pt x="760" y="889"/>
                      <a:pt x="760" y="896"/>
                      <a:pt x="760" y="906"/>
                    </a:cubicBezTo>
                    <a:cubicBezTo>
                      <a:pt x="760" y="904"/>
                      <a:pt x="760" y="906"/>
                      <a:pt x="759" y="909"/>
                    </a:cubicBezTo>
                    <a:cubicBezTo>
                      <a:pt x="759" y="916"/>
                      <a:pt x="761" y="914"/>
                      <a:pt x="760" y="923"/>
                    </a:cubicBezTo>
                    <a:cubicBezTo>
                      <a:pt x="760" y="922"/>
                      <a:pt x="759" y="920"/>
                      <a:pt x="759" y="916"/>
                    </a:cubicBezTo>
                    <a:cubicBezTo>
                      <a:pt x="759" y="925"/>
                      <a:pt x="760" y="934"/>
                      <a:pt x="760" y="943"/>
                    </a:cubicBezTo>
                    <a:cubicBezTo>
                      <a:pt x="759" y="945"/>
                      <a:pt x="759" y="937"/>
                      <a:pt x="759" y="934"/>
                    </a:cubicBezTo>
                    <a:cubicBezTo>
                      <a:pt x="759" y="944"/>
                      <a:pt x="759" y="961"/>
                      <a:pt x="760" y="964"/>
                    </a:cubicBezTo>
                    <a:cubicBezTo>
                      <a:pt x="761" y="957"/>
                      <a:pt x="761" y="957"/>
                      <a:pt x="761" y="957"/>
                    </a:cubicBezTo>
                    <a:cubicBezTo>
                      <a:pt x="761" y="961"/>
                      <a:pt x="760" y="959"/>
                      <a:pt x="760" y="956"/>
                    </a:cubicBezTo>
                    <a:cubicBezTo>
                      <a:pt x="759" y="948"/>
                      <a:pt x="760" y="944"/>
                      <a:pt x="760" y="943"/>
                    </a:cubicBezTo>
                    <a:cubicBezTo>
                      <a:pt x="761" y="950"/>
                      <a:pt x="761" y="950"/>
                      <a:pt x="761" y="950"/>
                    </a:cubicBezTo>
                    <a:cubicBezTo>
                      <a:pt x="763" y="943"/>
                      <a:pt x="760" y="923"/>
                      <a:pt x="760" y="910"/>
                    </a:cubicBezTo>
                    <a:cubicBezTo>
                      <a:pt x="762" y="916"/>
                      <a:pt x="762" y="916"/>
                      <a:pt x="762" y="916"/>
                    </a:cubicBezTo>
                    <a:cubicBezTo>
                      <a:pt x="761" y="902"/>
                      <a:pt x="761" y="902"/>
                      <a:pt x="761" y="902"/>
                    </a:cubicBezTo>
                    <a:cubicBezTo>
                      <a:pt x="761" y="900"/>
                      <a:pt x="762" y="898"/>
                      <a:pt x="762" y="904"/>
                    </a:cubicBezTo>
                    <a:cubicBezTo>
                      <a:pt x="763" y="895"/>
                      <a:pt x="762" y="896"/>
                      <a:pt x="763" y="888"/>
                    </a:cubicBezTo>
                    <a:cubicBezTo>
                      <a:pt x="763" y="887"/>
                      <a:pt x="763" y="887"/>
                      <a:pt x="763" y="888"/>
                    </a:cubicBezTo>
                    <a:cubicBezTo>
                      <a:pt x="762" y="879"/>
                      <a:pt x="762" y="879"/>
                      <a:pt x="762" y="879"/>
                    </a:cubicBezTo>
                    <a:cubicBezTo>
                      <a:pt x="763" y="881"/>
                      <a:pt x="763" y="877"/>
                      <a:pt x="763" y="883"/>
                    </a:cubicBezTo>
                    <a:cubicBezTo>
                      <a:pt x="764" y="866"/>
                      <a:pt x="762" y="856"/>
                      <a:pt x="763" y="850"/>
                    </a:cubicBezTo>
                    <a:cubicBezTo>
                      <a:pt x="763" y="852"/>
                      <a:pt x="763" y="852"/>
                      <a:pt x="763" y="852"/>
                    </a:cubicBezTo>
                    <a:cubicBezTo>
                      <a:pt x="763" y="829"/>
                      <a:pt x="762" y="849"/>
                      <a:pt x="761" y="832"/>
                    </a:cubicBezTo>
                    <a:cubicBezTo>
                      <a:pt x="764" y="821"/>
                      <a:pt x="764" y="821"/>
                      <a:pt x="764" y="821"/>
                    </a:cubicBezTo>
                    <a:cubicBezTo>
                      <a:pt x="762" y="818"/>
                      <a:pt x="762" y="818"/>
                      <a:pt x="762" y="818"/>
                    </a:cubicBezTo>
                    <a:cubicBezTo>
                      <a:pt x="763" y="816"/>
                      <a:pt x="763" y="811"/>
                      <a:pt x="763" y="812"/>
                    </a:cubicBezTo>
                    <a:cubicBezTo>
                      <a:pt x="762" y="803"/>
                      <a:pt x="763" y="814"/>
                      <a:pt x="762" y="809"/>
                    </a:cubicBezTo>
                    <a:cubicBezTo>
                      <a:pt x="763" y="797"/>
                      <a:pt x="761" y="777"/>
                      <a:pt x="763" y="775"/>
                    </a:cubicBezTo>
                    <a:cubicBezTo>
                      <a:pt x="762" y="771"/>
                      <a:pt x="763" y="786"/>
                      <a:pt x="762" y="773"/>
                    </a:cubicBezTo>
                    <a:cubicBezTo>
                      <a:pt x="764" y="770"/>
                      <a:pt x="762" y="759"/>
                      <a:pt x="762" y="749"/>
                    </a:cubicBezTo>
                    <a:cubicBezTo>
                      <a:pt x="764" y="752"/>
                      <a:pt x="763" y="762"/>
                      <a:pt x="764" y="752"/>
                    </a:cubicBezTo>
                    <a:cubicBezTo>
                      <a:pt x="762" y="745"/>
                      <a:pt x="764" y="731"/>
                      <a:pt x="764" y="723"/>
                    </a:cubicBezTo>
                    <a:cubicBezTo>
                      <a:pt x="763" y="722"/>
                      <a:pt x="763" y="704"/>
                      <a:pt x="763" y="689"/>
                    </a:cubicBezTo>
                    <a:cubicBezTo>
                      <a:pt x="763" y="690"/>
                      <a:pt x="764" y="661"/>
                      <a:pt x="764" y="648"/>
                    </a:cubicBezTo>
                    <a:cubicBezTo>
                      <a:pt x="764" y="648"/>
                      <a:pt x="764" y="648"/>
                      <a:pt x="764" y="648"/>
                    </a:cubicBezTo>
                    <a:cubicBezTo>
                      <a:pt x="763" y="645"/>
                      <a:pt x="763" y="631"/>
                      <a:pt x="763" y="621"/>
                    </a:cubicBezTo>
                    <a:cubicBezTo>
                      <a:pt x="764" y="621"/>
                      <a:pt x="764" y="623"/>
                      <a:pt x="765" y="629"/>
                    </a:cubicBezTo>
                    <a:cubicBezTo>
                      <a:pt x="765" y="619"/>
                      <a:pt x="765" y="619"/>
                      <a:pt x="765" y="619"/>
                    </a:cubicBezTo>
                    <a:cubicBezTo>
                      <a:pt x="764" y="617"/>
                      <a:pt x="764" y="614"/>
                      <a:pt x="764" y="608"/>
                    </a:cubicBezTo>
                    <a:cubicBezTo>
                      <a:pt x="765" y="610"/>
                      <a:pt x="765" y="610"/>
                      <a:pt x="765" y="610"/>
                    </a:cubicBezTo>
                    <a:cubicBezTo>
                      <a:pt x="765" y="597"/>
                      <a:pt x="764" y="584"/>
                      <a:pt x="764" y="568"/>
                    </a:cubicBezTo>
                    <a:cubicBezTo>
                      <a:pt x="763" y="567"/>
                      <a:pt x="761" y="581"/>
                      <a:pt x="761" y="563"/>
                    </a:cubicBezTo>
                    <a:cubicBezTo>
                      <a:pt x="761" y="563"/>
                      <a:pt x="762" y="562"/>
                      <a:pt x="762" y="567"/>
                    </a:cubicBezTo>
                    <a:cubicBezTo>
                      <a:pt x="762" y="565"/>
                      <a:pt x="762" y="561"/>
                      <a:pt x="762" y="558"/>
                    </a:cubicBezTo>
                    <a:cubicBezTo>
                      <a:pt x="763" y="565"/>
                      <a:pt x="763" y="565"/>
                      <a:pt x="763" y="565"/>
                    </a:cubicBezTo>
                    <a:cubicBezTo>
                      <a:pt x="764" y="558"/>
                      <a:pt x="762" y="561"/>
                      <a:pt x="762" y="555"/>
                    </a:cubicBezTo>
                    <a:cubicBezTo>
                      <a:pt x="763" y="555"/>
                      <a:pt x="763" y="551"/>
                      <a:pt x="764" y="552"/>
                    </a:cubicBezTo>
                    <a:cubicBezTo>
                      <a:pt x="764" y="553"/>
                      <a:pt x="763" y="557"/>
                      <a:pt x="764" y="559"/>
                    </a:cubicBezTo>
                    <a:cubicBezTo>
                      <a:pt x="764" y="553"/>
                      <a:pt x="764" y="544"/>
                      <a:pt x="765" y="542"/>
                    </a:cubicBezTo>
                    <a:cubicBezTo>
                      <a:pt x="764" y="542"/>
                      <a:pt x="764" y="542"/>
                      <a:pt x="764" y="537"/>
                    </a:cubicBezTo>
                    <a:cubicBezTo>
                      <a:pt x="764" y="524"/>
                      <a:pt x="765" y="532"/>
                      <a:pt x="765" y="525"/>
                    </a:cubicBezTo>
                    <a:cubicBezTo>
                      <a:pt x="764" y="522"/>
                      <a:pt x="765" y="513"/>
                      <a:pt x="764" y="513"/>
                    </a:cubicBezTo>
                    <a:cubicBezTo>
                      <a:pt x="764" y="510"/>
                      <a:pt x="764" y="509"/>
                      <a:pt x="765" y="507"/>
                    </a:cubicBezTo>
                    <a:cubicBezTo>
                      <a:pt x="764" y="501"/>
                      <a:pt x="765" y="476"/>
                      <a:pt x="763" y="484"/>
                    </a:cubicBezTo>
                    <a:cubicBezTo>
                      <a:pt x="763" y="486"/>
                      <a:pt x="763" y="486"/>
                      <a:pt x="763" y="486"/>
                    </a:cubicBezTo>
                    <a:cubicBezTo>
                      <a:pt x="763" y="485"/>
                      <a:pt x="763" y="485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2" y="463"/>
                      <a:pt x="764" y="439"/>
                      <a:pt x="763" y="418"/>
                    </a:cubicBezTo>
                    <a:cubicBezTo>
                      <a:pt x="764" y="418"/>
                      <a:pt x="764" y="418"/>
                      <a:pt x="764" y="418"/>
                    </a:cubicBezTo>
                    <a:cubicBezTo>
                      <a:pt x="763" y="405"/>
                      <a:pt x="763" y="389"/>
                      <a:pt x="763" y="380"/>
                    </a:cubicBezTo>
                    <a:cubicBezTo>
                      <a:pt x="763" y="376"/>
                      <a:pt x="763" y="371"/>
                      <a:pt x="764" y="372"/>
                    </a:cubicBezTo>
                    <a:cubicBezTo>
                      <a:pt x="764" y="362"/>
                      <a:pt x="763" y="361"/>
                      <a:pt x="764" y="347"/>
                    </a:cubicBezTo>
                    <a:cubicBezTo>
                      <a:pt x="764" y="357"/>
                      <a:pt x="764" y="344"/>
                      <a:pt x="764" y="357"/>
                    </a:cubicBezTo>
                    <a:cubicBezTo>
                      <a:pt x="765" y="344"/>
                      <a:pt x="765" y="342"/>
                      <a:pt x="764" y="328"/>
                    </a:cubicBezTo>
                    <a:cubicBezTo>
                      <a:pt x="765" y="332"/>
                      <a:pt x="765" y="318"/>
                      <a:pt x="765" y="312"/>
                    </a:cubicBezTo>
                    <a:cubicBezTo>
                      <a:pt x="764" y="321"/>
                      <a:pt x="764" y="321"/>
                      <a:pt x="764" y="321"/>
                    </a:cubicBezTo>
                    <a:cubicBezTo>
                      <a:pt x="764" y="314"/>
                      <a:pt x="764" y="308"/>
                      <a:pt x="764" y="302"/>
                    </a:cubicBezTo>
                    <a:cubicBezTo>
                      <a:pt x="766" y="305"/>
                      <a:pt x="766" y="305"/>
                      <a:pt x="766" y="305"/>
                    </a:cubicBezTo>
                    <a:cubicBezTo>
                      <a:pt x="767" y="279"/>
                      <a:pt x="763" y="258"/>
                      <a:pt x="766" y="238"/>
                    </a:cubicBezTo>
                    <a:cubicBezTo>
                      <a:pt x="765" y="231"/>
                      <a:pt x="765" y="252"/>
                      <a:pt x="764" y="246"/>
                    </a:cubicBezTo>
                    <a:cubicBezTo>
                      <a:pt x="764" y="234"/>
                      <a:pt x="766" y="222"/>
                      <a:pt x="766" y="218"/>
                    </a:cubicBezTo>
                    <a:cubicBezTo>
                      <a:pt x="767" y="201"/>
                      <a:pt x="764" y="202"/>
                      <a:pt x="765" y="185"/>
                    </a:cubicBezTo>
                    <a:cubicBezTo>
                      <a:pt x="764" y="187"/>
                      <a:pt x="763" y="189"/>
                      <a:pt x="762" y="176"/>
                    </a:cubicBezTo>
                    <a:cubicBezTo>
                      <a:pt x="763" y="164"/>
                      <a:pt x="764" y="162"/>
                      <a:pt x="765" y="169"/>
                    </a:cubicBezTo>
                    <a:cubicBezTo>
                      <a:pt x="765" y="172"/>
                      <a:pt x="765" y="173"/>
                      <a:pt x="765" y="173"/>
                    </a:cubicBezTo>
                    <a:cubicBezTo>
                      <a:pt x="765" y="177"/>
                      <a:pt x="765" y="182"/>
                      <a:pt x="765" y="178"/>
                    </a:cubicBezTo>
                    <a:cubicBezTo>
                      <a:pt x="765" y="176"/>
                      <a:pt x="765" y="176"/>
                      <a:pt x="765" y="176"/>
                    </a:cubicBezTo>
                    <a:cubicBezTo>
                      <a:pt x="765" y="170"/>
                      <a:pt x="765" y="153"/>
                      <a:pt x="766" y="157"/>
                    </a:cubicBezTo>
                    <a:cubicBezTo>
                      <a:pt x="766" y="148"/>
                      <a:pt x="765" y="153"/>
                      <a:pt x="765" y="160"/>
                    </a:cubicBezTo>
                    <a:cubicBezTo>
                      <a:pt x="766" y="145"/>
                      <a:pt x="765" y="136"/>
                      <a:pt x="766" y="120"/>
                    </a:cubicBezTo>
                    <a:cubicBezTo>
                      <a:pt x="765" y="123"/>
                      <a:pt x="765" y="125"/>
                      <a:pt x="765" y="122"/>
                    </a:cubicBezTo>
                    <a:cubicBezTo>
                      <a:pt x="765" y="99"/>
                      <a:pt x="764" y="112"/>
                      <a:pt x="764" y="96"/>
                    </a:cubicBezTo>
                    <a:cubicBezTo>
                      <a:pt x="764" y="87"/>
                      <a:pt x="765" y="100"/>
                      <a:pt x="765" y="84"/>
                    </a:cubicBezTo>
                    <a:cubicBezTo>
                      <a:pt x="765" y="74"/>
                      <a:pt x="766" y="82"/>
                      <a:pt x="766" y="85"/>
                    </a:cubicBezTo>
                    <a:cubicBezTo>
                      <a:pt x="766" y="71"/>
                      <a:pt x="767" y="58"/>
                      <a:pt x="767" y="50"/>
                    </a:cubicBezTo>
                    <a:cubicBezTo>
                      <a:pt x="768" y="58"/>
                      <a:pt x="768" y="58"/>
                      <a:pt x="768" y="58"/>
                    </a:cubicBezTo>
                    <a:cubicBezTo>
                      <a:pt x="767" y="53"/>
                      <a:pt x="767" y="49"/>
                      <a:pt x="767" y="45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7" y="45"/>
                      <a:pt x="767" y="42"/>
                      <a:pt x="767" y="42"/>
                    </a:cubicBezTo>
                    <a:cubicBezTo>
                      <a:pt x="766" y="37"/>
                      <a:pt x="765" y="45"/>
                      <a:pt x="765" y="36"/>
                    </a:cubicBezTo>
                    <a:cubicBezTo>
                      <a:pt x="765" y="30"/>
                      <a:pt x="764" y="18"/>
                      <a:pt x="765" y="16"/>
                    </a:cubicBezTo>
                    <a:cubicBezTo>
                      <a:pt x="765" y="34"/>
                      <a:pt x="767" y="14"/>
                      <a:pt x="767" y="30"/>
                    </a:cubicBezTo>
                    <a:cubicBezTo>
                      <a:pt x="767" y="26"/>
                      <a:pt x="767" y="23"/>
                      <a:pt x="767" y="18"/>
                    </a:cubicBezTo>
                    <a:cubicBezTo>
                      <a:pt x="767" y="18"/>
                      <a:pt x="767" y="19"/>
                      <a:pt x="767" y="20"/>
                    </a:cubicBezTo>
                    <a:cubicBezTo>
                      <a:pt x="767" y="15"/>
                      <a:pt x="767" y="13"/>
                      <a:pt x="767" y="8"/>
                    </a:cubicBezTo>
                    <a:cubicBezTo>
                      <a:pt x="767" y="5"/>
                      <a:pt x="767" y="3"/>
                      <a:pt x="767" y="1"/>
                    </a:cubicBezTo>
                    <a:cubicBezTo>
                      <a:pt x="765" y="1"/>
                      <a:pt x="762" y="1"/>
                      <a:pt x="759" y="1"/>
                    </a:cubicBezTo>
                    <a:cubicBezTo>
                      <a:pt x="758" y="2"/>
                      <a:pt x="756" y="2"/>
                      <a:pt x="754" y="2"/>
                    </a:cubicBezTo>
                    <a:cubicBezTo>
                      <a:pt x="753" y="2"/>
                      <a:pt x="751" y="2"/>
                      <a:pt x="749" y="2"/>
                    </a:cubicBezTo>
                    <a:cubicBezTo>
                      <a:pt x="751" y="1"/>
                      <a:pt x="745" y="0"/>
                      <a:pt x="742" y="1"/>
                    </a:cubicBezTo>
                    <a:cubicBezTo>
                      <a:pt x="749" y="1"/>
                      <a:pt x="745" y="2"/>
                      <a:pt x="738" y="2"/>
                    </a:cubicBezTo>
                    <a:cubicBezTo>
                      <a:pt x="726" y="2"/>
                      <a:pt x="725" y="3"/>
                      <a:pt x="719" y="3"/>
                    </a:cubicBezTo>
                    <a:cubicBezTo>
                      <a:pt x="726" y="3"/>
                      <a:pt x="726" y="3"/>
                      <a:pt x="726" y="3"/>
                    </a:cubicBezTo>
                    <a:cubicBezTo>
                      <a:pt x="724" y="4"/>
                      <a:pt x="718" y="3"/>
                      <a:pt x="709" y="4"/>
                    </a:cubicBezTo>
                    <a:cubicBezTo>
                      <a:pt x="709" y="3"/>
                      <a:pt x="717" y="3"/>
                      <a:pt x="714" y="3"/>
                    </a:cubicBezTo>
                    <a:cubicBezTo>
                      <a:pt x="705" y="4"/>
                      <a:pt x="693" y="2"/>
                      <a:pt x="680" y="3"/>
                    </a:cubicBezTo>
                    <a:cubicBezTo>
                      <a:pt x="674" y="2"/>
                      <a:pt x="679" y="1"/>
                      <a:pt x="674" y="1"/>
                    </a:cubicBezTo>
                    <a:cubicBezTo>
                      <a:pt x="660" y="2"/>
                      <a:pt x="659" y="0"/>
                      <a:pt x="643" y="1"/>
                    </a:cubicBezTo>
                    <a:cubicBezTo>
                      <a:pt x="648" y="2"/>
                      <a:pt x="648" y="1"/>
                      <a:pt x="638" y="2"/>
                    </a:cubicBezTo>
                    <a:cubicBezTo>
                      <a:pt x="663" y="2"/>
                      <a:pt x="663" y="2"/>
                      <a:pt x="663" y="2"/>
                    </a:cubicBezTo>
                    <a:cubicBezTo>
                      <a:pt x="647" y="3"/>
                      <a:pt x="647" y="3"/>
                      <a:pt x="647" y="3"/>
                    </a:cubicBezTo>
                    <a:cubicBezTo>
                      <a:pt x="654" y="3"/>
                      <a:pt x="663" y="3"/>
                      <a:pt x="667" y="3"/>
                    </a:cubicBezTo>
                    <a:cubicBezTo>
                      <a:pt x="660" y="3"/>
                      <a:pt x="660" y="3"/>
                      <a:pt x="664" y="4"/>
                    </a:cubicBezTo>
                    <a:cubicBezTo>
                      <a:pt x="654" y="3"/>
                      <a:pt x="643" y="5"/>
                      <a:pt x="631" y="4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14" y="0"/>
                      <a:pt x="600" y="3"/>
                      <a:pt x="577" y="2"/>
                    </a:cubicBezTo>
                    <a:cubicBezTo>
                      <a:pt x="584" y="3"/>
                      <a:pt x="584" y="3"/>
                      <a:pt x="584" y="3"/>
                    </a:cubicBezTo>
                    <a:cubicBezTo>
                      <a:pt x="581" y="4"/>
                      <a:pt x="570" y="3"/>
                      <a:pt x="562" y="3"/>
                    </a:cubicBezTo>
                    <a:cubicBezTo>
                      <a:pt x="563" y="2"/>
                      <a:pt x="558" y="2"/>
                      <a:pt x="555" y="2"/>
                    </a:cubicBezTo>
                    <a:cubicBezTo>
                      <a:pt x="555" y="2"/>
                      <a:pt x="538" y="1"/>
                      <a:pt x="536" y="3"/>
                    </a:cubicBezTo>
                    <a:cubicBezTo>
                      <a:pt x="525" y="2"/>
                      <a:pt x="525" y="2"/>
                      <a:pt x="525" y="2"/>
                    </a:cubicBezTo>
                    <a:cubicBezTo>
                      <a:pt x="506" y="2"/>
                      <a:pt x="504" y="4"/>
                      <a:pt x="486" y="4"/>
                    </a:cubicBezTo>
                    <a:cubicBezTo>
                      <a:pt x="491" y="3"/>
                      <a:pt x="483" y="3"/>
                      <a:pt x="495" y="2"/>
                    </a:cubicBezTo>
                    <a:cubicBezTo>
                      <a:pt x="489" y="2"/>
                      <a:pt x="484" y="2"/>
                      <a:pt x="483" y="2"/>
                    </a:cubicBezTo>
                    <a:cubicBezTo>
                      <a:pt x="480" y="2"/>
                      <a:pt x="467" y="3"/>
                      <a:pt x="461" y="3"/>
                    </a:cubicBezTo>
                    <a:cubicBezTo>
                      <a:pt x="459" y="3"/>
                      <a:pt x="458" y="4"/>
                      <a:pt x="451" y="4"/>
                    </a:cubicBezTo>
                    <a:cubicBezTo>
                      <a:pt x="450" y="4"/>
                      <a:pt x="451" y="3"/>
                      <a:pt x="451" y="3"/>
                    </a:cubicBezTo>
                    <a:cubicBezTo>
                      <a:pt x="451" y="4"/>
                      <a:pt x="440" y="4"/>
                      <a:pt x="446" y="5"/>
                    </a:cubicBezTo>
                    <a:cubicBezTo>
                      <a:pt x="428" y="2"/>
                      <a:pt x="394" y="5"/>
                      <a:pt x="378" y="3"/>
                    </a:cubicBezTo>
                    <a:cubicBezTo>
                      <a:pt x="365" y="3"/>
                      <a:pt x="349" y="3"/>
                      <a:pt x="337" y="3"/>
                    </a:cubicBezTo>
                    <a:cubicBezTo>
                      <a:pt x="338" y="3"/>
                      <a:pt x="337" y="3"/>
                      <a:pt x="339" y="3"/>
                    </a:cubicBezTo>
                    <a:cubicBezTo>
                      <a:pt x="323" y="2"/>
                      <a:pt x="329" y="5"/>
                      <a:pt x="310" y="5"/>
                    </a:cubicBezTo>
                    <a:cubicBezTo>
                      <a:pt x="301" y="3"/>
                      <a:pt x="320" y="4"/>
                      <a:pt x="314" y="3"/>
                    </a:cubicBezTo>
                    <a:cubicBezTo>
                      <a:pt x="312" y="1"/>
                      <a:pt x="292" y="4"/>
                      <a:pt x="279" y="2"/>
                    </a:cubicBezTo>
                    <a:cubicBezTo>
                      <a:pt x="282" y="2"/>
                      <a:pt x="282" y="2"/>
                      <a:pt x="282" y="2"/>
                    </a:cubicBezTo>
                    <a:cubicBezTo>
                      <a:pt x="272" y="1"/>
                      <a:pt x="258" y="3"/>
                      <a:pt x="243" y="3"/>
                    </a:cubicBezTo>
                    <a:cubicBezTo>
                      <a:pt x="243" y="3"/>
                      <a:pt x="243" y="3"/>
                      <a:pt x="243" y="2"/>
                    </a:cubicBezTo>
                    <a:cubicBezTo>
                      <a:pt x="232" y="4"/>
                      <a:pt x="211" y="4"/>
                      <a:pt x="196" y="5"/>
                    </a:cubicBezTo>
                    <a:cubicBezTo>
                      <a:pt x="201" y="4"/>
                      <a:pt x="203" y="4"/>
                      <a:pt x="200" y="3"/>
                    </a:cubicBezTo>
                    <a:cubicBezTo>
                      <a:pt x="193" y="3"/>
                      <a:pt x="202" y="5"/>
                      <a:pt x="189" y="5"/>
                    </a:cubicBezTo>
                    <a:cubicBezTo>
                      <a:pt x="184" y="4"/>
                      <a:pt x="174" y="4"/>
                      <a:pt x="173" y="3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79" y="1"/>
                      <a:pt x="169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44" y="2"/>
                      <a:pt x="144" y="4"/>
                      <a:pt x="122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13" y="6"/>
                      <a:pt x="115" y="3"/>
                      <a:pt x="103" y="4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2" y="3"/>
                      <a:pt x="73" y="4"/>
                      <a:pt x="60" y="5"/>
                    </a:cubicBezTo>
                    <a:cubicBezTo>
                      <a:pt x="67" y="3"/>
                      <a:pt x="83" y="3"/>
                      <a:pt x="93" y="2"/>
                    </a:cubicBezTo>
                    <a:cubicBezTo>
                      <a:pt x="86" y="2"/>
                      <a:pt x="67" y="2"/>
                      <a:pt x="64" y="3"/>
                    </a:cubicBezTo>
                    <a:cubicBezTo>
                      <a:pt x="67" y="3"/>
                      <a:pt x="70" y="3"/>
                      <a:pt x="73" y="3"/>
                    </a:cubicBezTo>
                    <a:cubicBezTo>
                      <a:pt x="64" y="4"/>
                      <a:pt x="52" y="5"/>
                      <a:pt x="37" y="5"/>
                    </a:cubicBezTo>
                    <a:cubicBezTo>
                      <a:pt x="38" y="4"/>
                      <a:pt x="34" y="3"/>
                      <a:pt x="28" y="3"/>
                    </a:cubicBezTo>
                    <a:cubicBezTo>
                      <a:pt x="25" y="3"/>
                      <a:pt x="21" y="3"/>
                      <a:pt x="18" y="3"/>
                    </a:cubicBezTo>
                    <a:cubicBezTo>
                      <a:pt x="13" y="3"/>
                      <a:pt x="8" y="3"/>
                      <a:pt x="3" y="3"/>
                    </a:cubicBezTo>
                    <a:cubicBezTo>
                      <a:pt x="3" y="6"/>
                      <a:pt x="3" y="9"/>
                      <a:pt x="3" y="11"/>
                    </a:cubicBezTo>
                    <a:cubicBezTo>
                      <a:pt x="3" y="13"/>
                      <a:pt x="3" y="15"/>
                      <a:pt x="3" y="17"/>
                    </a:cubicBezTo>
                    <a:cubicBezTo>
                      <a:pt x="2" y="20"/>
                      <a:pt x="2" y="23"/>
                      <a:pt x="2" y="25"/>
                    </a:cubicBezTo>
                    <a:cubicBezTo>
                      <a:pt x="3" y="52"/>
                      <a:pt x="1" y="78"/>
                      <a:pt x="1" y="109"/>
                    </a:cubicBezTo>
                    <a:cubicBezTo>
                      <a:pt x="4" y="98"/>
                      <a:pt x="1" y="118"/>
                      <a:pt x="4" y="116"/>
                    </a:cubicBezTo>
                    <a:cubicBezTo>
                      <a:pt x="4" y="123"/>
                      <a:pt x="4" y="126"/>
                      <a:pt x="4" y="12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4"/>
                      <a:pt x="2" y="142"/>
                      <a:pt x="1" y="142"/>
                    </a:cubicBezTo>
                    <a:cubicBezTo>
                      <a:pt x="1" y="158"/>
                      <a:pt x="0" y="149"/>
                      <a:pt x="0" y="160"/>
                    </a:cubicBezTo>
                    <a:cubicBezTo>
                      <a:pt x="1" y="157"/>
                      <a:pt x="1" y="165"/>
                      <a:pt x="1" y="174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84"/>
                      <a:pt x="0" y="181"/>
                      <a:pt x="1" y="20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207"/>
                      <a:pt x="0" y="238"/>
                      <a:pt x="2" y="249"/>
                    </a:cubicBezTo>
                    <a:cubicBezTo>
                      <a:pt x="2" y="251"/>
                      <a:pt x="1" y="254"/>
                      <a:pt x="1" y="249"/>
                    </a:cubicBezTo>
                    <a:cubicBezTo>
                      <a:pt x="1" y="276"/>
                      <a:pt x="3" y="310"/>
                      <a:pt x="2" y="331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34"/>
                      <a:pt x="2" y="338"/>
                      <a:pt x="2" y="344"/>
                    </a:cubicBezTo>
                    <a:cubicBezTo>
                      <a:pt x="2" y="344"/>
                      <a:pt x="1" y="342"/>
                      <a:pt x="1" y="344"/>
                    </a:cubicBezTo>
                    <a:cubicBezTo>
                      <a:pt x="1" y="347"/>
                      <a:pt x="2" y="358"/>
                      <a:pt x="2" y="365"/>
                    </a:cubicBezTo>
                    <a:cubicBezTo>
                      <a:pt x="1" y="359"/>
                      <a:pt x="1" y="359"/>
                      <a:pt x="1" y="359"/>
                    </a:cubicBezTo>
                    <a:cubicBezTo>
                      <a:pt x="0" y="386"/>
                      <a:pt x="3" y="400"/>
                      <a:pt x="3" y="422"/>
                    </a:cubicBezTo>
                    <a:cubicBezTo>
                      <a:pt x="1" y="422"/>
                      <a:pt x="1" y="443"/>
                      <a:pt x="1" y="454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" y="506"/>
                      <a:pt x="2" y="535"/>
                    </a:cubicBezTo>
                    <a:cubicBezTo>
                      <a:pt x="1" y="553"/>
                      <a:pt x="2" y="595"/>
                      <a:pt x="1" y="624"/>
                    </a:cubicBezTo>
                    <a:cubicBezTo>
                      <a:pt x="1" y="619"/>
                      <a:pt x="2" y="625"/>
                      <a:pt x="2" y="630"/>
                    </a:cubicBezTo>
                    <a:cubicBezTo>
                      <a:pt x="2" y="636"/>
                      <a:pt x="3" y="648"/>
                      <a:pt x="2" y="647"/>
                    </a:cubicBezTo>
                    <a:cubicBezTo>
                      <a:pt x="2" y="645"/>
                      <a:pt x="2" y="645"/>
                      <a:pt x="2" y="645"/>
                    </a:cubicBezTo>
                    <a:cubicBezTo>
                      <a:pt x="0" y="650"/>
                      <a:pt x="1" y="664"/>
                      <a:pt x="1" y="674"/>
                    </a:cubicBezTo>
                    <a:cubicBezTo>
                      <a:pt x="3" y="676"/>
                      <a:pt x="3" y="676"/>
                      <a:pt x="3" y="676"/>
                    </a:cubicBezTo>
                    <a:cubicBezTo>
                      <a:pt x="0" y="704"/>
                      <a:pt x="4" y="750"/>
                      <a:pt x="1" y="766"/>
                    </a:cubicBezTo>
                    <a:cubicBezTo>
                      <a:pt x="2" y="772"/>
                      <a:pt x="2" y="781"/>
                      <a:pt x="2" y="788"/>
                    </a:cubicBezTo>
                    <a:cubicBezTo>
                      <a:pt x="1" y="787"/>
                      <a:pt x="1" y="787"/>
                      <a:pt x="1" y="787"/>
                    </a:cubicBezTo>
                    <a:cubicBezTo>
                      <a:pt x="1" y="806"/>
                      <a:pt x="1" y="816"/>
                      <a:pt x="1" y="839"/>
                    </a:cubicBezTo>
                    <a:cubicBezTo>
                      <a:pt x="0" y="834"/>
                      <a:pt x="0" y="834"/>
                      <a:pt x="0" y="834"/>
                    </a:cubicBezTo>
                    <a:cubicBezTo>
                      <a:pt x="0" y="847"/>
                      <a:pt x="3" y="851"/>
                      <a:pt x="3" y="863"/>
                    </a:cubicBezTo>
                    <a:cubicBezTo>
                      <a:pt x="2" y="867"/>
                      <a:pt x="2" y="867"/>
                      <a:pt x="2" y="867"/>
                    </a:cubicBezTo>
                    <a:cubicBezTo>
                      <a:pt x="2" y="890"/>
                      <a:pt x="0" y="913"/>
                      <a:pt x="2" y="936"/>
                    </a:cubicBezTo>
                    <a:cubicBezTo>
                      <a:pt x="2" y="935"/>
                      <a:pt x="1" y="935"/>
                      <a:pt x="1" y="931"/>
                    </a:cubicBezTo>
                    <a:cubicBezTo>
                      <a:pt x="1" y="942"/>
                      <a:pt x="0" y="973"/>
                      <a:pt x="2" y="969"/>
                    </a:cubicBezTo>
                    <a:cubicBezTo>
                      <a:pt x="1" y="969"/>
                      <a:pt x="2" y="992"/>
                      <a:pt x="3" y="1005"/>
                    </a:cubicBezTo>
                    <a:cubicBezTo>
                      <a:pt x="2" y="1003"/>
                      <a:pt x="2" y="1003"/>
                      <a:pt x="2" y="1003"/>
                    </a:cubicBezTo>
                    <a:cubicBezTo>
                      <a:pt x="2" y="1004"/>
                      <a:pt x="2" y="1006"/>
                      <a:pt x="2" y="1007"/>
                    </a:cubicBezTo>
                    <a:cubicBezTo>
                      <a:pt x="2" y="1007"/>
                      <a:pt x="2" y="1008"/>
                      <a:pt x="2" y="1008"/>
                    </a:cubicBezTo>
                    <a:cubicBezTo>
                      <a:pt x="2" y="1009"/>
                      <a:pt x="2" y="1010"/>
                      <a:pt x="2" y="1010"/>
                    </a:cubicBezTo>
                    <a:cubicBezTo>
                      <a:pt x="3" y="1013"/>
                      <a:pt x="3" y="1015"/>
                      <a:pt x="3" y="1018"/>
                    </a:cubicBezTo>
                    <a:cubicBezTo>
                      <a:pt x="5" y="1018"/>
                      <a:pt x="8" y="1018"/>
                      <a:pt x="11" y="1018"/>
                    </a:cubicBezTo>
                    <a:cubicBezTo>
                      <a:pt x="13" y="1018"/>
                      <a:pt x="16" y="1017"/>
                      <a:pt x="19" y="1017"/>
                    </a:cubicBezTo>
                    <a:cubicBezTo>
                      <a:pt x="23" y="1017"/>
                      <a:pt x="22" y="1018"/>
                      <a:pt x="18" y="1018"/>
                    </a:cubicBezTo>
                    <a:cubicBezTo>
                      <a:pt x="29" y="1019"/>
                      <a:pt x="27" y="1017"/>
                      <a:pt x="41" y="1017"/>
                    </a:cubicBezTo>
                    <a:cubicBezTo>
                      <a:pt x="36" y="1018"/>
                      <a:pt x="36" y="1018"/>
                      <a:pt x="36" y="1018"/>
                    </a:cubicBezTo>
                    <a:cubicBezTo>
                      <a:pt x="48" y="1018"/>
                      <a:pt x="47" y="1018"/>
                      <a:pt x="53" y="1017"/>
                    </a:cubicBezTo>
                    <a:cubicBezTo>
                      <a:pt x="61" y="1017"/>
                      <a:pt x="76" y="1017"/>
                      <a:pt x="77" y="1018"/>
                    </a:cubicBezTo>
                    <a:cubicBezTo>
                      <a:pt x="79" y="1018"/>
                      <a:pt x="86" y="1017"/>
                      <a:pt x="93" y="1017"/>
                    </a:cubicBezTo>
                    <a:cubicBezTo>
                      <a:pt x="93" y="1018"/>
                      <a:pt x="91" y="1018"/>
                      <a:pt x="90" y="1018"/>
                    </a:cubicBezTo>
                    <a:cubicBezTo>
                      <a:pt x="110" y="1019"/>
                      <a:pt x="119" y="1017"/>
                      <a:pt x="133" y="1018"/>
                    </a:cubicBezTo>
                    <a:cubicBezTo>
                      <a:pt x="133" y="1018"/>
                      <a:pt x="134" y="1018"/>
                      <a:pt x="135" y="1018"/>
                    </a:cubicBezTo>
                    <a:cubicBezTo>
                      <a:pt x="119" y="1018"/>
                      <a:pt x="107" y="1018"/>
                      <a:pt x="108" y="1018"/>
                    </a:cubicBezTo>
                    <a:cubicBezTo>
                      <a:pt x="108" y="1019"/>
                      <a:pt x="121" y="1019"/>
                      <a:pt x="110" y="1021"/>
                    </a:cubicBezTo>
                    <a:cubicBezTo>
                      <a:pt x="121" y="1020"/>
                      <a:pt x="138" y="1018"/>
                      <a:pt x="151" y="1019"/>
                    </a:cubicBezTo>
                    <a:cubicBezTo>
                      <a:pt x="151" y="1019"/>
                      <a:pt x="152" y="1019"/>
                      <a:pt x="152" y="1019"/>
                    </a:cubicBezTo>
                    <a:cubicBezTo>
                      <a:pt x="151" y="1019"/>
                      <a:pt x="151" y="1019"/>
                      <a:pt x="151" y="1019"/>
                    </a:cubicBezTo>
                    <a:cubicBezTo>
                      <a:pt x="154" y="1019"/>
                      <a:pt x="156" y="1019"/>
                      <a:pt x="159" y="1019"/>
                    </a:cubicBezTo>
                    <a:cubicBezTo>
                      <a:pt x="163" y="1019"/>
                      <a:pt x="165" y="1019"/>
                      <a:pt x="169" y="1020"/>
                    </a:cubicBezTo>
                    <a:cubicBezTo>
                      <a:pt x="171" y="1020"/>
                      <a:pt x="184" y="1020"/>
                      <a:pt x="190" y="1020"/>
                    </a:cubicBezTo>
                    <a:cubicBezTo>
                      <a:pt x="190" y="1019"/>
                      <a:pt x="198" y="1019"/>
                      <a:pt x="190" y="1018"/>
                    </a:cubicBezTo>
                    <a:cubicBezTo>
                      <a:pt x="191" y="1018"/>
                      <a:pt x="189" y="1018"/>
                      <a:pt x="185" y="1018"/>
                    </a:cubicBezTo>
                    <a:cubicBezTo>
                      <a:pt x="184" y="1018"/>
                      <a:pt x="183" y="1018"/>
                      <a:pt x="182" y="1018"/>
                    </a:cubicBezTo>
                    <a:cubicBezTo>
                      <a:pt x="182" y="1018"/>
                      <a:pt x="182" y="1018"/>
                      <a:pt x="182" y="1018"/>
                    </a:cubicBezTo>
                    <a:cubicBezTo>
                      <a:pt x="178" y="1018"/>
                      <a:pt x="173" y="1018"/>
                      <a:pt x="167" y="1018"/>
                    </a:cubicBezTo>
                    <a:cubicBezTo>
                      <a:pt x="172" y="1018"/>
                      <a:pt x="177" y="1017"/>
                      <a:pt x="184" y="1018"/>
                    </a:cubicBezTo>
                    <a:cubicBezTo>
                      <a:pt x="187" y="1017"/>
                      <a:pt x="191" y="1017"/>
                      <a:pt x="193" y="1016"/>
                    </a:cubicBezTo>
                    <a:cubicBezTo>
                      <a:pt x="201" y="1018"/>
                      <a:pt x="218" y="1019"/>
                      <a:pt x="221" y="1020"/>
                    </a:cubicBezTo>
                    <a:cubicBezTo>
                      <a:pt x="240" y="1019"/>
                      <a:pt x="266" y="1019"/>
                      <a:pt x="278" y="1017"/>
                    </a:cubicBezTo>
                    <a:cubicBezTo>
                      <a:pt x="284" y="1017"/>
                      <a:pt x="285" y="1018"/>
                      <a:pt x="287" y="1018"/>
                    </a:cubicBezTo>
                    <a:cubicBezTo>
                      <a:pt x="284" y="1018"/>
                      <a:pt x="280" y="1018"/>
                      <a:pt x="278" y="1018"/>
                    </a:cubicBezTo>
                    <a:cubicBezTo>
                      <a:pt x="289" y="1018"/>
                      <a:pt x="311" y="1018"/>
                      <a:pt x="314" y="1017"/>
                    </a:cubicBezTo>
                    <a:cubicBezTo>
                      <a:pt x="327" y="1017"/>
                      <a:pt x="306" y="1018"/>
                      <a:pt x="325" y="1018"/>
                    </a:cubicBezTo>
                    <a:cubicBezTo>
                      <a:pt x="322" y="1018"/>
                      <a:pt x="322" y="1018"/>
                      <a:pt x="322" y="1018"/>
                    </a:cubicBezTo>
                    <a:cubicBezTo>
                      <a:pt x="360" y="1021"/>
                      <a:pt x="383" y="1015"/>
                      <a:pt x="425" y="1018"/>
                    </a:cubicBezTo>
                    <a:cubicBezTo>
                      <a:pt x="422" y="1017"/>
                      <a:pt x="421" y="1017"/>
                      <a:pt x="420" y="1017"/>
                    </a:cubicBezTo>
                    <a:cubicBezTo>
                      <a:pt x="468" y="1018"/>
                      <a:pt x="518" y="1016"/>
                      <a:pt x="565" y="1018"/>
                    </a:cubicBezTo>
                    <a:cubicBezTo>
                      <a:pt x="578" y="1018"/>
                      <a:pt x="580" y="1017"/>
                      <a:pt x="588" y="1017"/>
                    </a:cubicBezTo>
                    <a:cubicBezTo>
                      <a:pt x="591" y="1018"/>
                      <a:pt x="591" y="1018"/>
                      <a:pt x="591" y="1018"/>
                    </a:cubicBezTo>
                    <a:cubicBezTo>
                      <a:pt x="605" y="1017"/>
                      <a:pt x="605" y="1017"/>
                      <a:pt x="605" y="1017"/>
                    </a:cubicBezTo>
                    <a:cubicBezTo>
                      <a:pt x="624" y="1015"/>
                      <a:pt x="639" y="1019"/>
                      <a:pt x="664" y="1018"/>
                    </a:cubicBezTo>
                    <a:cubicBezTo>
                      <a:pt x="661" y="1017"/>
                      <a:pt x="661" y="1017"/>
                      <a:pt x="661" y="1017"/>
                    </a:cubicBezTo>
                    <a:cubicBezTo>
                      <a:pt x="669" y="1017"/>
                      <a:pt x="689" y="1016"/>
                      <a:pt x="687" y="1017"/>
                    </a:cubicBezTo>
                    <a:cubicBezTo>
                      <a:pt x="688" y="1017"/>
                      <a:pt x="690" y="1016"/>
                      <a:pt x="694" y="1017"/>
                    </a:cubicBezTo>
                    <a:cubicBezTo>
                      <a:pt x="694" y="1017"/>
                      <a:pt x="694" y="1017"/>
                      <a:pt x="694" y="1017"/>
                    </a:cubicBezTo>
                    <a:cubicBezTo>
                      <a:pt x="716" y="1016"/>
                      <a:pt x="716" y="1016"/>
                      <a:pt x="716" y="1016"/>
                    </a:cubicBezTo>
                    <a:cubicBezTo>
                      <a:pt x="733" y="1017"/>
                      <a:pt x="714" y="1019"/>
                      <a:pt x="738" y="1019"/>
                    </a:cubicBezTo>
                    <a:cubicBezTo>
                      <a:pt x="748" y="1019"/>
                      <a:pt x="765" y="1017"/>
                      <a:pt x="761" y="1017"/>
                    </a:cubicBezTo>
                    <a:cubicBezTo>
                      <a:pt x="758" y="1017"/>
                      <a:pt x="752" y="1016"/>
                      <a:pt x="751" y="1016"/>
                    </a:cubicBezTo>
                    <a:cubicBezTo>
                      <a:pt x="760" y="1015"/>
                      <a:pt x="760" y="1015"/>
                      <a:pt x="760" y="1015"/>
                    </a:cubicBezTo>
                    <a:cubicBezTo>
                      <a:pt x="762" y="1013"/>
                      <a:pt x="768" y="1012"/>
                      <a:pt x="747" y="1010"/>
                    </a:cubicBezTo>
                    <a:cubicBezTo>
                      <a:pt x="733" y="1011"/>
                      <a:pt x="733" y="1011"/>
                      <a:pt x="733" y="1011"/>
                    </a:cubicBezTo>
                    <a:cubicBezTo>
                      <a:pt x="728" y="1010"/>
                      <a:pt x="728" y="1010"/>
                      <a:pt x="728" y="1010"/>
                    </a:cubicBezTo>
                    <a:cubicBezTo>
                      <a:pt x="740" y="1010"/>
                      <a:pt x="740" y="1010"/>
                      <a:pt x="740" y="1010"/>
                    </a:cubicBezTo>
                    <a:cubicBezTo>
                      <a:pt x="733" y="1010"/>
                      <a:pt x="729" y="1010"/>
                      <a:pt x="724" y="1011"/>
                    </a:cubicBezTo>
                    <a:cubicBezTo>
                      <a:pt x="723" y="1010"/>
                      <a:pt x="721" y="1010"/>
                      <a:pt x="718" y="1010"/>
                    </a:cubicBezTo>
                    <a:cubicBezTo>
                      <a:pt x="704" y="1012"/>
                      <a:pt x="704" y="1012"/>
                      <a:pt x="704" y="1012"/>
                    </a:cubicBezTo>
                    <a:cubicBezTo>
                      <a:pt x="702" y="1011"/>
                      <a:pt x="710" y="1010"/>
                      <a:pt x="701" y="1010"/>
                    </a:cubicBezTo>
                    <a:cubicBezTo>
                      <a:pt x="694" y="1011"/>
                      <a:pt x="707" y="1011"/>
                      <a:pt x="696" y="1012"/>
                    </a:cubicBezTo>
                    <a:cubicBezTo>
                      <a:pt x="689" y="1011"/>
                      <a:pt x="691" y="1010"/>
                      <a:pt x="683" y="1011"/>
                    </a:cubicBezTo>
                    <a:cubicBezTo>
                      <a:pt x="682" y="1011"/>
                      <a:pt x="683" y="1010"/>
                      <a:pt x="687" y="1010"/>
                    </a:cubicBezTo>
                    <a:cubicBezTo>
                      <a:pt x="679" y="1011"/>
                      <a:pt x="668" y="1010"/>
                      <a:pt x="664" y="1011"/>
                    </a:cubicBezTo>
                    <a:cubicBezTo>
                      <a:pt x="657" y="1010"/>
                      <a:pt x="639" y="1012"/>
                      <a:pt x="640" y="1010"/>
                    </a:cubicBezTo>
                    <a:cubicBezTo>
                      <a:pt x="638" y="1010"/>
                      <a:pt x="627" y="1011"/>
                      <a:pt x="621" y="1011"/>
                    </a:cubicBezTo>
                    <a:cubicBezTo>
                      <a:pt x="633" y="1009"/>
                      <a:pt x="596" y="1011"/>
                      <a:pt x="599" y="1009"/>
                    </a:cubicBezTo>
                    <a:cubicBezTo>
                      <a:pt x="590" y="1011"/>
                      <a:pt x="566" y="1010"/>
                      <a:pt x="551" y="1011"/>
                    </a:cubicBezTo>
                    <a:cubicBezTo>
                      <a:pt x="551" y="1011"/>
                      <a:pt x="553" y="1010"/>
                      <a:pt x="555" y="1011"/>
                    </a:cubicBezTo>
                    <a:cubicBezTo>
                      <a:pt x="546" y="1010"/>
                      <a:pt x="543" y="1010"/>
                      <a:pt x="537" y="1009"/>
                    </a:cubicBezTo>
                    <a:cubicBezTo>
                      <a:pt x="536" y="1011"/>
                      <a:pt x="522" y="1011"/>
                      <a:pt x="515" y="1012"/>
                    </a:cubicBezTo>
                    <a:cubicBezTo>
                      <a:pt x="504" y="1011"/>
                      <a:pt x="521" y="1010"/>
                      <a:pt x="518" y="1009"/>
                    </a:cubicBezTo>
                    <a:cubicBezTo>
                      <a:pt x="518" y="1010"/>
                      <a:pt x="499" y="1010"/>
                      <a:pt x="502" y="1011"/>
                    </a:cubicBezTo>
                    <a:cubicBezTo>
                      <a:pt x="494" y="1010"/>
                      <a:pt x="495" y="1011"/>
                      <a:pt x="491" y="1010"/>
                    </a:cubicBezTo>
                    <a:cubicBezTo>
                      <a:pt x="489" y="1012"/>
                      <a:pt x="483" y="1010"/>
                      <a:pt x="476" y="1011"/>
                    </a:cubicBezTo>
                    <a:cubicBezTo>
                      <a:pt x="464" y="1010"/>
                      <a:pt x="473" y="1009"/>
                      <a:pt x="460" y="1010"/>
                    </a:cubicBezTo>
                    <a:cubicBezTo>
                      <a:pt x="453" y="1009"/>
                      <a:pt x="465" y="1009"/>
                      <a:pt x="465" y="1009"/>
                    </a:cubicBezTo>
                    <a:close/>
                    <a:moveTo>
                      <a:pt x="147" y="1012"/>
                    </a:moveTo>
                    <a:cubicBezTo>
                      <a:pt x="147" y="1012"/>
                      <a:pt x="147" y="1012"/>
                      <a:pt x="147" y="1012"/>
                    </a:cubicBezTo>
                    <a:cubicBezTo>
                      <a:pt x="150" y="1012"/>
                      <a:pt x="152" y="1012"/>
                      <a:pt x="154" y="1012"/>
                    </a:cubicBezTo>
                    <a:cubicBezTo>
                      <a:pt x="152" y="1012"/>
                      <a:pt x="151" y="1012"/>
                      <a:pt x="147" y="1012"/>
                    </a:cubicBezTo>
                    <a:close/>
                    <a:moveTo>
                      <a:pt x="121" y="1012"/>
                    </a:moveTo>
                    <a:cubicBezTo>
                      <a:pt x="124" y="1012"/>
                      <a:pt x="128" y="1012"/>
                      <a:pt x="132" y="1012"/>
                    </a:cubicBezTo>
                    <a:cubicBezTo>
                      <a:pt x="133" y="1012"/>
                      <a:pt x="132" y="1013"/>
                      <a:pt x="129" y="1013"/>
                    </a:cubicBezTo>
                    <a:cubicBezTo>
                      <a:pt x="131" y="1013"/>
                      <a:pt x="125" y="1012"/>
                      <a:pt x="121" y="1012"/>
                    </a:cubicBezTo>
                    <a:close/>
                    <a:moveTo>
                      <a:pt x="177" y="1020"/>
                    </a:moveTo>
                    <a:cubicBezTo>
                      <a:pt x="173" y="1020"/>
                      <a:pt x="171" y="1020"/>
                      <a:pt x="171" y="1019"/>
                    </a:cubicBezTo>
                    <a:cubicBezTo>
                      <a:pt x="173" y="1019"/>
                      <a:pt x="175" y="1019"/>
                      <a:pt x="178" y="1019"/>
                    </a:cubicBezTo>
                    <a:cubicBezTo>
                      <a:pt x="178" y="1019"/>
                      <a:pt x="179" y="1019"/>
                      <a:pt x="179" y="1019"/>
                    </a:cubicBezTo>
                    <a:cubicBezTo>
                      <a:pt x="178" y="1019"/>
                      <a:pt x="178" y="1020"/>
                      <a:pt x="177" y="10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29" name="Freeform 83">
                <a:extLst>
                  <a:ext uri="{FF2B5EF4-FFF2-40B4-BE49-F238E27FC236}">
                    <a16:creationId xmlns:a16="http://schemas.microsoft.com/office/drawing/2014/main" id="{72739923-C28B-4A95-9077-13B2805B6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4526" y="2738437"/>
                <a:ext cx="1609725" cy="28575"/>
              </a:xfrm>
              <a:custGeom>
                <a:gdLst>
                  <a:gd fmla="*/ 85 w 746" name="T0"/>
                  <a:gd fmla="*/ 10 h 13" name="T1"/>
                  <a:gd fmla="*/ 91 w 746" name="T2"/>
                  <a:gd fmla="*/ 10 h 13" name="T3"/>
                  <a:gd fmla="*/ 110 w 746" name="T4"/>
                  <a:gd fmla="*/ 11 h 13" name="T5"/>
                  <a:gd fmla="*/ 151 w 746" name="T6"/>
                  <a:gd fmla="*/ 12 h 13" name="T7"/>
                  <a:gd fmla="*/ 177 w 746" name="T8"/>
                  <a:gd fmla="*/ 9 h 13" name="T9"/>
                  <a:gd fmla="*/ 220 w 746" name="T10"/>
                  <a:gd fmla="*/ 10 h 13" name="T11"/>
                  <a:gd fmla="*/ 237 w 746" name="T12"/>
                  <a:gd fmla="*/ 12 h 13" name="T13"/>
                  <a:gd fmla="*/ 261 w 746" name="T14"/>
                  <a:gd fmla="*/ 9 h 13" name="T15"/>
                  <a:gd fmla="*/ 284 w 746" name="T16"/>
                  <a:gd fmla="*/ 10 h 13" name="T17"/>
                  <a:gd fmla="*/ 312 w 746" name="T18"/>
                  <a:gd fmla="*/ 10 h 13" name="T19"/>
                  <a:gd fmla="*/ 371 w 746" name="T20"/>
                  <a:gd fmla="*/ 11 h 13" name="T21"/>
                  <a:gd fmla="*/ 438 w 746" name="T22"/>
                  <a:gd fmla="*/ 11 h 13" name="T23"/>
                  <a:gd fmla="*/ 469 w 746" name="T24"/>
                  <a:gd fmla="*/ 10 h 13" name="T25"/>
                  <a:gd fmla="*/ 519 w 746" name="T26"/>
                  <a:gd fmla="*/ 10 h 13" name="T27"/>
                  <a:gd fmla="*/ 540 w 746" name="T28"/>
                  <a:gd fmla="*/ 11 h 13" name="T29"/>
                  <a:gd fmla="*/ 565 w 746" name="T30"/>
                  <a:gd fmla="*/ 8 h 13" name="T31"/>
                  <a:gd fmla="*/ 575 w 746" name="T32"/>
                  <a:gd fmla="*/ 8 h 13" name="T33"/>
                  <a:gd fmla="*/ 593 w 746" name="T34"/>
                  <a:gd fmla="*/ 9 h 13" name="T35"/>
                  <a:gd fmla="*/ 623 w 746" name="T36"/>
                  <a:gd fmla="*/ 8 h 13" name="T37"/>
                  <a:gd fmla="*/ 648 w 746" name="T38"/>
                  <a:gd fmla="*/ 8 h 13" name="T39"/>
                  <a:gd fmla="*/ 675 w 746" name="T40"/>
                  <a:gd fmla="*/ 8 h 13" name="T41"/>
                  <a:gd fmla="*/ 688 w 746" name="T42"/>
                  <a:gd fmla="*/ 9 h 13" name="T43"/>
                  <a:gd fmla="*/ 706 w 746" name="T44"/>
                  <a:gd fmla="*/ 9 h 13" name="T45"/>
                  <a:gd fmla="*/ 734 w 746" name="T46"/>
                  <a:gd fmla="*/ 9 h 13" name="T47"/>
                  <a:gd fmla="*/ 744 w 746" name="T48"/>
                  <a:gd fmla="*/ 8 h 13" name="T49"/>
                  <a:gd fmla="*/ 729 w 746" name="T50"/>
                  <a:gd fmla="*/ 5 h 13" name="T51"/>
                  <a:gd fmla="*/ 715 w 746" name="T52"/>
                  <a:gd fmla="*/ 4 h 13" name="T53"/>
                  <a:gd fmla="*/ 700 w 746" name="T54"/>
                  <a:gd fmla="*/ 4 h 13" name="T55"/>
                  <a:gd fmla="*/ 672 w 746" name="T56"/>
                  <a:gd fmla="*/ 3 h 13" name="T57"/>
                  <a:gd fmla="*/ 660 w 746" name="T58"/>
                  <a:gd fmla="*/ 5 h 13" name="T59"/>
                  <a:gd fmla="*/ 649 w 746" name="T60"/>
                  <a:gd fmla="*/ 4 h 13" name="T61"/>
                  <a:gd fmla="*/ 629 w 746" name="T62"/>
                  <a:gd fmla="*/ 5 h 13" name="T63"/>
                  <a:gd fmla="*/ 606 w 746" name="T64"/>
                  <a:gd fmla="*/ 3 h 13" name="T65"/>
                  <a:gd fmla="*/ 579 w 746" name="T66"/>
                  <a:gd fmla="*/ 3 h 13" name="T67"/>
                  <a:gd fmla="*/ 574 w 746" name="T68"/>
                  <a:gd fmla="*/ 3 h 13" name="T69"/>
                  <a:gd fmla="*/ 552 w 746" name="T70"/>
                  <a:gd fmla="*/ 0 h 13" name="T71"/>
                  <a:gd fmla="*/ 543 w 746" name="T72"/>
                  <a:gd fmla="*/ 1 h 13" name="T73"/>
                  <a:gd fmla="*/ 529 w 746" name="T74"/>
                  <a:gd fmla="*/ 4 h 13" name="T75"/>
                  <a:gd fmla="*/ 516 w 746" name="T76"/>
                  <a:gd fmla="*/ 4 h 13" name="T77"/>
                  <a:gd fmla="*/ 498 w 746" name="T78"/>
                  <a:gd fmla="*/ 3 h 13" name="T79"/>
                  <a:gd fmla="*/ 476 w 746" name="T80"/>
                  <a:gd fmla="*/ 3 h 13" name="T81"/>
                  <a:gd fmla="*/ 444 w 746" name="T82"/>
                  <a:gd fmla="*/ 5 h 13" name="T83"/>
                  <a:gd fmla="*/ 420 w 746" name="T84"/>
                  <a:gd fmla="*/ 3 h 13" name="T85"/>
                  <a:gd fmla="*/ 404 w 746" name="T86"/>
                  <a:gd fmla="*/ 4 h 13" name="T87"/>
                  <a:gd fmla="*/ 385 w 746" name="T88"/>
                  <a:gd fmla="*/ 5 h 13" name="T89"/>
                  <a:gd fmla="*/ 346 w 746" name="T90"/>
                  <a:gd fmla="*/ 0 h 13" name="T91"/>
                  <a:gd fmla="*/ 309 w 746" name="T92"/>
                  <a:gd fmla="*/ 2 h 13" name="T93"/>
                  <a:gd fmla="*/ 283 w 746" name="T94"/>
                  <a:gd fmla="*/ 1 h 13" name="T95"/>
                  <a:gd fmla="*/ 236 w 746" name="T96"/>
                  <a:gd fmla="*/ 1 h 13" name="T97"/>
                  <a:gd fmla="*/ 195 w 746" name="T98"/>
                  <a:gd fmla="*/ 3 h 13" name="T99"/>
                  <a:gd fmla="*/ 160 w 746" name="T100"/>
                  <a:gd fmla="*/ 4 h 13" name="T101"/>
                  <a:gd fmla="*/ 145 w 746" name="T102"/>
                  <a:gd fmla="*/ 3 h 13" name="T103"/>
                  <a:gd fmla="*/ 132 w 746" name="T104"/>
                  <a:gd fmla="*/ 2 h 13" name="T105"/>
                  <a:gd fmla="*/ 125 w 746" name="T106"/>
                  <a:gd fmla="*/ 3 h 13" name="T107"/>
                  <a:gd fmla="*/ 105 w 746" name="T108"/>
                  <a:gd fmla="*/ 3 h 13" name="T109"/>
                  <a:gd fmla="*/ 38 w 746" name="T110"/>
                  <a:gd fmla="*/ 4 h 13" name="T111"/>
                  <a:gd fmla="*/ 16 w 746" name="T112"/>
                  <a:gd fmla="*/ 4 h 13" name="T113"/>
                  <a:gd fmla="*/ 7 w 746" name="T114"/>
                  <a:gd fmla="*/ 10 h 13" name="T115"/>
                  <a:gd fmla="*/ 15 w 746" name="T116"/>
                  <a:gd fmla="*/ 9 h 13" name="T117"/>
                  <a:gd fmla="*/ 46 w 746" name="T118"/>
                  <a:gd fmla="*/ 10 h 13" name="T119"/>
                  <a:gd fmla="*/ 62 w 746" name="T120"/>
                  <a:gd fmla="*/ 10 h 13" name="T121"/>
                  <a:gd fmla="*/ 138 w 746" name="T122"/>
                  <a:gd fmla="*/ 9 h 13" name="T123"/>
                  <a:gd fmla="*/ 126 w 746" name="T124"/>
                  <a:gd fmla="*/ 2 h 1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3" w="746">
                    <a:moveTo>
                      <a:pt x="65" y="13"/>
                    </a:moveTo>
                    <a:cubicBezTo>
                      <a:pt x="67" y="13"/>
                      <a:pt x="66" y="11"/>
                      <a:pt x="67" y="10"/>
                    </a:cubicBezTo>
                    <a:cubicBezTo>
                      <a:pt x="70" y="10"/>
                      <a:pt x="68" y="11"/>
                      <a:pt x="69" y="12"/>
                    </a:cubicBezTo>
                    <a:cubicBezTo>
                      <a:pt x="72" y="12"/>
                      <a:pt x="73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7" y="10"/>
                      <a:pt x="82" y="11"/>
                      <a:pt x="84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9"/>
                      <a:pt x="84" y="8"/>
                      <a:pt x="84" y="8"/>
                    </a:cubicBezTo>
                    <a:cubicBezTo>
                      <a:pt x="86" y="8"/>
                      <a:pt x="87" y="7"/>
                      <a:pt x="87" y="8"/>
                    </a:cubicBezTo>
                    <a:cubicBezTo>
                      <a:pt x="86" y="8"/>
                      <a:pt x="86" y="8"/>
                      <a:pt x="86" y="9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9" y="10"/>
                      <a:pt x="85" y="9"/>
                      <a:pt x="85" y="10"/>
                    </a:cubicBezTo>
                    <a:cubicBezTo>
                      <a:pt x="88" y="9"/>
                      <a:pt x="91" y="8"/>
                      <a:pt x="93" y="8"/>
                    </a:cubicBezTo>
                    <a:cubicBezTo>
                      <a:pt x="94" y="10"/>
                      <a:pt x="89" y="9"/>
                      <a:pt x="91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91" y="12"/>
                      <a:pt x="86" y="9"/>
                      <a:pt x="88" y="12"/>
                    </a:cubicBezTo>
                    <a:cubicBezTo>
                      <a:pt x="93" y="12"/>
                      <a:pt x="93" y="11"/>
                      <a:pt x="97" y="11"/>
                    </a:cubicBezTo>
                    <a:cubicBezTo>
                      <a:pt x="98" y="11"/>
                      <a:pt x="97" y="10"/>
                      <a:pt x="98" y="10"/>
                    </a:cubicBezTo>
                    <a:cubicBezTo>
                      <a:pt x="104" y="8"/>
                      <a:pt x="102" y="13"/>
                      <a:pt x="107" y="11"/>
                    </a:cubicBezTo>
                    <a:cubicBezTo>
                      <a:pt x="108" y="10"/>
                      <a:pt x="108" y="9"/>
                      <a:pt x="111" y="9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4" y="11"/>
                      <a:pt x="113" y="9"/>
                      <a:pt x="117" y="10"/>
                    </a:cubicBezTo>
                    <a:cubicBezTo>
                      <a:pt x="116" y="10"/>
                      <a:pt x="114" y="10"/>
                      <a:pt x="114" y="11"/>
                    </a:cubicBezTo>
                    <a:cubicBezTo>
                      <a:pt x="117" y="12"/>
                      <a:pt x="116" y="10"/>
                      <a:pt x="118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3" y="11"/>
                      <a:pt x="128" y="10"/>
                      <a:pt x="133" y="10"/>
                    </a:cubicBezTo>
                    <a:cubicBezTo>
                      <a:pt x="132" y="10"/>
                      <a:pt x="132" y="10"/>
                      <a:pt x="133" y="11"/>
                    </a:cubicBezTo>
                    <a:cubicBezTo>
                      <a:pt x="139" y="10"/>
                      <a:pt x="145" y="11"/>
                      <a:pt x="151" y="12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6" y="12"/>
                      <a:pt x="154" y="11"/>
                      <a:pt x="155" y="10"/>
                    </a:cubicBezTo>
                    <a:cubicBezTo>
                      <a:pt x="156" y="10"/>
                      <a:pt x="157" y="11"/>
                      <a:pt x="156" y="11"/>
                    </a:cubicBezTo>
                    <a:cubicBezTo>
                      <a:pt x="160" y="10"/>
                      <a:pt x="167" y="9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4" y="11"/>
                      <a:pt x="174" y="8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84" y="10"/>
                      <a:pt x="192" y="9"/>
                      <a:pt x="197" y="11"/>
                    </a:cubicBezTo>
                    <a:cubicBezTo>
                      <a:pt x="198" y="9"/>
                      <a:pt x="204" y="12"/>
                      <a:pt x="205" y="9"/>
                    </a:cubicBezTo>
                    <a:cubicBezTo>
                      <a:pt x="209" y="10"/>
                      <a:pt x="207" y="11"/>
                      <a:pt x="213" y="12"/>
                    </a:cubicBezTo>
                    <a:cubicBezTo>
                      <a:pt x="215" y="12"/>
                      <a:pt x="215" y="10"/>
                      <a:pt x="217" y="10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21" y="11"/>
                      <a:pt x="221" y="11"/>
                      <a:pt x="221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2" y="11"/>
                      <a:pt x="221" y="10"/>
                      <a:pt x="222" y="10"/>
                    </a:cubicBezTo>
                    <a:cubicBezTo>
                      <a:pt x="224" y="9"/>
                      <a:pt x="228" y="11"/>
                      <a:pt x="228" y="12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1"/>
                      <a:pt x="234" y="11"/>
                      <a:pt x="233" y="11"/>
                    </a:cubicBezTo>
                    <a:cubicBezTo>
                      <a:pt x="236" y="10"/>
                      <a:pt x="233" y="13"/>
                      <a:pt x="237" y="12"/>
                    </a:cubicBezTo>
                    <a:cubicBezTo>
                      <a:pt x="236" y="11"/>
                      <a:pt x="237" y="11"/>
                      <a:pt x="237" y="11"/>
                    </a:cubicBezTo>
                    <a:cubicBezTo>
                      <a:pt x="238" y="11"/>
                      <a:pt x="242" y="11"/>
                      <a:pt x="245" y="11"/>
                    </a:cubicBezTo>
                    <a:cubicBezTo>
                      <a:pt x="244" y="12"/>
                      <a:pt x="244" y="12"/>
                      <a:pt x="244" y="12"/>
                    </a:cubicBezTo>
                    <a:cubicBezTo>
                      <a:pt x="249" y="12"/>
                      <a:pt x="254" y="11"/>
                      <a:pt x="260" y="12"/>
                    </a:cubicBezTo>
                    <a:cubicBezTo>
                      <a:pt x="258" y="11"/>
                      <a:pt x="258" y="10"/>
                      <a:pt x="260" y="9"/>
                    </a:cubicBezTo>
                    <a:cubicBezTo>
                      <a:pt x="261" y="11"/>
                      <a:pt x="261" y="11"/>
                      <a:pt x="261" y="11"/>
                    </a:cubicBezTo>
                    <a:cubicBezTo>
                      <a:pt x="262" y="10"/>
                      <a:pt x="259" y="10"/>
                      <a:pt x="261" y="9"/>
                    </a:cubicBezTo>
                    <a:cubicBezTo>
                      <a:pt x="263" y="9"/>
                      <a:pt x="262" y="11"/>
                      <a:pt x="261" y="11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3" y="11"/>
                      <a:pt x="263" y="12"/>
                    </a:cubicBezTo>
                    <a:cubicBezTo>
                      <a:pt x="264" y="11"/>
                      <a:pt x="267" y="13"/>
                      <a:pt x="269" y="12"/>
                    </a:cubicBezTo>
                    <a:cubicBezTo>
                      <a:pt x="269" y="12"/>
                      <a:pt x="269" y="12"/>
                      <a:pt x="269" y="12"/>
                    </a:cubicBezTo>
                    <a:cubicBezTo>
                      <a:pt x="274" y="12"/>
                      <a:pt x="277" y="12"/>
                      <a:pt x="281" y="12"/>
                    </a:cubicBezTo>
                    <a:cubicBezTo>
                      <a:pt x="281" y="11"/>
                      <a:pt x="283" y="11"/>
                      <a:pt x="284" y="10"/>
                    </a:cubicBezTo>
                    <a:cubicBezTo>
                      <a:pt x="288" y="10"/>
                      <a:pt x="291" y="11"/>
                      <a:pt x="295" y="11"/>
                    </a:cubicBezTo>
                    <a:cubicBezTo>
                      <a:pt x="298" y="10"/>
                      <a:pt x="296" y="10"/>
                      <a:pt x="297" y="9"/>
                    </a:cubicBezTo>
                    <a:cubicBezTo>
                      <a:pt x="297" y="10"/>
                      <a:pt x="301" y="10"/>
                      <a:pt x="299" y="11"/>
                    </a:cubicBezTo>
                    <a:cubicBezTo>
                      <a:pt x="304" y="11"/>
                      <a:pt x="305" y="11"/>
                      <a:pt x="311" y="10"/>
                    </a:cubicBezTo>
                    <a:cubicBezTo>
                      <a:pt x="311" y="10"/>
                      <a:pt x="310" y="9"/>
                      <a:pt x="310" y="9"/>
                    </a:cubicBezTo>
                    <a:cubicBezTo>
                      <a:pt x="311" y="9"/>
                      <a:pt x="313" y="10"/>
                      <a:pt x="313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9" y="9"/>
                      <a:pt x="328" y="13"/>
                      <a:pt x="333" y="11"/>
                    </a:cubicBezTo>
                    <a:cubicBezTo>
                      <a:pt x="333" y="11"/>
                      <a:pt x="333" y="11"/>
                      <a:pt x="333" y="11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1" y="10"/>
                      <a:pt x="337" y="11"/>
                      <a:pt x="339" y="11"/>
                    </a:cubicBezTo>
                    <a:cubicBezTo>
                      <a:pt x="344" y="10"/>
                      <a:pt x="348" y="12"/>
                      <a:pt x="353" y="10"/>
                    </a:cubicBezTo>
                    <a:cubicBezTo>
                      <a:pt x="357" y="13"/>
                      <a:pt x="366" y="10"/>
                      <a:pt x="371" y="12"/>
                    </a:cubicBezTo>
                    <a:cubicBezTo>
                      <a:pt x="371" y="11"/>
                      <a:pt x="371" y="11"/>
                      <a:pt x="371" y="11"/>
                    </a:cubicBezTo>
                    <a:cubicBezTo>
                      <a:pt x="372" y="11"/>
                      <a:pt x="373" y="12"/>
                      <a:pt x="374" y="12"/>
                    </a:cubicBezTo>
                    <a:cubicBezTo>
                      <a:pt x="373" y="11"/>
                      <a:pt x="372" y="11"/>
                      <a:pt x="373" y="11"/>
                    </a:cubicBezTo>
                    <a:cubicBezTo>
                      <a:pt x="384" y="10"/>
                      <a:pt x="396" y="12"/>
                      <a:pt x="408" y="13"/>
                    </a:cubicBezTo>
                    <a:cubicBezTo>
                      <a:pt x="412" y="13"/>
                      <a:pt x="410" y="9"/>
                      <a:pt x="415" y="11"/>
                    </a:cubicBezTo>
                    <a:cubicBezTo>
                      <a:pt x="414" y="12"/>
                      <a:pt x="414" y="12"/>
                      <a:pt x="414" y="12"/>
                    </a:cubicBezTo>
                    <a:cubicBezTo>
                      <a:pt x="422" y="10"/>
                      <a:pt x="431" y="12"/>
                      <a:pt x="439" y="11"/>
                    </a:cubicBezTo>
                    <a:cubicBezTo>
                      <a:pt x="439" y="11"/>
                      <a:pt x="439" y="11"/>
                      <a:pt x="438" y="11"/>
                    </a:cubicBezTo>
                    <a:cubicBezTo>
                      <a:pt x="440" y="12"/>
                      <a:pt x="444" y="11"/>
                      <a:pt x="444" y="11"/>
                    </a:cubicBezTo>
                    <a:cubicBezTo>
                      <a:pt x="446" y="11"/>
                      <a:pt x="445" y="11"/>
                      <a:pt x="446" y="12"/>
                    </a:cubicBezTo>
                    <a:cubicBezTo>
                      <a:pt x="447" y="12"/>
                      <a:pt x="450" y="11"/>
                      <a:pt x="451" y="12"/>
                    </a:cubicBezTo>
                    <a:cubicBezTo>
                      <a:pt x="451" y="12"/>
                      <a:pt x="450" y="12"/>
                      <a:pt x="450" y="12"/>
                    </a:cubicBezTo>
                    <a:cubicBezTo>
                      <a:pt x="451" y="11"/>
                      <a:pt x="455" y="12"/>
                      <a:pt x="454" y="11"/>
                    </a:cubicBezTo>
                    <a:cubicBezTo>
                      <a:pt x="457" y="11"/>
                      <a:pt x="460" y="10"/>
                      <a:pt x="463" y="11"/>
                    </a:cubicBezTo>
                    <a:cubicBezTo>
                      <a:pt x="464" y="10"/>
                      <a:pt x="468" y="12"/>
                      <a:pt x="469" y="10"/>
                    </a:cubicBezTo>
                    <a:cubicBezTo>
                      <a:pt x="468" y="12"/>
                      <a:pt x="474" y="11"/>
                      <a:pt x="476" y="11"/>
                    </a:cubicBezTo>
                    <a:cubicBezTo>
                      <a:pt x="475" y="11"/>
                      <a:pt x="478" y="11"/>
                      <a:pt x="477" y="12"/>
                    </a:cubicBezTo>
                    <a:cubicBezTo>
                      <a:pt x="479" y="12"/>
                      <a:pt x="481" y="12"/>
                      <a:pt x="481" y="11"/>
                    </a:cubicBezTo>
                    <a:cubicBezTo>
                      <a:pt x="485" y="13"/>
                      <a:pt x="489" y="9"/>
                      <a:pt x="491" y="12"/>
                    </a:cubicBezTo>
                    <a:cubicBezTo>
                      <a:pt x="498" y="11"/>
                      <a:pt x="504" y="10"/>
                      <a:pt x="510" y="10"/>
                    </a:cubicBezTo>
                    <a:cubicBezTo>
                      <a:pt x="510" y="11"/>
                      <a:pt x="504" y="10"/>
                      <a:pt x="504" y="12"/>
                    </a:cubicBezTo>
                    <a:cubicBezTo>
                      <a:pt x="510" y="11"/>
                      <a:pt x="513" y="9"/>
                      <a:pt x="519" y="10"/>
                    </a:cubicBezTo>
                    <a:cubicBezTo>
                      <a:pt x="520" y="10"/>
                      <a:pt x="518" y="11"/>
                      <a:pt x="517" y="11"/>
                    </a:cubicBezTo>
                    <a:cubicBezTo>
                      <a:pt x="523" y="10"/>
                      <a:pt x="528" y="11"/>
                      <a:pt x="533" y="10"/>
                    </a:cubicBezTo>
                    <a:cubicBezTo>
                      <a:pt x="533" y="10"/>
                      <a:pt x="533" y="10"/>
                      <a:pt x="532" y="11"/>
                    </a:cubicBezTo>
                    <a:cubicBezTo>
                      <a:pt x="533" y="10"/>
                      <a:pt x="535" y="11"/>
                      <a:pt x="534" y="10"/>
                    </a:cubicBezTo>
                    <a:cubicBezTo>
                      <a:pt x="533" y="10"/>
                      <a:pt x="533" y="10"/>
                      <a:pt x="533" y="10"/>
                    </a:cubicBezTo>
                    <a:cubicBezTo>
                      <a:pt x="532" y="9"/>
                      <a:pt x="537" y="8"/>
                      <a:pt x="538" y="7"/>
                    </a:cubicBezTo>
                    <a:cubicBezTo>
                      <a:pt x="536" y="9"/>
                      <a:pt x="543" y="8"/>
                      <a:pt x="540" y="11"/>
                    </a:cubicBezTo>
                    <a:cubicBezTo>
                      <a:pt x="541" y="10"/>
                      <a:pt x="541" y="10"/>
                      <a:pt x="541" y="10"/>
                    </a:cubicBezTo>
                    <a:cubicBezTo>
                      <a:pt x="542" y="10"/>
                      <a:pt x="542" y="10"/>
                      <a:pt x="541" y="11"/>
                    </a:cubicBezTo>
                    <a:cubicBezTo>
                      <a:pt x="545" y="10"/>
                      <a:pt x="544" y="9"/>
                      <a:pt x="547" y="9"/>
                    </a:cubicBezTo>
                    <a:cubicBezTo>
                      <a:pt x="547" y="10"/>
                      <a:pt x="546" y="10"/>
                      <a:pt x="546" y="10"/>
                    </a:cubicBezTo>
                    <a:cubicBezTo>
                      <a:pt x="548" y="10"/>
                      <a:pt x="549" y="9"/>
                      <a:pt x="552" y="9"/>
                    </a:cubicBezTo>
                    <a:cubicBezTo>
                      <a:pt x="552" y="9"/>
                      <a:pt x="552" y="10"/>
                      <a:pt x="551" y="10"/>
                    </a:cubicBezTo>
                    <a:cubicBezTo>
                      <a:pt x="556" y="10"/>
                      <a:pt x="559" y="8"/>
                      <a:pt x="565" y="8"/>
                    </a:cubicBezTo>
                    <a:cubicBezTo>
                      <a:pt x="563" y="10"/>
                      <a:pt x="566" y="9"/>
                      <a:pt x="567" y="10"/>
                    </a:cubicBezTo>
                    <a:cubicBezTo>
                      <a:pt x="569" y="10"/>
                      <a:pt x="569" y="10"/>
                      <a:pt x="569" y="10"/>
                    </a:cubicBezTo>
                    <a:cubicBezTo>
                      <a:pt x="568" y="9"/>
                      <a:pt x="568" y="9"/>
                      <a:pt x="568" y="9"/>
                    </a:cubicBezTo>
                    <a:cubicBezTo>
                      <a:pt x="571" y="9"/>
                      <a:pt x="573" y="8"/>
                      <a:pt x="575" y="9"/>
                    </a:cubicBezTo>
                    <a:cubicBezTo>
                      <a:pt x="573" y="9"/>
                      <a:pt x="573" y="9"/>
                      <a:pt x="573" y="9"/>
                    </a:cubicBezTo>
                    <a:cubicBezTo>
                      <a:pt x="578" y="9"/>
                      <a:pt x="578" y="9"/>
                      <a:pt x="578" y="9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5" y="7"/>
                      <a:pt x="578" y="7"/>
                    </a:cubicBezTo>
                    <a:cubicBezTo>
                      <a:pt x="577" y="7"/>
                      <a:pt x="580" y="7"/>
                      <a:pt x="582" y="8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3" y="7"/>
                      <a:pt x="584" y="7"/>
                      <a:pt x="586" y="7"/>
                    </a:cubicBezTo>
                    <a:cubicBezTo>
                      <a:pt x="586" y="8"/>
                      <a:pt x="586" y="9"/>
                      <a:pt x="586" y="9"/>
                    </a:cubicBezTo>
                    <a:cubicBezTo>
                      <a:pt x="587" y="8"/>
                      <a:pt x="592" y="9"/>
                      <a:pt x="593" y="8"/>
                    </a:cubicBezTo>
                    <a:cubicBezTo>
                      <a:pt x="593" y="8"/>
                      <a:pt x="592" y="9"/>
                      <a:pt x="593" y="9"/>
                    </a:cubicBezTo>
                    <a:cubicBezTo>
                      <a:pt x="594" y="8"/>
                      <a:pt x="594" y="8"/>
                      <a:pt x="594" y="8"/>
                    </a:cubicBezTo>
                    <a:cubicBezTo>
                      <a:pt x="595" y="8"/>
                      <a:pt x="595" y="8"/>
                      <a:pt x="595" y="9"/>
                    </a:cubicBezTo>
                    <a:cubicBezTo>
                      <a:pt x="598" y="9"/>
                      <a:pt x="594" y="7"/>
                      <a:pt x="598" y="8"/>
                    </a:cubicBezTo>
                    <a:cubicBezTo>
                      <a:pt x="597" y="8"/>
                      <a:pt x="598" y="8"/>
                      <a:pt x="597" y="8"/>
                    </a:cubicBezTo>
                    <a:cubicBezTo>
                      <a:pt x="601" y="9"/>
                      <a:pt x="605" y="8"/>
                      <a:pt x="608" y="8"/>
                    </a:cubicBezTo>
                    <a:cubicBezTo>
                      <a:pt x="609" y="10"/>
                      <a:pt x="605" y="8"/>
                      <a:pt x="606" y="10"/>
                    </a:cubicBezTo>
                    <a:cubicBezTo>
                      <a:pt x="612" y="9"/>
                      <a:pt x="617" y="8"/>
                      <a:pt x="623" y="8"/>
                    </a:cubicBezTo>
                    <a:cubicBezTo>
                      <a:pt x="622" y="8"/>
                      <a:pt x="622" y="8"/>
                      <a:pt x="622" y="8"/>
                    </a:cubicBezTo>
                    <a:cubicBezTo>
                      <a:pt x="622" y="6"/>
                      <a:pt x="625" y="9"/>
                      <a:pt x="628" y="8"/>
                    </a:cubicBezTo>
                    <a:cubicBezTo>
                      <a:pt x="627" y="8"/>
                      <a:pt x="627" y="9"/>
                      <a:pt x="627" y="9"/>
                    </a:cubicBezTo>
                    <a:cubicBezTo>
                      <a:pt x="631" y="9"/>
                      <a:pt x="635" y="9"/>
                      <a:pt x="640" y="8"/>
                    </a:cubicBezTo>
                    <a:cubicBezTo>
                      <a:pt x="639" y="8"/>
                      <a:pt x="639" y="8"/>
                      <a:pt x="639" y="8"/>
                    </a:cubicBezTo>
                    <a:cubicBezTo>
                      <a:pt x="641" y="9"/>
                      <a:pt x="645" y="9"/>
                      <a:pt x="647" y="9"/>
                    </a:cubicBezTo>
                    <a:cubicBezTo>
                      <a:pt x="648" y="8"/>
                      <a:pt x="649" y="9"/>
                      <a:pt x="648" y="8"/>
                    </a:cubicBezTo>
                    <a:cubicBezTo>
                      <a:pt x="655" y="11"/>
                      <a:pt x="662" y="6"/>
                      <a:pt x="668" y="9"/>
                    </a:cubicBezTo>
                    <a:cubicBezTo>
                      <a:pt x="667" y="9"/>
                      <a:pt x="666" y="9"/>
                      <a:pt x="666" y="9"/>
                    </a:cubicBezTo>
                    <a:cubicBezTo>
                      <a:pt x="672" y="9"/>
                      <a:pt x="672" y="9"/>
                      <a:pt x="672" y="9"/>
                    </a:cubicBezTo>
                    <a:cubicBezTo>
                      <a:pt x="671" y="8"/>
                      <a:pt x="671" y="8"/>
                      <a:pt x="670" y="7"/>
                    </a:cubicBezTo>
                    <a:cubicBezTo>
                      <a:pt x="671" y="7"/>
                      <a:pt x="672" y="6"/>
                      <a:pt x="673" y="6"/>
                    </a:cubicBezTo>
                    <a:cubicBezTo>
                      <a:pt x="671" y="7"/>
                      <a:pt x="673" y="8"/>
                      <a:pt x="674" y="8"/>
                    </a:cubicBezTo>
                    <a:cubicBezTo>
                      <a:pt x="674" y="8"/>
                      <a:pt x="675" y="8"/>
                      <a:pt x="675" y="8"/>
                    </a:cubicBezTo>
                    <a:cubicBezTo>
                      <a:pt x="677" y="9"/>
                      <a:pt x="675" y="6"/>
                      <a:pt x="679" y="7"/>
                    </a:cubicBezTo>
                    <a:cubicBezTo>
                      <a:pt x="679" y="7"/>
                      <a:pt x="679" y="7"/>
                      <a:pt x="679" y="7"/>
                    </a:cubicBezTo>
                    <a:cubicBezTo>
                      <a:pt x="680" y="7"/>
                      <a:pt x="681" y="6"/>
                      <a:pt x="683" y="7"/>
                    </a:cubicBezTo>
                    <a:cubicBezTo>
                      <a:pt x="683" y="8"/>
                      <a:pt x="681" y="7"/>
                      <a:pt x="681" y="8"/>
                    </a:cubicBezTo>
                    <a:cubicBezTo>
                      <a:pt x="683" y="8"/>
                      <a:pt x="685" y="6"/>
                      <a:pt x="687" y="7"/>
                    </a:cubicBezTo>
                    <a:cubicBezTo>
                      <a:pt x="686" y="7"/>
                      <a:pt x="685" y="7"/>
                      <a:pt x="684" y="8"/>
                    </a:cubicBezTo>
                    <a:cubicBezTo>
                      <a:pt x="686" y="9"/>
                      <a:pt x="686" y="8"/>
                      <a:pt x="688" y="9"/>
                    </a:cubicBezTo>
                    <a:cubicBezTo>
                      <a:pt x="688" y="9"/>
                      <a:pt x="688" y="9"/>
                      <a:pt x="688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3" y="6"/>
                      <a:pt x="696" y="8"/>
                      <a:pt x="700" y="7"/>
                    </a:cubicBezTo>
                    <a:cubicBezTo>
                      <a:pt x="696" y="8"/>
                      <a:pt x="699" y="8"/>
                      <a:pt x="699" y="9"/>
                    </a:cubicBezTo>
                    <a:cubicBezTo>
                      <a:pt x="700" y="9"/>
                      <a:pt x="701" y="9"/>
                      <a:pt x="701" y="10"/>
                    </a:cubicBezTo>
                    <a:cubicBezTo>
                      <a:pt x="702" y="9"/>
                      <a:pt x="703" y="11"/>
                      <a:pt x="706" y="9"/>
                    </a:cubicBezTo>
                    <a:cubicBezTo>
                      <a:pt x="706" y="10"/>
                      <a:pt x="708" y="9"/>
                      <a:pt x="707" y="10"/>
                    </a:cubicBezTo>
                    <a:cubicBezTo>
                      <a:pt x="709" y="10"/>
                      <a:pt x="707" y="9"/>
                      <a:pt x="707" y="9"/>
                    </a:cubicBezTo>
                    <a:cubicBezTo>
                      <a:pt x="710" y="8"/>
                      <a:pt x="715" y="11"/>
                      <a:pt x="720" y="9"/>
                    </a:cubicBezTo>
                    <a:cubicBezTo>
                      <a:pt x="724" y="8"/>
                      <a:pt x="725" y="7"/>
                      <a:pt x="729" y="6"/>
                    </a:cubicBezTo>
                    <a:cubicBezTo>
                      <a:pt x="730" y="7"/>
                      <a:pt x="728" y="7"/>
                      <a:pt x="728" y="7"/>
                    </a:cubicBezTo>
                    <a:cubicBezTo>
                      <a:pt x="730" y="8"/>
                      <a:pt x="731" y="8"/>
                      <a:pt x="733" y="7"/>
                    </a:cubicBezTo>
                    <a:cubicBezTo>
                      <a:pt x="733" y="8"/>
                      <a:pt x="733" y="8"/>
                      <a:pt x="734" y="9"/>
                    </a:cubicBezTo>
                    <a:cubicBezTo>
                      <a:pt x="735" y="8"/>
                      <a:pt x="735" y="7"/>
                      <a:pt x="737" y="8"/>
                    </a:cubicBezTo>
                    <a:cubicBezTo>
                      <a:pt x="737" y="8"/>
                      <a:pt x="736" y="9"/>
                      <a:pt x="735" y="9"/>
                    </a:cubicBezTo>
                    <a:cubicBezTo>
                      <a:pt x="737" y="9"/>
                      <a:pt x="739" y="8"/>
                      <a:pt x="741" y="8"/>
                    </a:cubicBezTo>
                    <a:cubicBezTo>
                      <a:pt x="742" y="9"/>
                      <a:pt x="740" y="9"/>
                      <a:pt x="739" y="9"/>
                    </a:cubicBezTo>
                    <a:cubicBezTo>
                      <a:pt x="742" y="9"/>
                      <a:pt x="745" y="9"/>
                      <a:pt x="746" y="8"/>
                    </a:cubicBezTo>
                    <a:cubicBezTo>
                      <a:pt x="744" y="7"/>
                      <a:pt x="744" y="7"/>
                      <a:pt x="744" y="7"/>
                    </a:cubicBezTo>
                    <a:cubicBezTo>
                      <a:pt x="745" y="7"/>
                      <a:pt x="745" y="8"/>
                      <a:pt x="744" y="8"/>
                    </a:cubicBezTo>
                    <a:cubicBezTo>
                      <a:pt x="742" y="9"/>
                      <a:pt x="741" y="8"/>
                      <a:pt x="741" y="8"/>
                    </a:cubicBezTo>
                    <a:cubicBezTo>
                      <a:pt x="743" y="7"/>
                      <a:pt x="743" y="7"/>
                      <a:pt x="743" y="7"/>
                    </a:cubicBezTo>
                    <a:cubicBezTo>
                      <a:pt x="741" y="5"/>
                      <a:pt x="737" y="8"/>
                      <a:pt x="734" y="8"/>
                    </a:cubicBezTo>
                    <a:cubicBezTo>
                      <a:pt x="735" y="6"/>
                      <a:pt x="735" y="6"/>
                      <a:pt x="735" y="6"/>
                    </a:cubicBezTo>
                    <a:cubicBezTo>
                      <a:pt x="733" y="7"/>
                      <a:pt x="733" y="7"/>
                      <a:pt x="733" y="7"/>
                    </a:cubicBezTo>
                    <a:cubicBezTo>
                      <a:pt x="732" y="7"/>
                      <a:pt x="732" y="6"/>
                      <a:pt x="733" y="6"/>
                    </a:cubicBezTo>
                    <a:cubicBezTo>
                      <a:pt x="731" y="5"/>
                      <a:pt x="731" y="6"/>
                      <a:pt x="729" y="5"/>
                    </a:cubicBezTo>
                    <a:cubicBezTo>
                      <a:pt x="729" y="5"/>
                      <a:pt x="729" y="5"/>
                      <a:pt x="729" y="5"/>
                    </a:cubicBezTo>
                    <a:cubicBezTo>
                      <a:pt x="728" y="6"/>
                      <a:pt x="728" y="6"/>
                      <a:pt x="728" y="6"/>
                    </a:cubicBezTo>
                    <a:cubicBezTo>
                      <a:pt x="728" y="5"/>
                      <a:pt x="727" y="4"/>
                      <a:pt x="728" y="5"/>
                    </a:cubicBezTo>
                    <a:cubicBezTo>
                      <a:pt x="725" y="4"/>
                      <a:pt x="723" y="6"/>
                      <a:pt x="721" y="5"/>
                    </a:cubicBezTo>
                    <a:cubicBezTo>
                      <a:pt x="722" y="5"/>
                      <a:pt x="722" y="5"/>
                      <a:pt x="722" y="5"/>
                    </a:cubicBezTo>
                    <a:cubicBezTo>
                      <a:pt x="717" y="5"/>
                      <a:pt x="721" y="6"/>
                      <a:pt x="718" y="7"/>
                    </a:cubicBezTo>
                    <a:cubicBezTo>
                      <a:pt x="715" y="4"/>
                      <a:pt x="715" y="4"/>
                      <a:pt x="715" y="4"/>
                    </a:cubicBezTo>
                    <a:cubicBezTo>
                      <a:pt x="715" y="5"/>
                      <a:pt x="715" y="5"/>
                      <a:pt x="715" y="5"/>
                    </a:cubicBezTo>
                    <a:cubicBezTo>
                      <a:pt x="714" y="5"/>
                      <a:pt x="713" y="5"/>
                      <a:pt x="713" y="5"/>
                    </a:cubicBezTo>
                    <a:cubicBezTo>
                      <a:pt x="711" y="6"/>
                      <a:pt x="714" y="5"/>
                      <a:pt x="712" y="6"/>
                    </a:cubicBezTo>
                    <a:cubicBezTo>
                      <a:pt x="710" y="5"/>
                      <a:pt x="706" y="7"/>
                      <a:pt x="705" y="5"/>
                    </a:cubicBezTo>
                    <a:cubicBezTo>
                      <a:pt x="704" y="6"/>
                      <a:pt x="708" y="5"/>
                      <a:pt x="705" y="6"/>
                    </a:cubicBezTo>
                    <a:cubicBezTo>
                      <a:pt x="704" y="4"/>
                      <a:pt x="702" y="6"/>
                      <a:pt x="700" y="5"/>
                    </a:cubicBezTo>
                    <a:cubicBezTo>
                      <a:pt x="700" y="4"/>
                      <a:pt x="703" y="5"/>
                      <a:pt x="700" y="4"/>
                    </a:cubicBezTo>
                    <a:cubicBezTo>
                      <a:pt x="699" y="6"/>
                      <a:pt x="696" y="4"/>
                      <a:pt x="694" y="4"/>
                    </a:cubicBezTo>
                    <a:cubicBezTo>
                      <a:pt x="694" y="5"/>
                      <a:pt x="690" y="4"/>
                      <a:pt x="687" y="5"/>
                    </a:cubicBezTo>
                    <a:cubicBezTo>
                      <a:pt x="687" y="4"/>
                      <a:pt x="681" y="4"/>
                      <a:pt x="678" y="4"/>
                    </a:cubicBezTo>
                    <a:cubicBezTo>
                      <a:pt x="678" y="3"/>
                      <a:pt x="678" y="3"/>
                      <a:pt x="678" y="3"/>
                    </a:cubicBezTo>
                    <a:cubicBezTo>
                      <a:pt x="678" y="5"/>
                      <a:pt x="675" y="5"/>
                      <a:pt x="672" y="5"/>
                    </a:cubicBezTo>
                    <a:cubicBezTo>
                      <a:pt x="672" y="4"/>
                      <a:pt x="673" y="4"/>
                      <a:pt x="674" y="3"/>
                    </a:cubicBezTo>
                    <a:cubicBezTo>
                      <a:pt x="672" y="3"/>
                      <a:pt x="672" y="3"/>
                      <a:pt x="672" y="3"/>
                    </a:cubicBezTo>
                    <a:cubicBezTo>
                      <a:pt x="671" y="4"/>
                      <a:pt x="671" y="4"/>
                      <a:pt x="669" y="4"/>
                    </a:cubicBezTo>
                    <a:cubicBezTo>
                      <a:pt x="670" y="3"/>
                      <a:pt x="670" y="3"/>
                      <a:pt x="670" y="3"/>
                    </a:cubicBezTo>
                    <a:cubicBezTo>
                      <a:pt x="667" y="3"/>
                      <a:pt x="664" y="4"/>
                      <a:pt x="661" y="4"/>
                    </a:cubicBezTo>
                    <a:cubicBezTo>
                      <a:pt x="661" y="5"/>
                      <a:pt x="664" y="6"/>
                      <a:pt x="660" y="7"/>
                    </a:cubicBezTo>
                    <a:cubicBezTo>
                      <a:pt x="660" y="7"/>
                      <a:pt x="660" y="6"/>
                      <a:pt x="661" y="5"/>
                    </a:cubicBezTo>
                    <a:cubicBezTo>
                      <a:pt x="660" y="6"/>
                      <a:pt x="660" y="6"/>
                      <a:pt x="659" y="6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59" y="4"/>
                      <a:pt x="660" y="6"/>
                      <a:pt x="658" y="5"/>
                    </a:cubicBezTo>
                    <a:cubicBezTo>
                      <a:pt x="658" y="5"/>
                      <a:pt x="657" y="5"/>
                      <a:pt x="657" y="4"/>
                    </a:cubicBezTo>
                    <a:cubicBezTo>
                      <a:pt x="658" y="4"/>
                      <a:pt x="659" y="5"/>
                      <a:pt x="659" y="4"/>
                    </a:cubicBezTo>
                    <a:cubicBezTo>
                      <a:pt x="658" y="4"/>
                      <a:pt x="656" y="4"/>
                      <a:pt x="655" y="3"/>
                    </a:cubicBezTo>
                    <a:cubicBezTo>
                      <a:pt x="655" y="3"/>
                      <a:pt x="655" y="4"/>
                      <a:pt x="654" y="4"/>
                    </a:cubicBezTo>
                    <a:cubicBezTo>
                      <a:pt x="652" y="4"/>
                      <a:pt x="653" y="3"/>
                      <a:pt x="652" y="3"/>
                    </a:cubicBezTo>
                    <a:cubicBezTo>
                      <a:pt x="651" y="3"/>
                      <a:pt x="649" y="3"/>
                      <a:pt x="649" y="4"/>
                    </a:cubicBezTo>
                    <a:cubicBezTo>
                      <a:pt x="648" y="4"/>
                      <a:pt x="648" y="3"/>
                      <a:pt x="648" y="3"/>
                    </a:cubicBezTo>
                    <a:cubicBezTo>
                      <a:pt x="647" y="4"/>
                      <a:pt x="641" y="3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38" y="6"/>
                      <a:pt x="633" y="4"/>
                      <a:pt x="629" y="5"/>
                    </a:cubicBezTo>
                    <a:cubicBezTo>
                      <a:pt x="629" y="4"/>
                      <a:pt x="629" y="4"/>
                      <a:pt x="629" y="4"/>
                    </a:cubicBezTo>
                    <a:cubicBezTo>
                      <a:pt x="626" y="5"/>
                      <a:pt x="623" y="4"/>
                      <a:pt x="621" y="5"/>
                    </a:cubicBezTo>
                    <a:cubicBezTo>
                      <a:pt x="620" y="5"/>
                      <a:pt x="619" y="5"/>
                      <a:pt x="619" y="4"/>
                    </a:cubicBezTo>
                    <a:cubicBezTo>
                      <a:pt x="617" y="4"/>
                      <a:pt x="617" y="5"/>
                      <a:pt x="614" y="4"/>
                    </a:cubicBezTo>
                    <a:cubicBezTo>
                      <a:pt x="616" y="3"/>
                      <a:pt x="613" y="4"/>
                      <a:pt x="616" y="4"/>
                    </a:cubicBezTo>
                    <a:cubicBezTo>
                      <a:pt x="613" y="3"/>
                      <a:pt x="612" y="3"/>
                      <a:pt x="610" y="4"/>
                    </a:cubicBezTo>
                    <a:cubicBezTo>
                      <a:pt x="611" y="3"/>
                      <a:pt x="607" y="2"/>
                      <a:pt x="606" y="3"/>
                    </a:cubicBezTo>
                    <a:cubicBezTo>
                      <a:pt x="608" y="3"/>
                      <a:pt x="608" y="3"/>
                      <a:pt x="608" y="3"/>
                    </a:cubicBezTo>
                    <a:cubicBezTo>
                      <a:pt x="607" y="4"/>
                      <a:pt x="605" y="4"/>
                      <a:pt x="604" y="3"/>
                    </a:cubicBezTo>
                    <a:cubicBezTo>
                      <a:pt x="605" y="2"/>
                      <a:pt x="605" y="2"/>
                      <a:pt x="605" y="2"/>
                    </a:cubicBezTo>
                    <a:cubicBezTo>
                      <a:pt x="599" y="1"/>
                      <a:pt x="595" y="5"/>
                      <a:pt x="590" y="2"/>
                    </a:cubicBezTo>
                    <a:cubicBezTo>
                      <a:pt x="589" y="3"/>
                      <a:pt x="593" y="3"/>
                      <a:pt x="592" y="4"/>
                    </a:cubicBezTo>
                    <a:cubicBezTo>
                      <a:pt x="589" y="4"/>
                      <a:pt x="587" y="2"/>
                      <a:pt x="586" y="2"/>
                    </a:cubicBezTo>
                    <a:cubicBezTo>
                      <a:pt x="582" y="1"/>
                      <a:pt x="583" y="4"/>
                      <a:pt x="579" y="3"/>
                    </a:cubicBezTo>
                    <a:cubicBezTo>
                      <a:pt x="579" y="4"/>
                      <a:pt x="580" y="5"/>
                      <a:pt x="577" y="5"/>
                    </a:cubicBezTo>
                    <a:cubicBezTo>
                      <a:pt x="575" y="5"/>
                      <a:pt x="574" y="3"/>
                      <a:pt x="576" y="3"/>
                    </a:cubicBezTo>
                    <a:cubicBezTo>
                      <a:pt x="576" y="3"/>
                      <a:pt x="577" y="3"/>
                      <a:pt x="576" y="3"/>
                    </a:cubicBezTo>
                    <a:cubicBezTo>
                      <a:pt x="577" y="3"/>
                      <a:pt x="578" y="3"/>
                      <a:pt x="577" y="2"/>
                    </a:cubicBezTo>
                    <a:cubicBezTo>
                      <a:pt x="577" y="3"/>
                      <a:pt x="577" y="3"/>
                      <a:pt x="577" y="3"/>
                    </a:cubicBezTo>
                    <a:cubicBezTo>
                      <a:pt x="576" y="2"/>
                      <a:pt x="572" y="3"/>
                      <a:pt x="573" y="2"/>
                    </a:cubicBezTo>
                    <a:cubicBezTo>
                      <a:pt x="571" y="2"/>
                      <a:pt x="572" y="3"/>
                      <a:pt x="574" y="3"/>
                    </a:cubicBezTo>
                    <a:cubicBezTo>
                      <a:pt x="570" y="2"/>
                      <a:pt x="568" y="3"/>
                      <a:pt x="565" y="2"/>
                    </a:cubicBezTo>
                    <a:cubicBezTo>
                      <a:pt x="566" y="3"/>
                      <a:pt x="566" y="3"/>
                      <a:pt x="566" y="3"/>
                    </a:cubicBezTo>
                    <a:cubicBezTo>
                      <a:pt x="561" y="2"/>
                      <a:pt x="563" y="4"/>
                      <a:pt x="560" y="4"/>
                    </a:cubicBezTo>
                    <a:cubicBezTo>
                      <a:pt x="558" y="3"/>
                      <a:pt x="561" y="2"/>
                      <a:pt x="557" y="3"/>
                    </a:cubicBezTo>
                    <a:cubicBezTo>
                      <a:pt x="555" y="3"/>
                      <a:pt x="557" y="2"/>
                      <a:pt x="558" y="1"/>
                    </a:cubicBezTo>
                    <a:cubicBezTo>
                      <a:pt x="555" y="2"/>
                      <a:pt x="552" y="1"/>
                      <a:pt x="550" y="1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1" y="0"/>
                      <a:pt x="550" y="0"/>
                      <a:pt x="549" y="0"/>
                    </a:cubicBezTo>
                    <a:cubicBezTo>
                      <a:pt x="550" y="1"/>
                      <a:pt x="550" y="1"/>
                      <a:pt x="550" y="1"/>
                    </a:cubicBezTo>
                    <a:cubicBezTo>
                      <a:pt x="549" y="1"/>
                      <a:pt x="548" y="1"/>
                      <a:pt x="548" y="1"/>
                    </a:cubicBezTo>
                    <a:cubicBezTo>
                      <a:pt x="547" y="1"/>
                      <a:pt x="549" y="2"/>
                      <a:pt x="547" y="3"/>
                    </a:cubicBezTo>
                    <a:cubicBezTo>
                      <a:pt x="546" y="3"/>
                      <a:pt x="543" y="4"/>
                      <a:pt x="543" y="3"/>
                    </a:cubicBezTo>
                    <a:cubicBezTo>
                      <a:pt x="547" y="3"/>
                      <a:pt x="542" y="1"/>
                      <a:pt x="546" y="1"/>
                    </a:cubicBezTo>
                    <a:cubicBezTo>
                      <a:pt x="545" y="1"/>
                      <a:pt x="544" y="1"/>
                      <a:pt x="543" y="1"/>
                    </a:cubicBezTo>
                    <a:cubicBezTo>
                      <a:pt x="543" y="1"/>
                      <a:pt x="543" y="1"/>
                      <a:pt x="544" y="1"/>
                    </a:cubicBezTo>
                    <a:cubicBezTo>
                      <a:pt x="540" y="0"/>
                      <a:pt x="542" y="2"/>
                      <a:pt x="538" y="2"/>
                    </a:cubicBezTo>
                    <a:cubicBezTo>
                      <a:pt x="538" y="1"/>
                      <a:pt x="537" y="1"/>
                      <a:pt x="536" y="1"/>
                    </a:cubicBezTo>
                    <a:cubicBezTo>
                      <a:pt x="538" y="1"/>
                      <a:pt x="537" y="2"/>
                      <a:pt x="536" y="3"/>
                    </a:cubicBezTo>
                    <a:cubicBezTo>
                      <a:pt x="533" y="2"/>
                      <a:pt x="533" y="3"/>
                      <a:pt x="531" y="3"/>
                    </a:cubicBezTo>
                    <a:cubicBezTo>
                      <a:pt x="533" y="3"/>
                      <a:pt x="533" y="3"/>
                      <a:pt x="533" y="3"/>
                    </a:cubicBezTo>
                    <a:cubicBezTo>
                      <a:pt x="532" y="4"/>
                      <a:pt x="531" y="4"/>
                      <a:pt x="529" y="4"/>
                    </a:cubicBezTo>
                    <a:cubicBezTo>
                      <a:pt x="529" y="4"/>
                      <a:pt x="531" y="4"/>
                      <a:pt x="530" y="3"/>
                    </a:cubicBezTo>
                    <a:cubicBezTo>
                      <a:pt x="528" y="5"/>
                      <a:pt x="526" y="2"/>
                      <a:pt x="523" y="3"/>
                    </a:cubicBezTo>
                    <a:cubicBezTo>
                      <a:pt x="522" y="3"/>
                      <a:pt x="523" y="2"/>
                      <a:pt x="522" y="1"/>
                    </a:cubicBezTo>
                    <a:cubicBezTo>
                      <a:pt x="519" y="2"/>
                      <a:pt x="519" y="0"/>
                      <a:pt x="515" y="1"/>
                    </a:cubicBezTo>
                    <a:cubicBezTo>
                      <a:pt x="516" y="2"/>
                      <a:pt x="516" y="2"/>
                      <a:pt x="514" y="3"/>
                    </a:cubicBezTo>
                    <a:cubicBezTo>
                      <a:pt x="519" y="2"/>
                      <a:pt x="519" y="2"/>
                      <a:pt x="519" y="2"/>
                    </a:cubicBezTo>
                    <a:cubicBezTo>
                      <a:pt x="516" y="4"/>
                      <a:pt x="516" y="4"/>
                      <a:pt x="516" y="4"/>
                    </a:cubicBezTo>
                    <a:cubicBezTo>
                      <a:pt x="518" y="4"/>
                      <a:pt x="519" y="3"/>
                      <a:pt x="520" y="3"/>
                    </a:cubicBezTo>
                    <a:cubicBezTo>
                      <a:pt x="519" y="4"/>
                      <a:pt x="519" y="4"/>
                      <a:pt x="520" y="4"/>
                    </a:cubicBezTo>
                    <a:cubicBezTo>
                      <a:pt x="517" y="3"/>
                      <a:pt x="515" y="5"/>
                      <a:pt x="513" y="4"/>
                    </a:cubicBezTo>
                    <a:cubicBezTo>
                      <a:pt x="513" y="2"/>
                      <a:pt x="513" y="2"/>
                      <a:pt x="513" y="2"/>
                    </a:cubicBezTo>
                    <a:cubicBezTo>
                      <a:pt x="509" y="1"/>
                      <a:pt x="506" y="3"/>
                      <a:pt x="501" y="3"/>
                    </a:cubicBezTo>
                    <a:cubicBezTo>
                      <a:pt x="503" y="3"/>
                      <a:pt x="503" y="3"/>
                      <a:pt x="503" y="3"/>
                    </a:cubicBezTo>
                    <a:cubicBezTo>
                      <a:pt x="502" y="4"/>
                      <a:pt x="500" y="3"/>
                      <a:pt x="498" y="3"/>
                    </a:cubicBezTo>
                    <a:cubicBezTo>
                      <a:pt x="498" y="3"/>
                      <a:pt x="497" y="2"/>
                      <a:pt x="496" y="2"/>
                    </a:cubicBezTo>
                    <a:cubicBezTo>
                      <a:pt x="496" y="2"/>
                      <a:pt x="493" y="2"/>
                      <a:pt x="492" y="3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86" y="2"/>
                      <a:pt x="485" y="5"/>
                      <a:pt x="482" y="4"/>
                    </a:cubicBezTo>
                    <a:cubicBezTo>
                      <a:pt x="483" y="4"/>
                      <a:pt x="481" y="3"/>
                      <a:pt x="484" y="2"/>
                    </a:cubicBezTo>
                    <a:cubicBezTo>
                      <a:pt x="482" y="2"/>
                      <a:pt x="481" y="2"/>
                      <a:pt x="481" y="3"/>
                    </a:cubicBezTo>
                    <a:cubicBezTo>
                      <a:pt x="480" y="2"/>
                      <a:pt x="477" y="4"/>
                      <a:pt x="476" y="3"/>
                    </a:cubicBezTo>
                    <a:cubicBezTo>
                      <a:pt x="476" y="3"/>
                      <a:pt x="476" y="4"/>
                      <a:pt x="474" y="4"/>
                    </a:cubicBezTo>
                    <a:cubicBezTo>
                      <a:pt x="474" y="4"/>
                      <a:pt x="474" y="4"/>
                      <a:pt x="474" y="4"/>
                    </a:cubicBezTo>
                    <a:cubicBezTo>
                      <a:pt x="474" y="4"/>
                      <a:pt x="472" y="4"/>
                      <a:pt x="473" y="5"/>
                    </a:cubicBezTo>
                    <a:cubicBezTo>
                      <a:pt x="469" y="3"/>
                      <a:pt x="462" y="5"/>
                      <a:pt x="458" y="3"/>
                    </a:cubicBezTo>
                    <a:cubicBezTo>
                      <a:pt x="456" y="3"/>
                      <a:pt x="452" y="4"/>
                      <a:pt x="450" y="4"/>
                    </a:cubicBezTo>
                    <a:cubicBezTo>
                      <a:pt x="450" y="4"/>
                      <a:pt x="450" y="3"/>
                      <a:pt x="450" y="3"/>
                    </a:cubicBezTo>
                    <a:cubicBezTo>
                      <a:pt x="447" y="3"/>
                      <a:pt x="448" y="6"/>
                      <a:pt x="444" y="5"/>
                    </a:cubicBezTo>
                    <a:cubicBezTo>
                      <a:pt x="442" y="4"/>
                      <a:pt x="446" y="4"/>
                      <a:pt x="445" y="4"/>
                    </a:cubicBezTo>
                    <a:cubicBezTo>
                      <a:pt x="444" y="1"/>
                      <a:pt x="440" y="4"/>
                      <a:pt x="437" y="3"/>
                    </a:cubicBezTo>
                    <a:cubicBezTo>
                      <a:pt x="438" y="2"/>
                      <a:pt x="438" y="2"/>
                      <a:pt x="438" y="2"/>
                    </a:cubicBezTo>
                    <a:cubicBezTo>
                      <a:pt x="436" y="2"/>
                      <a:pt x="433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27" y="4"/>
                      <a:pt x="423" y="5"/>
                      <a:pt x="420" y="5"/>
                    </a:cubicBezTo>
                    <a:cubicBezTo>
                      <a:pt x="421" y="4"/>
                      <a:pt x="421" y="4"/>
                      <a:pt x="420" y="3"/>
                    </a:cubicBezTo>
                    <a:cubicBezTo>
                      <a:pt x="419" y="4"/>
                      <a:pt x="421" y="5"/>
                      <a:pt x="418" y="5"/>
                    </a:cubicBezTo>
                    <a:cubicBezTo>
                      <a:pt x="417" y="5"/>
                      <a:pt x="415" y="4"/>
                      <a:pt x="415" y="3"/>
                    </a:cubicBezTo>
                    <a:cubicBezTo>
                      <a:pt x="417" y="3"/>
                      <a:pt x="417" y="3"/>
                      <a:pt x="417" y="3"/>
                    </a:cubicBezTo>
                    <a:cubicBezTo>
                      <a:pt x="416" y="2"/>
                      <a:pt x="414" y="3"/>
                      <a:pt x="412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08" y="3"/>
                      <a:pt x="408" y="4"/>
                      <a:pt x="404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2" y="6"/>
                      <a:pt x="402" y="4"/>
                      <a:pt x="400" y="5"/>
                    </a:cubicBezTo>
                    <a:cubicBezTo>
                      <a:pt x="399" y="3"/>
                      <a:pt x="399" y="3"/>
                      <a:pt x="399" y="3"/>
                    </a:cubicBezTo>
                    <a:cubicBezTo>
                      <a:pt x="397" y="4"/>
                      <a:pt x="393" y="5"/>
                      <a:pt x="390" y="5"/>
                    </a:cubicBezTo>
                    <a:cubicBezTo>
                      <a:pt x="392" y="4"/>
                      <a:pt x="395" y="3"/>
                      <a:pt x="398" y="3"/>
                    </a:cubicBezTo>
                    <a:cubicBezTo>
                      <a:pt x="396" y="3"/>
                      <a:pt x="392" y="3"/>
                      <a:pt x="391" y="3"/>
                    </a:cubicBezTo>
                    <a:cubicBezTo>
                      <a:pt x="392" y="3"/>
                      <a:pt x="393" y="3"/>
                      <a:pt x="393" y="3"/>
                    </a:cubicBezTo>
                    <a:cubicBezTo>
                      <a:pt x="391" y="4"/>
                      <a:pt x="389" y="5"/>
                      <a:pt x="385" y="5"/>
                    </a:cubicBezTo>
                    <a:cubicBezTo>
                      <a:pt x="386" y="2"/>
                      <a:pt x="377" y="4"/>
                      <a:pt x="375" y="2"/>
                    </a:cubicBezTo>
                    <a:cubicBezTo>
                      <a:pt x="369" y="3"/>
                      <a:pt x="363" y="1"/>
                      <a:pt x="357" y="2"/>
                    </a:cubicBezTo>
                    <a:cubicBezTo>
                      <a:pt x="359" y="4"/>
                      <a:pt x="355" y="2"/>
                      <a:pt x="355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7" y="2"/>
                      <a:pt x="350" y="2"/>
                      <a:pt x="350" y="1"/>
                    </a:cubicBezTo>
                    <a:cubicBezTo>
                      <a:pt x="346" y="1"/>
                      <a:pt x="348" y="0"/>
                      <a:pt x="346" y="0"/>
                    </a:cubicBezTo>
                    <a:cubicBezTo>
                      <a:pt x="346" y="1"/>
                      <a:pt x="345" y="1"/>
                      <a:pt x="343" y="1"/>
                    </a:cubicBezTo>
                    <a:cubicBezTo>
                      <a:pt x="346" y="2"/>
                      <a:pt x="346" y="2"/>
                      <a:pt x="346" y="2"/>
                    </a:cubicBezTo>
                    <a:cubicBezTo>
                      <a:pt x="341" y="3"/>
                      <a:pt x="341" y="0"/>
                      <a:pt x="337" y="1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6" y="1"/>
                      <a:pt x="329" y="0"/>
                      <a:pt x="327" y="2"/>
                    </a:cubicBezTo>
                    <a:cubicBezTo>
                      <a:pt x="326" y="2"/>
                      <a:pt x="326" y="1"/>
                      <a:pt x="327" y="1"/>
                    </a:cubicBezTo>
                    <a:cubicBezTo>
                      <a:pt x="321" y="1"/>
                      <a:pt x="314" y="3"/>
                      <a:pt x="309" y="2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09" y="2"/>
                      <a:pt x="308" y="2"/>
                      <a:pt x="306" y="2"/>
                    </a:cubicBezTo>
                    <a:cubicBezTo>
                      <a:pt x="307" y="2"/>
                      <a:pt x="307" y="1"/>
                      <a:pt x="306" y="1"/>
                    </a:cubicBezTo>
                    <a:cubicBezTo>
                      <a:pt x="306" y="1"/>
                      <a:pt x="304" y="2"/>
                      <a:pt x="302" y="2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298" y="0"/>
                      <a:pt x="295" y="3"/>
                      <a:pt x="290" y="3"/>
                    </a:cubicBezTo>
                    <a:cubicBezTo>
                      <a:pt x="290" y="2"/>
                      <a:pt x="285" y="1"/>
                      <a:pt x="283" y="1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76" y="0"/>
                      <a:pt x="272" y="2"/>
                      <a:pt x="266" y="3"/>
                    </a:cubicBezTo>
                    <a:cubicBezTo>
                      <a:pt x="262" y="1"/>
                      <a:pt x="253" y="2"/>
                      <a:pt x="247" y="1"/>
                    </a:cubicBezTo>
                    <a:cubicBezTo>
                      <a:pt x="248" y="1"/>
                      <a:pt x="246" y="2"/>
                      <a:pt x="245" y="2"/>
                    </a:cubicBezTo>
                    <a:cubicBezTo>
                      <a:pt x="244" y="2"/>
                      <a:pt x="241" y="4"/>
                      <a:pt x="242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1" y="0"/>
                      <a:pt x="238" y="1"/>
                      <a:pt x="236" y="1"/>
                    </a:cubicBezTo>
                    <a:cubicBezTo>
                      <a:pt x="235" y="3"/>
                      <a:pt x="235" y="3"/>
                      <a:pt x="235" y="3"/>
                    </a:cubicBezTo>
                    <a:cubicBezTo>
                      <a:pt x="229" y="0"/>
                      <a:pt x="220" y="4"/>
                      <a:pt x="216" y="1"/>
                    </a:cubicBezTo>
                    <a:cubicBezTo>
                      <a:pt x="215" y="2"/>
                      <a:pt x="213" y="2"/>
                      <a:pt x="212" y="2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08" y="1"/>
                      <a:pt x="206" y="1"/>
                      <a:pt x="201" y="1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9" y="0"/>
                      <a:pt x="198" y="3"/>
                      <a:pt x="195" y="3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0" y="2"/>
                      <a:pt x="185" y="0"/>
                      <a:pt x="180" y="2"/>
                    </a:cubicBezTo>
                    <a:cubicBezTo>
                      <a:pt x="180" y="2"/>
                      <a:pt x="180" y="1"/>
                      <a:pt x="181" y="1"/>
                    </a:cubicBezTo>
                    <a:cubicBezTo>
                      <a:pt x="179" y="1"/>
                      <a:pt x="172" y="0"/>
                      <a:pt x="173" y="2"/>
                    </a:cubicBezTo>
                    <a:cubicBezTo>
                      <a:pt x="173" y="1"/>
                      <a:pt x="168" y="2"/>
                      <a:pt x="165" y="3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3"/>
                      <a:pt x="163" y="3"/>
                      <a:pt x="160" y="4"/>
                    </a:cubicBezTo>
                    <a:cubicBezTo>
                      <a:pt x="159" y="4"/>
                      <a:pt x="159" y="3"/>
                      <a:pt x="160" y="3"/>
                    </a:cubicBezTo>
                    <a:cubicBezTo>
                      <a:pt x="158" y="3"/>
                      <a:pt x="158" y="4"/>
                      <a:pt x="155" y="4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4" y="3"/>
                      <a:pt x="154" y="3"/>
                      <a:pt x="153" y="4"/>
                    </a:cubicBezTo>
                    <a:cubicBezTo>
                      <a:pt x="151" y="5"/>
                      <a:pt x="148" y="4"/>
                      <a:pt x="148" y="3"/>
                    </a:cubicBezTo>
                    <a:cubicBezTo>
                      <a:pt x="147" y="3"/>
                      <a:pt x="146" y="4"/>
                      <a:pt x="144" y="4"/>
                    </a:cubicBezTo>
                    <a:cubicBezTo>
                      <a:pt x="144" y="4"/>
                      <a:pt x="145" y="3"/>
                      <a:pt x="145" y="3"/>
                    </a:cubicBezTo>
                    <a:cubicBezTo>
                      <a:pt x="141" y="2"/>
                      <a:pt x="139" y="5"/>
                      <a:pt x="136" y="3"/>
                    </a:cubicBezTo>
                    <a:cubicBezTo>
                      <a:pt x="136" y="3"/>
                      <a:pt x="135" y="3"/>
                      <a:pt x="135" y="3"/>
                    </a:cubicBezTo>
                    <a:cubicBezTo>
                      <a:pt x="139" y="3"/>
                      <a:pt x="141" y="3"/>
                      <a:pt x="141" y="3"/>
                    </a:cubicBezTo>
                    <a:cubicBezTo>
                      <a:pt x="141" y="2"/>
                      <a:pt x="138" y="2"/>
                      <a:pt x="141" y="0"/>
                    </a:cubicBezTo>
                    <a:cubicBezTo>
                      <a:pt x="138" y="1"/>
                      <a:pt x="135" y="3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2"/>
                      <a:pt x="131" y="2"/>
                      <a:pt x="130" y="2"/>
                    </a:cubicBezTo>
                    <a:cubicBezTo>
                      <a:pt x="129" y="2"/>
                      <a:pt x="129" y="2"/>
                      <a:pt x="128" y="2"/>
                    </a:cubicBezTo>
                    <a:cubicBezTo>
                      <a:pt x="128" y="1"/>
                      <a:pt x="125" y="1"/>
                      <a:pt x="123" y="1"/>
                    </a:cubicBezTo>
                    <a:cubicBezTo>
                      <a:pt x="124" y="2"/>
                      <a:pt x="122" y="2"/>
                      <a:pt x="123" y="3"/>
                    </a:cubicBezTo>
                    <a:cubicBezTo>
                      <a:pt x="123" y="3"/>
                      <a:pt x="124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7" y="3"/>
                      <a:pt x="128" y="3"/>
                    </a:cubicBezTo>
                    <a:cubicBezTo>
                      <a:pt x="127" y="3"/>
                      <a:pt x="126" y="4"/>
                      <a:pt x="125" y="3"/>
                    </a:cubicBezTo>
                    <a:cubicBezTo>
                      <a:pt x="124" y="4"/>
                      <a:pt x="123" y="5"/>
                      <a:pt x="123" y="5"/>
                    </a:cubicBezTo>
                    <a:cubicBezTo>
                      <a:pt x="121" y="3"/>
                      <a:pt x="117" y="3"/>
                      <a:pt x="117" y="2"/>
                    </a:cubicBezTo>
                    <a:cubicBezTo>
                      <a:pt x="113" y="2"/>
                      <a:pt x="107" y="2"/>
                      <a:pt x="105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3" y="3"/>
                      <a:pt x="104" y="3"/>
                      <a:pt x="105" y="3"/>
                    </a:cubicBezTo>
                    <a:cubicBezTo>
                      <a:pt x="102" y="3"/>
                      <a:pt x="98" y="3"/>
                      <a:pt x="97" y="4"/>
                    </a:cubicBezTo>
                    <a:cubicBezTo>
                      <a:pt x="94" y="4"/>
                      <a:pt x="99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87" y="1"/>
                      <a:pt x="82" y="7"/>
                      <a:pt x="73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64" y="3"/>
                      <a:pt x="53" y="5"/>
                      <a:pt x="43" y="3"/>
                    </a:cubicBezTo>
                    <a:cubicBezTo>
                      <a:pt x="40" y="3"/>
                      <a:pt x="40" y="4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0" y="6"/>
                      <a:pt x="27" y="2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17" y="5"/>
                      <a:pt x="17" y="4"/>
                    </a:cubicBezTo>
                    <a:cubicBezTo>
                      <a:pt x="17" y="4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4"/>
                      <a:pt x="11" y="2"/>
                      <a:pt x="6" y="2"/>
                    </a:cubicBezTo>
                    <a:cubicBezTo>
                      <a:pt x="4" y="2"/>
                      <a:pt x="0" y="4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0"/>
                      <a:pt x="4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2" y="11"/>
                      <a:pt x="14" y="11"/>
                    </a:cubicBezTo>
                    <a:cubicBezTo>
                      <a:pt x="16" y="11"/>
                      <a:pt x="13" y="10"/>
                      <a:pt x="15" y="9"/>
                    </a:cubicBezTo>
                    <a:cubicBezTo>
                      <a:pt x="17" y="10"/>
                      <a:pt x="16" y="11"/>
                      <a:pt x="18" y="10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9" y="10"/>
                      <a:pt x="21" y="11"/>
                      <a:pt x="22" y="10"/>
                    </a:cubicBezTo>
                    <a:cubicBezTo>
                      <a:pt x="24" y="11"/>
                      <a:pt x="27" y="10"/>
                      <a:pt x="27" y="11"/>
                    </a:cubicBezTo>
                    <a:cubicBezTo>
                      <a:pt x="28" y="11"/>
                      <a:pt x="30" y="10"/>
                      <a:pt x="31" y="10"/>
                    </a:cubicBezTo>
                    <a:cubicBezTo>
                      <a:pt x="29" y="12"/>
                      <a:pt x="37" y="10"/>
                      <a:pt x="36" y="12"/>
                    </a:cubicBezTo>
                    <a:cubicBezTo>
                      <a:pt x="38" y="10"/>
                      <a:pt x="43" y="11"/>
                      <a:pt x="46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7" y="11"/>
                      <a:pt x="48" y="11"/>
                      <a:pt x="49" y="12"/>
                    </a:cubicBezTo>
                    <a:cubicBezTo>
                      <a:pt x="49" y="10"/>
                      <a:pt x="52" y="10"/>
                      <a:pt x="54" y="9"/>
                    </a:cubicBezTo>
                    <a:cubicBezTo>
                      <a:pt x="56" y="10"/>
                      <a:pt x="53" y="11"/>
                      <a:pt x="53" y="12"/>
                    </a:cubicBezTo>
                    <a:cubicBezTo>
                      <a:pt x="53" y="11"/>
                      <a:pt x="57" y="11"/>
                      <a:pt x="57" y="10"/>
                    </a:cubicBezTo>
                    <a:cubicBezTo>
                      <a:pt x="58" y="11"/>
                      <a:pt x="58" y="10"/>
                      <a:pt x="59" y="12"/>
                    </a:cubicBezTo>
                    <a:cubicBezTo>
                      <a:pt x="59" y="10"/>
                      <a:pt x="61" y="11"/>
                      <a:pt x="62" y="10"/>
                    </a:cubicBezTo>
                    <a:cubicBezTo>
                      <a:pt x="65" y="11"/>
                      <a:pt x="63" y="12"/>
                      <a:pt x="66" y="11"/>
                    </a:cubicBezTo>
                    <a:cubicBezTo>
                      <a:pt x="67" y="12"/>
                      <a:pt x="65" y="13"/>
                      <a:pt x="65" y="13"/>
                    </a:cubicBezTo>
                    <a:close/>
                    <a:moveTo>
                      <a:pt x="133" y="9"/>
                    </a:moveTo>
                    <a:cubicBezTo>
                      <a:pt x="133" y="9"/>
                      <a:pt x="133" y="9"/>
                      <a:pt x="133" y="9"/>
                    </a:cubicBezTo>
                    <a:cubicBezTo>
                      <a:pt x="132" y="9"/>
                      <a:pt x="132" y="9"/>
                      <a:pt x="131" y="9"/>
                    </a:cubicBezTo>
                    <a:cubicBezTo>
                      <a:pt x="132" y="9"/>
                      <a:pt x="132" y="9"/>
                      <a:pt x="133" y="9"/>
                    </a:cubicBezTo>
                    <a:close/>
                    <a:moveTo>
                      <a:pt x="138" y="9"/>
                    </a:moveTo>
                    <a:cubicBezTo>
                      <a:pt x="138" y="9"/>
                      <a:pt x="137" y="9"/>
                      <a:pt x="136" y="9"/>
                    </a:cubicBezTo>
                    <a:cubicBezTo>
                      <a:pt x="136" y="9"/>
                      <a:pt x="136" y="8"/>
                      <a:pt x="136" y="8"/>
                    </a:cubicBezTo>
                    <a:cubicBezTo>
                      <a:pt x="136" y="9"/>
                      <a:pt x="137" y="9"/>
                      <a:pt x="138" y="9"/>
                    </a:cubicBezTo>
                    <a:close/>
                    <a:moveTo>
                      <a:pt x="126" y="1"/>
                    </a:moveTo>
                    <a:cubicBezTo>
                      <a:pt x="127" y="1"/>
                      <a:pt x="127" y="1"/>
                      <a:pt x="128" y="2"/>
                    </a:cubicBezTo>
                    <a:cubicBezTo>
                      <a:pt x="127" y="2"/>
                      <a:pt x="127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5B5B328-8955-42D6-BEC0-1E427EDAFECA}"/>
                </a:ext>
              </a:extLst>
            </p:cNvPr>
            <p:cNvGrpSpPr/>
            <p:nvPr/>
          </p:nvGrpSpPr>
          <p:grpSpPr>
            <a:xfrm>
              <a:off x="1828695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6477E7DC-37B1-4322-953E-56A2393A3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gdLst>
                  <a:gd fmla="*/ 22 w 409" name="T0"/>
                  <a:gd fmla="*/ 267 h 407" name="T1"/>
                  <a:gd fmla="*/ 20 w 409" name="T2"/>
                  <a:gd fmla="*/ 260 h 407" name="T3"/>
                  <a:gd fmla="*/ 407 w 409" name="T4"/>
                  <a:gd fmla="*/ 244 h 407" name="T5"/>
                  <a:gd fmla="*/ 54 w 409" name="T6"/>
                  <a:gd fmla="*/ 78 h 407" name="T7"/>
                  <a:gd fmla="*/ 99 w 409" name="T8"/>
                  <a:gd fmla="*/ 371 h 407" name="T9"/>
                  <a:gd fmla="*/ 18 w 409" name="T10"/>
                  <a:gd fmla="*/ 263 h 407" name="T11"/>
                  <a:gd fmla="*/ 104 w 409" name="T12"/>
                  <a:gd fmla="*/ 373 h 407" name="T13"/>
                  <a:gd fmla="*/ 15 w 409" name="T14"/>
                  <a:gd fmla="*/ 240 h 407" name="T15"/>
                  <a:gd fmla="*/ 19 w 409" name="T16"/>
                  <a:gd fmla="*/ 258 h 407" name="T17"/>
                  <a:gd fmla="*/ 19 w 409" name="T18"/>
                  <a:gd fmla="*/ 259 h 407" name="T19"/>
                  <a:gd fmla="*/ 69 w 409" name="T20"/>
                  <a:gd fmla="*/ 59 h 407" name="T21"/>
                  <a:gd fmla="*/ 298 w 409" name="T22"/>
                  <a:gd fmla="*/ 23 h 407" name="T23"/>
                  <a:gd fmla="*/ 249 w 409" name="T24"/>
                  <a:gd fmla="*/ 7 h 407" name="T25"/>
                  <a:gd fmla="*/ 193 w 409" name="T26"/>
                  <a:gd fmla="*/ 4 h 407" name="T27"/>
                  <a:gd fmla="*/ 81 w 409" name="T28"/>
                  <a:gd fmla="*/ 49 h 407" name="T29"/>
                  <a:gd fmla="*/ 49 w 409" name="T30"/>
                  <a:gd fmla="*/ 85 h 407" name="T31"/>
                  <a:gd fmla="*/ 19 w 409" name="T32"/>
                  <a:gd fmla="*/ 145 h 407" name="T33"/>
                  <a:gd fmla="*/ 44 w 409" name="T34"/>
                  <a:gd fmla="*/ 87 h 407" name="T35"/>
                  <a:gd fmla="*/ 22 w 409" name="T36"/>
                  <a:gd fmla="*/ 128 h 407" name="T37"/>
                  <a:gd fmla="*/ 45 w 409" name="T38"/>
                  <a:gd fmla="*/ 320 h 407" name="T39"/>
                  <a:gd fmla="*/ 83 w 409" name="T40"/>
                  <a:gd fmla="*/ 361 h 407" name="T41"/>
                  <a:gd fmla="*/ 300 w 409" name="T42"/>
                  <a:gd fmla="*/ 387 h 407" name="T43"/>
                  <a:gd fmla="*/ 249 w 409" name="T44"/>
                  <a:gd fmla="*/ 402 h 407" name="T45"/>
                  <a:gd fmla="*/ 178 w 409" name="T46"/>
                  <a:gd fmla="*/ 403 h 407" name="T47"/>
                  <a:gd fmla="*/ 151 w 409" name="T48"/>
                  <a:gd fmla="*/ 396 h 407" name="T49"/>
                  <a:gd fmla="*/ 123 w 409" name="T50"/>
                  <a:gd fmla="*/ 383 h 407" name="T51"/>
                  <a:gd fmla="*/ 168 w 409" name="T52"/>
                  <a:gd fmla="*/ 399 h 407" name="T53"/>
                  <a:gd fmla="*/ 210 w 409" name="T54"/>
                  <a:gd fmla="*/ 403 h 407" name="T55"/>
                  <a:gd fmla="*/ 261 w 409" name="T56"/>
                  <a:gd fmla="*/ 397 h 407" name="T57"/>
                  <a:gd fmla="*/ 170 w 409" name="T58"/>
                  <a:gd fmla="*/ 401 h 407" name="T59"/>
                  <a:gd fmla="*/ 234 w 409" name="T60"/>
                  <a:gd fmla="*/ 403 h 407" name="T61"/>
                  <a:gd fmla="*/ 303 w 409" name="T62"/>
                  <a:gd fmla="*/ 382 h 407" name="T63"/>
                  <a:gd fmla="*/ 355 w 409" name="T64"/>
                  <a:gd fmla="*/ 345 h 407" name="T65"/>
                  <a:gd fmla="*/ 391 w 409" name="T66"/>
                  <a:gd fmla="*/ 292 h 407" name="T67"/>
                  <a:gd fmla="*/ 348 w 409" name="T68"/>
                  <a:gd fmla="*/ 348 h 407" name="T69"/>
                  <a:gd fmla="*/ 271 w 409" name="T70"/>
                  <a:gd fmla="*/ 394 h 407" name="T71"/>
                  <a:gd fmla="*/ 298 w 409" name="T72"/>
                  <a:gd fmla="*/ 382 h 407" name="T73"/>
                  <a:gd fmla="*/ 385 w 409" name="T74"/>
                  <a:gd fmla="*/ 300 h 407" name="T75"/>
                  <a:gd fmla="*/ 367 w 409" name="T76"/>
                  <a:gd fmla="*/ 324 h 407" name="T77"/>
                  <a:gd fmla="*/ 364 w 409" name="T78"/>
                  <a:gd fmla="*/ 328 h 407" name="T79"/>
                  <a:gd fmla="*/ 394 w 409" name="T80"/>
                  <a:gd fmla="*/ 278 h 407" name="T81"/>
                  <a:gd fmla="*/ 408 w 409" name="T82"/>
                  <a:gd fmla="*/ 224 h 407" name="T83"/>
                  <a:gd fmla="*/ 403 w 409" name="T84"/>
                  <a:gd fmla="*/ 247 h 407" name="T85"/>
                  <a:gd fmla="*/ 378 w 409" name="T86"/>
                  <a:gd fmla="*/ 305 h 407" name="T87"/>
                  <a:gd fmla="*/ 345 w 409" name="T88"/>
                  <a:gd fmla="*/ 345 h 407" name="T89"/>
                  <a:gd fmla="*/ 176 w 409" name="T90"/>
                  <a:gd fmla="*/ 395 h 407" name="T91"/>
                  <a:gd fmla="*/ 87 w 409" name="T92"/>
                  <a:gd fmla="*/ 353 h 407" name="T93"/>
                  <a:gd fmla="*/ 95 w 409" name="T94"/>
                  <a:gd fmla="*/ 46 h 407" name="T95"/>
                  <a:gd fmla="*/ 373 w 409" name="T96"/>
                  <a:gd fmla="*/ 93 h 407" name="T97"/>
                  <a:gd fmla="*/ 397 w 409" name="T98"/>
                  <a:gd fmla="*/ 143 h 407" name="T99"/>
                  <a:gd fmla="*/ 406 w 409" name="T100"/>
                  <a:gd fmla="*/ 182 h 407" name="T101"/>
                  <a:gd fmla="*/ 368 w 409" name="T102"/>
                  <a:gd fmla="*/ 82 h 407" name="T103"/>
                  <a:gd fmla="*/ 377 w 409" name="T104"/>
                  <a:gd fmla="*/ 94 h 407" name="T105"/>
                  <a:gd fmla="*/ 397 w 409" name="T106"/>
                  <a:gd fmla="*/ 132 h 407" name="T107"/>
                  <a:gd fmla="*/ 370 w 409" name="T108"/>
                  <a:gd fmla="*/ 81 h 407" name="T109"/>
                  <a:gd fmla="*/ 324 w 409" name="T110"/>
                  <a:gd fmla="*/ 36 h 407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407" w="409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27" name="Freeform 146">
                <a:extLst>
                  <a:ext uri="{FF2B5EF4-FFF2-40B4-BE49-F238E27FC236}">
                    <a16:creationId xmlns:a16="http://schemas.microsoft.com/office/drawing/2014/main" id="{3DE97C97-62DA-4090-85CE-C775151117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gdLst>
                  <a:gd fmla="*/ 98 w 182" name="T0"/>
                  <a:gd fmla="*/ 190 h 245" name="T1"/>
                  <a:gd fmla="*/ 90 w 182" name="T2"/>
                  <a:gd fmla="*/ 202 h 245" name="T3"/>
                  <a:gd fmla="*/ 81 w 182" name="T4"/>
                  <a:gd fmla="*/ 214 h 245" name="T5"/>
                  <a:gd fmla="*/ 73 w 182" name="T6"/>
                  <a:gd fmla="*/ 223 h 245" name="T7"/>
                  <a:gd fmla="*/ 63 w 182" name="T8"/>
                  <a:gd fmla="*/ 228 h 245" name="T9"/>
                  <a:gd fmla="*/ 49 w 182" name="T10"/>
                  <a:gd fmla="*/ 227 h 245" name="T11"/>
                  <a:gd fmla="*/ 39 w 182" name="T12"/>
                  <a:gd fmla="*/ 231 h 245" name="T13"/>
                  <a:gd fmla="*/ 48 w 182" name="T14"/>
                  <a:gd fmla="*/ 225 h 245" name="T15"/>
                  <a:gd fmla="*/ 39 w 182" name="T16"/>
                  <a:gd fmla="*/ 225 h 245" name="T17"/>
                  <a:gd fmla="*/ 46 w 182" name="T18"/>
                  <a:gd fmla="*/ 220 h 245" name="T19"/>
                  <a:gd fmla="*/ 55 w 182" name="T20"/>
                  <a:gd fmla="*/ 210 h 245" name="T21"/>
                  <a:gd fmla="*/ 64 w 182" name="T22"/>
                  <a:gd fmla="*/ 197 h 245" name="T23"/>
                  <a:gd fmla="*/ 80 w 182" name="T24"/>
                  <a:gd fmla="*/ 188 h 245" name="T25"/>
                  <a:gd fmla="*/ 81 w 182" name="T26"/>
                  <a:gd fmla="*/ 184 h 245" name="T27"/>
                  <a:gd fmla="*/ 90 w 182" name="T28"/>
                  <a:gd fmla="*/ 176 h 245" name="T29"/>
                  <a:gd fmla="*/ 100 w 182" name="T30"/>
                  <a:gd fmla="*/ 165 h 245" name="T31"/>
                  <a:gd fmla="*/ 112 w 182" name="T32"/>
                  <a:gd fmla="*/ 148 h 245" name="T33"/>
                  <a:gd fmla="*/ 129 w 182" name="T34"/>
                  <a:gd fmla="*/ 121 h 245" name="T35"/>
                  <a:gd fmla="*/ 129 w 182" name="T36"/>
                  <a:gd fmla="*/ 110 h 245" name="T37"/>
                  <a:gd fmla="*/ 131 w 182" name="T38"/>
                  <a:gd fmla="*/ 105 h 245" name="T39"/>
                  <a:gd fmla="*/ 116 w 182" name="T40"/>
                  <a:gd fmla="*/ 94 h 245" name="T41"/>
                  <a:gd fmla="*/ 98 w 182" name="T42"/>
                  <a:gd fmla="*/ 87 h 245" name="T43"/>
                  <a:gd fmla="*/ 110 w 182" name="T44"/>
                  <a:gd fmla="*/ 96 h 245" name="T45"/>
                  <a:gd fmla="*/ 119 w 182" name="T46"/>
                  <a:gd fmla="*/ 107 h 245" name="T47"/>
                  <a:gd fmla="*/ 115 w 182" name="T48"/>
                  <a:gd fmla="*/ 119 h 245" name="T49"/>
                  <a:gd fmla="*/ 86 w 182" name="T50"/>
                  <a:gd fmla="*/ 155 h 245" name="T51"/>
                  <a:gd fmla="*/ 74 w 182" name="T52"/>
                  <a:gd fmla="*/ 169 h 245" name="T53"/>
                  <a:gd fmla="*/ 68 w 182" name="T54"/>
                  <a:gd fmla="*/ 178 h 245" name="T55"/>
                  <a:gd fmla="*/ 57 w 182" name="T56"/>
                  <a:gd fmla="*/ 194 h 245" name="T57"/>
                  <a:gd fmla="*/ 15 w 182" name="T58"/>
                  <a:gd fmla="*/ 231 h 245" name="T59"/>
                  <a:gd fmla="*/ 4 w 182" name="T60"/>
                  <a:gd fmla="*/ 245 h 245" name="T61"/>
                  <a:gd fmla="*/ 59 w 182" name="T62"/>
                  <a:gd fmla="*/ 239 h 245" name="T63"/>
                  <a:gd fmla="*/ 78 w 182" name="T64"/>
                  <a:gd fmla="*/ 236 h 245" name="T65"/>
                  <a:gd fmla="*/ 93 w 182" name="T66"/>
                  <a:gd fmla="*/ 223 h 245" name="T67"/>
                  <a:gd fmla="*/ 122 w 182" name="T68"/>
                  <a:gd fmla="*/ 184 h 245" name="T69"/>
                  <a:gd fmla="*/ 148 w 182" name="T70"/>
                  <a:gd fmla="*/ 149 h 245" name="T71"/>
                  <a:gd fmla="*/ 166 w 182" name="T72"/>
                  <a:gd fmla="*/ 122 h 245" name="T73"/>
                  <a:gd fmla="*/ 162 w 182" name="T74"/>
                  <a:gd fmla="*/ 85 h 245" name="T75"/>
                  <a:gd fmla="*/ 155 w 182" name="T76"/>
                  <a:gd fmla="*/ 75 h 245" name="T77"/>
                  <a:gd fmla="*/ 122 w 182" name="T78"/>
                  <a:gd fmla="*/ 53 h 245" name="T79"/>
                  <a:gd fmla="*/ 90 w 182" name="T80"/>
                  <a:gd fmla="*/ 17 h 245" name="T81"/>
                  <a:gd fmla="*/ 56 w 182" name="T82"/>
                  <a:gd fmla="*/ 3 h 245" name="T83"/>
                  <a:gd fmla="*/ 32 w 182" name="T84"/>
                  <a:gd fmla="*/ 14 h 245" name="T85"/>
                  <a:gd fmla="*/ 68 w 182" name="T86"/>
                  <a:gd fmla="*/ 18 h 245" name="T87"/>
                  <a:gd fmla="*/ 69 w 182" name="T88"/>
                  <a:gd fmla="*/ 14 h 245" name="T89"/>
                  <a:gd fmla="*/ 81 w 182" name="T90"/>
                  <a:gd fmla="*/ 27 h 245" name="T91"/>
                  <a:gd fmla="*/ 114 w 182" name="T92"/>
                  <a:gd fmla="*/ 57 h 245" name="T93"/>
                  <a:gd fmla="*/ 127 w 182" name="T94"/>
                  <a:gd fmla="*/ 70 h 245" name="T95"/>
                  <a:gd fmla="*/ 153 w 182" name="T96"/>
                  <a:gd fmla="*/ 92 h 245" name="T97"/>
                  <a:gd fmla="*/ 155 w 182" name="T98"/>
                  <a:gd fmla="*/ 98 h 245" name="T99"/>
                  <a:gd fmla="*/ 157 w 182" name="T100"/>
                  <a:gd fmla="*/ 103 h 245" name="T101"/>
                  <a:gd fmla="*/ 155 w 182" name="T102"/>
                  <a:gd fmla="*/ 106 h 245" name="T103"/>
                  <a:gd fmla="*/ 152 w 182" name="T104"/>
                  <a:gd fmla="*/ 120 h 245" name="T105"/>
                  <a:gd fmla="*/ 144 w 182" name="T106"/>
                  <a:gd fmla="*/ 126 h 245" name="T107"/>
                  <a:gd fmla="*/ 135 w 182" name="T108"/>
                  <a:gd fmla="*/ 133 h 245" name="T109"/>
                  <a:gd fmla="*/ 115 w 182" name="T110"/>
                  <a:gd fmla="*/ 166 h 245" name="T111"/>
                  <a:gd fmla="*/ 38 w 182" name="T112"/>
                  <a:gd fmla="*/ 229 h 245" name="T113"/>
                  <a:gd fmla="*/ 118 w 182" name="T114"/>
                  <a:gd fmla="*/ 103 h 245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5" w="182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1FA0B46-E7B6-4AE8-ABE0-BFEA0DB07FC8}"/>
                </a:ext>
              </a:extLst>
            </p:cNvPr>
            <p:cNvGrpSpPr/>
            <p:nvPr/>
          </p:nvGrpSpPr>
          <p:grpSpPr>
            <a:xfrm flipH="1">
              <a:off x="3712442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654657C2-3C5E-41A5-B8D9-C4B981199B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gdLst>
                  <a:gd fmla="*/ 22 w 409" name="T0"/>
                  <a:gd fmla="*/ 267 h 407" name="T1"/>
                  <a:gd fmla="*/ 20 w 409" name="T2"/>
                  <a:gd fmla="*/ 260 h 407" name="T3"/>
                  <a:gd fmla="*/ 407 w 409" name="T4"/>
                  <a:gd fmla="*/ 244 h 407" name="T5"/>
                  <a:gd fmla="*/ 54 w 409" name="T6"/>
                  <a:gd fmla="*/ 78 h 407" name="T7"/>
                  <a:gd fmla="*/ 99 w 409" name="T8"/>
                  <a:gd fmla="*/ 371 h 407" name="T9"/>
                  <a:gd fmla="*/ 18 w 409" name="T10"/>
                  <a:gd fmla="*/ 263 h 407" name="T11"/>
                  <a:gd fmla="*/ 104 w 409" name="T12"/>
                  <a:gd fmla="*/ 373 h 407" name="T13"/>
                  <a:gd fmla="*/ 15 w 409" name="T14"/>
                  <a:gd fmla="*/ 240 h 407" name="T15"/>
                  <a:gd fmla="*/ 19 w 409" name="T16"/>
                  <a:gd fmla="*/ 258 h 407" name="T17"/>
                  <a:gd fmla="*/ 19 w 409" name="T18"/>
                  <a:gd fmla="*/ 259 h 407" name="T19"/>
                  <a:gd fmla="*/ 69 w 409" name="T20"/>
                  <a:gd fmla="*/ 59 h 407" name="T21"/>
                  <a:gd fmla="*/ 298 w 409" name="T22"/>
                  <a:gd fmla="*/ 23 h 407" name="T23"/>
                  <a:gd fmla="*/ 249 w 409" name="T24"/>
                  <a:gd fmla="*/ 7 h 407" name="T25"/>
                  <a:gd fmla="*/ 193 w 409" name="T26"/>
                  <a:gd fmla="*/ 4 h 407" name="T27"/>
                  <a:gd fmla="*/ 81 w 409" name="T28"/>
                  <a:gd fmla="*/ 49 h 407" name="T29"/>
                  <a:gd fmla="*/ 49 w 409" name="T30"/>
                  <a:gd fmla="*/ 85 h 407" name="T31"/>
                  <a:gd fmla="*/ 19 w 409" name="T32"/>
                  <a:gd fmla="*/ 145 h 407" name="T33"/>
                  <a:gd fmla="*/ 44 w 409" name="T34"/>
                  <a:gd fmla="*/ 87 h 407" name="T35"/>
                  <a:gd fmla="*/ 22 w 409" name="T36"/>
                  <a:gd fmla="*/ 128 h 407" name="T37"/>
                  <a:gd fmla="*/ 45 w 409" name="T38"/>
                  <a:gd fmla="*/ 320 h 407" name="T39"/>
                  <a:gd fmla="*/ 83 w 409" name="T40"/>
                  <a:gd fmla="*/ 361 h 407" name="T41"/>
                  <a:gd fmla="*/ 300 w 409" name="T42"/>
                  <a:gd fmla="*/ 387 h 407" name="T43"/>
                  <a:gd fmla="*/ 249 w 409" name="T44"/>
                  <a:gd fmla="*/ 402 h 407" name="T45"/>
                  <a:gd fmla="*/ 178 w 409" name="T46"/>
                  <a:gd fmla="*/ 403 h 407" name="T47"/>
                  <a:gd fmla="*/ 151 w 409" name="T48"/>
                  <a:gd fmla="*/ 396 h 407" name="T49"/>
                  <a:gd fmla="*/ 123 w 409" name="T50"/>
                  <a:gd fmla="*/ 383 h 407" name="T51"/>
                  <a:gd fmla="*/ 168 w 409" name="T52"/>
                  <a:gd fmla="*/ 399 h 407" name="T53"/>
                  <a:gd fmla="*/ 210 w 409" name="T54"/>
                  <a:gd fmla="*/ 403 h 407" name="T55"/>
                  <a:gd fmla="*/ 261 w 409" name="T56"/>
                  <a:gd fmla="*/ 397 h 407" name="T57"/>
                  <a:gd fmla="*/ 170 w 409" name="T58"/>
                  <a:gd fmla="*/ 401 h 407" name="T59"/>
                  <a:gd fmla="*/ 234 w 409" name="T60"/>
                  <a:gd fmla="*/ 403 h 407" name="T61"/>
                  <a:gd fmla="*/ 303 w 409" name="T62"/>
                  <a:gd fmla="*/ 382 h 407" name="T63"/>
                  <a:gd fmla="*/ 355 w 409" name="T64"/>
                  <a:gd fmla="*/ 345 h 407" name="T65"/>
                  <a:gd fmla="*/ 391 w 409" name="T66"/>
                  <a:gd fmla="*/ 292 h 407" name="T67"/>
                  <a:gd fmla="*/ 348 w 409" name="T68"/>
                  <a:gd fmla="*/ 348 h 407" name="T69"/>
                  <a:gd fmla="*/ 271 w 409" name="T70"/>
                  <a:gd fmla="*/ 394 h 407" name="T71"/>
                  <a:gd fmla="*/ 298 w 409" name="T72"/>
                  <a:gd fmla="*/ 382 h 407" name="T73"/>
                  <a:gd fmla="*/ 385 w 409" name="T74"/>
                  <a:gd fmla="*/ 300 h 407" name="T75"/>
                  <a:gd fmla="*/ 367 w 409" name="T76"/>
                  <a:gd fmla="*/ 324 h 407" name="T77"/>
                  <a:gd fmla="*/ 364 w 409" name="T78"/>
                  <a:gd fmla="*/ 328 h 407" name="T79"/>
                  <a:gd fmla="*/ 394 w 409" name="T80"/>
                  <a:gd fmla="*/ 278 h 407" name="T81"/>
                  <a:gd fmla="*/ 408 w 409" name="T82"/>
                  <a:gd fmla="*/ 224 h 407" name="T83"/>
                  <a:gd fmla="*/ 403 w 409" name="T84"/>
                  <a:gd fmla="*/ 247 h 407" name="T85"/>
                  <a:gd fmla="*/ 378 w 409" name="T86"/>
                  <a:gd fmla="*/ 305 h 407" name="T87"/>
                  <a:gd fmla="*/ 345 w 409" name="T88"/>
                  <a:gd fmla="*/ 345 h 407" name="T89"/>
                  <a:gd fmla="*/ 176 w 409" name="T90"/>
                  <a:gd fmla="*/ 395 h 407" name="T91"/>
                  <a:gd fmla="*/ 87 w 409" name="T92"/>
                  <a:gd fmla="*/ 353 h 407" name="T93"/>
                  <a:gd fmla="*/ 95 w 409" name="T94"/>
                  <a:gd fmla="*/ 46 h 407" name="T95"/>
                  <a:gd fmla="*/ 373 w 409" name="T96"/>
                  <a:gd fmla="*/ 93 h 407" name="T97"/>
                  <a:gd fmla="*/ 397 w 409" name="T98"/>
                  <a:gd fmla="*/ 143 h 407" name="T99"/>
                  <a:gd fmla="*/ 406 w 409" name="T100"/>
                  <a:gd fmla="*/ 182 h 407" name="T101"/>
                  <a:gd fmla="*/ 368 w 409" name="T102"/>
                  <a:gd fmla="*/ 82 h 407" name="T103"/>
                  <a:gd fmla="*/ 377 w 409" name="T104"/>
                  <a:gd fmla="*/ 94 h 407" name="T105"/>
                  <a:gd fmla="*/ 397 w 409" name="T106"/>
                  <a:gd fmla="*/ 132 h 407" name="T107"/>
                  <a:gd fmla="*/ 370 w 409" name="T108"/>
                  <a:gd fmla="*/ 81 h 407" name="T109"/>
                  <a:gd fmla="*/ 324 w 409" name="T110"/>
                  <a:gd fmla="*/ 36 h 407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407" w="409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id="{221FA6AA-53C6-4590-901F-D0C76F48E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gdLst>
                  <a:gd fmla="*/ 98 w 182" name="T0"/>
                  <a:gd fmla="*/ 190 h 245" name="T1"/>
                  <a:gd fmla="*/ 90 w 182" name="T2"/>
                  <a:gd fmla="*/ 202 h 245" name="T3"/>
                  <a:gd fmla="*/ 81 w 182" name="T4"/>
                  <a:gd fmla="*/ 214 h 245" name="T5"/>
                  <a:gd fmla="*/ 73 w 182" name="T6"/>
                  <a:gd fmla="*/ 223 h 245" name="T7"/>
                  <a:gd fmla="*/ 63 w 182" name="T8"/>
                  <a:gd fmla="*/ 228 h 245" name="T9"/>
                  <a:gd fmla="*/ 49 w 182" name="T10"/>
                  <a:gd fmla="*/ 227 h 245" name="T11"/>
                  <a:gd fmla="*/ 39 w 182" name="T12"/>
                  <a:gd fmla="*/ 231 h 245" name="T13"/>
                  <a:gd fmla="*/ 48 w 182" name="T14"/>
                  <a:gd fmla="*/ 225 h 245" name="T15"/>
                  <a:gd fmla="*/ 39 w 182" name="T16"/>
                  <a:gd fmla="*/ 225 h 245" name="T17"/>
                  <a:gd fmla="*/ 46 w 182" name="T18"/>
                  <a:gd fmla="*/ 220 h 245" name="T19"/>
                  <a:gd fmla="*/ 55 w 182" name="T20"/>
                  <a:gd fmla="*/ 210 h 245" name="T21"/>
                  <a:gd fmla="*/ 64 w 182" name="T22"/>
                  <a:gd fmla="*/ 197 h 245" name="T23"/>
                  <a:gd fmla="*/ 80 w 182" name="T24"/>
                  <a:gd fmla="*/ 188 h 245" name="T25"/>
                  <a:gd fmla="*/ 81 w 182" name="T26"/>
                  <a:gd fmla="*/ 184 h 245" name="T27"/>
                  <a:gd fmla="*/ 90 w 182" name="T28"/>
                  <a:gd fmla="*/ 176 h 245" name="T29"/>
                  <a:gd fmla="*/ 100 w 182" name="T30"/>
                  <a:gd fmla="*/ 165 h 245" name="T31"/>
                  <a:gd fmla="*/ 112 w 182" name="T32"/>
                  <a:gd fmla="*/ 148 h 245" name="T33"/>
                  <a:gd fmla="*/ 129 w 182" name="T34"/>
                  <a:gd fmla="*/ 121 h 245" name="T35"/>
                  <a:gd fmla="*/ 129 w 182" name="T36"/>
                  <a:gd fmla="*/ 110 h 245" name="T37"/>
                  <a:gd fmla="*/ 131 w 182" name="T38"/>
                  <a:gd fmla="*/ 105 h 245" name="T39"/>
                  <a:gd fmla="*/ 116 w 182" name="T40"/>
                  <a:gd fmla="*/ 94 h 245" name="T41"/>
                  <a:gd fmla="*/ 98 w 182" name="T42"/>
                  <a:gd fmla="*/ 87 h 245" name="T43"/>
                  <a:gd fmla="*/ 110 w 182" name="T44"/>
                  <a:gd fmla="*/ 96 h 245" name="T45"/>
                  <a:gd fmla="*/ 119 w 182" name="T46"/>
                  <a:gd fmla="*/ 107 h 245" name="T47"/>
                  <a:gd fmla="*/ 115 w 182" name="T48"/>
                  <a:gd fmla="*/ 119 h 245" name="T49"/>
                  <a:gd fmla="*/ 86 w 182" name="T50"/>
                  <a:gd fmla="*/ 155 h 245" name="T51"/>
                  <a:gd fmla="*/ 74 w 182" name="T52"/>
                  <a:gd fmla="*/ 169 h 245" name="T53"/>
                  <a:gd fmla="*/ 68 w 182" name="T54"/>
                  <a:gd fmla="*/ 178 h 245" name="T55"/>
                  <a:gd fmla="*/ 57 w 182" name="T56"/>
                  <a:gd fmla="*/ 194 h 245" name="T57"/>
                  <a:gd fmla="*/ 15 w 182" name="T58"/>
                  <a:gd fmla="*/ 231 h 245" name="T59"/>
                  <a:gd fmla="*/ 4 w 182" name="T60"/>
                  <a:gd fmla="*/ 245 h 245" name="T61"/>
                  <a:gd fmla="*/ 59 w 182" name="T62"/>
                  <a:gd fmla="*/ 239 h 245" name="T63"/>
                  <a:gd fmla="*/ 78 w 182" name="T64"/>
                  <a:gd fmla="*/ 236 h 245" name="T65"/>
                  <a:gd fmla="*/ 93 w 182" name="T66"/>
                  <a:gd fmla="*/ 223 h 245" name="T67"/>
                  <a:gd fmla="*/ 122 w 182" name="T68"/>
                  <a:gd fmla="*/ 184 h 245" name="T69"/>
                  <a:gd fmla="*/ 148 w 182" name="T70"/>
                  <a:gd fmla="*/ 149 h 245" name="T71"/>
                  <a:gd fmla="*/ 166 w 182" name="T72"/>
                  <a:gd fmla="*/ 122 h 245" name="T73"/>
                  <a:gd fmla="*/ 162 w 182" name="T74"/>
                  <a:gd fmla="*/ 85 h 245" name="T75"/>
                  <a:gd fmla="*/ 155 w 182" name="T76"/>
                  <a:gd fmla="*/ 75 h 245" name="T77"/>
                  <a:gd fmla="*/ 122 w 182" name="T78"/>
                  <a:gd fmla="*/ 53 h 245" name="T79"/>
                  <a:gd fmla="*/ 90 w 182" name="T80"/>
                  <a:gd fmla="*/ 17 h 245" name="T81"/>
                  <a:gd fmla="*/ 56 w 182" name="T82"/>
                  <a:gd fmla="*/ 3 h 245" name="T83"/>
                  <a:gd fmla="*/ 32 w 182" name="T84"/>
                  <a:gd fmla="*/ 14 h 245" name="T85"/>
                  <a:gd fmla="*/ 68 w 182" name="T86"/>
                  <a:gd fmla="*/ 18 h 245" name="T87"/>
                  <a:gd fmla="*/ 69 w 182" name="T88"/>
                  <a:gd fmla="*/ 14 h 245" name="T89"/>
                  <a:gd fmla="*/ 81 w 182" name="T90"/>
                  <a:gd fmla="*/ 27 h 245" name="T91"/>
                  <a:gd fmla="*/ 114 w 182" name="T92"/>
                  <a:gd fmla="*/ 57 h 245" name="T93"/>
                  <a:gd fmla="*/ 127 w 182" name="T94"/>
                  <a:gd fmla="*/ 70 h 245" name="T95"/>
                  <a:gd fmla="*/ 153 w 182" name="T96"/>
                  <a:gd fmla="*/ 92 h 245" name="T97"/>
                  <a:gd fmla="*/ 155 w 182" name="T98"/>
                  <a:gd fmla="*/ 98 h 245" name="T99"/>
                  <a:gd fmla="*/ 157 w 182" name="T100"/>
                  <a:gd fmla="*/ 103 h 245" name="T101"/>
                  <a:gd fmla="*/ 155 w 182" name="T102"/>
                  <a:gd fmla="*/ 106 h 245" name="T103"/>
                  <a:gd fmla="*/ 152 w 182" name="T104"/>
                  <a:gd fmla="*/ 120 h 245" name="T105"/>
                  <a:gd fmla="*/ 144 w 182" name="T106"/>
                  <a:gd fmla="*/ 126 h 245" name="T107"/>
                  <a:gd fmla="*/ 135 w 182" name="T108"/>
                  <a:gd fmla="*/ 133 h 245" name="T109"/>
                  <a:gd fmla="*/ 115 w 182" name="T110"/>
                  <a:gd fmla="*/ 166 h 245" name="T111"/>
                  <a:gd fmla="*/ 38 w 182" name="T112"/>
                  <a:gd fmla="*/ 229 h 245" name="T113"/>
                  <a:gd fmla="*/ 118 w 182" name="T114"/>
                  <a:gd fmla="*/ 103 h 245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5" w="182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C28D74D-2F0E-438A-A35B-2048D8E7D2EE}"/>
                </a:ext>
              </a:extLst>
            </p:cNvPr>
            <p:cNvSpPr/>
            <p:nvPr/>
          </p:nvSpPr>
          <p:spPr>
            <a:xfrm>
              <a:off x="2348134" y="2172326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93D0C9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BUSINESS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1EF6BBD-A6BD-434E-99FB-ED955752AF95}"/>
              </a:ext>
            </a:extLst>
          </p:cNvPr>
          <p:cNvGrpSpPr/>
          <p:nvPr/>
        </p:nvGrpSpPr>
        <p:grpSpPr>
          <a:xfrm>
            <a:off x="8788914" y="1407682"/>
            <a:ext cx="2615878" cy="3098578"/>
            <a:chOff x="1608881" y="2040581"/>
            <a:chExt cx="2615878" cy="309857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7FD8E38-84A6-4BCE-BCE4-6261438C7D49}"/>
                </a:ext>
              </a:extLst>
            </p:cNvPr>
            <p:cNvGrpSpPr/>
            <p:nvPr/>
          </p:nvGrpSpPr>
          <p:grpSpPr>
            <a:xfrm>
              <a:off x="1608881" y="2040581"/>
              <a:ext cx="2615878" cy="3098578"/>
              <a:chOff x="5603413" y="2335212"/>
              <a:chExt cx="1657350" cy="219392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ED961406-0FCE-4FE8-B71D-54D240546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3413" y="2335212"/>
                <a:ext cx="1657350" cy="2193924"/>
              </a:xfrm>
              <a:custGeom>
                <a:gdLst>
                  <a:gd fmla="*/ 373 w 768" name="T0"/>
                  <a:gd fmla="*/ 1013 h 1021" name="T1"/>
                  <a:gd fmla="*/ 354 w 768" name="T2"/>
                  <a:gd fmla="*/ 1009 h 1021" name="T3"/>
                  <a:gd fmla="*/ 214 w 768" name="T4"/>
                  <a:gd fmla="*/ 1012 h 1021" name="T5"/>
                  <a:gd fmla="*/ 38 w 768" name="T6"/>
                  <a:gd fmla="*/ 1010 h 1021" name="T7"/>
                  <a:gd fmla="*/ 10 w 768" name="T8"/>
                  <a:gd fmla="*/ 993 h 1021" name="T9"/>
                  <a:gd fmla="*/ 10 w 768" name="T10"/>
                  <a:gd fmla="*/ 761 h 1021" name="T11"/>
                  <a:gd fmla="*/ 11 w 768" name="T12"/>
                  <a:gd fmla="*/ 688 h 1021" name="T13"/>
                  <a:gd fmla="*/ 9 w 768" name="T14"/>
                  <a:gd fmla="*/ 556 h 1021" name="T15"/>
                  <a:gd fmla="*/ 11 w 768" name="T16"/>
                  <a:gd fmla="*/ 397 h 1021" name="T17"/>
                  <a:gd fmla="*/ 11 w 768" name="T18"/>
                  <a:gd fmla="*/ 222 h 1021" name="T19"/>
                  <a:gd fmla="*/ 11 w 768" name="T20"/>
                  <a:gd fmla="*/ 10 h 1021" name="T21"/>
                  <a:gd fmla="*/ 313 w 768" name="T22"/>
                  <a:gd fmla="*/ 10 h 1021" name="T23"/>
                  <a:gd fmla="*/ 464 w 768" name="T24"/>
                  <a:gd fmla="*/ 11 h 1021" name="T25"/>
                  <a:gd fmla="*/ 722 w 768" name="T26"/>
                  <a:gd fmla="*/ 10 h 1021" name="T27"/>
                  <a:gd fmla="*/ 758 w 768" name="T28"/>
                  <a:gd fmla="*/ 10 h 1021" name="T29"/>
                  <a:gd fmla="*/ 758 w 768" name="T30"/>
                  <a:gd fmla="*/ 23 h 1021" name="T31"/>
                  <a:gd fmla="*/ 759 w 768" name="T32"/>
                  <a:gd fmla="*/ 135 h 1021" name="T33"/>
                  <a:gd fmla="*/ 761 w 768" name="T34"/>
                  <a:gd fmla="*/ 217 h 1021" name="T35"/>
                  <a:gd fmla="*/ 760 w 768" name="T36"/>
                  <a:gd fmla="*/ 322 h 1021" name="T37"/>
                  <a:gd fmla="*/ 759 w 768" name="T38"/>
                  <a:gd fmla="*/ 503 h 1021" name="T39"/>
                  <a:gd fmla="*/ 760 w 768" name="T40"/>
                  <a:gd fmla="*/ 631 h 1021" name="T41"/>
                  <a:gd fmla="*/ 759 w 768" name="T42"/>
                  <a:gd fmla="*/ 694 h 1021" name="T43"/>
                  <a:gd fmla="*/ 759 w 768" name="T44"/>
                  <a:gd fmla="*/ 783 h 1021" name="T45"/>
                  <a:gd fmla="*/ 760 w 768" name="T46"/>
                  <a:gd fmla="*/ 943 h 1021" name="T47"/>
                  <a:gd fmla="*/ 762 w 768" name="T48"/>
                  <a:gd fmla="*/ 916 h 1021" name="T49"/>
                  <a:gd fmla="*/ 763 w 768" name="T50"/>
                  <a:gd fmla="*/ 852 h 1021" name="T51"/>
                  <a:gd fmla="*/ 762 w 768" name="T52"/>
                  <a:gd fmla="*/ 749 h 1021" name="T53"/>
                  <a:gd fmla="*/ 765 w 768" name="T54"/>
                  <a:gd fmla="*/ 619 h 1021" name="T55"/>
                  <a:gd fmla="*/ 762 w 768" name="T56"/>
                  <a:gd fmla="*/ 555 h 1021" name="T57"/>
                  <a:gd fmla="*/ 763 w 768" name="T58"/>
                  <a:gd fmla="*/ 484 h 1021" name="T59"/>
                  <a:gd fmla="*/ 764 w 768" name="T60"/>
                  <a:gd fmla="*/ 372 h 1021" name="T61"/>
                  <a:gd fmla="*/ 766 w 768" name="T62"/>
                  <a:gd fmla="*/ 238 h 1021" name="T63"/>
                  <a:gd fmla="*/ 765 w 768" name="T64"/>
                  <a:gd fmla="*/ 176 h 1021" name="T65"/>
                  <a:gd fmla="*/ 767 w 768" name="T66"/>
                  <a:gd fmla="*/ 50 h 1021" name="T67"/>
                  <a:gd fmla="*/ 767 w 768" name="T68"/>
                  <a:gd fmla="*/ 18 h 1021" name="T69"/>
                  <a:gd fmla="*/ 738 w 768" name="T70"/>
                  <a:gd fmla="*/ 2 h 1021" name="T71"/>
                  <a:gd fmla="*/ 638 w 768" name="T72"/>
                  <a:gd fmla="*/ 2 h 1021" name="T73"/>
                  <a:gd fmla="*/ 584 w 768" name="T74"/>
                  <a:gd fmla="*/ 3 h 1021" name="T75"/>
                  <a:gd fmla="*/ 461 w 768" name="T76"/>
                  <a:gd fmla="*/ 3 h 1021" name="T77"/>
                  <a:gd fmla="*/ 314 w 768" name="T78"/>
                  <a:gd fmla="*/ 3 h 1021" name="T79"/>
                  <a:gd fmla="*/ 173 w 768" name="T80"/>
                  <a:gd fmla="*/ 3 h 1021" name="T81"/>
                  <a:gd fmla="*/ 60 w 768" name="T82"/>
                  <a:gd fmla="*/ 5 h 1021" name="T83"/>
                  <a:gd fmla="*/ 3 w 768" name="T84"/>
                  <a:gd fmla="*/ 11 h 1021" name="T85"/>
                  <a:gd fmla="*/ 0 w 768" name="T86"/>
                  <a:gd fmla="*/ 160 h 1021" name="T87"/>
                  <a:gd fmla="*/ 1 w 768" name="T88"/>
                  <a:gd fmla="*/ 329 h 1021" name="T89"/>
                  <a:gd fmla="*/ 2 w 768" name="T90"/>
                  <a:gd fmla="*/ 535 h 1021" name="T91"/>
                  <a:gd fmla="*/ 2 w 768" name="T92"/>
                  <a:gd fmla="*/ 788 h 1021" name="T93"/>
                  <a:gd fmla="*/ 2 w 768" name="T94"/>
                  <a:gd fmla="*/ 969 h 1021" name="T95"/>
                  <a:gd fmla="*/ 19 w 768" name="T96"/>
                  <a:gd fmla="*/ 1017 h 1021" name="T97"/>
                  <a:gd fmla="*/ 133 w 768" name="T98"/>
                  <a:gd fmla="*/ 1018 h 1021" name="T99"/>
                  <a:gd fmla="*/ 169 w 768" name="T100"/>
                  <a:gd fmla="*/ 1020 h 1021" name="T101"/>
                  <a:gd fmla="*/ 193 w 768" name="T102"/>
                  <a:gd fmla="*/ 1016 h 1021" name="T103"/>
                  <a:gd fmla="*/ 425 w 768" name="T104"/>
                  <a:gd fmla="*/ 1018 h 1021" name="T105"/>
                  <a:gd fmla="*/ 687 w 768" name="T106"/>
                  <a:gd fmla="*/ 1017 h 1021" name="T107"/>
                  <a:gd fmla="*/ 747 w 768" name="T108"/>
                  <a:gd fmla="*/ 1010 h 1021" name="T109"/>
                  <a:gd fmla="*/ 696 w 768" name="T110"/>
                  <a:gd fmla="*/ 1012 h 1021" name="T111"/>
                  <a:gd fmla="*/ 555 w 768" name="T112"/>
                  <a:gd fmla="*/ 1011 h 1021" name="T113"/>
                  <a:gd fmla="*/ 465 w 768" name="T114"/>
                  <a:gd fmla="*/ 1009 h 1021" name="T115"/>
                  <a:gd fmla="*/ 121 w 768" name="T116"/>
                  <a:gd fmla="*/ 1012 h 1021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021" w="768">
                    <a:moveTo>
                      <a:pt x="465" y="1009"/>
                    </a:moveTo>
                    <a:cubicBezTo>
                      <a:pt x="452" y="1009"/>
                      <a:pt x="459" y="1010"/>
                      <a:pt x="456" y="1011"/>
                    </a:cubicBezTo>
                    <a:cubicBezTo>
                      <a:pt x="440" y="1011"/>
                      <a:pt x="448" y="1010"/>
                      <a:pt x="443" y="1009"/>
                    </a:cubicBezTo>
                    <a:cubicBezTo>
                      <a:pt x="433" y="1009"/>
                      <a:pt x="425" y="1011"/>
                      <a:pt x="417" y="1011"/>
                    </a:cubicBezTo>
                    <a:cubicBezTo>
                      <a:pt x="417" y="1010"/>
                      <a:pt x="415" y="1010"/>
                      <a:pt x="417" y="1010"/>
                    </a:cubicBezTo>
                    <a:cubicBezTo>
                      <a:pt x="406" y="1011"/>
                      <a:pt x="385" y="1010"/>
                      <a:pt x="373" y="1012"/>
                    </a:cubicBezTo>
                    <a:cubicBezTo>
                      <a:pt x="372" y="1011"/>
                      <a:pt x="371" y="1011"/>
                      <a:pt x="371" y="1011"/>
                    </a:cubicBezTo>
                    <a:cubicBezTo>
                      <a:pt x="373" y="1012"/>
                      <a:pt x="373" y="1013"/>
                      <a:pt x="373" y="1013"/>
                    </a:cubicBezTo>
                    <a:cubicBezTo>
                      <a:pt x="367" y="1013"/>
                      <a:pt x="362" y="1014"/>
                      <a:pt x="359" y="1013"/>
                    </a:cubicBezTo>
                    <a:cubicBezTo>
                      <a:pt x="363" y="1013"/>
                      <a:pt x="363" y="1013"/>
                      <a:pt x="365" y="1013"/>
                    </a:cubicBezTo>
                    <a:cubicBezTo>
                      <a:pt x="359" y="1013"/>
                      <a:pt x="359" y="1013"/>
                      <a:pt x="359" y="1013"/>
                    </a:cubicBezTo>
                    <a:cubicBezTo>
                      <a:pt x="353" y="1012"/>
                      <a:pt x="367" y="1013"/>
                      <a:pt x="367" y="1012"/>
                    </a:cubicBezTo>
                    <a:cubicBezTo>
                      <a:pt x="355" y="1012"/>
                      <a:pt x="340" y="1013"/>
                      <a:pt x="331" y="1013"/>
                    </a:cubicBezTo>
                    <a:cubicBezTo>
                      <a:pt x="329" y="1011"/>
                      <a:pt x="353" y="1012"/>
                      <a:pt x="341" y="1011"/>
                    </a:cubicBezTo>
                    <a:cubicBezTo>
                      <a:pt x="355" y="1012"/>
                      <a:pt x="355" y="1012"/>
                      <a:pt x="355" y="1012"/>
                    </a:cubicBezTo>
                    <a:cubicBezTo>
                      <a:pt x="344" y="1009"/>
                      <a:pt x="364" y="1012"/>
                      <a:pt x="354" y="1009"/>
                    </a:cubicBezTo>
                    <a:cubicBezTo>
                      <a:pt x="334" y="1009"/>
                      <a:pt x="332" y="1010"/>
                      <a:pt x="313" y="1010"/>
                    </a:cubicBezTo>
                    <a:cubicBezTo>
                      <a:pt x="308" y="1010"/>
                      <a:pt x="314" y="1011"/>
                      <a:pt x="310" y="1012"/>
                    </a:cubicBezTo>
                    <a:cubicBezTo>
                      <a:pt x="282" y="1013"/>
                      <a:pt x="288" y="1008"/>
                      <a:pt x="268" y="1010"/>
                    </a:cubicBezTo>
                    <a:cubicBezTo>
                      <a:pt x="263" y="1011"/>
                      <a:pt x="261" y="1013"/>
                      <a:pt x="246" y="1012"/>
                    </a:cubicBezTo>
                    <a:cubicBezTo>
                      <a:pt x="251" y="1010"/>
                      <a:pt x="251" y="1010"/>
                      <a:pt x="251" y="1010"/>
                    </a:cubicBezTo>
                    <a:cubicBezTo>
                      <a:pt x="232" y="1010"/>
                      <a:pt x="240" y="1012"/>
                      <a:pt x="221" y="1011"/>
                    </a:cubicBezTo>
                    <a:cubicBezTo>
                      <a:pt x="224" y="1011"/>
                      <a:pt x="235" y="1011"/>
                      <a:pt x="233" y="1011"/>
                    </a:cubicBezTo>
                    <a:cubicBezTo>
                      <a:pt x="220" y="1009"/>
                      <a:pt x="224" y="1012"/>
                      <a:pt x="214" y="1012"/>
                    </a:cubicBezTo>
                    <a:cubicBezTo>
                      <a:pt x="212" y="1010"/>
                      <a:pt x="212" y="1010"/>
                      <a:pt x="212" y="1010"/>
                    </a:cubicBezTo>
                    <a:cubicBezTo>
                      <a:pt x="192" y="1010"/>
                      <a:pt x="170" y="1011"/>
                      <a:pt x="147" y="1012"/>
                    </a:cubicBezTo>
                    <a:cubicBezTo>
                      <a:pt x="149" y="1011"/>
                      <a:pt x="152" y="1011"/>
                      <a:pt x="147" y="1010"/>
                    </a:cubicBezTo>
                    <a:cubicBezTo>
                      <a:pt x="119" y="1011"/>
                      <a:pt x="87" y="1010"/>
                      <a:pt x="60" y="1009"/>
                    </a:cubicBezTo>
                    <a:cubicBezTo>
                      <a:pt x="50" y="1011"/>
                      <a:pt x="50" y="1011"/>
                      <a:pt x="50" y="1011"/>
                    </a:cubicBezTo>
                    <a:cubicBezTo>
                      <a:pt x="48" y="1011"/>
                      <a:pt x="46" y="1010"/>
                      <a:pt x="48" y="1010"/>
                    </a:cubicBezTo>
                    <a:cubicBezTo>
                      <a:pt x="38" y="1009"/>
                      <a:pt x="48" y="1011"/>
                      <a:pt x="43" y="1011"/>
                    </a:cubicBezTo>
                    <a:cubicBezTo>
                      <a:pt x="37" y="1011"/>
                      <a:pt x="35" y="1010"/>
                      <a:pt x="38" y="1010"/>
                    </a:cubicBezTo>
                    <a:cubicBezTo>
                      <a:pt x="34" y="1010"/>
                      <a:pt x="29" y="1010"/>
                      <a:pt x="24" y="1011"/>
                    </a:cubicBezTo>
                    <a:cubicBezTo>
                      <a:pt x="21" y="1011"/>
                      <a:pt x="18" y="1011"/>
                      <a:pt x="15" y="1011"/>
                    </a:cubicBezTo>
                    <a:cubicBezTo>
                      <a:pt x="13" y="1011"/>
                      <a:pt x="13" y="1011"/>
                      <a:pt x="13" y="1011"/>
                    </a:cubicBezTo>
                    <a:cubicBezTo>
                      <a:pt x="12" y="1011"/>
                      <a:pt x="12" y="1011"/>
                      <a:pt x="12" y="1011"/>
                    </a:cubicBezTo>
                    <a:cubicBezTo>
                      <a:pt x="10" y="1011"/>
                      <a:pt x="10" y="1011"/>
                      <a:pt x="10" y="1011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0" y="1004"/>
                      <a:pt x="10" y="1004"/>
                      <a:pt x="10" y="1004"/>
                    </a:cubicBezTo>
                    <a:cubicBezTo>
                      <a:pt x="10" y="1001"/>
                      <a:pt x="10" y="997"/>
                      <a:pt x="10" y="993"/>
                    </a:cubicBezTo>
                    <a:cubicBezTo>
                      <a:pt x="10" y="987"/>
                      <a:pt x="10" y="980"/>
                      <a:pt x="10" y="975"/>
                    </a:cubicBezTo>
                    <a:cubicBezTo>
                      <a:pt x="11" y="979"/>
                      <a:pt x="11" y="979"/>
                      <a:pt x="11" y="979"/>
                    </a:cubicBezTo>
                    <a:cubicBezTo>
                      <a:pt x="11" y="963"/>
                      <a:pt x="8" y="961"/>
                      <a:pt x="9" y="947"/>
                    </a:cubicBezTo>
                    <a:cubicBezTo>
                      <a:pt x="9" y="950"/>
                      <a:pt x="9" y="950"/>
                      <a:pt x="9" y="950"/>
                    </a:cubicBezTo>
                    <a:cubicBezTo>
                      <a:pt x="10" y="917"/>
                      <a:pt x="9" y="880"/>
                      <a:pt x="11" y="855"/>
                    </a:cubicBezTo>
                    <a:cubicBezTo>
                      <a:pt x="9" y="850"/>
                      <a:pt x="11" y="822"/>
                      <a:pt x="9" y="820"/>
                    </a:cubicBezTo>
                    <a:cubicBezTo>
                      <a:pt x="10" y="801"/>
                      <a:pt x="11" y="807"/>
                      <a:pt x="11" y="780"/>
                    </a:cubicBezTo>
                    <a:cubicBezTo>
                      <a:pt x="12" y="773"/>
                      <a:pt x="10" y="770"/>
                      <a:pt x="10" y="761"/>
                    </a:cubicBezTo>
                    <a:cubicBezTo>
                      <a:pt x="11" y="761"/>
                      <a:pt x="11" y="761"/>
                      <a:pt x="11" y="761"/>
                    </a:cubicBezTo>
                    <a:cubicBezTo>
                      <a:pt x="10" y="749"/>
                      <a:pt x="10" y="749"/>
                      <a:pt x="10" y="749"/>
                    </a:cubicBezTo>
                    <a:cubicBezTo>
                      <a:pt x="11" y="742"/>
                      <a:pt x="11" y="742"/>
                      <a:pt x="11" y="742"/>
                    </a:cubicBezTo>
                    <a:cubicBezTo>
                      <a:pt x="11" y="734"/>
                      <a:pt x="11" y="734"/>
                      <a:pt x="11" y="734"/>
                    </a:cubicBezTo>
                    <a:cubicBezTo>
                      <a:pt x="11" y="737"/>
                      <a:pt x="10" y="741"/>
                      <a:pt x="10" y="741"/>
                    </a:cubicBezTo>
                    <a:cubicBezTo>
                      <a:pt x="9" y="728"/>
                      <a:pt x="11" y="709"/>
                      <a:pt x="11" y="709"/>
                    </a:cubicBezTo>
                    <a:cubicBezTo>
                      <a:pt x="10" y="678"/>
                      <a:pt x="10" y="678"/>
                      <a:pt x="10" y="678"/>
                    </a:cubicBezTo>
                    <a:cubicBezTo>
                      <a:pt x="11" y="679"/>
                      <a:pt x="11" y="684"/>
                      <a:pt x="11" y="688"/>
                    </a:cubicBezTo>
                    <a:cubicBezTo>
                      <a:pt x="10" y="672"/>
                      <a:pt x="13" y="685"/>
                      <a:pt x="11" y="670"/>
                    </a:cubicBezTo>
                    <a:cubicBezTo>
                      <a:pt x="11" y="672"/>
                      <a:pt x="11" y="669"/>
                      <a:pt x="10" y="669"/>
                    </a:cubicBezTo>
                    <a:cubicBezTo>
                      <a:pt x="11" y="662"/>
                      <a:pt x="11" y="645"/>
                      <a:pt x="11" y="632"/>
                    </a:cubicBezTo>
                    <a:cubicBezTo>
                      <a:pt x="12" y="635"/>
                      <a:pt x="12" y="635"/>
                      <a:pt x="12" y="635"/>
                    </a:cubicBezTo>
                    <a:cubicBezTo>
                      <a:pt x="12" y="612"/>
                      <a:pt x="11" y="587"/>
                      <a:pt x="11" y="562"/>
                    </a:cubicBezTo>
                    <a:cubicBezTo>
                      <a:pt x="11" y="571"/>
                      <a:pt x="10" y="569"/>
                      <a:pt x="9" y="561"/>
                    </a:cubicBezTo>
                    <a:cubicBezTo>
                      <a:pt x="11" y="558"/>
                      <a:pt x="11" y="558"/>
                      <a:pt x="11" y="558"/>
                    </a:cubicBezTo>
                    <a:cubicBezTo>
                      <a:pt x="10" y="553"/>
                      <a:pt x="10" y="566"/>
                      <a:pt x="9" y="556"/>
                    </a:cubicBezTo>
                    <a:cubicBezTo>
                      <a:pt x="9" y="547"/>
                      <a:pt x="11" y="550"/>
                      <a:pt x="11" y="555"/>
                    </a:cubicBezTo>
                    <a:cubicBezTo>
                      <a:pt x="11" y="544"/>
                      <a:pt x="11" y="544"/>
                      <a:pt x="11" y="544"/>
                    </a:cubicBezTo>
                    <a:cubicBezTo>
                      <a:pt x="11" y="543"/>
                      <a:pt x="11" y="546"/>
                      <a:pt x="12" y="546"/>
                    </a:cubicBezTo>
                    <a:cubicBezTo>
                      <a:pt x="11" y="542"/>
                      <a:pt x="13" y="527"/>
                      <a:pt x="12" y="520"/>
                    </a:cubicBezTo>
                    <a:cubicBezTo>
                      <a:pt x="12" y="519"/>
                      <a:pt x="12" y="519"/>
                      <a:pt x="12" y="519"/>
                    </a:cubicBezTo>
                    <a:cubicBezTo>
                      <a:pt x="12" y="494"/>
                      <a:pt x="12" y="482"/>
                      <a:pt x="12" y="462"/>
                    </a:cubicBezTo>
                    <a:cubicBezTo>
                      <a:pt x="10" y="461"/>
                      <a:pt x="11" y="453"/>
                      <a:pt x="10" y="447"/>
                    </a:cubicBezTo>
                    <a:cubicBezTo>
                      <a:pt x="10" y="432"/>
                      <a:pt x="11" y="415"/>
                      <a:pt x="11" y="397"/>
                    </a:cubicBezTo>
                    <a:cubicBezTo>
                      <a:pt x="10" y="384"/>
                      <a:pt x="10" y="393"/>
                      <a:pt x="9" y="387"/>
                    </a:cubicBezTo>
                    <a:cubicBezTo>
                      <a:pt x="10" y="386"/>
                      <a:pt x="10" y="368"/>
                      <a:pt x="11" y="378"/>
                    </a:cubicBezTo>
                    <a:cubicBezTo>
                      <a:pt x="11" y="356"/>
                      <a:pt x="11" y="350"/>
                      <a:pt x="10" y="322"/>
                    </a:cubicBezTo>
                    <a:cubicBezTo>
                      <a:pt x="9" y="325"/>
                      <a:pt x="9" y="328"/>
                      <a:pt x="9" y="326"/>
                    </a:cubicBezTo>
                    <a:cubicBezTo>
                      <a:pt x="9" y="321"/>
                      <a:pt x="9" y="315"/>
                      <a:pt x="10" y="316"/>
                    </a:cubicBezTo>
                    <a:cubicBezTo>
                      <a:pt x="10" y="317"/>
                      <a:pt x="10" y="317"/>
                      <a:pt x="10" y="317"/>
                    </a:cubicBezTo>
                    <a:cubicBezTo>
                      <a:pt x="8" y="286"/>
                      <a:pt x="13" y="245"/>
                      <a:pt x="11" y="220"/>
                    </a:cubicBezTo>
                    <a:cubicBezTo>
                      <a:pt x="11" y="222"/>
                      <a:pt x="11" y="222"/>
                      <a:pt x="11" y="222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84"/>
                      <a:pt x="11" y="203"/>
                      <a:pt x="11" y="194"/>
                    </a:cubicBezTo>
                    <a:cubicBezTo>
                      <a:pt x="10" y="167"/>
                      <a:pt x="11" y="151"/>
                      <a:pt x="10" y="128"/>
                    </a:cubicBezTo>
                    <a:cubicBezTo>
                      <a:pt x="13" y="110"/>
                      <a:pt x="10" y="65"/>
                      <a:pt x="12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36"/>
                      <a:pt x="12" y="35"/>
                      <a:pt x="12" y="31"/>
                    </a:cubicBezTo>
                    <a:cubicBezTo>
                      <a:pt x="11" y="31"/>
                      <a:pt x="11" y="37"/>
                      <a:pt x="11" y="33"/>
                    </a:cubicBezTo>
                    <a:cubicBezTo>
                      <a:pt x="11" y="26"/>
                      <a:pt x="11" y="18"/>
                      <a:pt x="11" y="10"/>
                    </a:cubicBezTo>
                    <a:cubicBezTo>
                      <a:pt x="20" y="10"/>
                      <a:pt x="30" y="11"/>
                      <a:pt x="39" y="11"/>
                    </a:cubicBezTo>
                    <a:cubicBezTo>
                      <a:pt x="50" y="11"/>
                      <a:pt x="62" y="11"/>
                      <a:pt x="73" y="11"/>
                    </a:cubicBezTo>
                    <a:cubicBezTo>
                      <a:pt x="95" y="12"/>
                      <a:pt x="118" y="12"/>
                      <a:pt x="140" y="12"/>
                    </a:cubicBezTo>
                    <a:cubicBezTo>
                      <a:pt x="160" y="12"/>
                      <a:pt x="151" y="9"/>
                      <a:pt x="176" y="1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208" y="10"/>
                      <a:pt x="250" y="12"/>
                      <a:pt x="288" y="10"/>
                    </a:cubicBezTo>
                    <a:cubicBezTo>
                      <a:pt x="286" y="11"/>
                      <a:pt x="286" y="11"/>
                      <a:pt x="282" y="11"/>
                    </a:cubicBezTo>
                    <a:cubicBezTo>
                      <a:pt x="290" y="12"/>
                      <a:pt x="312" y="11"/>
                      <a:pt x="313" y="10"/>
                    </a:cubicBezTo>
                    <a:cubicBezTo>
                      <a:pt x="319" y="10"/>
                      <a:pt x="314" y="11"/>
                      <a:pt x="318" y="11"/>
                    </a:cubicBezTo>
                    <a:cubicBezTo>
                      <a:pt x="326" y="12"/>
                      <a:pt x="338" y="10"/>
                      <a:pt x="343" y="11"/>
                    </a:cubicBezTo>
                    <a:cubicBezTo>
                      <a:pt x="343" y="11"/>
                      <a:pt x="340" y="11"/>
                      <a:pt x="339" y="12"/>
                    </a:cubicBezTo>
                    <a:cubicBezTo>
                      <a:pt x="344" y="11"/>
                      <a:pt x="364" y="12"/>
                      <a:pt x="359" y="11"/>
                    </a:cubicBezTo>
                    <a:cubicBezTo>
                      <a:pt x="373" y="11"/>
                      <a:pt x="386" y="10"/>
                      <a:pt x="398" y="11"/>
                    </a:cubicBezTo>
                    <a:cubicBezTo>
                      <a:pt x="405" y="9"/>
                      <a:pt x="423" y="11"/>
                      <a:pt x="425" y="10"/>
                    </a:cubicBezTo>
                    <a:cubicBezTo>
                      <a:pt x="424" y="11"/>
                      <a:pt x="451" y="11"/>
                      <a:pt x="460" y="10"/>
                    </a:cubicBezTo>
                    <a:cubicBezTo>
                      <a:pt x="457" y="11"/>
                      <a:pt x="468" y="11"/>
                      <a:pt x="464" y="11"/>
                    </a:cubicBezTo>
                    <a:cubicBezTo>
                      <a:pt x="475" y="11"/>
                      <a:pt x="484" y="11"/>
                      <a:pt x="482" y="10"/>
                    </a:cubicBezTo>
                    <a:cubicBezTo>
                      <a:pt x="502" y="12"/>
                      <a:pt x="521" y="8"/>
                      <a:pt x="532" y="11"/>
                    </a:cubicBezTo>
                    <a:cubicBezTo>
                      <a:pt x="563" y="10"/>
                      <a:pt x="592" y="10"/>
                      <a:pt x="620" y="9"/>
                    </a:cubicBezTo>
                    <a:cubicBezTo>
                      <a:pt x="619" y="11"/>
                      <a:pt x="589" y="9"/>
                      <a:pt x="590" y="11"/>
                    </a:cubicBezTo>
                    <a:cubicBezTo>
                      <a:pt x="617" y="10"/>
                      <a:pt x="632" y="9"/>
                      <a:pt x="659" y="9"/>
                    </a:cubicBezTo>
                    <a:cubicBezTo>
                      <a:pt x="665" y="10"/>
                      <a:pt x="655" y="10"/>
                      <a:pt x="652" y="10"/>
                    </a:cubicBezTo>
                    <a:cubicBezTo>
                      <a:pt x="679" y="10"/>
                      <a:pt x="704" y="11"/>
                      <a:pt x="727" y="10"/>
                    </a:cubicBezTo>
                    <a:cubicBezTo>
                      <a:pt x="727" y="10"/>
                      <a:pt x="725" y="10"/>
                      <a:pt x="722" y="10"/>
                    </a:cubicBezTo>
                    <a:cubicBezTo>
                      <a:pt x="727" y="10"/>
                      <a:pt x="733" y="10"/>
                      <a:pt x="733" y="10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21" y="9"/>
                      <a:pt x="747" y="7"/>
                      <a:pt x="747" y="7"/>
                    </a:cubicBezTo>
                    <a:cubicBezTo>
                      <a:pt x="743" y="8"/>
                      <a:pt x="749" y="8"/>
                      <a:pt x="755" y="8"/>
                    </a:cubicBezTo>
                    <a:cubicBezTo>
                      <a:pt x="757" y="8"/>
                      <a:pt x="758" y="8"/>
                      <a:pt x="758" y="9"/>
                    </a:cubicBezTo>
                    <a:cubicBezTo>
                      <a:pt x="759" y="9"/>
                      <a:pt x="758" y="10"/>
                      <a:pt x="756" y="10"/>
                    </a:cubicBezTo>
                    <a:cubicBezTo>
                      <a:pt x="757" y="10"/>
                      <a:pt x="757" y="10"/>
                      <a:pt x="757" y="10"/>
                    </a:cubicBezTo>
                    <a:cubicBezTo>
                      <a:pt x="758" y="10"/>
                      <a:pt x="758" y="11"/>
                      <a:pt x="758" y="10"/>
                    </a:cubicBezTo>
                    <a:cubicBezTo>
                      <a:pt x="758" y="12"/>
                      <a:pt x="758" y="12"/>
                      <a:pt x="758" y="13"/>
                    </a:cubicBezTo>
                    <a:cubicBezTo>
                      <a:pt x="758" y="13"/>
                      <a:pt x="758" y="13"/>
                      <a:pt x="758" y="12"/>
                    </a:cubicBezTo>
                    <a:cubicBezTo>
                      <a:pt x="758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3"/>
                    </a:cubicBezTo>
                    <a:cubicBezTo>
                      <a:pt x="757" y="14"/>
                      <a:pt x="757" y="14"/>
                      <a:pt x="757" y="15"/>
                    </a:cubicBezTo>
                    <a:cubicBezTo>
                      <a:pt x="757" y="17"/>
                      <a:pt x="758" y="18"/>
                      <a:pt x="758" y="19"/>
                    </a:cubicBezTo>
                    <a:cubicBezTo>
                      <a:pt x="758" y="21"/>
                      <a:pt x="758" y="22"/>
                      <a:pt x="758" y="23"/>
                    </a:cubicBezTo>
                    <a:cubicBezTo>
                      <a:pt x="758" y="26"/>
                      <a:pt x="759" y="28"/>
                      <a:pt x="759" y="36"/>
                    </a:cubicBezTo>
                    <a:cubicBezTo>
                      <a:pt x="758" y="36"/>
                      <a:pt x="758" y="33"/>
                      <a:pt x="757" y="31"/>
                    </a:cubicBezTo>
                    <a:cubicBezTo>
                      <a:pt x="758" y="39"/>
                      <a:pt x="759" y="46"/>
                      <a:pt x="759" y="59"/>
                    </a:cubicBezTo>
                    <a:cubicBezTo>
                      <a:pt x="758" y="58"/>
                      <a:pt x="758" y="60"/>
                      <a:pt x="758" y="56"/>
                    </a:cubicBezTo>
                    <a:cubicBezTo>
                      <a:pt x="758" y="78"/>
                      <a:pt x="760" y="93"/>
                      <a:pt x="759" y="118"/>
                    </a:cubicBezTo>
                    <a:cubicBezTo>
                      <a:pt x="758" y="110"/>
                      <a:pt x="759" y="126"/>
                      <a:pt x="757" y="127"/>
                    </a:cubicBezTo>
                    <a:cubicBezTo>
                      <a:pt x="758" y="140"/>
                      <a:pt x="758" y="140"/>
                      <a:pt x="758" y="140"/>
                    </a:cubicBezTo>
                    <a:cubicBezTo>
                      <a:pt x="759" y="135"/>
                      <a:pt x="759" y="135"/>
                      <a:pt x="759" y="135"/>
                    </a:cubicBezTo>
                    <a:cubicBezTo>
                      <a:pt x="759" y="146"/>
                      <a:pt x="760" y="156"/>
                      <a:pt x="759" y="166"/>
                    </a:cubicBezTo>
                    <a:cubicBezTo>
                      <a:pt x="759" y="157"/>
                      <a:pt x="759" y="157"/>
                      <a:pt x="759" y="157"/>
                    </a:cubicBezTo>
                    <a:cubicBezTo>
                      <a:pt x="759" y="179"/>
                      <a:pt x="759" y="179"/>
                      <a:pt x="759" y="179"/>
                    </a:cubicBezTo>
                    <a:cubicBezTo>
                      <a:pt x="759" y="167"/>
                      <a:pt x="759" y="167"/>
                      <a:pt x="759" y="167"/>
                    </a:cubicBezTo>
                    <a:cubicBezTo>
                      <a:pt x="760" y="178"/>
                      <a:pt x="761" y="165"/>
                      <a:pt x="761" y="180"/>
                    </a:cubicBezTo>
                    <a:cubicBezTo>
                      <a:pt x="761" y="177"/>
                      <a:pt x="761" y="192"/>
                      <a:pt x="760" y="198"/>
                    </a:cubicBezTo>
                    <a:cubicBezTo>
                      <a:pt x="760" y="198"/>
                      <a:pt x="760" y="198"/>
                      <a:pt x="760" y="198"/>
                    </a:cubicBezTo>
                    <a:cubicBezTo>
                      <a:pt x="760" y="203"/>
                      <a:pt x="761" y="209"/>
                      <a:pt x="761" y="217"/>
                    </a:cubicBezTo>
                    <a:cubicBezTo>
                      <a:pt x="760" y="220"/>
                      <a:pt x="759" y="216"/>
                      <a:pt x="759" y="217"/>
                    </a:cubicBezTo>
                    <a:cubicBezTo>
                      <a:pt x="760" y="223"/>
                      <a:pt x="759" y="244"/>
                      <a:pt x="760" y="251"/>
                    </a:cubicBezTo>
                    <a:cubicBezTo>
                      <a:pt x="760" y="248"/>
                      <a:pt x="759" y="248"/>
                      <a:pt x="759" y="249"/>
                    </a:cubicBezTo>
                    <a:cubicBezTo>
                      <a:pt x="760" y="254"/>
                      <a:pt x="760" y="254"/>
                      <a:pt x="760" y="254"/>
                    </a:cubicBezTo>
                    <a:cubicBezTo>
                      <a:pt x="760" y="259"/>
                      <a:pt x="760" y="260"/>
                      <a:pt x="759" y="259"/>
                    </a:cubicBezTo>
                    <a:cubicBezTo>
                      <a:pt x="759" y="275"/>
                      <a:pt x="761" y="254"/>
                      <a:pt x="760" y="272"/>
                    </a:cubicBezTo>
                    <a:cubicBezTo>
                      <a:pt x="760" y="271"/>
                      <a:pt x="760" y="272"/>
                      <a:pt x="760" y="269"/>
                    </a:cubicBezTo>
                    <a:cubicBezTo>
                      <a:pt x="759" y="287"/>
                      <a:pt x="760" y="305"/>
                      <a:pt x="760" y="322"/>
                    </a:cubicBezTo>
                    <a:cubicBezTo>
                      <a:pt x="758" y="327"/>
                      <a:pt x="759" y="307"/>
                      <a:pt x="758" y="313"/>
                    </a:cubicBezTo>
                    <a:cubicBezTo>
                      <a:pt x="758" y="338"/>
                      <a:pt x="760" y="365"/>
                      <a:pt x="760" y="389"/>
                    </a:cubicBezTo>
                    <a:cubicBezTo>
                      <a:pt x="760" y="384"/>
                      <a:pt x="760" y="384"/>
                      <a:pt x="760" y="384"/>
                    </a:cubicBezTo>
                    <a:cubicBezTo>
                      <a:pt x="762" y="388"/>
                      <a:pt x="759" y="402"/>
                      <a:pt x="760" y="414"/>
                    </a:cubicBezTo>
                    <a:cubicBezTo>
                      <a:pt x="760" y="411"/>
                      <a:pt x="759" y="410"/>
                      <a:pt x="759" y="411"/>
                    </a:cubicBezTo>
                    <a:cubicBezTo>
                      <a:pt x="758" y="428"/>
                      <a:pt x="759" y="445"/>
                      <a:pt x="760" y="470"/>
                    </a:cubicBezTo>
                    <a:cubicBezTo>
                      <a:pt x="759" y="467"/>
                      <a:pt x="759" y="467"/>
                      <a:pt x="759" y="467"/>
                    </a:cubicBezTo>
                    <a:cubicBezTo>
                      <a:pt x="759" y="477"/>
                      <a:pt x="759" y="493"/>
                      <a:pt x="759" y="503"/>
                    </a:cubicBezTo>
                    <a:cubicBezTo>
                      <a:pt x="759" y="506"/>
                      <a:pt x="759" y="512"/>
                      <a:pt x="760" y="509"/>
                    </a:cubicBezTo>
                    <a:cubicBezTo>
                      <a:pt x="757" y="541"/>
                      <a:pt x="762" y="571"/>
                      <a:pt x="759" y="599"/>
                    </a:cubicBezTo>
                    <a:cubicBezTo>
                      <a:pt x="759" y="596"/>
                      <a:pt x="759" y="591"/>
                      <a:pt x="759" y="594"/>
                    </a:cubicBezTo>
                    <a:cubicBezTo>
                      <a:pt x="759" y="618"/>
                      <a:pt x="759" y="618"/>
                      <a:pt x="759" y="618"/>
                    </a:cubicBezTo>
                    <a:cubicBezTo>
                      <a:pt x="760" y="616"/>
                      <a:pt x="760" y="615"/>
                      <a:pt x="760" y="610"/>
                    </a:cubicBezTo>
                    <a:cubicBezTo>
                      <a:pt x="761" y="613"/>
                      <a:pt x="761" y="620"/>
                      <a:pt x="761" y="626"/>
                    </a:cubicBezTo>
                    <a:cubicBezTo>
                      <a:pt x="761" y="615"/>
                      <a:pt x="760" y="626"/>
                      <a:pt x="759" y="631"/>
                    </a:cubicBezTo>
                    <a:cubicBezTo>
                      <a:pt x="760" y="630"/>
                      <a:pt x="760" y="632"/>
                      <a:pt x="760" y="631"/>
                    </a:cubicBezTo>
                    <a:cubicBezTo>
                      <a:pt x="759" y="644"/>
                      <a:pt x="762" y="633"/>
                      <a:pt x="761" y="651"/>
                    </a:cubicBezTo>
                    <a:cubicBezTo>
                      <a:pt x="761" y="650"/>
                      <a:pt x="761" y="650"/>
                      <a:pt x="761" y="650"/>
                    </a:cubicBezTo>
                    <a:cubicBezTo>
                      <a:pt x="761" y="657"/>
                      <a:pt x="762" y="663"/>
                      <a:pt x="761" y="670"/>
                    </a:cubicBezTo>
                    <a:cubicBezTo>
                      <a:pt x="760" y="673"/>
                      <a:pt x="761" y="663"/>
                      <a:pt x="760" y="662"/>
                    </a:cubicBezTo>
                    <a:cubicBezTo>
                      <a:pt x="760" y="672"/>
                      <a:pt x="762" y="682"/>
                      <a:pt x="761" y="691"/>
                    </a:cubicBezTo>
                    <a:cubicBezTo>
                      <a:pt x="761" y="687"/>
                      <a:pt x="761" y="681"/>
                      <a:pt x="760" y="676"/>
                    </a:cubicBezTo>
                    <a:cubicBezTo>
                      <a:pt x="759" y="686"/>
                      <a:pt x="759" y="687"/>
                      <a:pt x="759" y="694"/>
                    </a:cubicBezTo>
                    <a:cubicBezTo>
                      <a:pt x="759" y="694"/>
                      <a:pt x="759" y="694"/>
                      <a:pt x="759" y="694"/>
                    </a:cubicBezTo>
                    <a:cubicBezTo>
                      <a:pt x="759" y="711"/>
                      <a:pt x="759" y="711"/>
                      <a:pt x="759" y="711"/>
                    </a:cubicBezTo>
                    <a:cubicBezTo>
                      <a:pt x="759" y="706"/>
                      <a:pt x="759" y="706"/>
                      <a:pt x="759" y="706"/>
                    </a:cubicBezTo>
                    <a:cubicBezTo>
                      <a:pt x="762" y="719"/>
                      <a:pt x="760" y="731"/>
                      <a:pt x="761" y="748"/>
                    </a:cubicBezTo>
                    <a:cubicBezTo>
                      <a:pt x="760" y="732"/>
                      <a:pt x="760" y="746"/>
                      <a:pt x="759" y="744"/>
                    </a:cubicBezTo>
                    <a:cubicBezTo>
                      <a:pt x="759" y="749"/>
                      <a:pt x="758" y="755"/>
                      <a:pt x="758" y="753"/>
                    </a:cubicBezTo>
                    <a:cubicBezTo>
                      <a:pt x="759" y="761"/>
                      <a:pt x="757" y="766"/>
                      <a:pt x="759" y="777"/>
                    </a:cubicBezTo>
                    <a:cubicBezTo>
                      <a:pt x="758" y="778"/>
                      <a:pt x="759" y="786"/>
                      <a:pt x="758" y="784"/>
                    </a:cubicBezTo>
                    <a:cubicBezTo>
                      <a:pt x="758" y="794"/>
                      <a:pt x="758" y="782"/>
                      <a:pt x="759" y="783"/>
                    </a:cubicBezTo>
                    <a:cubicBezTo>
                      <a:pt x="760" y="798"/>
                      <a:pt x="757" y="820"/>
                      <a:pt x="759" y="843"/>
                    </a:cubicBezTo>
                    <a:cubicBezTo>
                      <a:pt x="760" y="862"/>
                      <a:pt x="761" y="866"/>
                      <a:pt x="762" y="884"/>
                    </a:cubicBezTo>
                    <a:cubicBezTo>
                      <a:pt x="761" y="890"/>
                      <a:pt x="760" y="879"/>
                      <a:pt x="760" y="879"/>
                    </a:cubicBezTo>
                    <a:cubicBezTo>
                      <a:pt x="760" y="889"/>
                      <a:pt x="760" y="896"/>
                      <a:pt x="760" y="906"/>
                    </a:cubicBezTo>
                    <a:cubicBezTo>
                      <a:pt x="760" y="904"/>
                      <a:pt x="760" y="906"/>
                      <a:pt x="759" y="909"/>
                    </a:cubicBezTo>
                    <a:cubicBezTo>
                      <a:pt x="759" y="916"/>
                      <a:pt x="761" y="914"/>
                      <a:pt x="760" y="923"/>
                    </a:cubicBezTo>
                    <a:cubicBezTo>
                      <a:pt x="760" y="922"/>
                      <a:pt x="759" y="920"/>
                      <a:pt x="759" y="916"/>
                    </a:cubicBezTo>
                    <a:cubicBezTo>
                      <a:pt x="759" y="925"/>
                      <a:pt x="760" y="934"/>
                      <a:pt x="760" y="943"/>
                    </a:cubicBezTo>
                    <a:cubicBezTo>
                      <a:pt x="759" y="945"/>
                      <a:pt x="759" y="937"/>
                      <a:pt x="759" y="934"/>
                    </a:cubicBezTo>
                    <a:cubicBezTo>
                      <a:pt x="759" y="944"/>
                      <a:pt x="759" y="961"/>
                      <a:pt x="760" y="964"/>
                    </a:cubicBezTo>
                    <a:cubicBezTo>
                      <a:pt x="761" y="957"/>
                      <a:pt x="761" y="957"/>
                      <a:pt x="761" y="957"/>
                    </a:cubicBezTo>
                    <a:cubicBezTo>
                      <a:pt x="761" y="961"/>
                      <a:pt x="760" y="959"/>
                      <a:pt x="760" y="956"/>
                    </a:cubicBezTo>
                    <a:cubicBezTo>
                      <a:pt x="759" y="948"/>
                      <a:pt x="760" y="944"/>
                      <a:pt x="760" y="943"/>
                    </a:cubicBezTo>
                    <a:cubicBezTo>
                      <a:pt x="761" y="950"/>
                      <a:pt x="761" y="950"/>
                      <a:pt x="761" y="950"/>
                    </a:cubicBezTo>
                    <a:cubicBezTo>
                      <a:pt x="763" y="943"/>
                      <a:pt x="760" y="923"/>
                      <a:pt x="760" y="910"/>
                    </a:cubicBezTo>
                    <a:cubicBezTo>
                      <a:pt x="762" y="916"/>
                      <a:pt x="762" y="916"/>
                      <a:pt x="762" y="916"/>
                    </a:cubicBezTo>
                    <a:cubicBezTo>
                      <a:pt x="761" y="902"/>
                      <a:pt x="761" y="902"/>
                      <a:pt x="761" y="902"/>
                    </a:cubicBezTo>
                    <a:cubicBezTo>
                      <a:pt x="761" y="900"/>
                      <a:pt x="762" y="898"/>
                      <a:pt x="762" y="904"/>
                    </a:cubicBezTo>
                    <a:cubicBezTo>
                      <a:pt x="763" y="895"/>
                      <a:pt x="762" y="896"/>
                      <a:pt x="763" y="888"/>
                    </a:cubicBezTo>
                    <a:cubicBezTo>
                      <a:pt x="763" y="887"/>
                      <a:pt x="763" y="887"/>
                      <a:pt x="763" y="888"/>
                    </a:cubicBezTo>
                    <a:cubicBezTo>
                      <a:pt x="762" y="879"/>
                      <a:pt x="762" y="879"/>
                      <a:pt x="762" y="879"/>
                    </a:cubicBezTo>
                    <a:cubicBezTo>
                      <a:pt x="763" y="881"/>
                      <a:pt x="763" y="877"/>
                      <a:pt x="763" y="883"/>
                    </a:cubicBezTo>
                    <a:cubicBezTo>
                      <a:pt x="764" y="866"/>
                      <a:pt x="762" y="856"/>
                      <a:pt x="763" y="850"/>
                    </a:cubicBezTo>
                    <a:cubicBezTo>
                      <a:pt x="763" y="852"/>
                      <a:pt x="763" y="852"/>
                      <a:pt x="763" y="852"/>
                    </a:cubicBezTo>
                    <a:cubicBezTo>
                      <a:pt x="763" y="829"/>
                      <a:pt x="762" y="849"/>
                      <a:pt x="761" y="832"/>
                    </a:cubicBezTo>
                    <a:cubicBezTo>
                      <a:pt x="764" y="821"/>
                      <a:pt x="764" y="821"/>
                      <a:pt x="764" y="821"/>
                    </a:cubicBezTo>
                    <a:cubicBezTo>
                      <a:pt x="762" y="818"/>
                      <a:pt x="762" y="818"/>
                      <a:pt x="762" y="818"/>
                    </a:cubicBezTo>
                    <a:cubicBezTo>
                      <a:pt x="763" y="816"/>
                      <a:pt x="763" y="811"/>
                      <a:pt x="763" y="812"/>
                    </a:cubicBezTo>
                    <a:cubicBezTo>
                      <a:pt x="762" y="803"/>
                      <a:pt x="763" y="814"/>
                      <a:pt x="762" y="809"/>
                    </a:cubicBezTo>
                    <a:cubicBezTo>
                      <a:pt x="763" y="797"/>
                      <a:pt x="761" y="777"/>
                      <a:pt x="763" y="775"/>
                    </a:cubicBezTo>
                    <a:cubicBezTo>
                      <a:pt x="762" y="771"/>
                      <a:pt x="763" y="786"/>
                      <a:pt x="762" y="773"/>
                    </a:cubicBezTo>
                    <a:cubicBezTo>
                      <a:pt x="764" y="770"/>
                      <a:pt x="762" y="759"/>
                      <a:pt x="762" y="749"/>
                    </a:cubicBezTo>
                    <a:cubicBezTo>
                      <a:pt x="764" y="752"/>
                      <a:pt x="763" y="762"/>
                      <a:pt x="764" y="752"/>
                    </a:cubicBezTo>
                    <a:cubicBezTo>
                      <a:pt x="762" y="745"/>
                      <a:pt x="764" y="731"/>
                      <a:pt x="764" y="723"/>
                    </a:cubicBezTo>
                    <a:cubicBezTo>
                      <a:pt x="763" y="722"/>
                      <a:pt x="763" y="704"/>
                      <a:pt x="763" y="689"/>
                    </a:cubicBezTo>
                    <a:cubicBezTo>
                      <a:pt x="763" y="690"/>
                      <a:pt x="764" y="661"/>
                      <a:pt x="764" y="648"/>
                    </a:cubicBezTo>
                    <a:cubicBezTo>
                      <a:pt x="764" y="648"/>
                      <a:pt x="764" y="648"/>
                      <a:pt x="764" y="648"/>
                    </a:cubicBezTo>
                    <a:cubicBezTo>
                      <a:pt x="763" y="645"/>
                      <a:pt x="763" y="631"/>
                      <a:pt x="763" y="621"/>
                    </a:cubicBezTo>
                    <a:cubicBezTo>
                      <a:pt x="764" y="621"/>
                      <a:pt x="764" y="623"/>
                      <a:pt x="765" y="629"/>
                    </a:cubicBezTo>
                    <a:cubicBezTo>
                      <a:pt x="765" y="619"/>
                      <a:pt x="765" y="619"/>
                      <a:pt x="765" y="619"/>
                    </a:cubicBezTo>
                    <a:cubicBezTo>
                      <a:pt x="764" y="617"/>
                      <a:pt x="764" y="614"/>
                      <a:pt x="764" y="608"/>
                    </a:cubicBezTo>
                    <a:cubicBezTo>
                      <a:pt x="765" y="610"/>
                      <a:pt x="765" y="610"/>
                      <a:pt x="765" y="610"/>
                    </a:cubicBezTo>
                    <a:cubicBezTo>
                      <a:pt x="765" y="597"/>
                      <a:pt x="764" y="584"/>
                      <a:pt x="764" y="568"/>
                    </a:cubicBezTo>
                    <a:cubicBezTo>
                      <a:pt x="763" y="567"/>
                      <a:pt x="761" y="581"/>
                      <a:pt x="761" y="563"/>
                    </a:cubicBezTo>
                    <a:cubicBezTo>
                      <a:pt x="761" y="563"/>
                      <a:pt x="762" y="562"/>
                      <a:pt x="762" y="567"/>
                    </a:cubicBezTo>
                    <a:cubicBezTo>
                      <a:pt x="762" y="565"/>
                      <a:pt x="762" y="561"/>
                      <a:pt x="762" y="558"/>
                    </a:cubicBezTo>
                    <a:cubicBezTo>
                      <a:pt x="763" y="565"/>
                      <a:pt x="763" y="565"/>
                      <a:pt x="763" y="565"/>
                    </a:cubicBezTo>
                    <a:cubicBezTo>
                      <a:pt x="764" y="558"/>
                      <a:pt x="762" y="561"/>
                      <a:pt x="762" y="555"/>
                    </a:cubicBezTo>
                    <a:cubicBezTo>
                      <a:pt x="763" y="555"/>
                      <a:pt x="763" y="551"/>
                      <a:pt x="764" y="552"/>
                    </a:cubicBezTo>
                    <a:cubicBezTo>
                      <a:pt x="764" y="553"/>
                      <a:pt x="763" y="557"/>
                      <a:pt x="764" y="559"/>
                    </a:cubicBezTo>
                    <a:cubicBezTo>
                      <a:pt x="764" y="553"/>
                      <a:pt x="764" y="544"/>
                      <a:pt x="765" y="542"/>
                    </a:cubicBezTo>
                    <a:cubicBezTo>
                      <a:pt x="764" y="542"/>
                      <a:pt x="764" y="542"/>
                      <a:pt x="764" y="537"/>
                    </a:cubicBezTo>
                    <a:cubicBezTo>
                      <a:pt x="764" y="524"/>
                      <a:pt x="765" y="532"/>
                      <a:pt x="765" y="525"/>
                    </a:cubicBezTo>
                    <a:cubicBezTo>
                      <a:pt x="764" y="522"/>
                      <a:pt x="765" y="513"/>
                      <a:pt x="764" y="513"/>
                    </a:cubicBezTo>
                    <a:cubicBezTo>
                      <a:pt x="764" y="510"/>
                      <a:pt x="764" y="509"/>
                      <a:pt x="765" y="507"/>
                    </a:cubicBezTo>
                    <a:cubicBezTo>
                      <a:pt x="764" y="501"/>
                      <a:pt x="765" y="476"/>
                      <a:pt x="763" y="484"/>
                    </a:cubicBezTo>
                    <a:cubicBezTo>
                      <a:pt x="763" y="486"/>
                      <a:pt x="763" y="486"/>
                      <a:pt x="763" y="486"/>
                    </a:cubicBezTo>
                    <a:cubicBezTo>
                      <a:pt x="763" y="485"/>
                      <a:pt x="763" y="485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2" y="463"/>
                      <a:pt x="764" y="439"/>
                      <a:pt x="763" y="418"/>
                    </a:cubicBezTo>
                    <a:cubicBezTo>
                      <a:pt x="764" y="418"/>
                      <a:pt x="764" y="418"/>
                      <a:pt x="764" y="418"/>
                    </a:cubicBezTo>
                    <a:cubicBezTo>
                      <a:pt x="763" y="405"/>
                      <a:pt x="763" y="389"/>
                      <a:pt x="763" y="380"/>
                    </a:cubicBezTo>
                    <a:cubicBezTo>
                      <a:pt x="763" y="376"/>
                      <a:pt x="763" y="371"/>
                      <a:pt x="764" y="372"/>
                    </a:cubicBezTo>
                    <a:cubicBezTo>
                      <a:pt x="764" y="362"/>
                      <a:pt x="763" y="361"/>
                      <a:pt x="764" y="347"/>
                    </a:cubicBezTo>
                    <a:cubicBezTo>
                      <a:pt x="764" y="357"/>
                      <a:pt x="764" y="344"/>
                      <a:pt x="764" y="357"/>
                    </a:cubicBezTo>
                    <a:cubicBezTo>
                      <a:pt x="765" y="344"/>
                      <a:pt x="765" y="342"/>
                      <a:pt x="764" y="328"/>
                    </a:cubicBezTo>
                    <a:cubicBezTo>
                      <a:pt x="765" y="332"/>
                      <a:pt x="765" y="318"/>
                      <a:pt x="765" y="312"/>
                    </a:cubicBezTo>
                    <a:cubicBezTo>
                      <a:pt x="764" y="321"/>
                      <a:pt x="764" y="321"/>
                      <a:pt x="764" y="321"/>
                    </a:cubicBezTo>
                    <a:cubicBezTo>
                      <a:pt x="764" y="314"/>
                      <a:pt x="764" y="308"/>
                      <a:pt x="764" y="302"/>
                    </a:cubicBezTo>
                    <a:cubicBezTo>
                      <a:pt x="766" y="305"/>
                      <a:pt x="766" y="305"/>
                      <a:pt x="766" y="305"/>
                    </a:cubicBezTo>
                    <a:cubicBezTo>
                      <a:pt x="767" y="279"/>
                      <a:pt x="763" y="258"/>
                      <a:pt x="766" y="238"/>
                    </a:cubicBezTo>
                    <a:cubicBezTo>
                      <a:pt x="765" y="231"/>
                      <a:pt x="765" y="252"/>
                      <a:pt x="764" y="246"/>
                    </a:cubicBezTo>
                    <a:cubicBezTo>
                      <a:pt x="764" y="234"/>
                      <a:pt x="766" y="222"/>
                      <a:pt x="766" y="218"/>
                    </a:cubicBezTo>
                    <a:cubicBezTo>
                      <a:pt x="767" y="201"/>
                      <a:pt x="764" y="202"/>
                      <a:pt x="765" y="185"/>
                    </a:cubicBezTo>
                    <a:cubicBezTo>
                      <a:pt x="764" y="187"/>
                      <a:pt x="763" y="189"/>
                      <a:pt x="762" y="176"/>
                    </a:cubicBezTo>
                    <a:cubicBezTo>
                      <a:pt x="763" y="164"/>
                      <a:pt x="764" y="162"/>
                      <a:pt x="765" y="169"/>
                    </a:cubicBezTo>
                    <a:cubicBezTo>
                      <a:pt x="765" y="172"/>
                      <a:pt x="765" y="173"/>
                      <a:pt x="765" y="173"/>
                    </a:cubicBezTo>
                    <a:cubicBezTo>
                      <a:pt x="765" y="177"/>
                      <a:pt x="765" y="182"/>
                      <a:pt x="765" y="178"/>
                    </a:cubicBezTo>
                    <a:cubicBezTo>
                      <a:pt x="765" y="176"/>
                      <a:pt x="765" y="176"/>
                      <a:pt x="765" y="176"/>
                    </a:cubicBezTo>
                    <a:cubicBezTo>
                      <a:pt x="765" y="170"/>
                      <a:pt x="765" y="153"/>
                      <a:pt x="766" y="157"/>
                    </a:cubicBezTo>
                    <a:cubicBezTo>
                      <a:pt x="766" y="148"/>
                      <a:pt x="765" y="153"/>
                      <a:pt x="765" y="160"/>
                    </a:cubicBezTo>
                    <a:cubicBezTo>
                      <a:pt x="766" y="145"/>
                      <a:pt x="765" y="136"/>
                      <a:pt x="766" y="120"/>
                    </a:cubicBezTo>
                    <a:cubicBezTo>
                      <a:pt x="765" y="123"/>
                      <a:pt x="765" y="125"/>
                      <a:pt x="765" y="122"/>
                    </a:cubicBezTo>
                    <a:cubicBezTo>
                      <a:pt x="765" y="99"/>
                      <a:pt x="764" y="112"/>
                      <a:pt x="764" y="96"/>
                    </a:cubicBezTo>
                    <a:cubicBezTo>
                      <a:pt x="764" y="87"/>
                      <a:pt x="765" y="100"/>
                      <a:pt x="765" y="84"/>
                    </a:cubicBezTo>
                    <a:cubicBezTo>
                      <a:pt x="765" y="74"/>
                      <a:pt x="766" y="82"/>
                      <a:pt x="766" y="85"/>
                    </a:cubicBezTo>
                    <a:cubicBezTo>
                      <a:pt x="766" y="71"/>
                      <a:pt x="767" y="58"/>
                      <a:pt x="767" y="50"/>
                    </a:cubicBezTo>
                    <a:cubicBezTo>
                      <a:pt x="768" y="58"/>
                      <a:pt x="768" y="58"/>
                      <a:pt x="768" y="58"/>
                    </a:cubicBezTo>
                    <a:cubicBezTo>
                      <a:pt x="767" y="53"/>
                      <a:pt x="767" y="49"/>
                      <a:pt x="767" y="45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7" y="45"/>
                      <a:pt x="767" y="42"/>
                      <a:pt x="767" y="42"/>
                    </a:cubicBezTo>
                    <a:cubicBezTo>
                      <a:pt x="766" y="37"/>
                      <a:pt x="765" y="45"/>
                      <a:pt x="765" y="36"/>
                    </a:cubicBezTo>
                    <a:cubicBezTo>
                      <a:pt x="765" y="30"/>
                      <a:pt x="764" y="18"/>
                      <a:pt x="765" y="16"/>
                    </a:cubicBezTo>
                    <a:cubicBezTo>
                      <a:pt x="765" y="34"/>
                      <a:pt x="767" y="14"/>
                      <a:pt x="767" y="30"/>
                    </a:cubicBezTo>
                    <a:cubicBezTo>
                      <a:pt x="767" y="26"/>
                      <a:pt x="767" y="23"/>
                      <a:pt x="767" y="18"/>
                    </a:cubicBezTo>
                    <a:cubicBezTo>
                      <a:pt x="767" y="18"/>
                      <a:pt x="767" y="19"/>
                      <a:pt x="767" y="20"/>
                    </a:cubicBezTo>
                    <a:cubicBezTo>
                      <a:pt x="767" y="15"/>
                      <a:pt x="767" y="13"/>
                      <a:pt x="767" y="8"/>
                    </a:cubicBezTo>
                    <a:cubicBezTo>
                      <a:pt x="767" y="5"/>
                      <a:pt x="767" y="3"/>
                      <a:pt x="767" y="1"/>
                    </a:cubicBezTo>
                    <a:cubicBezTo>
                      <a:pt x="765" y="1"/>
                      <a:pt x="762" y="1"/>
                      <a:pt x="759" y="1"/>
                    </a:cubicBezTo>
                    <a:cubicBezTo>
                      <a:pt x="758" y="2"/>
                      <a:pt x="756" y="2"/>
                      <a:pt x="754" y="2"/>
                    </a:cubicBezTo>
                    <a:cubicBezTo>
                      <a:pt x="753" y="2"/>
                      <a:pt x="751" y="2"/>
                      <a:pt x="749" y="2"/>
                    </a:cubicBezTo>
                    <a:cubicBezTo>
                      <a:pt x="751" y="1"/>
                      <a:pt x="745" y="0"/>
                      <a:pt x="742" y="1"/>
                    </a:cubicBezTo>
                    <a:cubicBezTo>
                      <a:pt x="749" y="1"/>
                      <a:pt x="745" y="2"/>
                      <a:pt x="738" y="2"/>
                    </a:cubicBezTo>
                    <a:cubicBezTo>
                      <a:pt x="726" y="2"/>
                      <a:pt x="725" y="3"/>
                      <a:pt x="719" y="3"/>
                    </a:cubicBezTo>
                    <a:cubicBezTo>
                      <a:pt x="726" y="3"/>
                      <a:pt x="726" y="3"/>
                      <a:pt x="726" y="3"/>
                    </a:cubicBezTo>
                    <a:cubicBezTo>
                      <a:pt x="724" y="4"/>
                      <a:pt x="718" y="3"/>
                      <a:pt x="709" y="4"/>
                    </a:cubicBezTo>
                    <a:cubicBezTo>
                      <a:pt x="709" y="3"/>
                      <a:pt x="717" y="3"/>
                      <a:pt x="714" y="3"/>
                    </a:cubicBezTo>
                    <a:cubicBezTo>
                      <a:pt x="705" y="4"/>
                      <a:pt x="693" y="2"/>
                      <a:pt x="680" y="3"/>
                    </a:cubicBezTo>
                    <a:cubicBezTo>
                      <a:pt x="674" y="2"/>
                      <a:pt x="679" y="1"/>
                      <a:pt x="674" y="1"/>
                    </a:cubicBezTo>
                    <a:cubicBezTo>
                      <a:pt x="660" y="2"/>
                      <a:pt x="659" y="0"/>
                      <a:pt x="643" y="1"/>
                    </a:cubicBezTo>
                    <a:cubicBezTo>
                      <a:pt x="648" y="2"/>
                      <a:pt x="648" y="1"/>
                      <a:pt x="638" y="2"/>
                    </a:cubicBezTo>
                    <a:cubicBezTo>
                      <a:pt x="663" y="2"/>
                      <a:pt x="663" y="2"/>
                      <a:pt x="663" y="2"/>
                    </a:cubicBezTo>
                    <a:cubicBezTo>
                      <a:pt x="647" y="3"/>
                      <a:pt x="647" y="3"/>
                      <a:pt x="647" y="3"/>
                    </a:cubicBezTo>
                    <a:cubicBezTo>
                      <a:pt x="654" y="3"/>
                      <a:pt x="663" y="3"/>
                      <a:pt x="667" y="3"/>
                    </a:cubicBezTo>
                    <a:cubicBezTo>
                      <a:pt x="660" y="3"/>
                      <a:pt x="660" y="3"/>
                      <a:pt x="664" y="4"/>
                    </a:cubicBezTo>
                    <a:cubicBezTo>
                      <a:pt x="654" y="3"/>
                      <a:pt x="643" y="5"/>
                      <a:pt x="631" y="4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14" y="0"/>
                      <a:pt x="600" y="3"/>
                      <a:pt x="577" y="2"/>
                    </a:cubicBezTo>
                    <a:cubicBezTo>
                      <a:pt x="584" y="3"/>
                      <a:pt x="584" y="3"/>
                      <a:pt x="584" y="3"/>
                    </a:cubicBezTo>
                    <a:cubicBezTo>
                      <a:pt x="581" y="4"/>
                      <a:pt x="570" y="3"/>
                      <a:pt x="562" y="3"/>
                    </a:cubicBezTo>
                    <a:cubicBezTo>
                      <a:pt x="563" y="2"/>
                      <a:pt x="558" y="2"/>
                      <a:pt x="555" y="2"/>
                    </a:cubicBezTo>
                    <a:cubicBezTo>
                      <a:pt x="555" y="2"/>
                      <a:pt x="538" y="1"/>
                      <a:pt x="536" y="3"/>
                    </a:cubicBezTo>
                    <a:cubicBezTo>
                      <a:pt x="525" y="2"/>
                      <a:pt x="525" y="2"/>
                      <a:pt x="525" y="2"/>
                    </a:cubicBezTo>
                    <a:cubicBezTo>
                      <a:pt x="506" y="2"/>
                      <a:pt x="504" y="4"/>
                      <a:pt x="486" y="4"/>
                    </a:cubicBezTo>
                    <a:cubicBezTo>
                      <a:pt x="491" y="3"/>
                      <a:pt x="483" y="3"/>
                      <a:pt x="495" y="2"/>
                    </a:cubicBezTo>
                    <a:cubicBezTo>
                      <a:pt x="489" y="2"/>
                      <a:pt x="484" y="2"/>
                      <a:pt x="483" y="2"/>
                    </a:cubicBezTo>
                    <a:cubicBezTo>
                      <a:pt x="480" y="2"/>
                      <a:pt x="467" y="3"/>
                      <a:pt x="461" y="3"/>
                    </a:cubicBezTo>
                    <a:cubicBezTo>
                      <a:pt x="459" y="3"/>
                      <a:pt x="458" y="4"/>
                      <a:pt x="451" y="4"/>
                    </a:cubicBezTo>
                    <a:cubicBezTo>
                      <a:pt x="450" y="4"/>
                      <a:pt x="451" y="3"/>
                      <a:pt x="451" y="3"/>
                    </a:cubicBezTo>
                    <a:cubicBezTo>
                      <a:pt x="451" y="4"/>
                      <a:pt x="440" y="4"/>
                      <a:pt x="446" y="5"/>
                    </a:cubicBezTo>
                    <a:cubicBezTo>
                      <a:pt x="428" y="2"/>
                      <a:pt x="394" y="5"/>
                      <a:pt x="378" y="3"/>
                    </a:cubicBezTo>
                    <a:cubicBezTo>
                      <a:pt x="365" y="3"/>
                      <a:pt x="349" y="3"/>
                      <a:pt x="337" y="3"/>
                    </a:cubicBezTo>
                    <a:cubicBezTo>
                      <a:pt x="338" y="3"/>
                      <a:pt x="337" y="3"/>
                      <a:pt x="339" y="3"/>
                    </a:cubicBezTo>
                    <a:cubicBezTo>
                      <a:pt x="323" y="2"/>
                      <a:pt x="329" y="5"/>
                      <a:pt x="310" y="5"/>
                    </a:cubicBezTo>
                    <a:cubicBezTo>
                      <a:pt x="301" y="3"/>
                      <a:pt x="320" y="4"/>
                      <a:pt x="314" y="3"/>
                    </a:cubicBezTo>
                    <a:cubicBezTo>
                      <a:pt x="312" y="1"/>
                      <a:pt x="292" y="4"/>
                      <a:pt x="279" y="2"/>
                    </a:cubicBezTo>
                    <a:cubicBezTo>
                      <a:pt x="282" y="2"/>
                      <a:pt x="282" y="2"/>
                      <a:pt x="282" y="2"/>
                    </a:cubicBezTo>
                    <a:cubicBezTo>
                      <a:pt x="272" y="1"/>
                      <a:pt x="258" y="3"/>
                      <a:pt x="243" y="3"/>
                    </a:cubicBezTo>
                    <a:cubicBezTo>
                      <a:pt x="243" y="3"/>
                      <a:pt x="243" y="3"/>
                      <a:pt x="243" y="2"/>
                    </a:cubicBezTo>
                    <a:cubicBezTo>
                      <a:pt x="232" y="4"/>
                      <a:pt x="211" y="4"/>
                      <a:pt x="196" y="5"/>
                    </a:cubicBezTo>
                    <a:cubicBezTo>
                      <a:pt x="201" y="4"/>
                      <a:pt x="203" y="4"/>
                      <a:pt x="200" y="3"/>
                    </a:cubicBezTo>
                    <a:cubicBezTo>
                      <a:pt x="193" y="3"/>
                      <a:pt x="202" y="5"/>
                      <a:pt x="189" y="5"/>
                    </a:cubicBezTo>
                    <a:cubicBezTo>
                      <a:pt x="184" y="4"/>
                      <a:pt x="174" y="4"/>
                      <a:pt x="173" y="3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79" y="1"/>
                      <a:pt x="169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44" y="2"/>
                      <a:pt x="144" y="4"/>
                      <a:pt x="122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13" y="6"/>
                      <a:pt x="115" y="3"/>
                      <a:pt x="103" y="4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2" y="3"/>
                      <a:pt x="73" y="4"/>
                      <a:pt x="60" y="5"/>
                    </a:cubicBezTo>
                    <a:cubicBezTo>
                      <a:pt x="67" y="3"/>
                      <a:pt x="83" y="3"/>
                      <a:pt x="93" y="2"/>
                    </a:cubicBezTo>
                    <a:cubicBezTo>
                      <a:pt x="86" y="2"/>
                      <a:pt x="67" y="2"/>
                      <a:pt x="64" y="3"/>
                    </a:cubicBezTo>
                    <a:cubicBezTo>
                      <a:pt x="67" y="3"/>
                      <a:pt x="70" y="3"/>
                      <a:pt x="73" y="3"/>
                    </a:cubicBezTo>
                    <a:cubicBezTo>
                      <a:pt x="64" y="4"/>
                      <a:pt x="52" y="5"/>
                      <a:pt x="37" y="5"/>
                    </a:cubicBezTo>
                    <a:cubicBezTo>
                      <a:pt x="38" y="4"/>
                      <a:pt x="34" y="3"/>
                      <a:pt x="28" y="3"/>
                    </a:cubicBezTo>
                    <a:cubicBezTo>
                      <a:pt x="25" y="3"/>
                      <a:pt x="21" y="3"/>
                      <a:pt x="18" y="3"/>
                    </a:cubicBezTo>
                    <a:cubicBezTo>
                      <a:pt x="13" y="3"/>
                      <a:pt x="8" y="3"/>
                      <a:pt x="3" y="3"/>
                    </a:cubicBezTo>
                    <a:cubicBezTo>
                      <a:pt x="3" y="6"/>
                      <a:pt x="3" y="9"/>
                      <a:pt x="3" y="11"/>
                    </a:cubicBezTo>
                    <a:cubicBezTo>
                      <a:pt x="3" y="13"/>
                      <a:pt x="3" y="15"/>
                      <a:pt x="3" y="17"/>
                    </a:cubicBezTo>
                    <a:cubicBezTo>
                      <a:pt x="2" y="20"/>
                      <a:pt x="2" y="23"/>
                      <a:pt x="2" y="25"/>
                    </a:cubicBezTo>
                    <a:cubicBezTo>
                      <a:pt x="3" y="52"/>
                      <a:pt x="1" y="78"/>
                      <a:pt x="1" y="109"/>
                    </a:cubicBezTo>
                    <a:cubicBezTo>
                      <a:pt x="4" y="98"/>
                      <a:pt x="1" y="118"/>
                      <a:pt x="4" y="116"/>
                    </a:cubicBezTo>
                    <a:cubicBezTo>
                      <a:pt x="4" y="123"/>
                      <a:pt x="4" y="126"/>
                      <a:pt x="4" y="12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4"/>
                      <a:pt x="2" y="142"/>
                      <a:pt x="1" y="142"/>
                    </a:cubicBezTo>
                    <a:cubicBezTo>
                      <a:pt x="1" y="158"/>
                      <a:pt x="0" y="149"/>
                      <a:pt x="0" y="160"/>
                    </a:cubicBezTo>
                    <a:cubicBezTo>
                      <a:pt x="1" y="157"/>
                      <a:pt x="1" y="165"/>
                      <a:pt x="1" y="174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84"/>
                      <a:pt x="0" y="181"/>
                      <a:pt x="1" y="20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207"/>
                      <a:pt x="0" y="238"/>
                      <a:pt x="2" y="249"/>
                    </a:cubicBezTo>
                    <a:cubicBezTo>
                      <a:pt x="2" y="251"/>
                      <a:pt x="1" y="254"/>
                      <a:pt x="1" y="249"/>
                    </a:cubicBezTo>
                    <a:cubicBezTo>
                      <a:pt x="1" y="276"/>
                      <a:pt x="3" y="310"/>
                      <a:pt x="2" y="331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34"/>
                      <a:pt x="2" y="338"/>
                      <a:pt x="2" y="344"/>
                    </a:cubicBezTo>
                    <a:cubicBezTo>
                      <a:pt x="2" y="344"/>
                      <a:pt x="1" y="342"/>
                      <a:pt x="1" y="344"/>
                    </a:cubicBezTo>
                    <a:cubicBezTo>
                      <a:pt x="1" y="347"/>
                      <a:pt x="2" y="358"/>
                      <a:pt x="2" y="365"/>
                    </a:cubicBezTo>
                    <a:cubicBezTo>
                      <a:pt x="1" y="359"/>
                      <a:pt x="1" y="359"/>
                      <a:pt x="1" y="359"/>
                    </a:cubicBezTo>
                    <a:cubicBezTo>
                      <a:pt x="0" y="386"/>
                      <a:pt x="3" y="400"/>
                      <a:pt x="3" y="422"/>
                    </a:cubicBezTo>
                    <a:cubicBezTo>
                      <a:pt x="1" y="422"/>
                      <a:pt x="1" y="443"/>
                      <a:pt x="1" y="454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" y="506"/>
                      <a:pt x="2" y="535"/>
                    </a:cubicBezTo>
                    <a:cubicBezTo>
                      <a:pt x="1" y="553"/>
                      <a:pt x="2" y="595"/>
                      <a:pt x="1" y="624"/>
                    </a:cubicBezTo>
                    <a:cubicBezTo>
                      <a:pt x="1" y="619"/>
                      <a:pt x="2" y="625"/>
                      <a:pt x="2" y="630"/>
                    </a:cubicBezTo>
                    <a:cubicBezTo>
                      <a:pt x="2" y="636"/>
                      <a:pt x="3" y="648"/>
                      <a:pt x="2" y="647"/>
                    </a:cubicBezTo>
                    <a:cubicBezTo>
                      <a:pt x="2" y="645"/>
                      <a:pt x="2" y="645"/>
                      <a:pt x="2" y="645"/>
                    </a:cubicBezTo>
                    <a:cubicBezTo>
                      <a:pt x="0" y="650"/>
                      <a:pt x="1" y="664"/>
                      <a:pt x="1" y="674"/>
                    </a:cubicBezTo>
                    <a:cubicBezTo>
                      <a:pt x="3" y="676"/>
                      <a:pt x="3" y="676"/>
                      <a:pt x="3" y="676"/>
                    </a:cubicBezTo>
                    <a:cubicBezTo>
                      <a:pt x="0" y="704"/>
                      <a:pt x="4" y="750"/>
                      <a:pt x="1" y="766"/>
                    </a:cubicBezTo>
                    <a:cubicBezTo>
                      <a:pt x="2" y="772"/>
                      <a:pt x="2" y="781"/>
                      <a:pt x="2" y="788"/>
                    </a:cubicBezTo>
                    <a:cubicBezTo>
                      <a:pt x="1" y="787"/>
                      <a:pt x="1" y="787"/>
                      <a:pt x="1" y="787"/>
                    </a:cubicBezTo>
                    <a:cubicBezTo>
                      <a:pt x="1" y="806"/>
                      <a:pt x="1" y="816"/>
                      <a:pt x="1" y="839"/>
                    </a:cubicBezTo>
                    <a:cubicBezTo>
                      <a:pt x="0" y="834"/>
                      <a:pt x="0" y="834"/>
                      <a:pt x="0" y="834"/>
                    </a:cubicBezTo>
                    <a:cubicBezTo>
                      <a:pt x="0" y="847"/>
                      <a:pt x="3" y="851"/>
                      <a:pt x="3" y="863"/>
                    </a:cubicBezTo>
                    <a:cubicBezTo>
                      <a:pt x="2" y="867"/>
                      <a:pt x="2" y="867"/>
                      <a:pt x="2" y="867"/>
                    </a:cubicBezTo>
                    <a:cubicBezTo>
                      <a:pt x="2" y="890"/>
                      <a:pt x="0" y="913"/>
                      <a:pt x="2" y="936"/>
                    </a:cubicBezTo>
                    <a:cubicBezTo>
                      <a:pt x="2" y="935"/>
                      <a:pt x="1" y="935"/>
                      <a:pt x="1" y="931"/>
                    </a:cubicBezTo>
                    <a:cubicBezTo>
                      <a:pt x="1" y="942"/>
                      <a:pt x="0" y="973"/>
                      <a:pt x="2" y="969"/>
                    </a:cubicBezTo>
                    <a:cubicBezTo>
                      <a:pt x="1" y="969"/>
                      <a:pt x="2" y="992"/>
                      <a:pt x="3" y="1005"/>
                    </a:cubicBezTo>
                    <a:cubicBezTo>
                      <a:pt x="2" y="1003"/>
                      <a:pt x="2" y="1003"/>
                      <a:pt x="2" y="1003"/>
                    </a:cubicBezTo>
                    <a:cubicBezTo>
                      <a:pt x="2" y="1004"/>
                      <a:pt x="2" y="1006"/>
                      <a:pt x="2" y="1007"/>
                    </a:cubicBezTo>
                    <a:cubicBezTo>
                      <a:pt x="2" y="1007"/>
                      <a:pt x="2" y="1008"/>
                      <a:pt x="2" y="1008"/>
                    </a:cubicBezTo>
                    <a:cubicBezTo>
                      <a:pt x="2" y="1009"/>
                      <a:pt x="2" y="1010"/>
                      <a:pt x="2" y="1010"/>
                    </a:cubicBezTo>
                    <a:cubicBezTo>
                      <a:pt x="3" y="1013"/>
                      <a:pt x="3" y="1015"/>
                      <a:pt x="3" y="1018"/>
                    </a:cubicBezTo>
                    <a:cubicBezTo>
                      <a:pt x="5" y="1018"/>
                      <a:pt x="8" y="1018"/>
                      <a:pt x="11" y="1018"/>
                    </a:cubicBezTo>
                    <a:cubicBezTo>
                      <a:pt x="13" y="1018"/>
                      <a:pt x="16" y="1017"/>
                      <a:pt x="19" y="1017"/>
                    </a:cubicBezTo>
                    <a:cubicBezTo>
                      <a:pt x="23" y="1017"/>
                      <a:pt x="22" y="1018"/>
                      <a:pt x="18" y="1018"/>
                    </a:cubicBezTo>
                    <a:cubicBezTo>
                      <a:pt x="29" y="1019"/>
                      <a:pt x="27" y="1017"/>
                      <a:pt x="41" y="1017"/>
                    </a:cubicBezTo>
                    <a:cubicBezTo>
                      <a:pt x="36" y="1018"/>
                      <a:pt x="36" y="1018"/>
                      <a:pt x="36" y="1018"/>
                    </a:cubicBezTo>
                    <a:cubicBezTo>
                      <a:pt x="48" y="1018"/>
                      <a:pt x="47" y="1018"/>
                      <a:pt x="53" y="1017"/>
                    </a:cubicBezTo>
                    <a:cubicBezTo>
                      <a:pt x="61" y="1017"/>
                      <a:pt x="76" y="1017"/>
                      <a:pt x="77" y="1018"/>
                    </a:cubicBezTo>
                    <a:cubicBezTo>
                      <a:pt x="79" y="1018"/>
                      <a:pt x="86" y="1017"/>
                      <a:pt x="93" y="1017"/>
                    </a:cubicBezTo>
                    <a:cubicBezTo>
                      <a:pt x="93" y="1018"/>
                      <a:pt x="91" y="1018"/>
                      <a:pt x="90" y="1018"/>
                    </a:cubicBezTo>
                    <a:cubicBezTo>
                      <a:pt x="110" y="1019"/>
                      <a:pt x="119" y="1017"/>
                      <a:pt x="133" y="1018"/>
                    </a:cubicBezTo>
                    <a:cubicBezTo>
                      <a:pt x="133" y="1018"/>
                      <a:pt x="134" y="1018"/>
                      <a:pt x="135" y="1018"/>
                    </a:cubicBezTo>
                    <a:cubicBezTo>
                      <a:pt x="119" y="1018"/>
                      <a:pt x="107" y="1018"/>
                      <a:pt x="108" y="1018"/>
                    </a:cubicBezTo>
                    <a:cubicBezTo>
                      <a:pt x="108" y="1019"/>
                      <a:pt x="121" y="1019"/>
                      <a:pt x="110" y="1021"/>
                    </a:cubicBezTo>
                    <a:cubicBezTo>
                      <a:pt x="121" y="1020"/>
                      <a:pt x="138" y="1018"/>
                      <a:pt x="151" y="1019"/>
                    </a:cubicBezTo>
                    <a:cubicBezTo>
                      <a:pt x="151" y="1019"/>
                      <a:pt x="152" y="1019"/>
                      <a:pt x="152" y="1019"/>
                    </a:cubicBezTo>
                    <a:cubicBezTo>
                      <a:pt x="151" y="1019"/>
                      <a:pt x="151" y="1019"/>
                      <a:pt x="151" y="1019"/>
                    </a:cubicBezTo>
                    <a:cubicBezTo>
                      <a:pt x="154" y="1019"/>
                      <a:pt x="156" y="1019"/>
                      <a:pt x="159" y="1019"/>
                    </a:cubicBezTo>
                    <a:cubicBezTo>
                      <a:pt x="163" y="1019"/>
                      <a:pt x="165" y="1019"/>
                      <a:pt x="169" y="1020"/>
                    </a:cubicBezTo>
                    <a:cubicBezTo>
                      <a:pt x="171" y="1020"/>
                      <a:pt x="184" y="1020"/>
                      <a:pt x="190" y="1020"/>
                    </a:cubicBezTo>
                    <a:cubicBezTo>
                      <a:pt x="190" y="1019"/>
                      <a:pt x="198" y="1019"/>
                      <a:pt x="190" y="1018"/>
                    </a:cubicBezTo>
                    <a:cubicBezTo>
                      <a:pt x="191" y="1018"/>
                      <a:pt x="189" y="1018"/>
                      <a:pt x="185" y="1018"/>
                    </a:cubicBezTo>
                    <a:cubicBezTo>
                      <a:pt x="184" y="1018"/>
                      <a:pt x="183" y="1018"/>
                      <a:pt x="182" y="1018"/>
                    </a:cubicBezTo>
                    <a:cubicBezTo>
                      <a:pt x="182" y="1018"/>
                      <a:pt x="182" y="1018"/>
                      <a:pt x="182" y="1018"/>
                    </a:cubicBezTo>
                    <a:cubicBezTo>
                      <a:pt x="178" y="1018"/>
                      <a:pt x="173" y="1018"/>
                      <a:pt x="167" y="1018"/>
                    </a:cubicBezTo>
                    <a:cubicBezTo>
                      <a:pt x="172" y="1018"/>
                      <a:pt x="177" y="1017"/>
                      <a:pt x="184" y="1018"/>
                    </a:cubicBezTo>
                    <a:cubicBezTo>
                      <a:pt x="187" y="1017"/>
                      <a:pt x="191" y="1017"/>
                      <a:pt x="193" y="1016"/>
                    </a:cubicBezTo>
                    <a:cubicBezTo>
                      <a:pt x="201" y="1018"/>
                      <a:pt x="218" y="1019"/>
                      <a:pt x="221" y="1020"/>
                    </a:cubicBezTo>
                    <a:cubicBezTo>
                      <a:pt x="240" y="1019"/>
                      <a:pt x="266" y="1019"/>
                      <a:pt x="278" y="1017"/>
                    </a:cubicBezTo>
                    <a:cubicBezTo>
                      <a:pt x="284" y="1017"/>
                      <a:pt x="285" y="1018"/>
                      <a:pt x="287" y="1018"/>
                    </a:cubicBezTo>
                    <a:cubicBezTo>
                      <a:pt x="284" y="1018"/>
                      <a:pt x="280" y="1018"/>
                      <a:pt x="278" y="1018"/>
                    </a:cubicBezTo>
                    <a:cubicBezTo>
                      <a:pt x="289" y="1018"/>
                      <a:pt x="311" y="1018"/>
                      <a:pt x="314" y="1017"/>
                    </a:cubicBezTo>
                    <a:cubicBezTo>
                      <a:pt x="327" y="1017"/>
                      <a:pt x="306" y="1018"/>
                      <a:pt x="325" y="1018"/>
                    </a:cubicBezTo>
                    <a:cubicBezTo>
                      <a:pt x="322" y="1018"/>
                      <a:pt x="322" y="1018"/>
                      <a:pt x="322" y="1018"/>
                    </a:cubicBezTo>
                    <a:cubicBezTo>
                      <a:pt x="360" y="1021"/>
                      <a:pt x="383" y="1015"/>
                      <a:pt x="425" y="1018"/>
                    </a:cubicBezTo>
                    <a:cubicBezTo>
                      <a:pt x="422" y="1017"/>
                      <a:pt x="421" y="1017"/>
                      <a:pt x="420" y="1017"/>
                    </a:cubicBezTo>
                    <a:cubicBezTo>
                      <a:pt x="468" y="1018"/>
                      <a:pt x="518" y="1016"/>
                      <a:pt x="565" y="1018"/>
                    </a:cubicBezTo>
                    <a:cubicBezTo>
                      <a:pt x="578" y="1018"/>
                      <a:pt x="580" y="1017"/>
                      <a:pt x="588" y="1017"/>
                    </a:cubicBezTo>
                    <a:cubicBezTo>
                      <a:pt x="591" y="1018"/>
                      <a:pt x="591" y="1018"/>
                      <a:pt x="591" y="1018"/>
                    </a:cubicBezTo>
                    <a:cubicBezTo>
                      <a:pt x="605" y="1017"/>
                      <a:pt x="605" y="1017"/>
                      <a:pt x="605" y="1017"/>
                    </a:cubicBezTo>
                    <a:cubicBezTo>
                      <a:pt x="624" y="1015"/>
                      <a:pt x="639" y="1019"/>
                      <a:pt x="664" y="1018"/>
                    </a:cubicBezTo>
                    <a:cubicBezTo>
                      <a:pt x="661" y="1017"/>
                      <a:pt x="661" y="1017"/>
                      <a:pt x="661" y="1017"/>
                    </a:cubicBezTo>
                    <a:cubicBezTo>
                      <a:pt x="669" y="1017"/>
                      <a:pt x="689" y="1016"/>
                      <a:pt x="687" y="1017"/>
                    </a:cubicBezTo>
                    <a:cubicBezTo>
                      <a:pt x="688" y="1017"/>
                      <a:pt x="690" y="1016"/>
                      <a:pt x="694" y="1017"/>
                    </a:cubicBezTo>
                    <a:cubicBezTo>
                      <a:pt x="694" y="1017"/>
                      <a:pt x="694" y="1017"/>
                      <a:pt x="694" y="1017"/>
                    </a:cubicBezTo>
                    <a:cubicBezTo>
                      <a:pt x="716" y="1016"/>
                      <a:pt x="716" y="1016"/>
                      <a:pt x="716" y="1016"/>
                    </a:cubicBezTo>
                    <a:cubicBezTo>
                      <a:pt x="733" y="1017"/>
                      <a:pt x="714" y="1019"/>
                      <a:pt x="738" y="1019"/>
                    </a:cubicBezTo>
                    <a:cubicBezTo>
                      <a:pt x="748" y="1019"/>
                      <a:pt x="765" y="1017"/>
                      <a:pt x="761" y="1017"/>
                    </a:cubicBezTo>
                    <a:cubicBezTo>
                      <a:pt x="758" y="1017"/>
                      <a:pt x="752" y="1016"/>
                      <a:pt x="751" y="1016"/>
                    </a:cubicBezTo>
                    <a:cubicBezTo>
                      <a:pt x="760" y="1015"/>
                      <a:pt x="760" y="1015"/>
                      <a:pt x="760" y="1015"/>
                    </a:cubicBezTo>
                    <a:cubicBezTo>
                      <a:pt x="762" y="1013"/>
                      <a:pt x="768" y="1012"/>
                      <a:pt x="747" y="1010"/>
                    </a:cubicBezTo>
                    <a:cubicBezTo>
                      <a:pt x="733" y="1011"/>
                      <a:pt x="733" y="1011"/>
                      <a:pt x="733" y="1011"/>
                    </a:cubicBezTo>
                    <a:cubicBezTo>
                      <a:pt x="728" y="1010"/>
                      <a:pt x="728" y="1010"/>
                      <a:pt x="728" y="1010"/>
                    </a:cubicBezTo>
                    <a:cubicBezTo>
                      <a:pt x="740" y="1010"/>
                      <a:pt x="740" y="1010"/>
                      <a:pt x="740" y="1010"/>
                    </a:cubicBezTo>
                    <a:cubicBezTo>
                      <a:pt x="733" y="1010"/>
                      <a:pt x="729" y="1010"/>
                      <a:pt x="724" y="1011"/>
                    </a:cubicBezTo>
                    <a:cubicBezTo>
                      <a:pt x="723" y="1010"/>
                      <a:pt x="721" y="1010"/>
                      <a:pt x="718" y="1010"/>
                    </a:cubicBezTo>
                    <a:cubicBezTo>
                      <a:pt x="704" y="1012"/>
                      <a:pt x="704" y="1012"/>
                      <a:pt x="704" y="1012"/>
                    </a:cubicBezTo>
                    <a:cubicBezTo>
                      <a:pt x="702" y="1011"/>
                      <a:pt x="710" y="1010"/>
                      <a:pt x="701" y="1010"/>
                    </a:cubicBezTo>
                    <a:cubicBezTo>
                      <a:pt x="694" y="1011"/>
                      <a:pt x="707" y="1011"/>
                      <a:pt x="696" y="1012"/>
                    </a:cubicBezTo>
                    <a:cubicBezTo>
                      <a:pt x="689" y="1011"/>
                      <a:pt x="691" y="1010"/>
                      <a:pt x="683" y="1011"/>
                    </a:cubicBezTo>
                    <a:cubicBezTo>
                      <a:pt x="682" y="1011"/>
                      <a:pt x="683" y="1010"/>
                      <a:pt x="687" y="1010"/>
                    </a:cubicBezTo>
                    <a:cubicBezTo>
                      <a:pt x="679" y="1011"/>
                      <a:pt x="668" y="1010"/>
                      <a:pt x="664" y="1011"/>
                    </a:cubicBezTo>
                    <a:cubicBezTo>
                      <a:pt x="657" y="1010"/>
                      <a:pt x="639" y="1012"/>
                      <a:pt x="640" y="1010"/>
                    </a:cubicBezTo>
                    <a:cubicBezTo>
                      <a:pt x="638" y="1010"/>
                      <a:pt x="627" y="1011"/>
                      <a:pt x="621" y="1011"/>
                    </a:cubicBezTo>
                    <a:cubicBezTo>
                      <a:pt x="633" y="1009"/>
                      <a:pt x="596" y="1011"/>
                      <a:pt x="599" y="1009"/>
                    </a:cubicBezTo>
                    <a:cubicBezTo>
                      <a:pt x="590" y="1011"/>
                      <a:pt x="566" y="1010"/>
                      <a:pt x="551" y="1011"/>
                    </a:cubicBezTo>
                    <a:cubicBezTo>
                      <a:pt x="551" y="1011"/>
                      <a:pt x="553" y="1010"/>
                      <a:pt x="555" y="1011"/>
                    </a:cubicBezTo>
                    <a:cubicBezTo>
                      <a:pt x="546" y="1010"/>
                      <a:pt x="543" y="1010"/>
                      <a:pt x="537" y="1009"/>
                    </a:cubicBezTo>
                    <a:cubicBezTo>
                      <a:pt x="536" y="1011"/>
                      <a:pt x="522" y="1011"/>
                      <a:pt x="515" y="1012"/>
                    </a:cubicBezTo>
                    <a:cubicBezTo>
                      <a:pt x="504" y="1011"/>
                      <a:pt x="521" y="1010"/>
                      <a:pt x="518" y="1009"/>
                    </a:cubicBezTo>
                    <a:cubicBezTo>
                      <a:pt x="518" y="1010"/>
                      <a:pt x="499" y="1010"/>
                      <a:pt x="502" y="1011"/>
                    </a:cubicBezTo>
                    <a:cubicBezTo>
                      <a:pt x="494" y="1010"/>
                      <a:pt x="495" y="1011"/>
                      <a:pt x="491" y="1010"/>
                    </a:cubicBezTo>
                    <a:cubicBezTo>
                      <a:pt x="489" y="1012"/>
                      <a:pt x="483" y="1010"/>
                      <a:pt x="476" y="1011"/>
                    </a:cubicBezTo>
                    <a:cubicBezTo>
                      <a:pt x="464" y="1010"/>
                      <a:pt x="473" y="1009"/>
                      <a:pt x="460" y="1010"/>
                    </a:cubicBezTo>
                    <a:cubicBezTo>
                      <a:pt x="453" y="1009"/>
                      <a:pt x="465" y="1009"/>
                      <a:pt x="465" y="1009"/>
                    </a:cubicBezTo>
                    <a:close/>
                    <a:moveTo>
                      <a:pt x="147" y="1012"/>
                    </a:moveTo>
                    <a:cubicBezTo>
                      <a:pt x="147" y="1012"/>
                      <a:pt x="147" y="1012"/>
                      <a:pt x="147" y="1012"/>
                    </a:cubicBezTo>
                    <a:cubicBezTo>
                      <a:pt x="150" y="1012"/>
                      <a:pt x="152" y="1012"/>
                      <a:pt x="154" y="1012"/>
                    </a:cubicBezTo>
                    <a:cubicBezTo>
                      <a:pt x="152" y="1012"/>
                      <a:pt x="151" y="1012"/>
                      <a:pt x="147" y="1012"/>
                    </a:cubicBezTo>
                    <a:close/>
                    <a:moveTo>
                      <a:pt x="121" y="1012"/>
                    </a:moveTo>
                    <a:cubicBezTo>
                      <a:pt x="124" y="1012"/>
                      <a:pt x="128" y="1012"/>
                      <a:pt x="132" y="1012"/>
                    </a:cubicBezTo>
                    <a:cubicBezTo>
                      <a:pt x="133" y="1012"/>
                      <a:pt x="132" y="1013"/>
                      <a:pt x="129" y="1013"/>
                    </a:cubicBezTo>
                    <a:cubicBezTo>
                      <a:pt x="131" y="1013"/>
                      <a:pt x="125" y="1012"/>
                      <a:pt x="121" y="1012"/>
                    </a:cubicBezTo>
                    <a:close/>
                    <a:moveTo>
                      <a:pt x="177" y="1020"/>
                    </a:moveTo>
                    <a:cubicBezTo>
                      <a:pt x="173" y="1020"/>
                      <a:pt x="171" y="1020"/>
                      <a:pt x="171" y="1019"/>
                    </a:cubicBezTo>
                    <a:cubicBezTo>
                      <a:pt x="173" y="1019"/>
                      <a:pt x="175" y="1019"/>
                      <a:pt x="178" y="1019"/>
                    </a:cubicBezTo>
                    <a:cubicBezTo>
                      <a:pt x="178" y="1019"/>
                      <a:pt x="179" y="1019"/>
                      <a:pt x="179" y="1019"/>
                    </a:cubicBezTo>
                    <a:cubicBezTo>
                      <a:pt x="178" y="1019"/>
                      <a:pt x="178" y="1020"/>
                      <a:pt x="177" y="10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40" name="Freeform 83">
                <a:extLst>
                  <a:ext uri="{FF2B5EF4-FFF2-40B4-BE49-F238E27FC236}">
                    <a16:creationId xmlns:a16="http://schemas.microsoft.com/office/drawing/2014/main" id="{C5B7D094-96B0-41C2-904C-C639546B15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4526" y="2738437"/>
                <a:ext cx="1609725" cy="28575"/>
              </a:xfrm>
              <a:custGeom>
                <a:gdLst>
                  <a:gd fmla="*/ 85 w 746" name="T0"/>
                  <a:gd fmla="*/ 10 h 13" name="T1"/>
                  <a:gd fmla="*/ 91 w 746" name="T2"/>
                  <a:gd fmla="*/ 10 h 13" name="T3"/>
                  <a:gd fmla="*/ 110 w 746" name="T4"/>
                  <a:gd fmla="*/ 11 h 13" name="T5"/>
                  <a:gd fmla="*/ 151 w 746" name="T6"/>
                  <a:gd fmla="*/ 12 h 13" name="T7"/>
                  <a:gd fmla="*/ 177 w 746" name="T8"/>
                  <a:gd fmla="*/ 9 h 13" name="T9"/>
                  <a:gd fmla="*/ 220 w 746" name="T10"/>
                  <a:gd fmla="*/ 10 h 13" name="T11"/>
                  <a:gd fmla="*/ 237 w 746" name="T12"/>
                  <a:gd fmla="*/ 12 h 13" name="T13"/>
                  <a:gd fmla="*/ 261 w 746" name="T14"/>
                  <a:gd fmla="*/ 9 h 13" name="T15"/>
                  <a:gd fmla="*/ 284 w 746" name="T16"/>
                  <a:gd fmla="*/ 10 h 13" name="T17"/>
                  <a:gd fmla="*/ 312 w 746" name="T18"/>
                  <a:gd fmla="*/ 10 h 13" name="T19"/>
                  <a:gd fmla="*/ 371 w 746" name="T20"/>
                  <a:gd fmla="*/ 11 h 13" name="T21"/>
                  <a:gd fmla="*/ 438 w 746" name="T22"/>
                  <a:gd fmla="*/ 11 h 13" name="T23"/>
                  <a:gd fmla="*/ 469 w 746" name="T24"/>
                  <a:gd fmla="*/ 10 h 13" name="T25"/>
                  <a:gd fmla="*/ 519 w 746" name="T26"/>
                  <a:gd fmla="*/ 10 h 13" name="T27"/>
                  <a:gd fmla="*/ 540 w 746" name="T28"/>
                  <a:gd fmla="*/ 11 h 13" name="T29"/>
                  <a:gd fmla="*/ 565 w 746" name="T30"/>
                  <a:gd fmla="*/ 8 h 13" name="T31"/>
                  <a:gd fmla="*/ 575 w 746" name="T32"/>
                  <a:gd fmla="*/ 8 h 13" name="T33"/>
                  <a:gd fmla="*/ 593 w 746" name="T34"/>
                  <a:gd fmla="*/ 9 h 13" name="T35"/>
                  <a:gd fmla="*/ 623 w 746" name="T36"/>
                  <a:gd fmla="*/ 8 h 13" name="T37"/>
                  <a:gd fmla="*/ 648 w 746" name="T38"/>
                  <a:gd fmla="*/ 8 h 13" name="T39"/>
                  <a:gd fmla="*/ 675 w 746" name="T40"/>
                  <a:gd fmla="*/ 8 h 13" name="T41"/>
                  <a:gd fmla="*/ 688 w 746" name="T42"/>
                  <a:gd fmla="*/ 9 h 13" name="T43"/>
                  <a:gd fmla="*/ 706 w 746" name="T44"/>
                  <a:gd fmla="*/ 9 h 13" name="T45"/>
                  <a:gd fmla="*/ 734 w 746" name="T46"/>
                  <a:gd fmla="*/ 9 h 13" name="T47"/>
                  <a:gd fmla="*/ 744 w 746" name="T48"/>
                  <a:gd fmla="*/ 8 h 13" name="T49"/>
                  <a:gd fmla="*/ 729 w 746" name="T50"/>
                  <a:gd fmla="*/ 5 h 13" name="T51"/>
                  <a:gd fmla="*/ 715 w 746" name="T52"/>
                  <a:gd fmla="*/ 4 h 13" name="T53"/>
                  <a:gd fmla="*/ 700 w 746" name="T54"/>
                  <a:gd fmla="*/ 4 h 13" name="T55"/>
                  <a:gd fmla="*/ 672 w 746" name="T56"/>
                  <a:gd fmla="*/ 3 h 13" name="T57"/>
                  <a:gd fmla="*/ 660 w 746" name="T58"/>
                  <a:gd fmla="*/ 5 h 13" name="T59"/>
                  <a:gd fmla="*/ 649 w 746" name="T60"/>
                  <a:gd fmla="*/ 4 h 13" name="T61"/>
                  <a:gd fmla="*/ 629 w 746" name="T62"/>
                  <a:gd fmla="*/ 5 h 13" name="T63"/>
                  <a:gd fmla="*/ 606 w 746" name="T64"/>
                  <a:gd fmla="*/ 3 h 13" name="T65"/>
                  <a:gd fmla="*/ 579 w 746" name="T66"/>
                  <a:gd fmla="*/ 3 h 13" name="T67"/>
                  <a:gd fmla="*/ 574 w 746" name="T68"/>
                  <a:gd fmla="*/ 3 h 13" name="T69"/>
                  <a:gd fmla="*/ 552 w 746" name="T70"/>
                  <a:gd fmla="*/ 0 h 13" name="T71"/>
                  <a:gd fmla="*/ 543 w 746" name="T72"/>
                  <a:gd fmla="*/ 1 h 13" name="T73"/>
                  <a:gd fmla="*/ 529 w 746" name="T74"/>
                  <a:gd fmla="*/ 4 h 13" name="T75"/>
                  <a:gd fmla="*/ 516 w 746" name="T76"/>
                  <a:gd fmla="*/ 4 h 13" name="T77"/>
                  <a:gd fmla="*/ 498 w 746" name="T78"/>
                  <a:gd fmla="*/ 3 h 13" name="T79"/>
                  <a:gd fmla="*/ 476 w 746" name="T80"/>
                  <a:gd fmla="*/ 3 h 13" name="T81"/>
                  <a:gd fmla="*/ 444 w 746" name="T82"/>
                  <a:gd fmla="*/ 5 h 13" name="T83"/>
                  <a:gd fmla="*/ 420 w 746" name="T84"/>
                  <a:gd fmla="*/ 3 h 13" name="T85"/>
                  <a:gd fmla="*/ 404 w 746" name="T86"/>
                  <a:gd fmla="*/ 4 h 13" name="T87"/>
                  <a:gd fmla="*/ 385 w 746" name="T88"/>
                  <a:gd fmla="*/ 5 h 13" name="T89"/>
                  <a:gd fmla="*/ 346 w 746" name="T90"/>
                  <a:gd fmla="*/ 0 h 13" name="T91"/>
                  <a:gd fmla="*/ 309 w 746" name="T92"/>
                  <a:gd fmla="*/ 2 h 13" name="T93"/>
                  <a:gd fmla="*/ 283 w 746" name="T94"/>
                  <a:gd fmla="*/ 1 h 13" name="T95"/>
                  <a:gd fmla="*/ 236 w 746" name="T96"/>
                  <a:gd fmla="*/ 1 h 13" name="T97"/>
                  <a:gd fmla="*/ 195 w 746" name="T98"/>
                  <a:gd fmla="*/ 3 h 13" name="T99"/>
                  <a:gd fmla="*/ 160 w 746" name="T100"/>
                  <a:gd fmla="*/ 4 h 13" name="T101"/>
                  <a:gd fmla="*/ 145 w 746" name="T102"/>
                  <a:gd fmla="*/ 3 h 13" name="T103"/>
                  <a:gd fmla="*/ 132 w 746" name="T104"/>
                  <a:gd fmla="*/ 2 h 13" name="T105"/>
                  <a:gd fmla="*/ 125 w 746" name="T106"/>
                  <a:gd fmla="*/ 3 h 13" name="T107"/>
                  <a:gd fmla="*/ 105 w 746" name="T108"/>
                  <a:gd fmla="*/ 3 h 13" name="T109"/>
                  <a:gd fmla="*/ 38 w 746" name="T110"/>
                  <a:gd fmla="*/ 4 h 13" name="T111"/>
                  <a:gd fmla="*/ 16 w 746" name="T112"/>
                  <a:gd fmla="*/ 4 h 13" name="T113"/>
                  <a:gd fmla="*/ 7 w 746" name="T114"/>
                  <a:gd fmla="*/ 10 h 13" name="T115"/>
                  <a:gd fmla="*/ 15 w 746" name="T116"/>
                  <a:gd fmla="*/ 9 h 13" name="T117"/>
                  <a:gd fmla="*/ 46 w 746" name="T118"/>
                  <a:gd fmla="*/ 10 h 13" name="T119"/>
                  <a:gd fmla="*/ 62 w 746" name="T120"/>
                  <a:gd fmla="*/ 10 h 13" name="T121"/>
                  <a:gd fmla="*/ 138 w 746" name="T122"/>
                  <a:gd fmla="*/ 9 h 13" name="T123"/>
                  <a:gd fmla="*/ 126 w 746" name="T124"/>
                  <a:gd fmla="*/ 2 h 1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3" w="746">
                    <a:moveTo>
                      <a:pt x="65" y="13"/>
                    </a:moveTo>
                    <a:cubicBezTo>
                      <a:pt x="67" y="13"/>
                      <a:pt x="66" y="11"/>
                      <a:pt x="67" y="10"/>
                    </a:cubicBezTo>
                    <a:cubicBezTo>
                      <a:pt x="70" y="10"/>
                      <a:pt x="68" y="11"/>
                      <a:pt x="69" y="12"/>
                    </a:cubicBezTo>
                    <a:cubicBezTo>
                      <a:pt x="72" y="12"/>
                      <a:pt x="73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7" y="10"/>
                      <a:pt x="82" y="11"/>
                      <a:pt x="84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9"/>
                      <a:pt x="84" y="8"/>
                      <a:pt x="84" y="8"/>
                    </a:cubicBezTo>
                    <a:cubicBezTo>
                      <a:pt x="86" y="8"/>
                      <a:pt x="87" y="7"/>
                      <a:pt x="87" y="8"/>
                    </a:cubicBezTo>
                    <a:cubicBezTo>
                      <a:pt x="86" y="8"/>
                      <a:pt x="86" y="8"/>
                      <a:pt x="86" y="9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9" y="10"/>
                      <a:pt x="85" y="9"/>
                      <a:pt x="85" y="10"/>
                    </a:cubicBezTo>
                    <a:cubicBezTo>
                      <a:pt x="88" y="9"/>
                      <a:pt x="91" y="8"/>
                      <a:pt x="93" y="8"/>
                    </a:cubicBezTo>
                    <a:cubicBezTo>
                      <a:pt x="94" y="10"/>
                      <a:pt x="89" y="9"/>
                      <a:pt x="91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91" y="12"/>
                      <a:pt x="86" y="9"/>
                      <a:pt x="88" y="12"/>
                    </a:cubicBezTo>
                    <a:cubicBezTo>
                      <a:pt x="93" y="12"/>
                      <a:pt x="93" y="11"/>
                      <a:pt x="97" y="11"/>
                    </a:cubicBezTo>
                    <a:cubicBezTo>
                      <a:pt x="98" y="11"/>
                      <a:pt x="97" y="10"/>
                      <a:pt x="98" y="10"/>
                    </a:cubicBezTo>
                    <a:cubicBezTo>
                      <a:pt x="104" y="8"/>
                      <a:pt x="102" y="13"/>
                      <a:pt x="107" y="11"/>
                    </a:cubicBezTo>
                    <a:cubicBezTo>
                      <a:pt x="108" y="10"/>
                      <a:pt x="108" y="9"/>
                      <a:pt x="111" y="9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4" y="11"/>
                      <a:pt x="113" y="9"/>
                      <a:pt x="117" y="10"/>
                    </a:cubicBezTo>
                    <a:cubicBezTo>
                      <a:pt x="116" y="10"/>
                      <a:pt x="114" y="10"/>
                      <a:pt x="114" y="11"/>
                    </a:cubicBezTo>
                    <a:cubicBezTo>
                      <a:pt x="117" y="12"/>
                      <a:pt x="116" y="10"/>
                      <a:pt x="118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3" y="11"/>
                      <a:pt x="128" y="10"/>
                      <a:pt x="133" y="10"/>
                    </a:cubicBezTo>
                    <a:cubicBezTo>
                      <a:pt x="132" y="10"/>
                      <a:pt x="132" y="10"/>
                      <a:pt x="133" y="11"/>
                    </a:cubicBezTo>
                    <a:cubicBezTo>
                      <a:pt x="139" y="10"/>
                      <a:pt x="145" y="11"/>
                      <a:pt x="151" y="12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6" y="12"/>
                      <a:pt x="154" y="11"/>
                      <a:pt x="155" y="10"/>
                    </a:cubicBezTo>
                    <a:cubicBezTo>
                      <a:pt x="156" y="10"/>
                      <a:pt x="157" y="11"/>
                      <a:pt x="156" y="11"/>
                    </a:cubicBezTo>
                    <a:cubicBezTo>
                      <a:pt x="160" y="10"/>
                      <a:pt x="167" y="9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4" y="11"/>
                      <a:pt x="174" y="8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84" y="10"/>
                      <a:pt x="192" y="9"/>
                      <a:pt x="197" y="11"/>
                    </a:cubicBezTo>
                    <a:cubicBezTo>
                      <a:pt x="198" y="9"/>
                      <a:pt x="204" y="12"/>
                      <a:pt x="205" y="9"/>
                    </a:cubicBezTo>
                    <a:cubicBezTo>
                      <a:pt x="209" y="10"/>
                      <a:pt x="207" y="11"/>
                      <a:pt x="213" y="12"/>
                    </a:cubicBezTo>
                    <a:cubicBezTo>
                      <a:pt x="215" y="12"/>
                      <a:pt x="215" y="10"/>
                      <a:pt x="217" y="10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21" y="11"/>
                      <a:pt x="221" y="11"/>
                      <a:pt x="221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2" y="11"/>
                      <a:pt x="221" y="10"/>
                      <a:pt x="222" y="10"/>
                    </a:cubicBezTo>
                    <a:cubicBezTo>
                      <a:pt x="224" y="9"/>
                      <a:pt x="228" y="11"/>
                      <a:pt x="228" y="12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1"/>
                      <a:pt x="234" y="11"/>
                      <a:pt x="233" y="11"/>
                    </a:cubicBezTo>
                    <a:cubicBezTo>
                      <a:pt x="236" y="10"/>
                      <a:pt x="233" y="13"/>
                      <a:pt x="237" y="12"/>
                    </a:cubicBezTo>
                    <a:cubicBezTo>
                      <a:pt x="236" y="11"/>
                      <a:pt x="237" y="11"/>
                      <a:pt x="237" y="11"/>
                    </a:cubicBezTo>
                    <a:cubicBezTo>
                      <a:pt x="238" y="11"/>
                      <a:pt x="242" y="11"/>
                      <a:pt x="245" y="11"/>
                    </a:cubicBezTo>
                    <a:cubicBezTo>
                      <a:pt x="244" y="12"/>
                      <a:pt x="244" y="12"/>
                      <a:pt x="244" y="12"/>
                    </a:cubicBezTo>
                    <a:cubicBezTo>
                      <a:pt x="249" y="12"/>
                      <a:pt x="254" y="11"/>
                      <a:pt x="260" y="12"/>
                    </a:cubicBezTo>
                    <a:cubicBezTo>
                      <a:pt x="258" y="11"/>
                      <a:pt x="258" y="10"/>
                      <a:pt x="260" y="9"/>
                    </a:cubicBezTo>
                    <a:cubicBezTo>
                      <a:pt x="261" y="11"/>
                      <a:pt x="261" y="11"/>
                      <a:pt x="261" y="11"/>
                    </a:cubicBezTo>
                    <a:cubicBezTo>
                      <a:pt x="262" y="10"/>
                      <a:pt x="259" y="10"/>
                      <a:pt x="261" y="9"/>
                    </a:cubicBezTo>
                    <a:cubicBezTo>
                      <a:pt x="263" y="9"/>
                      <a:pt x="262" y="11"/>
                      <a:pt x="261" y="11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3" y="11"/>
                      <a:pt x="263" y="12"/>
                    </a:cubicBezTo>
                    <a:cubicBezTo>
                      <a:pt x="264" y="11"/>
                      <a:pt x="267" y="13"/>
                      <a:pt x="269" y="12"/>
                    </a:cubicBezTo>
                    <a:cubicBezTo>
                      <a:pt x="269" y="12"/>
                      <a:pt x="269" y="12"/>
                      <a:pt x="269" y="12"/>
                    </a:cubicBezTo>
                    <a:cubicBezTo>
                      <a:pt x="274" y="12"/>
                      <a:pt x="277" y="12"/>
                      <a:pt x="281" y="12"/>
                    </a:cubicBezTo>
                    <a:cubicBezTo>
                      <a:pt x="281" y="11"/>
                      <a:pt x="283" y="11"/>
                      <a:pt x="284" y="10"/>
                    </a:cubicBezTo>
                    <a:cubicBezTo>
                      <a:pt x="288" y="10"/>
                      <a:pt x="291" y="11"/>
                      <a:pt x="295" y="11"/>
                    </a:cubicBezTo>
                    <a:cubicBezTo>
                      <a:pt x="298" y="10"/>
                      <a:pt x="296" y="10"/>
                      <a:pt x="297" y="9"/>
                    </a:cubicBezTo>
                    <a:cubicBezTo>
                      <a:pt x="297" y="10"/>
                      <a:pt x="301" y="10"/>
                      <a:pt x="299" y="11"/>
                    </a:cubicBezTo>
                    <a:cubicBezTo>
                      <a:pt x="304" y="11"/>
                      <a:pt x="305" y="11"/>
                      <a:pt x="311" y="10"/>
                    </a:cubicBezTo>
                    <a:cubicBezTo>
                      <a:pt x="311" y="10"/>
                      <a:pt x="310" y="9"/>
                      <a:pt x="310" y="9"/>
                    </a:cubicBezTo>
                    <a:cubicBezTo>
                      <a:pt x="311" y="9"/>
                      <a:pt x="313" y="10"/>
                      <a:pt x="313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9" y="9"/>
                      <a:pt x="328" y="13"/>
                      <a:pt x="333" y="11"/>
                    </a:cubicBezTo>
                    <a:cubicBezTo>
                      <a:pt x="333" y="11"/>
                      <a:pt x="333" y="11"/>
                      <a:pt x="333" y="11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1" y="10"/>
                      <a:pt x="337" y="11"/>
                      <a:pt x="339" y="11"/>
                    </a:cubicBezTo>
                    <a:cubicBezTo>
                      <a:pt x="344" y="10"/>
                      <a:pt x="348" y="12"/>
                      <a:pt x="353" y="10"/>
                    </a:cubicBezTo>
                    <a:cubicBezTo>
                      <a:pt x="357" y="13"/>
                      <a:pt x="366" y="10"/>
                      <a:pt x="371" y="12"/>
                    </a:cubicBezTo>
                    <a:cubicBezTo>
                      <a:pt x="371" y="11"/>
                      <a:pt x="371" y="11"/>
                      <a:pt x="371" y="11"/>
                    </a:cubicBezTo>
                    <a:cubicBezTo>
                      <a:pt x="372" y="11"/>
                      <a:pt x="373" y="12"/>
                      <a:pt x="374" y="12"/>
                    </a:cubicBezTo>
                    <a:cubicBezTo>
                      <a:pt x="373" y="11"/>
                      <a:pt x="372" y="11"/>
                      <a:pt x="373" y="11"/>
                    </a:cubicBezTo>
                    <a:cubicBezTo>
                      <a:pt x="384" y="10"/>
                      <a:pt x="396" y="12"/>
                      <a:pt x="408" y="13"/>
                    </a:cubicBezTo>
                    <a:cubicBezTo>
                      <a:pt x="412" y="13"/>
                      <a:pt x="410" y="9"/>
                      <a:pt x="415" y="11"/>
                    </a:cubicBezTo>
                    <a:cubicBezTo>
                      <a:pt x="414" y="12"/>
                      <a:pt x="414" y="12"/>
                      <a:pt x="414" y="12"/>
                    </a:cubicBezTo>
                    <a:cubicBezTo>
                      <a:pt x="422" y="10"/>
                      <a:pt x="431" y="12"/>
                      <a:pt x="439" y="11"/>
                    </a:cubicBezTo>
                    <a:cubicBezTo>
                      <a:pt x="439" y="11"/>
                      <a:pt x="439" y="11"/>
                      <a:pt x="438" y="11"/>
                    </a:cubicBezTo>
                    <a:cubicBezTo>
                      <a:pt x="440" y="12"/>
                      <a:pt x="444" y="11"/>
                      <a:pt x="444" y="11"/>
                    </a:cubicBezTo>
                    <a:cubicBezTo>
                      <a:pt x="446" y="11"/>
                      <a:pt x="445" y="11"/>
                      <a:pt x="446" y="12"/>
                    </a:cubicBezTo>
                    <a:cubicBezTo>
                      <a:pt x="447" y="12"/>
                      <a:pt x="450" y="11"/>
                      <a:pt x="451" y="12"/>
                    </a:cubicBezTo>
                    <a:cubicBezTo>
                      <a:pt x="451" y="12"/>
                      <a:pt x="450" y="12"/>
                      <a:pt x="450" y="12"/>
                    </a:cubicBezTo>
                    <a:cubicBezTo>
                      <a:pt x="451" y="11"/>
                      <a:pt x="455" y="12"/>
                      <a:pt x="454" y="11"/>
                    </a:cubicBezTo>
                    <a:cubicBezTo>
                      <a:pt x="457" y="11"/>
                      <a:pt x="460" y="10"/>
                      <a:pt x="463" y="11"/>
                    </a:cubicBezTo>
                    <a:cubicBezTo>
                      <a:pt x="464" y="10"/>
                      <a:pt x="468" y="12"/>
                      <a:pt x="469" y="10"/>
                    </a:cubicBezTo>
                    <a:cubicBezTo>
                      <a:pt x="468" y="12"/>
                      <a:pt x="474" y="11"/>
                      <a:pt x="476" y="11"/>
                    </a:cubicBezTo>
                    <a:cubicBezTo>
                      <a:pt x="475" y="11"/>
                      <a:pt x="478" y="11"/>
                      <a:pt x="477" y="12"/>
                    </a:cubicBezTo>
                    <a:cubicBezTo>
                      <a:pt x="479" y="12"/>
                      <a:pt x="481" y="12"/>
                      <a:pt x="481" y="11"/>
                    </a:cubicBezTo>
                    <a:cubicBezTo>
                      <a:pt x="485" y="13"/>
                      <a:pt x="489" y="9"/>
                      <a:pt x="491" y="12"/>
                    </a:cubicBezTo>
                    <a:cubicBezTo>
                      <a:pt x="498" y="11"/>
                      <a:pt x="504" y="10"/>
                      <a:pt x="510" y="10"/>
                    </a:cubicBezTo>
                    <a:cubicBezTo>
                      <a:pt x="510" y="11"/>
                      <a:pt x="504" y="10"/>
                      <a:pt x="504" y="12"/>
                    </a:cubicBezTo>
                    <a:cubicBezTo>
                      <a:pt x="510" y="11"/>
                      <a:pt x="513" y="9"/>
                      <a:pt x="519" y="10"/>
                    </a:cubicBezTo>
                    <a:cubicBezTo>
                      <a:pt x="520" y="10"/>
                      <a:pt x="518" y="11"/>
                      <a:pt x="517" y="11"/>
                    </a:cubicBezTo>
                    <a:cubicBezTo>
                      <a:pt x="523" y="10"/>
                      <a:pt x="528" y="11"/>
                      <a:pt x="533" y="10"/>
                    </a:cubicBezTo>
                    <a:cubicBezTo>
                      <a:pt x="533" y="10"/>
                      <a:pt x="533" y="10"/>
                      <a:pt x="532" y="11"/>
                    </a:cubicBezTo>
                    <a:cubicBezTo>
                      <a:pt x="533" y="10"/>
                      <a:pt x="535" y="11"/>
                      <a:pt x="534" y="10"/>
                    </a:cubicBezTo>
                    <a:cubicBezTo>
                      <a:pt x="533" y="10"/>
                      <a:pt x="533" y="10"/>
                      <a:pt x="533" y="10"/>
                    </a:cubicBezTo>
                    <a:cubicBezTo>
                      <a:pt x="532" y="9"/>
                      <a:pt x="537" y="8"/>
                      <a:pt x="538" y="7"/>
                    </a:cubicBezTo>
                    <a:cubicBezTo>
                      <a:pt x="536" y="9"/>
                      <a:pt x="543" y="8"/>
                      <a:pt x="540" y="11"/>
                    </a:cubicBezTo>
                    <a:cubicBezTo>
                      <a:pt x="541" y="10"/>
                      <a:pt x="541" y="10"/>
                      <a:pt x="541" y="10"/>
                    </a:cubicBezTo>
                    <a:cubicBezTo>
                      <a:pt x="542" y="10"/>
                      <a:pt x="542" y="10"/>
                      <a:pt x="541" y="11"/>
                    </a:cubicBezTo>
                    <a:cubicBezTo>
                      <a:pt x="545" y="10"/>
                      <a:pt x="544" y="9"/>
                      <a:pt x="547" y="9"/>
                    </a:cubicBezTo>
                    <a:cubicBezTo>
                      <a:pt x="547" y="10"/>
                      <a:pt x="546" y="10"/>
                      <a:pt x="546" y="10"/>
                    </a:cubicBezTo>
                    <a:cubicBezTo>
                      <a:pt x="548" y="10"/>
                      <a:pt x="549" y="9"/>
                      <a:pt x="552" y="9"/>
                    </a:cubicBezTo>
                    <a:cubicBezTo>
                      <a:pt x="552" y="9"/>
                      <a:pt x="552" y="10"/>
                      <a:pt x="551" y="10"/>
                    </a:cubicBezTo>
                    <a:cubicBezTo>
                      <a:pt x="556" y="10"/>
                      <a:pt x="559" y="8"/>
                      <a:pt x="565" y="8"/>
                    </a:cubicBezTo>
                    <a:cubicBezTo>
                      <a:pt x="563" y="10"/>
                      <a:pt x="566" y="9"/>
                      <a:pt x="567" y="10"/>
                    </a:cubicBezTo>
                    <a:cubicBezTo>
                      <a:pt x="569" y="10"/>
                      <a:pt x="569" y="10"/>
                      <a:pt x="569" y="10"/>
                    </a:cubicBezTo>
                    <a:cubicBezTo>
                      <a:pt x="568" y="9"/>
                      <a:pt x="568" y="9"/>
                      <a:pt x="568" y="9"/>
                    </a:cubicBezTo>
                    <a:cubicBezTo>
                      <a:pt x="571" y="9"/>
                      <a:pt x="573" y="8"/>
                      <a:pt x="575" y="9"/>
                    </a:cubicBezTo>
                    <a:cubicBezTo>
                      <a:pt x="573" y="9"/>
                      <a:pt x="573" y="9"/>
                      <a:pt x="573" y="9"/>
                    </a:cubicBezTo>
                    <a:cubicBezTo>
                      <a:pt x="578" y="9"/>
                      <a:pt x="578" y="9"/>
                      <a:pt x="578" y="9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5" y="7"/>
                      <a:pt x="578" y="7"/>
                    </a:cubicBezTo>
                    <a:cubicBezTo>
                      <a:pt x="577" y="7"/>
                      <a:pt x="580" y="7"/>
                      <a:pt x="582" y="8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3" y="7"/>
                      <a:pt x="584" y="7"/>
                      <a:pt x="586" y="7"/>
                    </a:cubicBezTo>
                    <a:cubicBezTo>
                      <a:pt x="586" y="8"/>
                      <a:pt x="586" y="9"/>
                      <a:pt x="586" y="9"/>
                    </a:cubicBezTo>
                    <a:cubicBezTo>
                      <a:pt x="587" y="8"/>
                      <a:pt x="592" y="9"/>
                      <a:pt x="593" y="8"/>
                    </a:cubicBezTo>
                    <a:cubicBezTo>
                      <a:pt x="593" y="8"/>
                      <a:pt x="592" y="9"/>
                      <a:pt x="593" y="9"/>
                    </a:cubicBezTo>
                    <a:cubicBezTo>
                      <a:pt x="594" y="8"/>
                      <a:pt x="594" y="8"/>
                      <a:pt x="594" y="8"/>
                    </a:cubicBezTo>
                    <a:cubicBezTo>
                      <a:pt x="595" y="8"/>
                      <a:pt x="595" y="8"/>
                      <a:pt x="595" y="9"/>
                    </a:cubicBezTo>
                    <a:cubicBezTo>
                      <a:pt x="598" y="9"/>
                      <a:pt x="594" y="7"/>
                      <a:pt x="598" y="8"/>
                    </a:cubicBezTo>
                    <a:cubicBezTo>
                      <a:pt x="597" y="8"/>
                      <a:pt x="598" y="8"/>
                      <a:pt x="597" y="8"/>
                    </a:cubicBezTo>
                    <a:cubicBezTo>
                      <a:pt x="601" y="9"/>
                      <a:pt x="605" y="8"/>
                      <a:pt x="608" y="8"/>
                    </a:cubicBezTo>
                    <a:cubicBezTo>
                      <a:pt x="609" y="10"/>
                      <a:pt x="605" y="8"/>
                      <a:pt x="606" y="10"/>
                    </a:cubicBezTo>
                    <a:cubicBezTo>
                      <a:pt x="612" y="9"/>
                      <a:pt x="617" y="8"/>
                      <a:pt x="623" y="8"/>
                    </a:cubicBezTo>
                    <a:cubicBezTo>
                      <a:pt x="622" y="8"/>
                      <a:pt x="622" y="8"/>
                      <a:pt x="622" y="8"/>
                    </a:cubicBezTo>
                    <a:cubicBezTo>
                      <a:pt x="622" y="6"/>
                      <a:pt x="625" y="9"/>
                      <a:pt x="628" y="8"/>
                    </a:cubicBezTo>
                    <a:cubicBezTo>
                      <a:pt x="627" y="8"/>
                      <a:pt x="627" y="9"/>
                      <a:pt x="627" y="9"/>
                    </a:cubicBezTo>
                    <a:cubicBezTo>
                      <a:pt x="631" y="9"/>
                      <a:pt x="635" y="9"/>
                      <a:pt x="640" y="8"/>
                    </a:cubicBezTo>
                    <a:cubicBezTo>
                      <a:pt x="639" y="8"/>
                      <a:pt x="639" y="8"/>
                      <a:pt x="639" y="8"/>
                    </a:cubicBezTo>
                    <a:cubicBezTo>
                      <a:pt x="641" y="9"/>
                      <a:pt x="645" y="9"/>
                      <a:pt x="647" y="9"/>
                    </a:cubicBezTo>
                    <a:cubicBezTo>
                      <a:pt x="648" y="8"/>
                      <a:pt x="649" y="9"/>
                      <a:pt x="648" y="8"/>
                    </a:cubicBezTo>
                    <a:cubicBezTo>
                      <a:pt x="655" y="11"/>
                      <a:pt x="662" y="6"/>
                      <a:pt x="668" y="9"/>
                    </a:cubicBezTo>
                    <a:cubicBezTo>
                      <a:pt x="667" y="9"/>
                      <a:pt x="666" y="9"/>
                      <a:pt x="666" y="9"/>
                    </a:cubicBezTo>
                    <a:cubicBezTo>
                      <a:pt x="672" y="9"/>
                      <a:pt x="672" y="9"/>
                      <a:pt x="672" y="9"/>
                    </a:cubicBezTo>
                    <a:cubicBezTo>
                      <a:pt x="671" y="8"/>
                      <a:pt x="671" y="8"/>
                      <a:pt x="670" y="7"/>
                    </a:cubicBezTo>
                    <a:cubicBezTo>
                      <a:pt x="671" y="7"/>
                      <a:pt x="672" y="6"/>
                      <a:pt x="673" y="6"/>
                    </a:cubicBezTo>
                    <a:cubicBezTo>
                      <a:pt x="671" y="7"/>
                      <a:pt x="673" y="8"/>
                      <a:pt x="674" y="8"/>
                    </a:cubicBezTo>
                    <a:cubicBezTo>
                      <a:pt x="674" y="8"/>
                      <a:pt x="675" y="8"/>
                      <a:pt x="675" y="8"/>
                    </a:cubicBezTo>
                    <a:cubicBezTo>
                      <a:pt x="677" y="9"/>
                      <a:pt x="675" y="6"/>
                      <a:pt x="679" y="7"/>
                    </a:cubicBezTo>
                    <a:cubicBezTo>
                      <a:pt x="679" y="7"/>
                      <a:pt x="679" y="7"/>
                      <a:pt x="679" y="7"/>
                    </a:cubicBezTo>
                    <a:cubicBezTo>
                      <a:pt x="680" y="7"/>
                      <a:pt x="681" y="6"/>
                      <a:pt x="683" y="7"/>
                    </a:cubicBezTo>
                    <a:cubicBezTo>
                      <a:pt x="683" y="8"/>
                      <a:pt x="681" y="7"/>
                      <a:pt x="681" y="8"/>
                    </a:cubicBezTo>
                    <a:cubicBezTo>
                      <a:pt x="683" y="8"/>
                      <a:pt x="685" y="6"/>
                      <a:pt x="687" y="7"/>
                    </a:cubicBezTo>
                    <a:cubicBezTo>
                      <a:pt x="686" y="7"/>
                      <a:pt x="685" y="7"/>
                      <a:pt x="684" y="8"/>
                    </a:cubicBezTo>
                    <a:cubicBezTo>
                      <a:pt x="686" y="9"/>
                      <a:pt x="686" y="8"/>
                      <a:pt x="688" y="9"/>
                    </a:cubicBezTo>
                    <a:cubicBezTo>
                      <a:pt x="688" y="9"/>
                      <a:pt x="688" y="9"/>
                      <a:pt x="688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3" y="6"/>
                      <a:pt x="696" y="8"/>
                      <a:pt x="700" y="7"/>
                    </a:cubicBezTo>
                    <a:cubicBezTo>
                      <a:pt x="696" y="8"/>
                      <a:pt x="699" y="8"/>
                      <a:pt x="699" y="9"/>
                    </a:cubicBezTo>
                    <a:cubicBezTo>
                      <a:pt x="700" y="9"/>
                      <a:pt x="701" y="9"/>
                      <a:pt x="701" y="10"/>
                    </a:cubicBezTo>
                    <a:cubicBezTo>
                      <a:pt x="702" y="9"/>
                      <a:pt x="703" y="11"/>
                      <a:pt x="706" y="9"/>
                    </a:cubicBezTo>
                    <a:cubicBezTo>
                      <a:pt x="706" y="10"/>
                      <a:pt x="708" y="9"/>
                      <a:pt x="707" y="10"/>
                    </a:cubicBezTo>
                    <a:cubicBezTo>
                      <a:pt x="709" y="10"/>
                      <a:pt x="707" y="9"/>
                      <a:pt x="707" y="9"/>
                    </a:cubicBezTo>
                    <a:cubicBezTo>
                      <a:pt x="710" y="8"/>
                      <a:pt x="715" y="11"/>
                      <a:pt x="720" y="9"/>
                    </a:cubicBezTo>
                    <a:cubicBezTo>
                      <a:pt x="724" y="8"/>
                      <a:pt x="725" y="7"/>
                      <a:pt x="729" y="6"/>
                    </a:cubicBezTo>
                    <a:cubicBezTo>
                      <a:pt x="730" y="7"/>
                      <a:pt x="728" y="7"/>
                      <a:pt x="728" y="7"/>
                    </a:cubicBezTo>
                    <a:cubicBezTo>
                      <a:pt x="730" y="8"/>
                      <a:pt x="731" y="8"/>
                      <a:pt x="733" y="7"/>
                    </a:cubicBezTo>
                    <a:cubicBezTo>
                      <a:pt x="733" y="8"/>
                      <a:pt x="733" y="8"/>
                      <a:pt x="734" y="9"/>
                    </a:cubicBezTo>
                    <a:cubicBezTo>
                      <a:pt x="735" y="8"/>
                      <a:pt x="735" y="7"/>
                      <a:pt x="737" y="8"/>
                    </a:cubicBezTo>
                    <a:cubicBezTo>
                      <a:pt x="737" y="8"/>
                      <a:pt x="736" y="9"/>
                      <a:pt x="735" y="9"/>
                    </a:cubicBezTo>
                    <a:cubicBezTo>
                      <a:pt x="737" y="9"/>
                      <a:pt x="739" y="8"/>
                      <a:pt x="741" y="8"/>
                    </a:cubicBezTo>
                    <a:cubicBezTo>
                      <a:pt x="742" y="9"/>
                      <a:pt x="740" y="9"/>
                      <a:pt x="739" y="9"/>
                    </a:cubicBezTo>
                    <a:cubicBezTo>
                      <a:pt x="742" y="9"/>
                      <a:pt x="745" y="9"/>
                      <a:pt x="746" y="8"/>
                    </a:cubicBezTo>
                    <a:cubicBezTo>
                      <a:pt x="744" y="7"/>
                      <a:pt x="744" y="7"/>
                      <a:pt x="744" y="7"/>
                    </a:cubicBezTo>
                    <a:cubicBezTo>
                      <a:pt x="745" y="7"/>
                      <a:pt x="745" y="8"/>
                      <a:pt x="744" y="8"/>
                    </a:cubicBezTo>
                    <a:cubicBezTo>
                      <a:pt x="742" y="9"/>
                      <a:pt x="741" y="8"/>
                      <a:pt x="741" y="8"/>
                    </a:cubicBezTo>
                    <a:cubicBezTo>
                      <a:pt x="743" y="7"/>
                      <a:pt x="743" y="7"/>
                      <a:pt x="743" y="7"/>
                    </a:cubicBezTo>
                    <a:cubicBezTo>
                      <a:pt x="741" y="5"/>
                      <a:pt x="737" y="8"/>
                      <a:pt x="734" y="8"/>
                    </a:cubicBezTo>
                    <a:cubicBezTo>
                      <a:pt x="735" y="6"/>
                      <a:pt x="735" y="6"/>
                      <a:pt x="735" y="6"/>
                    </a:cubicBezTo>
                    <a:cubicBezTo>
                      <a:pt x="733" y="7"/>
                      <a:pt x="733" y="7"/>
                      <a:pt x="733" y="7"/>
                    </a:cubicBezTo>
                    <a:cubicBezTo>
                      <a:pt x="732" y="7"/>
                      <a:pt x="732" y="6"/>
                      <a:pt x="733" y="6"/>
                    </a:cubicBezTo>
                    <a:cubicBezTo>
                      <a:pt x="731" y="5"/>
                      <a:pt x="731" y="6"/>
                      <a:pt x="729" y="5"/>
                    </a:cubicBezTo>
                    <a:cubicBezTo>
                      <a:pt x="729" y="5"/>
                      <a:pt x="729" y="5"/>
                      <a:pt x="729" y="5"/>
                    </a:cubicBezTo>
                    <a:cubicBezTo>
                      <a:pt x="728" y="6"/>
                      <a:pt x="728" y="6"/>
                      <a:pt x="728" y="6"/>
                    </a:cubicBezTo>
                    <a:cubicBezTo>
                      <a:pt x="728" y="5"/>
                      <a:pt x="727" y="4"/>
                      <a:pt x="728" y="5"/>
                    </a:cubicBezTo>
                    <a:cubicBezTo>
                      <a:pt x="725" y="4"/>
                      <a:pt x="723" y="6"/>
                      <a:pt x="721" y="5"/>
                    </a:cubicBezTo>
                    <a:cubicBezTo>
                      <a:pt x="722" y="5"/>
                      <a:pt x="722" y="5"/>
                      <a:pt x="722" y="5"/>
                    </a:cubicBezTo>
                    <a:cubicBezTo>
                      <a:pt x="717" y="5"/>
                      <a:pt x="721" y="6"/>
                      <a:pt x="718" y="7"/>
                    </a:cubicBezTo>
                    <a:cubicBezTo>
                      <a:pt x="715" y="4"/>
                      <a:pt x="715" y="4"/>
                      <a:pt x="715" y="4"/>
                    </a:cubicBezTo>
                    <a:cubicBezTo>
                      <a:pt x="715" y="5"/>
                      <a:pt x="715" y="5"/>
                      <a:pt x="715" y="5"/>
                    </a:cubicBezTo>
                    <a:cubicBezTo>
                      <a:pt x="714" y="5"/>
                      <a:pt x="713" y="5"/>
                      <a:pt x="713" y="5"/>
                    </a:cubicBezTo>
                    <a:cubicBezTo>
                      <a:pt x="711" y="6"/>
                      <a:pt x="714" y="5"/>
                      <a:pt x="712" y="6"/>
                    </a:cubicBezTo>
                    <a:cubicBezTo>
                      <a:pt x="710" y="5"/>
                      <a:pt x="706" y="7"/>
                      <a:pt x="705" y="5"/>
                    </a:cubicBezTo>
                    <a:cubicBezTo>
                      <a:pt x="704" y="6"/>
                      <a:pt x="708" y="5"/>
                      <a:pt x="705" y="6"/>
                    </a:cubicBezTo>
                    <a:cubicBezTo>
                      <a:pt x="704" y="4"/>
                      <a:pt x="702" y="6"/>
                      <a:pt x="700" y="5"/>
                    </a:cubicBezTo>
                    <a:cubicBezTo>
                      <a:pt x="700" y="4"/>
                      <a:pt x="703" y="5"/>
                      <a:pt x="700" y="4"/>
                    </a:cubicBezTo>
                    <a:cubicBezTo>
                      <a:pt x="699" y="6"/>
                      <a:pt x="696" y="4"/>
                      <a:pt x="694" y="4"/>
                    </a:cubicBezTo>
                    <a:cubicBezTo>
                      <a:pt x="694" y="5"/>
                      <a:pt x="690" y="4"/>
                      <a:pt x="687" y="5"/>
                    </a:cubicBezTo>
                    <a:cubicBezTo>
                      <a:pt x="687" y="4"/>
                      <a:pt x="681" y="4"/>
                      <a:pt x="678" y="4"/>
                    </a:cubicBezTo>
                    <a:cubicBezTo>
                      <a:pt x="678" y="3"/>
                      <a:pt x="678" y="3"/>
                      <a:pt x="678" y="3"/>
                    </a:cubicBezTo>
                    <a:cubicBezTo>
                      <a:pt x="678" y="5"/>
                      <a:pt x="675" y="5"/>
                      <a:pt x="672" y="5"/>
                    </a:cubicBezTo>
                    <a:cubicBezTo>
                      <a:pt x="672" y="4"/>
                      <a:pt x="673" y="4"/>
                      <a:pt x="674" y="3"/>
                    </a:cubicBezTo>
                    <a:cubicBezTo>
                      <a:pt x="672" y="3"/>
                      <a:pt x="672" y="3"/>
                      <a:pt x="672" y="3"/>
                    </a:cubicBezTo>
                    <a:cubicBezTo>
                      <a:pt x="671" y="4"/>
                      <a:pt x="671" y="4"/>
                      <a:pt x="669" y="4"/>
                    </a:cubicBezTo>
                    <a:cubicBezTo>
                      <a:pt x="670" y="3"/>
                      <a:pt x="670" y="3"/>
                      <a:pt x="670" y="3"/>
                    </a:cubicBezTo>
                    <a:cubicBezTo>
                      <a:pt x="667" y="3"/>
                      <a:pt x="664" y="4"/>
                      <a:pt x="661" y="4"/>
                    </a:cubicBezTo>
                    <a:cubicBezTo>
                      <a:pt x="661" y="5"/>
                      <a:pt x="664" y="6"/>
                      <a:pt x="660" y="7"/>
                    </a:cubicBezTo>
                    <a:cubicBezTo>
                      <a:pt x="660" y="7"/>
                      <a:pt x="660" y="6"/>
                      <a:pt x="661" y="5"/>
                    </a:cubicBezTo>
                    <a:cubicBezTo>
                      <a:pt x="660" y="6"/>
                      <a:pt x="660" y="6"/>
                      <a:pt x="659" y="6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59" y="4"/>
                      <a:pt x="660" y="6"/>
                      <a:pt x="658" y="5"/>
                    </a:cubicBezTo>
                    <a:cubicBezTo>
                      <a:pt x="658" y="5"/>
                      <a:pt x="657" y="5"/>
                      <a:pt x="657" y="4"/>
                    </a:cubicBezTo>
                    <a:cubicBezTo>
                      <a:pt x="658" y="4"/>
                      <a:pt x="659" y="5"/>
                      <a:pt x="659" y="4"/>
                    </a:cubicBezTo>
                    <a:cubicBezTo>
                      <a:pt x="658" y="4"/>
                      <a:pt x="656" y="4"/>
                      <a:pt x="655" y="3"/>
                    </a:cubicBezTo>
                    <a:cubicBezTo>
                      <a:pt x="655" y="3"/>
                      <a:pt x="655" y="4"/>
                      <a:pt x="654" y="4"/>
                    </a:cubicBezTo>
                    <a:cubicBezTo>
                      <a:pt x="652" y="4"/>
                      <a:pt x="653" y="3"/>
                      <a:pt x="652" y="3"/>
                    </a:cubicBezTo>
                    <a:cubicBezTo>
                      <a:pt x="651" y="3"/>
                      <a:pt x="649" y="3"/>
                      <a:pt x="649" y="4"/>
                    </a:cubicBezTo>
                    <a:cubicBezTo>
                      <a:pt x="648" y="4"/>
                      <a:pt x="648" y="3"/>
                      <a:pt x="648" y="3"/>
                    </a:cubicBezTo>
                    <a:cubicBezTo>
                      <a:pt x="647" y="4"/>
                      <a:pt x="641" y="3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38" y="6"/>
                      <a:pt x="633" y="4"/>
                      <a:pt x="629" y="5"/>
                    </a:cubicBezTo>
                    <a:cubicBezTo>
                      <a:pt x="629" y="4"/>
                      <a:pt x="629" y="4"/>
                      <a:pt x="629" y="4"/>
                    </a:cubicBezTo>
                    <a:cubicBezTo>
                      <a:pt x="626" y="5"/>
                      <a:pt x="623" y="4"/>
                      <a:pt x="621" y="5"/>
                    </a:cubicBezTo>
                    <a:cubicBezTo>
                      <a:pt x="620" y="5"/>
                      <a:pt x="619" y="5"/>
                      <a:pt x="619" y="4"/>
                    </a:cubicBezTo>
                    <a:cubicBezTo>
                      <a:pt x="617" y="4"/>
                      <a:pt x="617" y="5"/>
                      <a:pt x="614" y="4"/>
                    </a:cubicBezTo>
                    <a:cubicBezTo>
                      <a:pt x="616" y="3"/>
                      <a:pt x="613" y="4"/>
                      <a:pt x="616" y="4"/>
                    </a:cubicBezTo>
                    <a:cubicBezTo>
                      <a:pt x="613" y="3"/>
                      <a:pt x="612" y="3"/>
                      <a:pt x="610" y="4"/>
                    </a:cubicBezTo>
                    <a:cubicBezTo>
                      <a:pt x="611" y="3"/>
                      <a:pt x="607" y="2"/>
                      <a:pt x="606" y="3"/>
                    </a:cubicBezTo>
                    <a:cubicBezTo>
                      <a:pt x="608" y="3"/>
                      <a:pt x="608" y="3"/>
                      <a:pt x="608" y="3"/>
                    </a:cubicBezTo>
                    <a:cubicBezTo>
                      <a:pt x="607" y="4"/>
                      <a:pt x="605" y="4"/>
                      <a:pt x="604" y="3"/>
                    </a:cubicBezTo>
                    <a:cubicBezTo>
                      <a:pt x="605" y="2"/>
                      <a:pt x="605" y="2"/>
                      <a:pt x="605" y="2"/>
                    </a:cubicBezTo>
                    <a:cubicBezTo>
                      <a:pt x="599" y="1"/>
                      <a:pt x="595" y="5"/>
                      <a:pt x="590" y="2"/>
                    </a:cubicBezTo>
                    <a:cubicBezTo>
                      <a:pt x="589" y="3"/>
                      <a:pt x="593" y="3"/>
                      <a:pt x="592" y="4"/>
                    </a:cubicBezTo>
                    <a:cubicBezTo>
                      <a:pt x="589" y="4"/>
                      <a:pt x="587" y="2"/>
                      <a:pt x="586" y="2"/>
                    </a:cubicBezTo>
                    <a:cubicBezTo>
                      <a:pt x="582" y="1"/>
                      <a:pt x="583" y="4"/>
                      <a:pt x="579" y="3"/>
                    </a:cubicBezTo>
                    <a:cubicBezTo>
                      <a:pt x="579" y="4"/>
                      <a:pt x="580" y="5"/>
                      <a:pt x="577" y="5"/>
                    </a:cubicBezTo>
                    <a:cubicBezTo>
                      <a:pt x="575" y="5"/>
                      <a:pt x="574" y="3"/>
                      <a:pt x="576" y="3"/>
                    </a:cubicBezTo>
                    <a:cubicBezTo>
                      <a:pt x="576" y="3"/>
                      <a:pt x="577" y="3"/>
                      <a:pt x="576" y="3"/>
                    </a:cubicBezTo>
                    <a:cubicBezTo>
                      <a:pt x="577" y="3"/>
                      <a:pt x="578" y="3"/>
                      <a:pt x="577" y="2"/>
                    </a:cubicBezTo>
                    <a:cubicBezTo>
                      <a:pt x="577" y="3"/>
                      <a:pt x="577" y="3"/>
                      <a:pt x="577" y="3"/>
                    </a:cubicBezTo>
                    <a:cubicBezTo>
                      <a:pt x="576" y="2"/>
                      <a:pt x="572" y="3"/>
                      <a:pt x="573" y="2"/>
                    </a:cubicBezTo>
                    <a:cubicBezTo>
                      <a:pt x="571" y="2"/>
                      <a:pt x="572" y="3"/>
                      <a:pt x="574" y="3"/>
                    </a:cubicBezTo>
                    <a:cubicBezTo>
                      <a:pt x="570" y="2"/>
                      <a:pt x="568" y="3"/>
                      <a:pt x="565" y="2"/>
                    </a:cubicBezTo>
                    <a:cubicBezTo>
                      <a:pt x="566" y="3"/>
                      <a:pt x="566" y="3"/>
                      <a:pt x="566" y="3"/>
                    </a:cubicBezTo>
                    <a:cubicBezTo>
                      <a:pt x="561" y="2"/>
                      <a:pt x="563" y="4"/>
                      <a:pt x="560" y="4"/>
                    </a:cubicBezTo>
                    <a:cubicBezTo>
                      <a:pt x="558" y="3"/>
                      <a:pt x="561" y="2"/>
                      <a:pt x="557" y="3"/>
                    </a:cubicBezTo>
                    <a:cubicBezTo>
                      <a:pt x="555" y="3"/>
                      <a:pt x="557" y="2"/>
                      <a:pt x="558" y="1"/>
                    </a:cubicBezTo>
                    <a:cubicBezTo>
                      <a:pt x="555" y="2"/>
                      <a:pt x="552" y="1"/>
                      <a:pt x="550" y="1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1" y="0"/>
                      <a:pt x="550" y="0"/>
                      <a:pt x="549" y="0"/>
                    </a:cubicBezTo>
                    <a:cubicBezTo>
                      <a:pt x="550" y="1"/>
                      <a:pt x="550" y="1"/>
                      <a:pt x="550" y="1"/>
                    </a:cubicBezTo>
                    <a:cubicBezTo>
                      <a:pt x="549" y="1"/>
                      <a:pt x="548" y="1"/>
                      <a:pt x="548" y="1"/>
                    </a:cubicBezTo>
                    <a:cubicBezTo>
                      <a:pt x="547" y="1"/>
                      <a:pt x="549" y="2"/>
                      <a:pt x="547" y="3"/>
                    </a:cubicBezTo>
                    <a:cubicBezTo>
                      <a:pt x="546" y="3"/>
                      <a:pt x="543" y="4"/>
                      <a:pt x="543" y="3"/>
                    </a:cubicBezTo>
                    <a:cubicBezTo>
                      <a:pt x="547" y="3"/>
                      <a:pt x="542" y="1"/>
                      <a:pt x="546" y="1"/>
                    </a:cubicBezTo>
                    <a:cubicBezTo>
                      <a:pt x="545" y="1"/>
                      <a:pt x="544" y="1"/>
                      <a:pt x="543" y="1"/>
                    </a:cubicBezTo>
                    <a:cubicBezTo>
                      <a:pt x="543" y="1"/>
                      <a:pt x="543" y="1"/>
                      <a:pt x="544" y="1"/>
                    </a:cubicBezTo>
                    <a:cubicBezTo>
                      <a:pt x="540" y="0"/>
                      <a:pt x="542" y="2"/>
                      <a:pt x="538" y="2"/>
                    </a:cubicBezTo>
                    <a:cubicBezTo>
                      <a:pt x="538" y="1"/>
                      <a:pt x="537" y="1"/>
                      <a:pt x="536" y="1"/>
                    </a:cubicBezTo>
                    <a:cubicBezTo>
                      <a:pt x="538" y="1"/>
                      <a:pt x="537" y="2"/>
                      <a:pt x="536" y="3"/>
                    </a:cubicBezTo>
                    <a:cubicBezTo>
                      <a:pt x="533" y="2"/>
                      <a:pt x="533" y="3"/>
                      <a:pt x="531" y="3"/>
                    </a:cubicBezTo>
                    <a:cubicBezTo>
                      <a:pt x="533" y="3"/>
                      <a:pt x="533" y="3"/>
                      <a:pt x="533" y="3"/>
                    </a:cubicBezTo>
                    <a:cubicBezTo>
                      <a:pt x="532" y="4"/>
                      <a:pt x="531" y="4"/>
                      <a:pt x="529" y="4"/>
                    </a:cubicBezTo>
                    <a:cubicBezTo>
                      <a:pt x="529" y="4"/>
                      <a:pt x="531" y="4"/>
                      <a:pt x="530" y="3"/>
                    </a:cubicBezTo>
                    <a:cubicBezTo>
                      <a:pt x="528" y="5"/>
                      <a:pt x="526" y="2"/>
                      <a:pt x="523" y="3"/>
                    </a:cubicBezTo>
                    <a:cubicBezTo>
                      <a:pt x="522" y="3"/>
                      <a:pt x="523" y="2"/>
                      <a:pt x="522" y="1"/>
                    </a:cubicBezTo>
                    <a:cubicBezTo>
                      <a:pt x="519" y="2"/>
                      <a:pt x="519" y="0"/>
                      <a:pt x="515" y="1"/>
                    </a:cubicBezTo>
                    <a:cubicBezTo>
                      <a:pt x="516" y="2"/>
                      <a:pt x="516" y="2"/>
                      <a:pt x="514" y="3"/>
                    </a:cubicBezTo>
                    <a:cubicBezTo>
                      <a:pt x="519" y="2"/>
                      <a:pt x="519" y="2"/>
                      <a:pt x="519" y="2"/>
                    </a:cubicBezTo>
                    <a:cubicBezTo>
                      <a:pt x="516" y="4"/>
                      <a:pt x="516" y="4"/>
                      <a:pt x="516" y="4"/>
                    </a:cubicBezTo>
                    <a:cubicBezTo>
                      <a:pt x="518" y="4"/>
                      <a:pt x="519" y="3"/>
                      <a:pt x="520" y="3"/>
                    </a:cubicBezTo>
                    <a:cubicBezTo>
                      <a:pt x="519" y="4"/>
                      <a:pt x="519" y="4"/>
                      <a:pt x="520" y="4"/>
                    </a:cubicBezTo>
                    <a:cubicBezTo>
                      <a:pt x="517" y="3"/>
                      <a:pt x="515" y="5"/>
                      <a:pt x="513" y="4"/>
                    </a:cubicBezTo>
                    <a:cubicBezTo>
                      <a:pt x="513" y="2"/>
                      <a:pt x="513" y="2"/>
                      <a:pt x="513" y="2"/>
                    </a:cubicBezTo>
                    <a:cubicBezTo>
                      <a:pt x="509" y="1"/>
                      <a:pt x="506" y="3"/>
                      <a:pt x="501" y="3"/>
                    </a:cubicBezTo>
                    <a:cubicBezTo>
                      <a:pt x="503" y="3"/>
                      <a:pt x="503" y="3"/>
                      <a:pt x="503" y="3"/>
                    </a:cubicBezTo>
                    <a:cubicBezTo>
                      <a:pt x="502" y="4"/>
                      <a:pt x="500" y="3"/>
                      <a:pt x="498" y="3"/>
                    </a:cubicBezTo>
                    <a:cubicBezTo>
                      <a:pt x="498" y="3"/>
                      <a:pt x="497" y="2"/>
                      <a:pt x="496" y="2"/>
                    </a:cubicBezTo>
                    <a:cubicBezTo>
                      <a:pt x="496" y="2"/>
                      <a:pt x="493" y="2"/>
                      <a:pt x="492" y="3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86" y="2"/>
                      <a:pt x="485" y="5"/>
                      <a:pt x="482" y="4"/>
                    </a:cubicBezTo>
                    <a:cubicBezTo>
                      <a:pt x="483" y="4"/>
                      <a:pt x="481" y="3"/>
                      <a:pt x="484" y="2"/>
                    </a:cubicBezTo>
                    <a:cubicBezTo>
                      <a:pt x="482" y="2"/>
                      <a:pt x="481" y="2"/>
                      <a:pt x="481" y="3"/>
                    </a:cubicBezTo>
                    <a:cubicBezTo>
                      <a:pt x="480" y="2"/>
                      <a:pt x="477" y="4"/>
                      <a:pt x="476" y="3"/>
                    </a:cubicBezTo>
                    <a:cubicBezTo>
                      <a:pt x="476" y="3"/>
                      <a:pt x="476" y="4"/>
                      <a:pt x="474" y="4"/>
                    </a:cubicBezTo>
                    <a:cubicBezTo>
                      <a:pt x="474" y="4"/>
                      <a:pt x="474" y="4"/>
                      <a:pt x="474" y="4"/>
                    </a:cubicBezTo>
                    <a:cubicBezTo>
                      <a:pt x="474" y="4"/>
                      <a:pt x="472" y="4"/>
                      <a:pt x="473" y="5"/>
                    </a:cubicBezTo>
                    <a:cubicBezTo>
                      <a:pt x="469" y="3"/>
                      <a:pt x="462" y="5"/>
                      <a:pt x="458" y="3"/>
                    </a:cubicBezTo>
                    <a:cubicBezTo>
                      <a:pt x="456" y="3"/>
                      <a:pt x="452" y="4"/>
                      <a:pt x="450" y="4"/>
                    </a:cubicBezTo>
                    <a:cubicBezTo>
                      <a:pt x="450" y="4"/>
                      <a:pt x="450" y="3"/>
                      <a:pt x="450" y="3"/>
                    </a:cubicBezTo>
                    <a:cubicBezTo>
                      <a:pt x="447" y="3"/>
                      <a:pt x="448" y="6"/>
                      <a:pt x="444" y="5"/>
                    </a:cubicBezTo>
                    <a:cubicBezTo>
                      <a:pt x="442" y="4"/>
                      <a:pt x="446" y="4"/>
                      <a:pt x="445" y="4"/>
                    </a:cubicBezTo>
                    <a:cubicBezTo>
                      <a:pt x="444" y="1"/>
                      <a:pt x="440" y="4"/>
                      <a:pt x="437" y="3"/>
                    </a:cubicBezTo>
                    <a:cubicBezTo>
                      <a:pt x="438" y="2"/>
                      <a:pt x="438" y="2"/>
                      <a:pt x="438" y="2"/>
                    </a:cubicBezTo>
                    <a:cubicBezTo>
                      <a:pt x="436" y="2"/>
                      <a:pt x="433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27" y="4"/>
                      <a:pt x="423" y="5"/>
                      <a:pt x="420" y="5"/>
                    </a:cubicBezTo>
                    <a:cubicBezTo>
                      <a:pt x="421" y="4"/>
                      <a:pt x="421" y="4"/>
                      <a:pt x="420" y="3"/>
                    </a:cubicBezTo>
                    <a:cubicBezTo>
                      <a:pt x="419" y="4"/>
                      <a:pt x="421" y="5"/>
                      <a:pt x="418" y="5"/>
                    </a:cubicBezTo>
                    <a:cubicBezTo>
                      <a:pt x="417" y="5"/>
                      <a:pt x="415" y="4"/>
                      <a:pt x="415" y="3"/>
                    </a:cubicBezTo>
                    <a:cubicBezTo>
                      <a:pt x="417" y="3"/>
                      <a:pt x="417" y="3"/>
                      <a:pt x="417" y="3"/>
                    </a:cubicBezTo>
                    <a:cubicBezTo>
                      <a:pt x="416" y="2"/>
                      <a:pt x="414" y="3"/>
                      <a:pt x="412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08" y="3"/>
                      <a:pt x="408" y="4"/>
                      <a:pt x="404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2" y="6"/>
                      <a:pt x="402" y="4"/>
                      <a:pt x="400" y="5"/>
                    </a:cubicBezTo>
                    <a:cubicBezTo>
                      <a:pt x="399" y="3"/>
                      <a:pt x="399" y="3"/>
                      <a:pt x="399" y="3"/>
                    </a:cubicBezTo>
                    <a:cubicBezTo>
                      <a:pt x="397" y="4"/>
                      <a:pt x="393" y="5"/>
                      <a:pt x="390" y="5"/>
                    </a:cubicBezTo>
                    <a:cubicBezTo>
                      <a:pt x="392" y="4"/>
                      <a:pt x="395" y="3"/>
                      <a:pt x="398" y="3"/>
                    </a:cubicBezTo>
                    <a:cubicBezTo>
                      <a:pt x="396" y="3"/>
                      <a:pt x="392" y="3"/>
                      <a:pt x="391" y="3"/>
                    </a:cubicBezTo>
                    <a:cubicBezTo>
                      <a:pt x="392" y="3"/>
                      <a:pt x="393" y="3"/>
                      <a:pt x="393" y="3"/>
                    </a:cubicBezTo>
                    <a:cubicBezTo>
                      <a:pt x="391" y="4"/>
                      <a:pt x="389" y="5"/>
                      <a:pt x="385" y="5"/>
                    </a:cubicBezTo>
                    <a:cubicBezTo>
                      <a:pt x="386" y="2"/>
                      <a:pt x="377" y="4"/>
                      <a:pt x="375" y="2"/>
                    </a:cubicBezTo>
                    <a:cubicBezTo>
                      <a:pt x="369" y="3"/>
                      <a:pt x="363" y="1"/>
                      <a:pt x="357" y="2"/>
                    </a:cubicBezTo>
                    <a:cubicBezTo>
                      <a:pt x="359" y="4"/>
                      <a:pt x="355" y="2"/>
                      <a:pt x="355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7" y="2"/>
                      <a:pt x="350" y="2"/>
                      <a:pt x="350" y="1"/>
                    </a:cubicBezTo>
                    <a:cubicBezTo>
                      <a:pt x="346" y="1"/>
                      <a:pt x="348" y="0"/>
                      <a:pt x="346" y="0"/>
                    </a:cubicBezTo>
                    <a:cubicBezTo>
                      <a:pt x="346" y="1"/>
                      <a:pt x="345" y="1"/>
                      <a:pt x="343" y="1"/>
                    </a:cubicBezTo>
                    <a:cubicBezTo>
                      <a:pt x="346" y="2"/>
                      <a:pt x="346" y="2"/>
                      <a:pt x="346" y="2"/>
                    </a:cubicBezTo>
                    <a:cubicBezTo>
                      <a:pt x="341" y="3"/>
                      <a:pt x="341" y="0"/>
                      <a:pt x="337" y="1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6" y="1"/>
                      <a:pt x="329" y="0"/>
                      <a:pt x="327" y="2"/>
                    </a:cubicBezTo>
                    <a:cubicBezTo>
                      <a:pt x="326" y="2"/>
                      <a:pt x="326" y="1"/>
                      <a:pt x="327" y="1"/>
                    </a:cubicBezTo>
                    <a:cubicBezTo>
                      <a:pt x="321" y="1"/>
                      <a:pt x="314" y="3"/>
                      <a:pt x="309" y="2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09" y="2"/>
                      <a:pt x="308" y="2"/>
                      <a:pt x="306" y="2"/>
                    </a:cubicBezTo>
                    <a:cubicBezTo>
                      <a:pt x="307" y="2"/>
                      <a:pt x="307" y="1"/>
                      <a:pt x="306" y="1"/>
                    </a:cubicBezTo>
                    <a:cubicBezTo>
                      <a:pt x="306" y="1"/>
                      <a:pt x="304" y="2"/>
                      <a:pt x="302" y="2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298" y="0"/>
                      <a:pt x="295" y="3"/>
                      <a:pt x="290" y="3"/>
                    </a:cubicBezTo>
                    <a:cubicBezTo>
                      <a:pt x="290" y="2"/>
                      <a:pt x="285" y="1"/>
                      <a:pt x="283" y="1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76" y="0"/>
                      <a:pt x="272" y="2"/>
                      <a:pt x="266" y="3"/>
                    </a:cubicBezTo>
                    <a:cubicBezTo>
                      <a:pt x="262" y="1"/>
                      <a:pt x="253" y="2"/>
                      <a:pt x="247" y="1"/>
                    </a:cubicBezTo>
                    <a:cubicBezTo>
                      <a:pt x="248" y="1"/>
                      <a:pt x="246" y="2"/>
                      <a:pt x="245" y="2"/>
                    </a:cubicBezTo>
                    <a:cubicBezTo>
                      <a:pt x="244" y="2"/>
                      <a:pt x="241" y="4"/>
                      <a:pt x="242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1" y="0"/>
                      <a:pt x="238" y="1"/>
                      <a:pt x="236" y="1"/>
                    </a:cubicBezTo>
                    <a:cubicBezTo>
                      <a:pt x="235" y="3"/>
                      <a:pt x="235" y="3"/>
                      <a:pt x="235" y="3"/>
                    </a:cubicBezTo>
                    <a:cubicBezTo>
                      <a:pt x="229" y="0"/>
                      <a:pt x="220" y="4"/>
                      <a:pt x="216" y="1"/>
                    </a:cubicBezTo>
                    <a:cubicBezTo>
                      <a:pt x="215" y="2"/>
                      <a:pt x="213" y="2"/>
                      <a:pt x="212" y="2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08" y="1"/>
                      <a:pt x="206" y="1"/>
                      <a:pt x="201" y="1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9" y="0"/>
                      <a:pt x="198" y="3"/>
                      <a:pt x="195" y="3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0" y="2"/>
                      <a:pt x="185" y="0"/>
                      <a:pt x="180" y="2"/>
                    </a:cubicBezTo>
                    <a:cubicBezTo>
                      <a:pt x="180" y="2"/>
                      <a:pt x="180" y="1"/>
                      <a:pt x="181" y="1"/>
                    </a:cubicBezTo>
                    <a:cubicBezTo>
                      <a:pt x="179" y="1"/>
                      <a:pt x="172" y="0"/>
                      <a:pt x="173" y="2"/>
                    </a:cubicBezTo>
                    <a:cubicBezTo>
                      <a:pt x="173" y="1"/>
                      <a:pt x="168" y="2"/>
                      <a:pt x="165" y="3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3"/>
                      <a:pt x="163" y="3"/>
                      <a:pt x="160" y="4"/>
                    </a:cubicBezTo>
                    <a:cubicBezTo>
                      <a:pt x="159" y="4"/>
                      <a:pt x="159" y="3"/>
                      <a:pt x="160" y="3"/>
                    </a:cubicBezTo>
                    <a:cubicBezTo>
                      <a:pt x="158" y="3"/>
                      <a:pt x="158" y="4"/>
                      <a:pt x="155" y="4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4" y="3"/>
                      <a:pt x="154" y="3"/>
                      <a:pt x="153" y="4"/>
                    </a:cubicBezTo>
                    <a:cubicBezTo>
                      <a:pt x="151" y="5"/>
                      <a:pt x="148" y="4"/>
                      <a:pt x="148" y="3"/>
                    </a:cubicBezTo>
                    <a:cubicBezTo>
                      <a:pt x="147" y="3"/>
                      <a:pt x="146" y="4"/>
                      <a:pt x="144" y="4"/>
                    </a:cubicBezTo>
                    <a:cubicBezTo>
                      <a:pt x="144" y="4"/>
                      <a:pt x="145" y="3"/>
                      <a:pt x="145" y="3"/>
                    </a:cubicBezTo>
                    <a:cubicBezTo>
                      <a:pt x="141" y="2"/>
                      <a:pt x="139" y="5"/>
                      <a:pt x="136" y="3"/>
                    </a:cubicBezTo>
                    <a:cubicBezTo>
                      <a:pt x="136" y="3"/>
                      <a:pt x="135" y="3"/>
                      <a:pt x="135" y="3"/>
                    </a:cubicBezTo>
                    <a:cubicBezTo>
                      <a:pt x="139" y="3"/>
                      <a:pt x="141" y="3"/>
                      <a:pt x="141" y="3"/>
                    </a:cubicBezTo>
                    <a:cubicBezTo>
                      <a:pt x="141" y="2"/>
                      <a:pt x="138" y="2"/>
                      <a:pt x="141" y="0"/>
                    </a:cubicBezTo>
                    <a:cubicBezTo>
                      <a:pt x="138" y="1"/>
                      <a:pt x="135" y="3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2"/>
                      <a:pt x="131" y="2"/>
                      <a:pt x="130" y="2"/>
                    </a:cubicBezTo>
                    <a:cubicBezTo>
                      <a:pt x="129" y="2"/>
                      <a:pt x="129" y="2"/>
                      <a:pt x="128" y="2"/>
                    </a:cubicBezTo>
                    <a:cubicBezTo>
                      <a:pt x="128" y="1"/>
                      <a:pt x="125" y="1"/>
                      <a:pt x="123" y="1"/>
                    </a:cubicBezTo>
                    <a:cubicBezTo>
                      <a:pt x="124" y="2"/>
                      <a:pt x="122" y="2"/>
                      <a:pt x="123" y="3"/>
                    </a:cubicBezTo>
                    <a:cubicBezTo>
                      <a:pt x="123" y="3"/>
                      <a:pt x="124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7" y="3"/>
                      <a:pt x="128" y="3"/>
                    </a:cubicBezTo>
                    <a:cubicBezTo>
                      <a:pt x="127" y="3"/>
                      <a:pt x="126" y="4"/>
                      <a:pt x="125" y="3"/>
                    </a:cubicBezTo>
                    <a:cubicBezTo>
                      <a:pt x="124" y="4"/>
                      <a:pt x="123" y="5"/>
                      <a:pt x="123" y="5"/>
                    </a:cubicBezTo>
                    <a:cubicBezTo>
                      <a:pt x="121" y="3"/>
                      <a:pt x="117" y="3"/>
                      <a:pt x="117" y="2"/>
                    </a:cubicBezTo>
                    <a:cubicBezTo>
                      <a:pt x="113" y="2"/>
                      <a:pt x="107" y="2"/>
                      <a:pt x="105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3" y="3"/>
                      <a:pt x="104" y="3"/>
                      <a:pt x="105" y="3"/>
                    </a:cubicBezTo>
                    <a:cubicBezTo>
                      <a:pt x="102" y="3"/>
                      <a:pt x="98" y="3"/>
                      <a:pt x="97" y="4"/>
                    </a:cubicBezTo>
                    <a:cubicBezTo>
                      <a:pt x="94" y="4"/>
                      <a:pt x="99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87" y="1"/>
                      <a:pt x="82" y="7"/>
                      <a:pt x="73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64" y="3"/>
                      <a:pt x="53" y="5"/>
                      <a:pt x="43" y="3"/>
                    </a:cubicBezTo>
                    <a:cubicBezTo>
                      <a:pt x="40" y="3"/>
                      <a:pt x="40" y="4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0" y="6"/>
                      <a:pt x="27" y="2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17" y="5"/>
                      <a:pt x="17" y="4"/>
                    </a:cubicBezTo>
                    <a:cubicBezTo>
                      <a:pt x="17" y="4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4"/>
                      <a:pt x="11" y="2"/>
                      <a:pt x="6" y="2"/>
                    </a:cubicBezTo>
                    <a:cubicBezTo>
                      <a:pt x="4" y="2"/>
                      <a:pt x="0" y="4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0"/>
                      <a:pt x="4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2" y="11"/>
                      <a:pt x="14" y="11"/>
                    </a:cubicBezTo>
                    <a:cubicBezTo>
                      <a:pt x="16" y="11"/>
                      <a:pt x="13" y="10"/>
                      <a:pt x="15" y="9"/>
                    </a:cubicBezTo>
                    <a:cubicBezTo>
                      <a:pt x="17" y="10"/>
                      <a:pt x="16" y="11"/>
                      <a:pt x="18" y="10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9" y="10"/>
                      <a:pt x="21" y="11"/>
                      <a:pt x="22" y="10"/>
                    </a:cubicBezTo>
                    <a:cubicBezTo>
                      <a:pt x="24" y="11"/>
                      <a:pt x="27" y="10"/>
                      <a:pt x="27" y="11"/>
                    </a:cubicBezTo>
                    <a:cubicBezTo>
                      <a:pt x="28" y="11"/>
                      <a:pt x="30" y="10"/>
                      <a:pt x="31" y="10"/>
                    </a:cubicBezTo>
                    <a:cubicBezTo>
                      <a:pt x="29" y="12"/>
                      <a:pt x="37" y="10"/>
                      <a:pt x="36" y="12"/>
                    </a:cubicBezTo>
                    <a:cubicBezTo>
                      <a:pt x="38" y="10"/>
                      <a:pt x="43" y="11"/>
                      <a:pt x="46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7" y="11"/>
                      <a:pt x="48" y="11"/>
                      <a:pt x="49" y="12"/>
                    </a:cubicBezTo>
                    <a:cubicBezTo>
                      <a:pt x="49" y="10"/>
                      <a:pt x="52" y="10"/>
                      <a:pt x="54" y="9"/>
                    </a:cubicBezTo>
                    <a:cubicBezTo>
                      <a:pt x="56" y="10"/>
                      <a:pt x="53" y="11"/>
                      <a:pt x="53" y="12"/>
                    </a:cubicBezTo>
                    <a:cubicBezTo>
                      <a:pt x="53" y="11"/>
                      <a:pt x="57" y="11"/>
                      <a:pt x="57" y="10"/>
                    </a:cubicBezTo>
                    <a:cubicBezTo>
                      <a:pt x="58" y="11"/>
                      <a:pt x="58" y="10"/>
                      <a:pt x="59" y="12"/>
                    </a:cubicBezTo>
                    <a:cubicBezTo>
                      <a:pt x="59" y="10"/>
                      <a:pt x="61" y="11"/>
                      <a:pt x="62" y="10"/>
                    </a:cubicBezTo>
                    <a:cubicBezTo>
                      <a:pt x="65" y="11"/>
                      <a:pt x="63" y="12"/>
                      <a:pt x="66" y="11"/>
                    </a:cubicBezTo>
                    <a:cubicBezTo>
                      <a:pt x="67" y="12"/>
                      <a:pt x="65" y="13"/>
                      <a:pt x="65" y="13"/>
                    </a:cubicBezTo>
                    <a:close/>
                    <a:moveTo>
                      <a:pt x="133" y="9"/>
                    </a:moveTo>
                    <a:cubicBezTo>
                      <a:pt x="133" y="9"/>
                      <a:pt x="133" y="9"/>
                      <a:pt x="133" y="9"/>
                    </a:cubicBezTo>
                    <a:cubicBezTo>
                      <a:pt x="132" y="9"/>
                      <a:pt x="132" y="9"/>
                      <a:pt x="131" y="9"/>
                    </a:cubicBezTo>
                    <a:cubicBezTo>
                      <a:pt x="132" y="9"/>
                      <a:pt x="132" y="9"/>
                      <a:pt x="133" y="9"/>
                    </a:cubicBezTo>
                    <a:close/>
                    <a:moveTo>
                      <a:pt x="138" y="9"/>
                    </a:moveTo>
                    <a:cubicBezTo>
                      <a:pt x="138" y="9"/>
                      <a:pt x="137" y="9"/>
                      <a:pt x="136" y="9"/>
                    </a:cubicBezTo>
                    <a:cubicBezTo>
                      <a:pt x="136" y="9"/>
                      <a:pt x="136" y="8"/>
                      <a:pt x="136" y="8"/>
                    </a:cubicBezTo>
                    <a:cubicBezTo>
                      <a:pt x="136" y="9"/>
                      <a:pt x="137" y="9"/>
                      <a:pt x="138" y="9"/>
                    </a:cubicBezTo>
                    <a:close/>
                    <a:moveTo>
                      <a:pt x="126" y="1"/>
                    </a:moveTo>
                    <a:cubicBezTo>
                      <a:pt x="127" y="1"/>
                      <a:pt x="127" y="1"/>
                      <a:pt x="128" y="2"/>
                    </a:cubicBezTo>
                    <a:cubicBezTo>
                      <a:pt x="127" y="2"/>
                      <a:pt x="127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7E526C2-4464-4D8D-AD25-9B78D7947F51}"/>
                </a:ext>
              </a:extLst>
            </p:cNvPr>
            <p:cNvGrpSpPr/>
            <p:nvPr/>
          </p:nvGrpSpPr>
          <p:grpSpPr>
            <a:xfrm>
              <a:off x="1828695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249F03F3-E064-412A-9556-7456F2AF8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gdLst>
                  <a:gd fmla="*/ 22 w 409" name="T0"/>
                  <a:gd fmla="*/ 267 h 407" name="T1"/>
                  <a:gd fmla="*/ 20 w 409" name="T2"/>
                  <a:gd fmla="*/ 260 h 407" name="T3"/>
                  <a:gd fmla="*/ 407 w 409" name="T4"/>
                  <a:gd fmla="*/ 244 h 407" name="T5"/>
                  <a:gd fmla="*/ 54 w 409" name="T6"/>
                  <a:gd fmla="*/ 78 h 407" name="T7"/>
                  <a:gd fmla="*/ 99 w 409" name="T8"/>
                  <a:gd fmla="*/ 371 h 407" name="T9"/>
                  <a:gd fmla="*/ 18 w 409" name="T10"/>
                  <a:gd fmla="*/ 263 h 407" name="T11"/>
                  <a:gd fmla="*/ 104 w 409" name="T12"/>
                  <a:gd fmla="*/ 373 h 407" name="T13"/>
                  <a:gd fmla="*/ 15 w 409" name="T14"/>
                  <a:gd fmla="*/ 240 h 407" name="T15"/>
                  <a:gd fmla="*/ 19 w 409" name="T16"/>
                  <a:gd fmla="*/ 258 h 407" name="T17"/>
                  <a:gd fmla="*/ 19 w 409" name="T18"/>
                  <a:gd fmla="*/ 259 h 407" name="T19"/>
                  <a:gd fmla="*/ 69 w 409" name="T20"/>
                  <a:gd fmla="*/ 59 h 407" name="T21"/>
                  <a:gd fmla="*/ 298 w 409" name="T22"/>
                  <a:gd fmla="*/ 23 h 407" name="T23"/>
                  <a:gd fmla="*/ 249 w 409" name="T24"/>
                  <a:gd fmla="*/ 7 h 407" name="T25"/>
                  <a:gd fmla="*/ 193 w 409" name="T26"/>
                  <a:gd fmla="*/ 4 h 407" name="T27"/>
                  <a:gd fmla="*/ 81 w 409" name="T28"/>
                  <a:gd fmla="*/ 49 h 407" name="T29"/>
                  <a:gd fmla="*/ 49 w 409" name="T30"/>
                  <a:gd fmla="*/ 85 h 407" name="T31"/>
                  <a:gd fmla="*/ 19 w 409" name="T32"/>
                  <a:gd fmla="*/ 145 h 407" name="T33"/>
                  <a:gd fmla="*/ 44 w 409" name="T34"/>
                  <a:gd fmla="*/ 87 h 407" name="T35"/>
                  <a:gd fmla="*/ 22 w 409" name="T36"/>
                  <a:gd fmla="*/ 128 h 407" name="T37"/>
                  <a:gd fmla="*/ 45 w 409" name="T38"/>
                  <a:gd fmla="*/ 320 h 407" name="T39"/>
                  <a:gd fmla="*/ 83 w 409" name="T40"/>
                  <a:gd fmla="*/ 361 h 407" name="T41"/>
                  <a:gd fmla="*/ 300 w 409" name="T42"/>
                  <a:gd fmla="*/ 387 h 407" name="T43"/>
                  <a:gd fmla="*/ 249 w 409" name="T44"/>
                  <a:gd fmla="*/ 402 h 407" name="T45"/>
                  <a:gd fmla="*/ 178 w 409" name="T46"/>
                  <a:gd fmla="*/ 403 h 407" name="T47"/>
                  <a:gd fmla="*/ 151 w 409" name="T48"/>
                  <a:gd fmla="*/ 396 h 407" name="T49"/>
                  <a:gd fmla="*/ 123 w 409" name="T50"/>
                  <a:gd fmla="*/ 383 h 407" name="T51"/>
                  <a:gd fmla="*/ 168 w 409" name="T52"/>
                  <a:gd fmla="*/ 399 h 407" name="T53"/>
                  <a:gd fmla="*/ 210 w 409" name="T54"/>
                  <a:gd fmla="*/ 403 h 407" name="T55"/>
                  <a:gd fmla="*/ 261 w 409" name="T56"/>
                  <a:gd fmla="*/ 397 h 407" name="T57"/>
                  <a:gd fmla="*/ 170 w 409" name="T58"/>
                  <a:gd fmla="*/ 401 h 407" name="T59"/>
                  <a:gd fmla="*/ 234 w 409" name="T60"/>
                  <a:gd fmla="*/ 403 h 407" name="T61"/>
                  <a:gd fmla="*/ 303 w 409" name="T62"/>
                  <a:gd fmla="*/ 382 h 407" name="T63"/>
                  <a:gd fmla="*/ 355 w 409" name="T64"/>
                  <a:gd fmla="*/ 345 h 407" name="T65"/>
                  <a:gd fmla="*/ 391 w 409" name="T66"/>
                  <a:gd fmla="*/ 292 h 407" name="T67"/>
                  <a:gd fmla="*/ 348 w 409" name="T68"/>
                  <a:gd fmla="*/ 348 h 407" name="T69"/>
                  <a:gd fmla="*/ 271 w 409" name="T70"/>
                  <a:gd fmla="*/ 394 h 407" name="T71"/>
                  <a:gd fmla="*/ 298 w 409" name="T72"/>
                  <a:gd fmla="*/ 382 h 407" name="T73"/>
                  <a:gd fmla="*/ 385 w 409" name="T74"/>
                  <a:gd fmla="*/ 300 h 407" name="T75"/>
                  <a:gd fmla="*/ 367 w 409" name="T76"/>
                  <a:gd fmla="*/ 324 h 407" name="T77"/>
                  <a:gd fmla="*/ 364 w 409" name="T78"/>
                  <a:gd fmla="*/ 328 h 407" name="T79"/>
                  <a:gd fmla="*/ 394 w 409" name="T80"/>
                  <a:gd fmla="*/ 278 h 407" name="T81"/>
                  <a:gd fmla="*/ 408 w 409" name="T82"/>
                  <a:gd fmla="*/ 224 h 407" name="T83"/>
                  <a:gd fmla="*/ 403 w 409" name="T84"/>
                  <a:gd fmla="*/ 247 h 407" name="T85"/>
                  <a:gd fmla="*/ 378 w 409" name="T86"/>
                  <a:gd fmla="*/ 305 h 407" name="T87"/>
                  <a:gd fmla="*/ 345 w 409" name="T88"/>
                  <a:gd fmla="*/ 345 h 407" name="T89"/>
                  <a:gd fmla="*/ 176 w 409" name="T90"/>
                  <a:gd fmla="*/ 395 h 407" name="T91"/>
                  <a:gd fmla="*/ 87 w 409" name="T92"/>
                  <a:gd fmla="*/ 353 h 407" name="T93"/>
                  <a:gd fmla="*/ 95 w 409" name="T94"/>
                  <a:gd fmla="*/ 46 h 407" name="T95"/>
                  <a:gd fmla="*/ 373 w 409" name="T96"/>
                  <a:gd fmla="*/ 93 h 407" name="T97"/>
                  <a:gd fmla="*/ 397 w 409" name="T98"/>
                  <a:gd fmla="*/ 143 h 407" name="T99"/>
                  <a:gd fmla="*/ 406 w 409" name="T100"/>
                  <a:gd fmla="*/ 182 h 407" name="T101"/>
                  <a:gd fmla="*/ 368 w 409" name="T102"/>
                  <a:gd fmla="*/ 82 h 407" name="T103"/>
                  <a:gd fmla="*/ 377 w 409" name="T104"/>
                  <a:gd fmla="*/ 94 h 407" name="T105"/>
                  <a:gd fmla="*/ 397 w 409" name="T106"/>
                  <a:gd fmla="*/ 132 h 407" name="T107"/>
                  <a:gd fmla="*/ 370 w 409" name="T108"/>
                  <a:gd fmla="*/ 81 h 407" name="T109"/>
                  <a:gd fmla="*/ 324 w 409" name="T110"/>
                  <a:gd fmla="*/ 36 h 407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407" w="409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38" name="Freeform 146">
                <a:extLst>
                  <a:ext uri="{FF2B5EF4-FFF2-40B4-BE49-F238E27FC236}">
                    <a16:creationId xmlns:a16="http://schemas.microsoft.com/office/drawing/2014/main" id="{521D7248-0B29-4EFD-9073-DBFFE4B946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gdLst>
                  <a:gd fmla="*/ 98 w 182" name="T0"/>
                  <a:gd fmla="*/ 190 h 245" name="T1"/>
                  <a:gd fmla="*/ 90 w 182" name="T2"/>
                  <a:gd fmla="*/ 202 h 245" name="T3"/>
                  <a:gd fmla="*/ 81 w 182" name="T4"/>
                  <a:gd fmla="*/ 214 h 245" name="T5"/>
                  <a:gd fmla="*/ 73 w 182" name="T6"/>
                  <a:gd fmla="*/ 223 h 245" name="T7"/>
                  <a:gd fmla="*/ 63 w 182" name="T8"/>
                  <a:gd fmla="*/ 228 h 245" name="T9"/>
                  <a:gd fmla="*/ 49 w 182" name="T10"/>
                  <a:gd fmla="*/ 227 h 245" name="T11"/>
                  <a:gd fmla="*/ 39 w 182" name="T12"/>
                  <a:gd fmla="*/ 231 h 245" name="T13"/>
                  <a:gd fmla="*/ 48 w 182" name="T14"/>
                  <a:gd fmla="*/ 225 h 245" name="T15"/>
                  <a:gd fmla="*/ 39 w 182" name="T16"/>
                  <a:gd fmla="*/ 225 h 245" name="T17"/>
                  <a:gd fmla="*/ 46 w 182" name="T18"/>
                  <a:gd fmla="*/ 220 h 245" name="T19"/>
                  <a:gd fmla="*/ 55 w 182" name="T20"/>
                  <a:gd fmla="*/ 210 h 245" name="T21"/>
                  <a:gd fmla="*/ 64 w 182" name="T22"/>
                  <a:gd fmla="*/ 197 h 245" name="T23"/>
                  <a:gd fmla="*/ 80 w 182" name="T24"/>
                  <a:gd fmla="*/ 188 h 245" name="T25"/>
                  <a:gd fmla="*/ 81 w 182" name="T26"/>
                  <a:gd fmla="*/ 184 h 245" name="T27"/>
                  <a:gd fmla="*/ 90 w 182" name="T28"/>
                  <a:gd fmla="*/ 176 h 245" name="T29"/>
                  <a:gd fmla="*/ 100 w 182" name="T30"/>
                  <a:gd fmla="*/ 165 h 245" name="T31"/>
                  <a:gd fmla="*/ 112 w 182" name="T32"/>
                  <a:gd fmla="*/ 148 h 245" name="T33"/>
                  <a:gd fmla="*/ 129 w 182" name="T34"/>
                  <a:gd fmla="*/ 121 h 245" name="T35"/>
                  <a:gd fmla="*/ 129 w 182" name="T36"/>
                  <a:gd fmla="*/ 110 h 245" name="T37"/>
                  <a:gd fmla="*/ 131 w 182" name="T38"/>
                  <a:gd fmla="*/ 105 h 245" name="T39"/>
                  <a:gd fmla="*/ 116 w 182" name="T40"/>
                  <a:gd fmla="*/ 94 h 245" name="T41"/>
                  <a:gd fmla="*/ 98 w 182" name="T42"/>
                  <a:gd fmla="*/ 87 h 245" name="T43"/>
                  <a:gd fmla="*/ 110 w 182" name="T44"/>
                  <a:gd fmla="*/ 96 h 245" name="T45"/>
                  <a:gd fmla="*/ 119 w 182" name="T46"/>
                  <a:gd fmla="*/ 107 h 245" name="T47"/>
                  <a:gd fmla="*/ 115 w 182" name="T48"/>
                  <a:gd fmla="*/ 119 h 245" name="T49"/>
                  <a:gd fmla="*/ 86 w 182" name="T50"/>
                  <a:gd fmla="*/ 155 h 245" name="T51"/>
                  <a:gd fmla="*/ 74 w 182" name="T52"/>
                  <a:gd fmla="*/ 169 h 245" name="T53"/>
                  <a:gd fmla="*/ 68 w 182" name="T54"/>
                  <a:gd fmla="*/ 178 h 245" name="T55"/>
                  <a:gd fmla="*/ 57 w 182" name="T56"/>
                  <a:gd fmla="*/ 194 h 245" name="T57"/>
                  <a:gd fmla="*/ 15 w 182" name="T58"/>
                  <a:gd fmla="*/ 231 h 245" name="T59"/>
                  <a:gd fmla="*/ 4 w 182" name="T60"/>
                  <a:gd fmla="*/ 245 h 245" name="T61"/>
                  <a:gd fmla="*/ 59 w 182" name="T62"/>
                  <a:gd fmla="*/ 239 h 245" name="T63"/>
                  <a:gd fmla="*/ 78 w 182" name="T64"/>
                  <a:gd fmla="*/ 236 h 245" name="T65"/>
                  <a:gd fmla="*/ 93 w 182" name="T66"/>
                  <a:gd fmla="*/ 223 h 245" name="T67"/>
                  <a:gd fmla="*/ 122 w 182" name="T68"/>
                  <a:gd fmla="*/ 184 h 245" name="T69"/>
                  <a:gd fmla="*/ 148 w 182" name="T70"/>
                  <a:gd fmla="*/ 149 h 245" name="T71"/>
                  <a:gd fmla="*/ 166 w 182" name="T72"/>
                  <a:gd fmla="*/ 122 h 245" name="T73"/>
                  <a:gd fmla="*/ 162 w 182" name="T74"/>
                  <a:gd fmla="*/ 85 h 245" name="T75"/>
                  <a:gd fmla="*/ 155 w 182" name="T76"/>
                  <a:gd fmla="*/ 75 h 245" name="T77"/>
                  <a:gd fmla="*/ 122 w 182" name="T78"/>
                  <a:gd fmla="*/ 53 h 245" name="T79"/>
                  <a:gd fmla="*/ 90 w 182" name="T80"/>
                  <a:gd fmla="*/ 17 h 245" name="T81"/>
                  <a:gd fmla="*/ 56 w 182" name="T82"/>
                  <a:gd fmla="*/ 3 h 245" name="T83"/>
                  <a:gd fmla="*/ 32 w 182" name="T84"/>
                  <a:gd fmla="*/ 14 h 245" name="T85"/>
                  <a:gd fmla="*/ 68 w 182" name="T86"/>
                  <a:gd fmla="*/ 18 h 245" name="T87"/>
                  <a:gd fmla="*/ 69 w 182" name="T88"/>
                  <a:gd fmla="*/ 14 h 245" name="T89"/>
                  <a:gd fmla="*/ 81 w 182" name="T90"/>
                  <a:gd fmla="*/ 27 h 245" name="T91"/>
                  <a:gd fmla="*/ 114 w 182" name="T92"/>
                  <a:gd fmla="*/ 57 h 245" name="T93"/>
                  <a:gd fmla="*/ 127 w 182" name="T94"/>
                  <a:gd fmla="*/ 70 h 245" name="T95"/>
                  <a:gd fmla="*/ 153 w 182" name="T96"/>
                  <a:gd fmla="*/ 92 h 245" name="T97"/>
                  <a:gd fmla="*/ 155 w 182" name="T98"/>
                  <a:gd fmla="*/ 98 h 245" name="T99"/>
                  <a:gd fmla="*/ 157 w 182" name="T100"/>
                  <a:gd fmla="*/ 103 h 245" name="T101"/>
                  <a:gd fmla="*/ 155 w 182" name="T102"/>
                  <a:gd fmla="*/ 106 h 245" name="T103"/>
                  <a:gd fmla="*/ 152 w 182" name="T104"/>
                  <a:gd fmla="*/ 120 h 245" name="T105"/>
                  <a:gd fmla="*/ 144 w 182" name="T106"/>
                  <a:gd fmla="*/ 126 h 245" name="T107"/>
                  <a:gd fmla="*/ 135 w 182" name="T108"/>
                  <a:gd fmla="*/ 133 h 245" name="T109"/>
                  <a:gd fmla="*/ 115 w 182" name="T110"/>
                  <a:gd fmla="*/ 166 h 245" name="T111"/>
                  <a:gd fmla="*/ 38 w 182" name="T112"/>
                  <a:gd fmla="*/ 229 h 245" name="T113"/>
                  <a:gd fmla="*/ 118 w 182" name="T114"/>
                  <a:gd fmla="*/ 103 h 245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5" w="182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7AF51C1-FF03-47E1-B53D-D9257B1911D5}"/>
                </a:ext>
              </a:extLst>
            </p:cNvPr>
            <p:cNvGrpSpPr/>
            <p:nvPr/>
          </p:nvGrpSpPr>
          <p:grpSpPr>
            <a:xfrm flipH="1">
              <a:off x="3712442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93F04E22-6BD5-4FA6-8C07-74C4EFB40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gdLst>
                  <a:gd fmla="*/ 22 w 409" name="T0"/>
                  <a:gd fmla="*/ 267 h 407" name="T1"/>
                  <a:gd fmla="*/ 20 w 409" name="T2"/>
                  <a:gd fmla="*/ 260 h 407" name="T3"/>
                  <a:gd fmla="*/ 407 w 409" name="T4"/>
                  <a:gd fmla="*/ 244 h 407" name="T5"/>
                  <a:gd fmla="*/ 54 w 409" name="T6"/>
                  <a:gd fmla="*/ 78 h 407" name="T7"/>
                  <a:gd fmla="*/ 99 w 409" name="T8"/>
                  <a:gd fmla="*/ 371 h 407" name="T9"/>
                  <a:gd fmla="*/ 18 w 409" name="T10"/>
                  <a:gd fmla="*/ 263 h 407" name="T11"/>
                  <a:gd fmla="*/ 104 w 409" name="T12"/>
                  <a:gd fmla="*/ 373 h 407" name="T13"/>
                  <a:gd fmla="*/ 15 w 409" name="T14"/>
                  <a:gd fmla="*/ 240 h 407" name="T15"/>
                  <a:gd fmla="*/ 19 w 409" name="T16"/>
                  <a:gd fmla="*/ 258 h 407" name="T17"/>
                  <a:gd fmla="*/ 19 w 409" name="T18"/>
                  <a:gd fmla="*/ 259 h 407" name="T19"/>
                  <a:gd fmla="*/ 69 w 409" name="T20"/>
                  <a:gd fmla="*/ 59 h 407" name="T21"/>
                  <a:gd fmla="*/ 298 w 409" name="T22"/>
                  <a:gd fmla="*/ 23 h 407" name="T23"/>
                  <a:gd fmla="*/ 249 w 409" name="T24"/>
                  <a:gd fmla="*/ 7 h 407" name="T25"/>
                  <a:gd fmla="*/ 193 w 409" name="T26"/>
                  <a:gd fmla="*/ 4 h 407" name="T27"/>
                  <a:gd fmla="*/ 81 w 409" name="T28"/>
                  <a:gd fmla="*/ 49 h 407" name="T29"/>
                  <a:gd fmla="*/ 49 w 409" name="T30"/>
                  <a:gd fmla="*/ 85 h 407" name="T31"/>
                  <a:gd fmla="*/ 19 w 409" name="T32"/>
                  <a:gd fmla="*/ 145 h 407" name="T33"/>
                  <a:gd fmla="*/ 44 w 409" name="T34"/>
                  <a:gd fmla="*/ 87 h 407" name="T35"/>
                  <a:gd fmla="*/ 22 w 409" name="T36"/>
                  <a:gd fmla="*/ 128 h 407" name="T37"/>
                  <a:gd fmla="*/ 45 w 409" name="T38"/>
                  <a:gd fmla="*/ 320 h 407" name="T39"/>
                  <a:gd fmla="*/ 83 w 409" name="T40"/>
                  <a:gd fmla="*/ 361 h 407" name="T41"/>
                  <a:gd fmla="*/ 300 w 409" name="T42"/>
                  <a:gd fmla="*/ 387 h 407" name="T43"/>
                  <a:gd fmla="*/ 249 w 409" name="T44"/>
                  <a:gd fmla="*/ 402 h 407" name="T45"/>
                  <a:gd fmla="*/ 178 w 409" name="T46"/>
                  <a:gd fmla="*/ 403 h 407" name="T47"/>
                  <a:gd fmla="*/ 151 w 409" name="T48"/>
                  <a:gd fmla="*/ 396 h 407" name="T49"/>
                  <a:gd fmla="*/ 123 w 409" name="T50"/>
                  <a:gd fmla="*/ 383 h 407" name="T51"/>
                  <a:gd fmla="*/ 168 w 409" name="T52"/>
                  <a:gd fmla="*/ 399 h 407" name="T53"/>
                  <a:gd fmla="*/ 210 w 409" name="T54"/>
                  <a:gd fmla="*/ 403 h 407" name="T55"/>
                  <a:gd fmla="*/ 261 w 409" name="T56"/>
                  <a:gd fmla="*/ 397 h 407" name="T57"/>
                  <a:gd fmla="*/ 170 w 409" name="T58"/>
                  <a:gd fmla="*/ 401 h 407" name="T59"/>
                  <a:gd fmla="*/ 234 w 409" name="T60"/>
                  <a:gd fmla="*/ 403 h 407" name="T61"/>
                  <a:gd fmla="*/ 303 w 409" name="T62"/>
                  <a:gd fmla="*/ 382 h 407" name="T63"/>
                  <a:gd fmla="*/ 355 w 409" name="T64"/>
                  <a:gd fmla="*/ 345 h 407" name="T65"/>
                  <a:gd fmla="*/ 391 w 409" name="T66"/>
                  <a:gd fmla="*/ 292 h 407" name="T67"/>
                  <a:gd fmla="*/ 348 w 409" name="T68"/>
                  <a:gd fmla="*/ 348 h 407" name="T69"/>
                  <a:gd fmla="*/ 271 w 409" name="T70"/>
                  <a:gd fmla="*/ 394 h 407" name="T71"/>
                  <a:gd fmla="*/ 298 w 409" name="T72"/>
                  <a:gd fmla="*/ 382 h 407" name="T73"/>
                  <a:gd fmla="*/ 385 w 409" name="T74"/>
                  <a:gd fmla="*/ 300 h 407" name="T75"/>
                  <a:gd fmla="*/ 367 w 409" name="T76"/>
                  <a:gd fmla="*/ 324 h 407" name="T77"/>
                  <a:gd fmla="*/ 364 w 409" name="T78"/>
                  <a:gd fmla="*/ 328 h 407" name="T79"/>
                  <a:gd fmla="*/ 394 w 409" name="T80"/>
                  <a:gd fmla="*/ 278 h 407" name="T81"/>
                  <a:gd fmla="*/ 408 w 409" name="T82"/>
                  <a:gd fmla="*/ 224 h 407" name="T83"/>
                  <a:gd fmla="*/ 403 w 409" name="T84"/>
                  <a:gd fmla="*/ 247 h 407" name="T85"/>
                  <a:gd fmla="*/ 378 w 409" name="T86"/>
                  <a:gd fmla="*/ 305 h 407" name="T87"/>
                  <a:gd fmla="*/ 345 w 409" name="T88"/>
                  <a:gd fmla="*/ 345 h 407" name="T89"/>
                  <a:gd fmla="*/ 176 w 409" name="T90"/>
                  <a:gd fmla="*/ 395 h 407" name="T91"/>
                  <a:gd fmla="*/ 87 w 409" name="T92"/>
                  <a:gd fmla="*/ 353 h 407" name="T93"/>
                  <a:gd fmla="*/ 95 w 409" name="T94"/>
                  <a:gd fmla="*/ 46 h 407" name="T95"/>
                  <a:gd fmla="*/ 373 w 409" name="T96"/>
                  <a:gd fmla="*/ 93 h 407" name="T97"/>
                  <a:gd fmla="*/ 397 w 409" name="T98"/>
                  <a:gd fmla="*/ 143 h 407" name="T99"/>
                  <a:gd fmla="*/ 406 w 409" name="T100"/>
                  <a:gd fmla="*/ 182 h 407" name="T101"/>
                  <a:gd fmla="*/ 368 w 409" name="T102"/>
                  <a:gd fmla="*/ 82 h 407" name="T103"/>
                  <a:gd fmla="*/ 377 w 409" name="T104"/>
                  <a:gd fmla="*/ 94 h 407" name="T105"/>
                  <a:gd fmla="*/ 397 w 409" name="T106"/>
                  <a:gd fmla="*/ 132 h 407" name="T107"/>
                  <a:gd fmla="*/ 370 w 409" name="T108"/>
                  <a:gd fmla="*/ 81 h 407" name="T109"/>
                  <a:gd fmla="*/ 324 w 409" name="T110"/>
                  <a:gd fmla="*/ 36 h 407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407" w="409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  <p:sp>
            <p:nvSpPr>
              <p:cNvPr id="36" name="Freeform 146">
                <a:extLst>
                  <a:ext uri="{FF2B5EF4-FFF2-40B4-BE49-F238E27FC236}">
                    <a16:creationId xmlns:a16="http://schemas.microsoft.com/office/drawing/2014/main" id="{77813118-FD5F-4C14-9C2F-4C3479D73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gdLst>
                  <a:gd fmla="*/ 98 w 182" name="T0"/>
                  <a:gd fmla="*/ 190 h 245" name="T1"/>
                  <a:gd fmla="*/ 90 w 182" name="T2"/>
                  <a:gd fmla="*/ 202 h 245" name="T3"/>
                  <a:gd fmla="*/ 81 w 182" name="T4"/>
                  <a:gd fmla="*/ 214 h 245" name="T5"/>
                  <a:gd fmla="*/ 73 w 182" name="T6"/>
                  <a:gd fmla="*/ 223 h 245" name="T7"/>
                  <a:gd fmla="*/ 63 w 182" name="T8"/>
                  <a:gd fmla="*/ 228 h 245" name="T9"/>
                  <a:gd fmla="*/ 49 w 182" name="T10"/>
                  <a:gd fmla="*/ 227 h 245" name="T11"/>
                  <a:gd fmla="*/ 39 w 182" name="T12"/>
                  <a:gd fmla="*/ 231 h 245" name="T13"/>
                  <a:gd fmla="*/ 48 w 182" name="T14"/>
                  <a:gd fmla="*/ 225 h 245" name="T15"/>
                  <a:gd fmla="*/ 39 w 182" name="T16"/>
                  <a:gd fmla="*/ 225 h 245" name="T17"/>
                  <a:gd fmla="*/ 46 w 182" name="T18"/>
                  <a:gd fmla="*/ 220 h 245" name="T19"/>
                  <a:gd fmla="*/ 55 w 182" name="T20"/>
                  <a:gd fmla="*/ 210 h 245" name="T21"/>
                  <a:gd fmla="*/ 64 w 182" name="T22"/>
                  <a:gd fmla="*/ 197 h 245" name="T23"/>
                  <a:gd fmla="*/ 80 w 182" name="T24"/>
                  <a:gd fmla="*/ 188 h 245" name="T25"/>
                  <a:gd fmla="*/ 81 w 182" name="T26"/>
                  <a:gd fmla="*/ 184 h 245" name="T27"/>
                  <a:gd fmla="*/ 90 w 182" name="T28"/>
                  <a:gd fmla="*/ 176 h 245" name="T29"/>
                  <a:gd fmla="*/ 100 w 182" name="T30"/>
                  <a:gd fmla="*/ 165 h 245" name="T31"/>
                  <a:gd fmla="*/ 112 w 182" name="T32"/>
                  <a:gd fmla="*/ 148 h 245" name="T33"/>
                  <a:gd fmla="*/ 129 w 182" name="T34"/>
                  <a:gd fmla="*/ 121 h 245" name="T35"/>
                  <a:gd fmla="*/ 129 w 182" name="T36"/>
                  <a:gd fmla="*/ 110 h 245" name="T37"/>
                  <a:gd fmla="*/ 131 w 182" name="T38"/>
                  <a:gd fmla="*/ 105 h 245" name="T39"/>
                  <a:gd fmla="*/ 116 w 182" name="T40"/>
                  <a:gd fmla="*/ 94 h 245" name="T41"/>
                  <a:gd fmla="*/ 98 w 182" name="T42"/>
                  <a:gd fmla="*/ 87 h 245" name="T43"/>
                  <a:gd fmla="*/ 110 w 182" name="T44"/>
                  <a:gd fmla="*/ 96 h 245" name="T45"/>
                  <a:gd fmla="*/ 119 w 182" name="T46"/>
                  <a:gd fmla="*/ 107 h 245" name="T47"/>
                  <a:gd fmla="*/ 115 w 182" name="T48"/>
                  <a:gd fmla="*/ 119 h 245" name="T49"/>
                  <a:gd fmla="*/ 86 w 182" name="T50"/>
                  <a:gd fmla="*/ 155 h 245" name="T51"/>
                  <a:gd fmla="*/ 74 w 182" name="T52"/>
                  <a:gd fmla="*/ 169 h 245" name="T53"/>
                  <a:gd fmla="*/ 68 w 182" name="T54"/>
                  <a:gd fmla="*/ 178 h 245" name="T55"/>
                  <a:gd fmla="*/ 57 w 182" name="T56"/>
                  <a:gd fmla="*/ 194 h 245" name="T57"/>
                  <a:gd fmla="*/ 15 w 182" name="T58"/>
                  <a:gd fmla="*/ 231 h 245" name="T59"/>
                  <a:gd fmla="*/ 4 w 182" name="T60"/>
                  <a:gd fmla="*/ 245 h 245" name="T61"/>
                  <a:gd fmla="*/ 59 w 182" name="T62"/>
                  <a:gd fmla="*/ 239 h 245" name="T63"/>
                  <a:gd fmla="*/ 78 w 182" name="T64"/>
                  <a:gd fmla="*/ 236 h 245" name="T65"/>
                  <a:gd fmla="*/ 93 w 182" name="T66"/>
                  <a:gd fmla="*/ 223 h 245" name="T67"/>
                  <a:gd fmla="*/ 122 w 182" name="T68"/>
                  <a:gd fmla="*/ 184 h 245" name="T69"/>
                  <a:gd fmla="*/ 148 w 182" name="T70"/>
                  <a:gd fmla="*/ 149 h 245" name="T71"/>
                  <a:gd fmla="*/ 166 w 182" name="T72"/>
                  <a:gd fmla="*/ 122 h 245" name="T73"/>
                  <a:gd fmla="*/ 162 w 182" name="T74"/>
                  <a:gd fmla="*/ 85 h 245" name="T75"/>
                  <a:gd fmla="*/ 155 w 182" name="T76"/>
                  <a:gd fmla="*/ 75 h 245" name="T77"/>
                  <a:gd fmla="*/ 122 w 182" name="T78"/>
                  <a:gd fmla="*/ 53 h 245" name="T79"/>
                  <a:gd fmla="*/ 90 w 182" name="T80"/>
                  <a:gd fmla="*/ 17 h 245" name="T81"/>
                  <a:gd fmla="*/ 56 w 182" name="T82"/>
                  <a:gd fmla="*/ 3 h 245" name="T83"/>
                  <a:gd fmla="*/ 32 w 182" name="T84"/>
                  <a:gd fmla="*/ 14 h 245" name="T85"/>
                  <a:gd fmla="*/ 68 w 182" name="T86"/>
                  <a:gd fmla="*/ 18 h 245" name="T87"/>
                  <a:gd fmla="*/ 69 w 182" name="T88"/>
                  <a:gd fmla="*/ 14 h 245" name="T89"/>
                  <a:gd fmla="*/ 81 w 182" name="T90"/>
                  <a:gd fmla="*/ 27 h 245" name="T91"/>
                  <a:gd fmla="*/ 114 w 182" name="T92"/>
                  <a:gd fmla="*/ 57 h 245" name="T93"/>
                  <a:gd fmla="*/ 127 w 182" name="T94"/>
                  <a:gd fmla="*/ 70 h 245" name="T95"/>
                  <a:gd fmla="*/ 153 w 182" name="T96"/>
                  <a:gd fmla="*/ 92 h 245" name="T97"/>
                  <a:gd fmla="*/ 155 w 182" name="T98"/>
                  <a:gd fmla="*/ 98 h 245" name="T99"/>
                  <a:gd fmla="*/ 157 w 182" name="T100"/>
                  <a:gd fmla="*/ 103 h 245" name="T101"/>
                  <a:gd fmla="*/ 155 w 182" name="T102"/>
                  <a:gd fmla="*/ 106 h 245" name="T103"/>
                  <a:gd fmla="*/ 152 w 182" name="T104"/>
                  <a:gd fmla="*/ 120 h 245" name="T105"/>
                  <a:gd fmla="*/ 144 w 182" name="T106"/>
                  <a:gd fmla="*/ 126 h 245" name="T107"/>
                  <a:gd fmla="*/ 135 w 182" name="T108"/>
                  <a:gd fmla="*/ 133 h 245" name="T109"/>
                  <a:gd fmla="*/ 115 w 182" name="T110"/>
                  <a:gd fmla="*/ 166 h 245" name="T111"/>
                  <a:gd fmla="*/ 38 w 182" name="T112"/>
                  <a:gd fmla="*/ 229 h 245" name="T113"/>
                  <a:gd fmla="*/ 118 w 182" name="T114"/>
                  <a:gd fmla="*/ 103 h 245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5" w="182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endParaRPr>
              </a:p>
            </p:txBody>
          </p:sp>
        </p:grp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4A318CB-35E2-4C57-9940-F8F26554D6A1}"/>
                </a:ext>
              </a:extLst>
            </p:cNvPr>
            <p:cNvSpPr/>
            <p:nvPr/>
          </p:nvSpPr>
          <p:spPr>
            <a:xfrm>
              <a:off x="2348134" y="2172326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>
                  <a:solidFill>
                    <a:srgbClr val="93D0C9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BUSINESS</a:t>
              </a:r>
            </a:p>
          </p:txBody>
        </p:sp>
      </p:grpSp>
      <p:pic>
        <p:nvPicPr>
          <p:cNvPr id="41" name="图片占位符 4">
            <a:extLst>
              <a:ext uri="{FF2B5EF4-FFF2-40B4-BE49-F238E27FC236}">
                <a16:creationId xmlns:a16="http://schemas.microsoft.com/office/drawing/2014/main" id="{6F5E7090-3623-4F56-B5DC-32C419825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9772" y="2196564"/>
            <a:ext cx="2076296" cy="2076296"/>
          </a:xfrm>
          <a:custGeom>
            <a:gdLst>
              <a:gd fmla="*/ 0 w 2076296" name="connsiteX0"/>
              <a:gd fmla="*/ 0 h 2105891" name="connsiteY0"/>
              <a:gd fmla="*/ 2076296 w 2076296" name="connsiteX1"/>
              <a:gd fmla="*/ 0 h 2105891" name="connsiteY1"/>
              <a:gd fmla="*/ 2076296 w 2076296" name="connsiteX2"/>
              <a:gd fmla="*/ 2105891 h 2105891" name="connsiteY2"/>
              <a:gd fmla="*/ 0 w 2076296" name="connsiteX3"/>
              <a:gd fmla="*/ 2105891 h 210589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5891" w="2076295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</p:pic>
      <p:pic>
        <p:nvPicPr>
          <p:cNvPr id="42" name="图片占位符 2">
            <a:extLst>
              <a:ext uri="{FF2B5EF4-FFF2-40B4-BE49-F238E27FC236}">
                <a16:creationId xmlns:a16="http://schemas.microsoft.com/office/drawing/2014/main" id="{51D63FFA-7F61-42E8-BC53-83C040D7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00839" y="2196563"/>
            <a:ext cx="2076296" cy="2076296"/>
          </a:xfrm>
          <a:custGeom>
            <a:gdLst>
              <a:gd fmla="*/ 0 w 2076296" name="connsiteX0"/>
              <a:gd fmla="*/ 0 h 2105891" name="connsiteY0"/>
              <a:gd fmla="*/ 2076296 w 2076296" name="connsiteX1"/>
              <a:gd fmla="*/ 0 h 2105891" name="connsiteY1"/>
              <a:gd fmla="*/ 2076296 w 2076296" name="connsiteX2"/>
              <a:gd fmla="*/ 2105891 h 2105891" name="connsiteY2"/>
              <a:gd fmla="*/ 0 w 2076296" name="connsiteX3"/>
              <a:gd fmla="*/ 2105891 h 210589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5891" w="2076295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F4C6612B-E73E-4C13-994C-D3457D761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58705" y="2193021"/>
            <a:ext cx="2076296" cy="2083380"/>
          </a:xfrm>
          <a:custGeom>
            <a:gdLst>
              <a:gd fmla="*/ 0 w 2076296" name="connsiteX0"/>
              <a:gd fmla="*/ 0 h 2105891" name="connsiteY0"/>
              <a:gd fmla="*/ 2076296 w 2076296" name="connsiteX1"/>
              <a:gd fmla="*/ 0 h 2105891" name="connsiteY1"/>
              <a:gd fmla="*/ 2076296 w 2076296" name="connsiteX2"/>
              <a:gd fmla="*/ 2105891 h 2105891" name="connsiteY2"/>
              <a:gd fmla="*/ 0 w 2076296" name="connsiteX3"/>
              <a:gd fmla="*/ 2105891 h 210589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5891" w="2076295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36825338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B1938A-D055-47C2-8813-7AF8BBBEA070}"/>
              </a:ext>
            </a:extLst>
          </p:cNvPr>
          <p:cNvGrpSpPr/>
          <p:nvPr/>
        </p:nvGrpSpPr>
        <p:grpSpPr>
          <a:xfrm>
            <a:off x="7716082" y="1797458"/>
            <a:ext cx="2952301" cy="3572395"/>
            <a:chOff x="8282671" y="1779350"/>
            <a:chExt cx="2219802" cy="4403158"/>
          </a:xfrm>
          <a:solidFill>
            <a:srgbClr val="93D0C9"/>
          </a:solidFill>
        </p:grpSpPr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994427F-C0F6-4B20-A855-13ABD2FBA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3049" y="1779350"/>
              <a:ext cx="2169424" cy="4403158"/>
            </a:xfrm>
            <a:custGeom>
              <a:gdLst>
                <a:gd fmla="*/ 505 w 515" name="T0"/>
                <a:gd fmla="*/ 709 h 1052" name="T1"/>
                <a:gd fmla="*/ 501 w 515" name="T2"/>
                <a:gd fmla="*/ 918 h 1052" name="T3"/>
                <a:gd fmla="*/ 463 w 515" name="T4"/>
                <a:gd fmla="*/ 973 h 1052" name="T5"/>
                <a:gd fmla="*/ 455 w 515" name="T6"/>
                <a:gd fmla="*/ 947 h 1052" name="T7"/>
                <a:gd fmla="*/ 406 w 515" name="T8"/>
                <a:gd fmla="*/ 999 h 1052" name="T9"/>
                <a:gd fmla="*/ 391 w 515" name="T10"/>
                <a:gd fmla="*/ 1004 h 1052" name="T11"/>
                <a:gd fmla="*/ 373 w 515" name="T12"/>
                <a:gd fmla="*/ 971 h 1052" name="T13"/>
                <a:gd fmla="*/ 347 w 515" name="T14"/>
                <a:gd fmla="*/ 997 h 1052" name="T15"/>
                <a:gd fmla="*/ 299 w 515" name="T16"/>
                <a:gd fmla="*/ 946 h 1052" name="T17"/>
                <a:gd fmla="*/ 260 w 515" name="T18"/>
                <a:gd fmla="*/ 1044 h 1052" name="T19"/>
                <a:gd fmla="*/ 203 w 515" name="T20"/>
                <a:gd fmla="*/ 981 h 1052" name="T21"/>
                <a:gd fmla="*/ 231 w 515" name="T22"/>
                <a:gd fmla="*/ 962 h 1052" name="T23"/>
                <a:gd fmla="*/ 196 w 515" name="T24"/>
                <a:gd fmla="*/ 986 h 1052" name="T25"/>
                <a:gd fmla="*/ 173 w 515" name="T26"/>
                <a:gd fmla="*/ 1024 h 1052" name="T27"/>
                <a:gd fmla="*/ 133 w 515" name="T28"/>
                <a:gd fmla="*/ 947 h 1052" name="T29"/>
                <a:gd fmla="*/ 124 w 515" name="T30"/>
                <a:gd fmla="*/ 961 h 1052" name="T31"/>
                <a:gd fmla="*/ 48 w 515" name="T32"/>
                <a:gd fmla="*/ 959 h 1052" name="T33"/>
                <a:gd fmla="*/ 23 w 515" name="T34"/>
                <a:gd fmla="*/ 1016 h 1052" name="T35"/>
                <a:gd fmla="*/ 10 w 515" name="T36"/>
                <a:gd fmla="*/ 861 h 1052" name="T37"/>
                <a:gd fmla="*/ 5 w 515" name="T38"/>
                <a:gd fmla="*/ 839 h 1052" name="T39"/>
                <a:gd fmla="*/ 17 w 515" name="T40"/>
                <a:gd fmla="*/ 1011 h 1052" name="T41"/>
                <a:gd fmla="*/ 68 w 515" name="T42"/>
                <a:gd fmla="*/ 1015 h 1052" name="T43"/>
                <a:gd fmla="*/ 134 w 515" name="T44"/>
                <a:gd fmla="*/ 964 h 1052" name="T45"/>
                <a:gd fmla="*/ 173 w 515" name="T46"/>
                <a:gd fmla="*/ 1032 h 1052" name="T47"/>
                <a:gd fmla="*/ 196 w 515" name="T48"/>
                <a:gd fmla="*/ 1022 h 1052" name="T49"/>
                <a:gd fmla="*/ 231 w 515" name="T50"/>
                <a:gd fmla="*/ 1004 h 1052" name="T51"/>
                <a:gd fmla="*/ 284 w 515" name="T52"/>
                <a:gd fmla="*/ 1013 h 1052" name="T53"/>
                <a:gd fmla="*/ 328 w 515" name="T54"/>
                <a:gd fmla="*/ 1041 h 1052" name="T55"/>
                <a:gd fmla="*/ 365 w 515" name="T56"/>
                <a:gd fmla="*/ 971 h 1052" name="T57"/>
                <a:gd fmla="*/ 437 w 515" name="T58"/>
                <a:gd fmla="*/ 949 h 1052" name="T59"/>
                <a:gd fmla="*/ 446 w 515" name="T60"/>
                <a:gd fmla="*/ 945 h 1052" name="T61"/>
                <a:gd fmla="*/ 511 w 515" name="T62"/>
                <a:gd fmla="*/ 1005 h 1052" name="T63"/>
                <a:gd fmla="*/ 510 w 515" name="T64"/>
                <a:gd fmla="*/ 843 h 1052" name="T65"/>
                <a:gd fmla="*/ 498 w 515" name="T66"/>
                <a:gd fmla="*/ 419 h 1052" name="T67"/>
                <a:gd fmla="*/ 513 w 515" name="T68"/>
                <a:gd fmla="*/ 109 h 1052" name="T69"/>
                <a:gd fmla="*/ 446 w 515" name="T70"/>
                <a:gd fmla="*/ 88 h 1052" name="T71"/>
                <a:gd fmla="*/ 421 w 515" name="T72"/>
                <a:gd fmla="*/ 40 h 1052" name="T73"/>
                <a:gd fmla="*/ 373 w 515" name="T74"/>
                <a:gd fmla="*/ 95 h 1052" name="T75"/>
                <a:gd fmla="*/ 335 w 515" name="T76"/>
                <a:gd fmla="*/ 30 h 1052" name="T77"/>
                <a:gd fmla="*/ 270 w 515" name="T78"/>
                <a:gd fmla="*/ 81 h 1052" name="T79"/>
                <a:gd fmla="*/ 208 w 515" name="T80"/>
                <a:gd fmla="*/ 72 h 1052" name="T81"/>
                <a:gd fmla="*/ 134 w 515" name="T82"/>
                <a:gd fmla="*/ 70 h 1052" name="T83"/>
                <a:gd fmla="*/ 56 w 515" name="T84"/>
                <a:gd fmla="*/ 94 h 1052" name="T85"/>
                <a:gd fmla="*/ 5 w 515" name="T86"/>
                <a:gd fmla="*/ 46 h 1052" name="T87"/>
                <a:gd fmla="*/ 10 w 515" name="T88"/>
                <a:gd fmla="*/ 49 h 1052" name="T89"/>
                <a:gd fmla="*/ 69 w 515" name="T90"/>
                <a:gd fmla="*/ 86 h 1052" name="T91"/>
                <a:gd fmla="*/ 119 w 515" name="T92"/>
                <a:gd fmla="*/ 77 h 1052" name="T93"/>
                <a:gd fmla="*/ 133 w 515" name="T94"/>
                <a:gd fmla="*/ 93 h 1052" name="T95"/>
                <a:gd fmla="*/ 169 w 515" name="T96"/>
                <a:gd fmla="*/ 20 h 1052" name="T97"/>
                <a:gd fmla="*/ 244 w 515" name="T98"/>
                <a:gd fmla="*/ 47 h 1052" name="T99"/>
                <a:gd fmla="*/ 319 w 515" name="T100"/>
                <a:gd fmla="*/ 46 h 1052" name="T101"/>
                <a:gd fmla="*/ 360 w 515" name="T102"/>
                <a:gd fmla="*/ 120 h 1052" name="T103"/>
                <a:gd fmla="*/ 383 w 515" name="T104"/>
                <a:gd fmla="*/ 52 h 1052" name="T105"/>
                <a:gd fmla="*/ 406 w 515" name="T106"/>
                <a:gd fmla="*/ 35 h 1052" name="T107"/>
                <a:gd fmla="*/ 444 w 515" name="T108"/>
                <a:gd fmla="*/ 108 h 1052" name="T109"/>
                <a:gd fmla="*/ 465 w 515" name="T110"/>
                <a:gd fmla="*/ 57 h 1052" name="T111"/>
                <a:gd fmla="*/ 485 w 515" name="T112"/>
                <a:gd fmla="*/ 11 h 1052" name="T113"/>
                <a:gd fmla="*/ 508 w 515" name="T114"/>
                <a:gd fmla="*/ 95 h 1052" name="T115"/>
                <a:gd fmla="*/ 497 w 515" name="T116"/>
                <a:gd fmla="*/ 211 h 1052" name="T117"/>
                <a:gd fmla="*/ 494 w 515" name="T118"/>
                <a:gd fmla="*/ 492 h 1052" name="T119"/>
                <a:gd fmla="*/ 7 w 515" name="T120"/>
                <a:gd fmla="*/ 900 h 105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052" w="515">
                  <a:moveTo>
                    <a:pt x="494" y="492"/>
                  </a:moveTo>
                  <a:cubicBezTo>
                    <a:pt x="494" y="509"/>
                    <a:pt x="494" y="509"/>
                    <a:pt x="494" y="509"/>
                  </a:cubicBezTo>
                  <a:cubicBezTo>
                    <a:pt x="491" y="489"/>
                    <a:pt x="491" y="474"/>
                    <a:pt x="491" y="490"/>
                  </a:cubicBezTo>
                  <a:cubicBezTo>
                    <a:pt x="494" y="492"/>
                    <a:pt x="495" y="556"/>
                    <a:pt x="497" y="559"/>
                  </a:cubicBezTo>
                  <a:cubicBezTo>
                    <a:pt x="497" y="570"/>
                    <a:pt x="497" y="570"/>
                    <a:pt x="497" y="570"/>
                  </a:cubicBezTo>
                  <a:cubicBezTo>
                    <a:pt x="497" y="567"/>
                    <a:pt x="497" y="566"/>
                    <a:pt x="497" y="563"/>
                  </a:cubicBezTo>
                  <a:cubicBezTo>
                    <a:pt x="496" y="585"/>
                    <a:pt x="500" y="579"/>
                    <a:pt x="500" y="608"/>
                  </a:cubicBezTo>
                  <a:cubicBezTo>
                    <a:pt x="501" y="617"/>
                    <a:pt x="500" y="624"/>
                    <a:pt x="500" y="618"/>
                  </a:cubicBezTo>
                  <a:cubicBezTo>
                    <a:pt x="500" y="618"/>
                    <a:pt x="500" y="623"/>
                    <a:pt x="501" y="629"/>
                  </a:cubicBezTo>
                  <a:cubicBezTo>
                    <a:pt x="501" y="634"/>
                    <a:pt x="501" y="640"/>
                    <a:pt x="501" y="640"/>
                  </a:cubicBezTo>
                  <a:cubicBezTo>
                    <a:pt x="502" y="646"/>
                    <a:pt x="501" y="644"/>
                    <a:pt x="501" y="638"/>
                  </a:cubicBezTo>
                  <a:cubicBezTo>
                    <a:pt x="502" y="672"/>
                    <a:pt x="502" y="672"/>
                    <a:pt x="502" y="672"/>
                  </a:cubicBezTo>
                  <a:cubicBezTo>
                    <a:pt x="502" y="671"/>
                    <a:pt x="502" y="671"/>
                    <a:pt x="502" y="671"/>
                  </a:cubicBezTo>
                  <a:cubicBezTo>
                    <a:pt x="503" y="676"/>
                    <a:pt x="504" y="687"/>
                    <a:pt x="504" y="692"/>
                  </a:cubicBezTo>
                  <a:cubicBezTo>
                    <a:pt x="504" y="701"/>
                    <a:pt x="504" y="688"/>
                    <a:pt x="503" y="690"/>
                  </a:cubicBezTo>
                  <a:cubicBezTo>
                    <a:pt x="505" y="709"/>
                    <a:pt x="505" y="709"/>
                    <a:pt x="505" y="709"/>
                  </a:cubicBezTo>
                  <a:cubicBezTo>
                    <a:pt x="504" y="716"/>
                    <a:pt x="503" y="701"/>
                    <a:pt x="503" y="688"/>
                  </a:cubicBezTo>
                  <a:cubicBezTo>
                    <a:pt x="502" y="697"/>
                    <a:pt x="502" y="701"/>
                    <a:pt x="502" y="707"/>
                  </a:cubicBezTo>
                  <a:cubicBezTo>
                    <a:pt x="503" y="713"/>
                    <a:pt x="504" y="722"/>
                    <a:pt x="503" y="741"/>
                  </a:cubicBezTo>
                  <a:cubicBezTo>
                    <a:pt x="502" y="723"/>
                    <a:pt x="502" y="723"/>
                    <a:pt x="502" y="723"/>
                  </a:cubicBezTo>
                  <a:cubicBezTo>
                    <a:pt x="501" y="735"/>
                    <a:pt x="502" y="748"/>
                    <a:pt x="501" y="768"/>
                  </a:cubicBezTo>
                  <a:cubicBezTo>
                    <a:pt x="501" y="763"/>
                    <a:pt x="503" y="728"/>
                    <a:pt x="504" y="749"/>
                  </a:cubicBezTo>
                  <a:cubicBezTo>
                    <a:pt x="504" y="754"/>
                    <a:pt x="504" y="762"/>
                    <a:pt x="504" y="773"/>
                  </a:cubicBezTo>
                  <a:cubicBezTo>
                    <a:pt x="503" y="773"/>
                    <a:pt x="504" y="783"/>
                    <a:pt x="504" y="796"/>
                  </a:cubicBezTo>
                  <a:cubicBezTo>
                    <a:pt x="503" y="796"/>
                    <a:pt x="503" y="796"/>
                    <a:pt x="503" y="796"/>
                  </a:cubicBezTo>
                  <a:cubicBezTo>
                    <a:pt x="503" y="810"/>
                    <a:pt x="504" y="809"/>
                    <a:pt x="504" y="817"/>
                  </a:cubicBezTo>
                  <a:cubicBezTo>
                    <a:pt x="504" y="833"/>
                    <a:pt x="503" y="836"/>
                    <a:pt x="502" y="840"/>
                  </a:cubicBezTo>
                  <a:cubicBezTo>
                    <a:pt x="500" y="866"/>
                    <a:pt x="504" y="822"/>
                    <a:pt x="503" y="853"/>
                  </a:cubicBezTo>
                  <a:cubicBezTo>
                    <a:pt x="502" y="863"/>
                    <a:pt x="502" y="872"/>
                    <a:pt x="501" y="882"/>
                  </a:cubicBezTo>
                  <a:cubicBezTo>
                    <a:pt x="501" y="887"/>
                    <a:pt x="501" y="892"/>
                    <a:pt x="501" y="897"/>
                  </a:cubicBezTo>
                  <a:cubicBezTo>
                    <a:pt x="502" y="903"/>
                    <a:pt x="502" y="908"/>
                    <a:pt x="502" y="915"/>
                  </a:cubicBezTo>
                  <a:cubicBezTo>
                    <a:pt x="502" y="930"/>
                    <a:pt x="501" y="912"/>
                    <a:pt x="501" y="918"/>
                  </a:cubicBezTo>
                  <a:cubicBezTo>
                    <a:pt x="501" y="918"/>
                    <a:pt x="501" y="921"/>
                    <a:pt x="502" y="924"/>
                  </a:cubicBezTo>
                  <a:cubicBezTo>
                    <a:pt x="502" y="928"/>
                    <a:pt x="503" y="931"/>
                    <a:pt x="503" y="931"/>
                  </a:cubicBezTo>
                  <a:cubicBezTo>
                    <a:pt x="503" y="934"/>
                    <a:pt x="502" y="933"/>
                    <a:pt x="502" y="933"/>
                  </a:cubicBezTo>
                  <a:cubicBezTo>
                    <a:pt x="503" y="944"/>
                    <a:pt x="504" y="933"/>
                    <a:pt x="505" y="951"/>
                  </a:cubicBezTo>
                  <a:cubicBezTo>
                    <a:pt x="506" y="953"/>
                    <a:pt x="506" y="962"/>
                    <a:pt x="506" y="973"/>
                  </a:cubicBezTo>
                  <a:cubicBezTo>
                    <a:pt x="505" y="984"/>
                    <a:pt x="505" y="998"/>
                    <a:pt x="504" y="1008"/>
                  </a:cubicBezTo>
                  <a:cubicBezTo>
                    <a:pt x="503" y="1013"/>
                    <a:pt x="504" y="1005"/>
                    <a:pt x="503" y="1007"/>
                  </a:cubicBezTo>
                  <a:cubicBezTo>
                    <a:pt x="503" y="1010"/>
                    <a:pt x="502" y="1013"/>
                    <a:pt x="502" y="1014"/>
                  </a:cubicBezTo>
                  <a:cubicBezTo>
                    <a:pt x="501" y="1016"/>
                    <a:pt x="500" y="1016"/>
                    <a:pt x="499" y="1016"/>
                  </a:cubicBezTo>
                  <a:cubicBezTo>
                    <a:pt x="498" y="1017"/>
                    <a:pt x="497" y="1016"/>
                    <a:pt x="496" y="1016"/>
                  </a:cubicBezTo>
                  <a:cubicBezTo>
                    <a:pt x="495" y="1015"/>
                    <a:pt x="494" y="1014"/>
                    <a:pt x="493" y="1014"/>
                  </a:cubicBezTo>
                  <a:cubicBezTo>
                    <a:pt x="489" y="1010"/>
                    <a:pt x="486" y="1006"/>
                    <a:pt x="479" y="997"/>
                  </a:cubicBezTo>
                  <a:cubicBezTo>
                    <a:pt x="479" y="997"/>
                    <a:pt x="477" y="992"/>
                    <a:pt x="474" y="987"/>
                  </a:cubicBezTo>
                  <a:cubicBezTo>
                    <a:pt x="472" y="983"/>
                    <a:pt x="470" y="978"/>
                    <a:pt x="470" y="978"/>
                  </a:cubicBezTo>
                  <a:cubicBezTo>
                    <a:pt x="476" y="992"/>
                    <a:pt x="466" y="975"/>
                    <a:pt x="458" y="960"/>
                  </a:cubicBezTo>
                  <a:cubicBezTo>
                    <a:pt x="460" y="965"/>
                    <a:pt x="461" y="970"/>
                    <a:pt x="463" y="973"/>
                  </a:cubicBezTo>
                  <a:cubicBezTo>
                    <a:pt x="463" y="973"/>
                    <a:pt x="459" y="967"/>
                    <a:pt x="456" y="961"/>
                  </a:cubicBezTo>
                  <a:cubicBezTo>
                    <a:pt x="454" y="958"/>
                    <a:pt x="453" y="955"/>
                    <a:pt x="452" y="952"/>
                  </a:cubicBezTo>
                  <a:cubicBezTo>
                    <a:pt x="450" y="950"/>
                    <a:pt x="449" y="949"/>
                    <a:pt x="449" y="949"/>
                  </a:cubicBezTo>
                  <a:cubicBezTo>
                    <a:pt x="448" y="946"/>
                    <a:pt x="450" y="948"/>
                    <a:pt x="452" y="952"/>
                  </a:cubicBezTo>
                  <a:cubicBezTo>
                    <a:pt x="451" y="950"/>
                    <a:pt x="450" y="949"/>
                    <a:pt x="450" y="947"/>
                  </a:cubicBezTo>
                  <a:cubicBezTo>
                    <a:pt x="448" y="945"/>
                    <a:pt x="448" y="944"/>
                    <a:pt x="447" y="944"/>
                  </a:cubicBezTo>
                  <a:cubicBezTo>
                    <a:pt x="447" y="943"/>
                    <a:pt x="447" y="943"/>
                    <a:pt x="447" y="943"/>
                  </a:cubicBezTo>
                  <a:cubicBezTo>
                    <a:pt x="448" y="943"/>
                    <a:pt x="448" y="944"/>
                    <a:pt x="449" y="945"/>
                  </a:cubicBezTo>
                  <a:cubicBezTo>
                    <a:pt x="450" y="946"/>
                    <a:pt x="451" y="947"/>
                    <a:pt x="452" y="948"/>
                  </a:cubicBezTo>
                  <a:cubicBezTo>
                    <a:pt x="454" y="951"/>
                    <a:pt x="455" y="955"/>
                    <a:pt x="456" y="958"/>
                  </a:cubicBezTo>
                  <a:cubicBezTo>
                    <a:pt x="460" y="963"/>
                    <a:pt x="464" y="968"/>
                    <a:pt x="464" y="967"/>
                  </a:cubicBezTo>
                  <a:cubicBezTo>
                    <a:pt x="463" y="965"/>
                    <a:pt x="461" y="962"/>
                    <a:pt x="459" y="959"/>
                  </a:cubicBezTo>
                  <a:cubicBezTo>
                    <a:pt x="460" y="960"/>
                    <a:pt x="461" y="961"/>
                    <a:pt x="461" y="961"/>
                  </a:cubicBezTo>
                  <a:cubicBezTo>
                    <a:pt x="461" y="960"/>
                    <a:pt x="459" y="957"/>
                    <a:pt x="457" y="953"/>
                  </a:cubicBezTo>
                  <a:cubicBezTo>
                    <a:pt x="457" y="953"/>
                    <a:pt x="456" y="952"/>
                    <a:pt x="456" y="950"/>
                  </a:cubicBezTo>
                  <a:cubicBezTo>
                    <a:pt x="455" y="949"/>
                    <a:pt x="455" y="947"/>
                    <a:pt x="455" y="947"/>
                  </a:cubicBezTo>
                  <a:cubicBezTo>
                    <a:pt x="454" y="946"/>
                    <a:pt x="454" y="946"/>
                    <a:pt x="454" y="946"/>
                  </a:cubicBezTo>
                  <a:cubicBezTo>
                    <a:pt x="453" y="945"/>
                    <a:pt x="452" y="944"/>
                    <a:pt x="452" y="943"/>
                  </a:cubicBezTo>
                  <a:cubicBezTo>
                    <a:pt x="452" y="943"/>
                    <a:pt x="451" y="942"/>
                    <a:pt x="451" y="942"/>
                  </a:cubicBezTo>
                  <a:cubicBezTo>
                    <a:pt x="450" y="941"/>
                    <a:pt x="450" y="941"/>
                    <a:pt x="450" y="941"/>
                  </a:cubicBezTo>
                  <a:cubicBezTo>
                    <a:pt x="449" y="940"/>
                    <a:pt x="448" y="938"/>
                    <a:pt x="447" y="937"/>
                  </a:cubicBezTo>
                  <a:cubicBezTo>
                    <a:pt x="446" y="936"/>
                    <a:pt x="446" y="935"/>
                    <a:pt x="445" y="934"/>
                  </a:cubicBezTo>
                  <a:cubicBezTo>
                    <a:pt x="443" y="932"/>
                    <a:pt x="442" y="930"/>
                    <a:pt x="439" y="929"/>
                  </a:cubicBezTo>
                  <a:cubicBezTo>
                    <a:pt x="439" y="928"/>
                    <a:pt x="437" y="927"/>
                    <a:pt x="436" y="927"/>
                  </a:cubicBezTo>
                  <a:cubicBezTo>
                    <a:pt x="436" y="927"/>
                    <a:pt x="436" y="927"/>
                    <a:pt x="436" y="927"/>
                  </a:cubicBezTo>
                  <a:cubicBezTo>
                    <a:pt x="435" y="927"/>
                    <a:pt x="435" y="927"/>
                    <a:pt x="435" y="927"/>
                  </a:cubicBezTo>
                  <a:cubicBezTo>
                    <a:pt x="435" y="927"/>
                    <a:pt x="435" y="927"/>
                    <a:pt x="435" y="927"/>
                  </a:cubicBezTo>
                  <a:cubicBezTo>
                    <a:pt x="435" y="927"/>
                    <a:pt x="434" y="927"/>
                    <a:pt x="434" y="927"/>
                  </a:cubicBezTo>
                  <a:cubicBezTo>
                    <a:pt x="433" y="933"/>
                    <a:pt x="431" y="939"/>
                    <a:pt x="430" y="945"/>
                  </a:cubicBezTo>
                  <a:cubicBezTo>
                    <a:pt x="428" y="951"/>
                    <a:pt x="427" y="957"/>
                    <a:pt x="425" y="963"/>
                  </a:cubicBezTo>
                  <a:cubicBezTo>
                    <a:pt x="423" y="969"/>
                    <a:pt x="421" y="975"/>
                    <a:pt x="418" y="981"/>
                  </a:cubicBezTo>
                  <a:cubicBezTo>
                    <a:pt x="415" y="987"/>
                    <a:pt x="412" y="993"/>
                    <a:pt x="406" y="999"/>
                  </a:cubicBezTo>
                  <a:cubicBezTo>
                    <a:pt x="403" y="1002"/>
                    <a:pt x="400" y="1005"/>
                    <a:pt x="396" y="1006"/>
                  </a:cubicBezTo>
                  <a:cubicBezTo>
                    <a:pt x="392" y="1008"/>
                    <a:pt x="386" y="1007"/>
                    <a:pt x="383" y="1004"/>
                  </a:cubicBezTo>
                  <a:cubicBezTo>
                    <a:pt x="387" y="1006"/>
                    <a:pt x="388" y="1005"/>
                    <a:pt x="387" y="1005"/>
                  </a:cubicBezTo>
                  <a:cubicBezTo>
                    <a:pt x="387" y="1004"/>
                    <a:pt x="386" y="1003"/>
                    <a:pt x="387" y="1003"/>
                  </a:cubicBezTo>
                  <a:cubicBezTo>
                    <a:pt x="388" y="1004"/>
                    <a:pt x="391" y="1005"/>
                    <a:pt x="394" y="1005"/>
                  </a:cubicBezTo>
                  <a:cubicBezTo>
                    <a:pt x="397" y="1004"/>
                    <a:pt x="400" y="1002"/>
                    <a:pt x="403" y="999"/>
                  </a:cubicBezTo>
                  <a:cubicBezTo>
                    <a:pt x="409" y="993"/>
                    <a:pt x="415" y="984"/>
                    <a:pt x="419" y="975"/>
                  </a:cubicBezTo>
                  <a:cubicBezTo>
                    <a:pt x="414" y="985"/>
                    <a:pt x="415" y="982"/>
                    <a:pt x="416" y="980"/>
                  </a:cubicBezTo>
                  <a:cubicBezTo>
                    <a:pt x="416" y="980"/>
                    <a:pt x="416" y="980"/>
                    <a:pt x="415" y="981"/>
                  </a:cubicBezTo>
                  <a:cubicBezTo>
                    <a:pt x="415" y="982"/>
                    <a:pt x="414" y="983"/>
                    <a:pt x="413" y="985"/>
                  </a:cubicBezTo>
                  <a:cubicBezTo>
                    <a:pt x="411" y="988"/>
                    <a:pt x="409" y="991"/>
                    <a:pt x="406" y="995"/>
                  </a:cubicBezTo>
                  <a:cubicBezTo>
                    <a:pt x="403" y="998"/>
                    <a:pt x="400" y="1001"/>
                    <a:pt x="398" y="1003"/>
                  </a:cubicBezTo>
                  <a:cubicBezTo>
                    <a:pt x="396" y="1003"/>
                    <a:pt x="395" y="1004"/>
                    <a:pt x="394" y="1004"/>
                  </a:cubicBezTo>
                  <a:cubicBezTo>
                    <a:pt x="394" y="1004"/>
                    <a:pt x="393" y="1004"/>
                    <a:pt x="393" y="1004"/>
                  </a:cubicBezTo>
                  <a:cubicBezTo>
                    <a:pt x="393" y="1004"/>
                    <a:pt x="393" y="1004"/>
                    <a:pt x="392" y="1004"/>
                  </a:cubicBezTo>
                  <a:cubicBezTo>
                    <a:pt x="392" y="1004"/>
                    <a:pt x="392" y="1004"/>
                    <a:pt x="391" y="1004"/>
                  </a:cubicBezTo>
                  <a:cubicBezTo>
                    <a:pt x="391" y="1003"/>
                    <a:pt x="390" y="1003"/>
                    <a:pt x="390" y="1003"/>
                  </a:cubicBezTo>
                  <a:cubicBezTo>
                    <a:pt x="388" y="1003"/>
                    <a:pt x="385" y="1001"/>
                    <a:pt x="382" y="997"/>
                  </a:cubicBezTo>
                  <a:cubicBezTo>
                    <a:pt x="384" y="1000"/>
                    <a:pt x="379" y="996"/>
                    <a:pt x="376" y="987"/>
                  </a:cubicBezTo>
                  <a:cubicBezTo>
                    <a:pt x="375" y="984"/>
                    <a:pt x="374" y="982"/>
                    <a:pt x="374" y="979"/>
                  </a:cubicBezTo>
                  <a:cubicBezTo>
                    <a:pt x="373" y="978"/>
                    <a:pt x="373" y="977"/>
                    <a:pt x="373" y="975"/>
                  </a:cubicBezTo>
                  <a:cubicBezTo>
                    <a:pt x="372" y="974"/>
                    <a:pt x="372" y="973"/>
                    <a:pt x="372" y="971"/>
                  </a:cubicBezTo>
                  <a:cubicBezTo>
                    <a:pt x="371" y="970"/>
                    <a:pt x="371" y="968"/>
                    <a:pt x="371" y="966"/>
                  </a:cubicBezTo>
                  <a:cubicBezTo>
                    <a:pt x="371" y="965"/>
                    <a:pt x="370" y="963"/>
                    <a:pt x="370" y="962"/>
                  </a:cubicBezTo>
                  <a:cubicBezTo>
                    <a:pt x="369" y="960"/>
                    <a:pt x="368" y="957"/>
                    <a:pt x="368" y="956"/>
                  </a:cubicBezTo>
                  <a:cubicBezTo>
                    <a:pt x="368" y="955"/>
                    <a:pt x="368" y="955"/>
                    <a:pt x="369" y="958"/>
                  </a:cubicBezTo>
                  <a:cubicBezTo>
                    <a:pt x="370" y="959"/>
                    <a:pt x="370" y="960"/>
                    <a:pt x="370" y="961"/>
                  </a:cubicBezTo>
                  <a:cubicBezTo>
                    <a:pt x="371" y="961"/>
                    <a:pt x="371" y="962"/>
                    <a:pt x="371" y="962"/>
                  </a:cubicBezTo>
                  <a:cubicBezTo>
                    <a:pt x="371" y="963"/>
                    <a:pt x="371" y="964"/>
                    <a:pt x="372" y="965"/>
                  </a:cubicBezTo>
                  <a:cubicBezTo>
                    <a:pt x="372" y="967"/>
                    <a:pt x="372" y="969"/>
                    <a:pt x="373" y="972"/>
                  </a:cubicBezTo>
                  <a:cubicBezTo>
                    <a:pt x="373" y="974"/>
                    <a:pt x="374" y="976"/>
                    <a:pt x="374" y="978"/>
                  </a:cubicBezTo>
                  <a:cubicBezTo>
                    <a:pt x="374" y="975"/>
                    <a:pt x="373" y="973"/>
                    <a:pt x="373" y="971"/>
                  </a:cubicBezTo>
                  <a:cubicBezTo>
                    <a:pt x="372" y="968"/>
                    <a:pt x="372" y="965"/>
                    <a:pt x="371" y="962"/>
                  </a:cubicBezTo>
                  <a:cubicBezTo>
                    <a:pt x="371" y="960"/>
                    <a:pt x="370" y="959"/>
                    <a:pt x="369" y="957"/>
                  </a:cubicBezTo>
                  <a:cubicBezTo>
                    <a:pt x="369" y="956"/>
                    <a:pt x="369" y="956"/>
                    <a:pt x="368" y="955"/>
                  </a:cubicBezTo>
                  <a:cubicBezTo>
                    <a:pt x="368" y="954"/>
                    <a:pt x="368" y="954"/>
                    <a:pt x="368" y="954"/>
                  </a:cubicBezTo>
                  <a:cubicBezTo>
                    <a:pt x="368" y="954"/>
                    <a:pt x="368" y="954"/>
                    <a:pt x="368" y="954"/>
                  </a:cubicBezTo>
                  <a:cubicBezTo>
                    <a:pt x="368" y="954"/>
                    <a:pt x="368" y="954"/>
                    <a:pt x="368" y="954"/>
                  </a:cubicBezTo>
                  <a:cubicBezTo>
                    <a:pt x="366" y="954"/>
                    <a:pt x="366" y="954"/>
                    <a:pt x="366" y="954"/>
                  </a:cubicBezTo>
                  <a:cubicBezTo>
                    <a:pt x="362" y="955"/>
                    <a:pt x="359" y="957"/>
                    <a:pt x="356" y="961"/>
                  </a:cubicBezTo>
                  <a:cubicBezTo>
                    <a:pt x="355" y="963"/>
                    <a:pt x="354" y="965"/>
                    <a:pt x="353" y="968"/>
                  </a:cubicBezTo>
                  <a:cubicBezTo>
                    <a:pt x="352" y="970"/>
                    <a:pt x="351" y="973"/>
                    <a:pt x="351" y="975"/>
                  </a:cubicBezTo>
                  <a:cubicBezTo>
                    <a:pt x="351" y="973"/>
                    <a:pt x="351" y="971"/>
                    <a:pt x="352" y="969"/>
                  </a:cubicBezTo>
                  <a:cubicBezTo>
                    <a:pt x="353" y="968"/>
                    <a:pt x="353" y="966"/>
                    <a:pt x="353" y="965"/>
                  </a:cubicBezTo>
                  <a:cubicBezTo>
                    <a:pt x="353" y="967"/>
                    <a:pt x="352" y="969"/>
                    <a:pt x="351" y="971"/>
                  </a:cubicBezTo>
                  <a:cubicBezTo>
                    <a:pt x="351" y="973"/>
                    <a:pt x="351" y="975"/>
                    <a:pt x="350" y="976"/>
                  </a:cubicBezTo>
                  <a:cubicBezTo>
                    <a:pt x="350" y="980"/>
                    <a:pt x="349" y="984"/>
                    <a:pt x="349" y="988"/>
                  </a:cubicBezTo>
                  <a:cubicBezTo>
                    <a:pt x="348" y="995"/>
                    <a:pt x="347" y="1000"/>
                    <a:pt x="347" y="997"/>
                  </a:cubicBezTo>
                  <a:cubicBezTo>
                    <a:pt x="348" y="992"/>
                    <a:pt x="348" y="992"/>
                    <a:pt x="348" y="992"/>
                  </a:cubicBezTo>
                  <a:cubicBezTo>
                    <a:pt x="347" y="1000"/>
                    <a:pt x="346" y="1009"/>
                    <a:pt x="344" y="1019"/>
                  </a:cubicBezTo>
                  <a:cubicBezTo>
                    <a:pt x="343" y="1023"/>
                    <a:pt x="341" y="1028"/>
                    <a:pt x="339" y="1031"/>
                  </a:cubicBezTo>
                  <a:cubicBezTo>
                    <a:pt x="335" y="1034"/>
                    <a:pt x="331" y="1036"/>
                    <a:pt x="328" y="1035"/>
                  </a:cubicBezTo>
                  <a:cubicBezTo>
                    <a:pt x="325" y="1033"/>
                    <a:pt x="323" y="1029"/>
                    <a:pt x="321" y="1026"/>
                  </a:cubicBezTo>
                  <a:cubicBezTo>
                    <a:pt x="319" y="1022"/>
                    <a:pt x="317" y="1018"/>
                    <a:pt x="316" y="1015"/>
                  </a:cubicBezTo>
                  <a:cubicBezTo>
                    <a:pt x="314" y="1009"/>
                    <a:pt x="312" y="1005"/>
                    <a:pt x="312" y="1004"/>
                  </a:cubicBezTo>
                  <a:cubicBezTo>
                    <a:pt x="312" y="1003"/>
                    <a:pt x="315" y="1007"/>
                    <a:pt x="315" y="1008"/>
                  </a:cubicBezTo>
                  <a:cubicBezTo>
                    <a:pt x="315" y="1008"/>
                    <a:pt x="314" y="1005"/>
                    <a:pt x="312" y="1001"/>
                  </a:cubicBezTo>
                  <a:cubicBezTo>
                    <a:pt x="311" y="996"/>
                    <a:pt x="308" y="990"/>
                    <a:pt x="306" y="983"/>
                  </a:cubicBezTo>
                  <a:cubicBezTo>
                    <a:pt x="304" y="977"/>
                    <a:pt x="302" y="970"/>
                    <a:pt x="300" y="966"/>
                  </a:cubicBezTo>
                  <a:cubicBezTo>
                    <a:pt x="298" y="961"/>
                    <a:pt x="297" y="958"/>
                    <a:pt x="297" y="958"/>
                  </a:cubicBezTo>
                  <a:cubicBezTo>
                    <a:pt x="298" y="960"/>
                    <a:pt x="299" y="956"/>
                    <a:pt x="299" y="955"/>
                  </a:cubicBezTo>
                  <a:cubicBezTo>
                    <a:pt x="300" y="954"/>
                    <a:pt x="302" y="955"/>
                    <a:pt x="305" y="968"/>
                  </a:cubicBezTo>
                  <a:cubicBezTo>
                    <a:pt x="305" y="965"/>
                    <a:pt x="304" y="962"/>
                    <a:pt x="303" y="958"/>
                  </a:cubicBezTo>
                  <a:cubicBezTo>
                    <a:pt x="302" y="955"/>
                    <a:pt x="301" y="951"/>
                    <a:pt x="299" y="946"/>
                  </a:cubicBezTo>
                  <a:cubicBezTo>
                    <a:pt x="295" y="939"/>
                    <a:pt x="295" y="939"/>
                    <a:pt x="295" y="939"/>
                  </a:cubicBezTo>
                  <a:cubicBezTo>
                    <a:pt x="292" y="946"/>
                    <a:pt x="292" y="946"/>
                    <a:pt x="292" y="946"/>
                  </a:cubicBezTo>
                  <a:cubicBezTo>
                    <a:pt x="290" y="950"/>
                    <a:pt x="289" y="953"/>
                    <a:pt x="288" y="957"/>
                  </a:cubicBezTo>
                  <a:cubicBezTo>
                    <a:pt x="290" y="952"/>
                    <a:pt x="294" y="945"/>
                    <a:pt x="292" y="952"/>
                  </a:cubicBezTo>
                  <a:cubicBezTo>
                    <a:pt x="288" y="961"/>
                    <a:pt x="288" y="964"/>
                    <a:pt x="287" y="967"/>
                  </a:cubicBezTo>
                  <a:cubicBezTo>
                    <a:pt x="286" y="971"/>
                    <a:pt x="285" y="975"/>
                    <a:pt x="282" y="986"/>
                  </a:cubicBezTo>
                  <a:cubicBezTo>
                    <a:pt x="284" y="979"/>
                    <a:pt x="285" y="988"/>
                    <a:pt x="282" y="999"/>
                  </a:cubicBezTo>
                  <a:cubicBezTo>
                    <a:pt x="282" y="997"/>
                    <a:pt x="280" y="999"/>
                    <a:pt x="281" y="995"/>
                  </a:cubicBezTo>
                  <a:cubicBezTo>
                    <a:pt x="281" y="995"/>
                    <a:pt x="280" y="1002"/>
                    <a:pt x="279" y="1010"/>
                  </a:cubicBezTo>
                  <a:cubicBezTo>
                    <a:pt x="278" y="1017"/>
                    <a:pt x="276" y="1024"/>
                    <a:pt x="276" y="1024"/>
                  </a:cubicBezTo>
                  <a:cubicBezTo>
                    <a:pt x="278" y="1017"/>
                    <a:pt x="275" y="1022"/>
                    <a:pt x="272" y="1028"/>
                  </a:cubicBezTo>
                  <a:cubicBezTo>
                    <a:pt x="273" y="1026"/>
                    <a:pt x="271" y="1032"/>
                    <a:pt x="268" y="1038"/>
                  </a:cubicBezTo>
                  <a:cubicBezTo>
                    <a:pt x="266" y="1041"/>
                    <a:pt x="263" y="1043"/>
                    <a:pt x="262" y="1043"/>
                  </a:cubicBezTo>
                  <a:cubicBezTo>
                    <a:pt x="260" y="1044"/>
                    <a:pt x="257" y="1043"/>
                    <a:pt x="256" y="1042"/>
                  </a:cubicBezTo>
                  <a:cubicBezTo>
                    <a:pt x="256" y="1042"/>
                    <a:pt x="257" y="1042"/>
                    <a:pt x="257" y="1043"/>
                  </a:cubicBezTo>
                  <a:cubicBezTo>
                    <a:pt x="258" y="1043"/>
                    <a:pt x="259" y="1044"/>
                    <a:pt x="260" y="1044"/>
                  </a:cubicBezTo>
                  <a:cubicBezTo>
                    <a:pt x="261" y="1044"/>
                    <a:pt x="261" y="1044"/>
                    <a:pt x="261" y="1044"/>
                  </a:cubicBezTo>
                  <a:cubicBezTo>
                    <a:pt x="261" y="1044"/>
                    <a:pt x="261" y="1044"/>
                    <a:pt x="261" y="1044"/>
                  </a:cubicBezTo>
                  <a:cubicBezTo>
                    <a:pt x="262" y="1044"/>
                    <a:pt x="262" y="1044"/>
                    <a:pt x="263" y="1044"/>
                  </a:cubicBezTo>
                  <a:cubicBezTo>
                    <a:pt x="263" y="1043"/>
                    <a:pt x="264" y="1043"/>
                    <a:pt x="264" y="1043"/>
                  </a:cubicBezTo>
                  <a:cubicBezTo>
                    <a:pt x="259" y="1046"/>
                    <a:pt x="254" y="1042"/>
                    <a:pt x="251" y="1039"/>
                  </a:cubicBezTo>
                  <a:cubicBezTo>
                    <a:pt x="249" y="1037"/>
                    <a:pt x="248" y="1035"/>
                    <a:pt x="246" y="1034"/>
                  </a:cubicBezTo>
                  <a:cubicBezTo>
                    <a:pt x="246" y="1033"/>
                    <a:pt x="245" y="1032"/>
                    <a:pt x="244" y="1032"/>
                  </a:cubicBezTo>
                  <a:cubicBezTo>
                    <a:pt x="244" y="1031"/>
                    <a:pt x="243" y="1030"/>
                    <a:pt x="243" y="1029"/>
                  </a:cubicBezTo>
                  <a:cubicBezTo>
                    <a:pt x="238" y="1023"/>
                    <a:pt x="237" y="1015"/>
                    <a:pt x="236" y="999"/>
                  </a:cubicBezTo>
                  <a:cubicBezTo>
                    <a:pt x="236" y="1003"/>
                    <a:pt x="239" y="1008"/>
                    <a:pt x="238" y="992"/>
                  </a:cubicBezTo>
                  <a:cubicBezTo>
                    <a:pt x="238" y="990"/>
                    <a:pt x="237" y="987"/>
                    <a:pt x="236" y="983"/>
                  </a:cubicBezTo>
                  <a:cubicBezTo>
                    <a:pt x="235" y="979"/>
                    <a:pt x="233" y="974"/>
                    <a:pt x="230" y="969"/>
                  </a:cubicBezTo>
                  <a:cubicBezTo>
                    <a:pt x="229" y="967"/>
                    <a:pt x="227" y="965"/>
                    <a:pt x="224" y="964"/>
                  </a:cubicBezTo>
                  <a:cubicBezTo>
                    <a:pt x="221" y="962"/>
                    <a:pt x="218" y="962"/>
                    <a:pt x="215" y="963"/>
                  </a:cubicBezTo>
                  <a:cubicBezTo>
                    <a:pt x="210" y="964"/>
                    <a:pt x="207" y="970"/>
                    <a:pt x="205" y="976"/>
                  </a:cubicBezTo>
                  <a:cubicBezTo>
                    <a:pt x="205" y="976"/>
                    <a:pt x="203" y="981"/>
                    <a:pt x="203" y="981"/>
                  </a:cubicBezTo>
                  <a:cubicBezTo>
                    <a:pt x="203" y="981"/>
                    <a:pt x="203" y="987"/>
                    <a:pt x="202" y="992"/>
                  </a:cubicBezTo>
                  <a:cubicBezTo>
                    <a:pt x="202" y="998"/>
                    <a:pt x="202" y="1003"/>
                    <a:pt x="202" y="1003"/>
                  </a:cubicBezTo>
                  <a:cubicBezTo>
                    <a:pt x="202" y="1000"/>
                    <a:pt x="202" y="995"/>
                    <a:pt x="202" y="989"/>
                  </a:cubicBezTo>
                  <a:cubicBezTo>
                    <a:pt x="202" y="983"/>
                    <a:pt x="202" y="976"/>
                    <a:pt x="204" y="969"/>
                  </a:cubicBezTo>
                  <a:cubicBezTo>
                    <a:pt x="205" y="966"/>
                    <a:pt x="207" y="963"/>
                    <a:pt x="211" y="961"/>
                  </a:cubicBezTo>
                  <a:cubicBezTo>
                    <a:pt x="214" y="959"/>
                    <a:pt x="219" y="959"/>
                    <a:pt x="222" y="960"/>
                  </a:cubicBezTo>
                  <a:cubicBezTo>
                    <a:pt x="226" y="960"/>
                    <a:pt x="230" y="963"/>
                    <a:pt x="232" y="966"/>
                  </a:cubicBezTo>
                  <a:cubicBezTo>
                    <a:pt x="234" y="969"/>
                    <a:pt x="235" y="972"/>
                    <a:pt x="236" y="975"/>
                  </a:cubicBezTo>
                  <a:cubicBezTo>
                    <a:pt x="235" y="972"/>
                    <a:pt x="235" y="970"/>
                    <a:pt x="234" y="968"/>
                  </a:cubicBezTo>
                  <a:cubicBezTo>
                    <a:pt x="234" y="967"/>
                    <a:pt x="233" y="966"/>
                    <a:pt x="233" y="966"/>
                  </a:cubicBezTo>
                  <a:cubicBezTo>
                    <a:pt x="232" y="965"/>
                    <a:pt x="232" y="964"/>
                    <a:pt x="230" y="962"/>
                  </a:cubicBezTo>
                  <a:cubicBezTo>
                    <a:pt x="228" y="960"/>
                    <a:pt x="225" y="957"/>
                    <a:pt x="219" y="957"/>
                  </a:cubicBezTo>
                  <a:cubicBezTo>
                    <a:pt x="217" y="956"/>
                    <a:pt x="217" y="956"/>
                    <a:pt x="218" y="956"/>
                  </a:cubicBezTo>
                  <a:cubicBezTo>
                    <a:pt x="218" y="956"/>
                    <a:pt x="219" y="956"/>
                    <a:pt x="220" y="956"/>
                  </a:cubicBezTo>
                  <a:cubicBezTo>
                    <a:pt x="221" y="956"/>
                    <a:pt x="222" y="956"/>
                    <a:pt x="223" y="957"/>
                  </a:cubicBezTo>
                  <a:cubicBezTo>
                    <a:pt x="226" y="958"/>
                    <a:pt x="229" y="959"/>
                    <a:pt x="231" y="962"/>
                  </a:cubicBezTo>
                  <a:cubicBezTo>
                    <a:pt x="233" y="964"/>
                    <a:pt x="234" y="966"/>
                    <a:pt x="235" y="967"/>
                  </a:cubicBezTo>
                  <a:cubicBezTo>
                    <a:pt x="235" y="967"/>
                    <a:pt x="235" y="967"/>
                    <a:pt x="234" y="965"/>
                  </a:cubicBezTo>
                  <a:cubicBezTo>
                    <a:pt x="233" y="964"/>
                    <a:pt x="232" y="962"/>
                    <a:pt x="230" y="960"/>
                  </a:cubicBezTo>
                  <a:cubicBezTo>
                    <a:pt x="228" y="958"/>
                    <a:pt x="225" y="957"/>
                    <a:pt x="222" y="956"/>
                  </a:cubicBezTo>
                  <a:cubicBezTo>
                    <a:pt x="220" y="956"/>
                    <a:pt x="218" y="955"/>
                    <a:pt x="216" y="955"/>
                  </a:cubicBezTo>
                  <a:cubicBezTo>
                    <a:pt x="215" y="955"/>
                    <a:pt x="214" y="955"/>
                    <a:pt x="214" y="956"/>
                  </a:cubicBezTo>
                  <a:cubicBezTo>
                    <a:pt x="213" y="956"/>
                    <a:pt x="212" y="956"/>
                    <a:pt x="211" y="956"/>
                  </a:cubicBezTo>
                  <a:cubicBezTo>
                    <a:pt x="207" y="958"/>
                    <a:pt x="204" y="960"/>
                    <a:pt x="202" y="963"/>
                  </a:cubicBezTo>
                  <a:cubicBezTo>
                    <a:pt x="200" y="966"/>
                    <a:pt x="199" y="968"/>
                    <a:pt x="198" y="971"/>
                  </a:cubicBezTo>
                  <a:cubicBezTo>
                    <a:pt x="196" y="975"/>
                    <a:pt x="196" y="978"/>
                    <a:pt x="196" y="978"/>
                  </a:cubicBezTo>
                  <a:cubicBezTo>
                    <a:pt x="197" y="977"/>
                    <a:pt x="195" y="986"/>
                    <a:pt x="195" y="994"/>
                  </a:cubicBezTo>
                  <a:cubicBezTo>
                    <a:pt x="195" y="998"/>
                    <a:pt x="195" y="1002"/>
                    <a:pt x="195" y="1005"/>
                  </a:cubicBezTo>
                  <a:cubicBezTo>
                    <a:pt x="195" y="1007"/>
                    <a:pt x="195" y="1008"/>
                    <a:pt x="195" y="1009"/>
                  </a:cubicBezTo>
                  <a:cubicBezTo>
                    <a:pt x="195" y="1009"/>
                    <a:pt x="195" y="1009"/>
                    <a:pt x="196" y="1009"/>
                  </a:cubicBezTo>
                  <a:cubicBezTo>
                    <a:pt x="196" y="1009"/>
                    <a:pt x="196" y="1006"/>
                    <a:pt x="196" y="1002"/>
                  </a:cubicBezTo>
                  <a:cubicBezTo>
                    <a:pt x="196" y="998"/>
                    <a:pt x="196" y="992"/>
                    <a:pt x="196" y="986"/>
                  </a:cubicBezTo>
                  <a:cubicBezTo>
                    <a:pt x="197" y="980"/>
                    <a:pt x="198" y="974"/>
                    <a:pt x="200" y="969"/>
                  </a:cubicBezTo>
                  <a:cubicBezTo>
                    <a:pt x="200" y="968"/>
                    <a:pt x="201" y="967"/>
                    <a:pt x="201" y="966"/>
                  </a:cubicBezTo>
                  <a:cubicBezTo>
                    <a:pt x="201" y="965"/>
                    <a:pt x="202" y="964"/>
                    <a:pt x="202" y="964"/>
                  </a:cubicBezTo>
                  <a:cubicBezTo>
                    <a:pt x="203" y="962"/>
                    <a:pt x="204" y="962"/>
                    <a:pt x="204" y="962"/>
                  </a:cubicBezTo>
                  <a:cubicBezTo>
                    <a:pt x="205" y="961"/>
                    <a:pt x="204" y="963"/>
                    <a:pt x="202" y="966"/>
                  </a:cubicBezTo>
                  <a:cubicBezTo>
                    <a:pt x="201" y="969"/>
                    <a:pt x="200" y="974"/>
                    <a:pt x="199" y="980"/>
                  </a:cubicBezTo>
                  <a:cubicBezTo>
                    <a:pt x="198" y="985"/>
                    <a:pt x="198" y="991"/>
                    <a:pt x="198" y="998"/>
                  </a:cubicBezTo>
                  <a:cubicBezTo>
                    <a:pt x="198" y="1002"/>
                    <a:pt x="198" y="1005"/>
                    <a:pt x="198" y="1009"/>
                  </a:cubicBezTo>
                  <a:cubicBezTo>
                    <a:pt x="198" y="1011"/>
                    <a:pt x="197" y="1012"/>
                    <a:pt x="196" y="1013"/>
                  </a:cubicBezTo>
                  <a:cubicBezTo>
                    <a:pt x="195" y="1015"/>
                    <a:pt x="194" y="1016"/>
                    <a:pt x="192" y="1018"/>
                  </a:cubicBezTo>
                  <a:cubicBezTo>
                    <a:pt x="187" y="1023"/>
                    <a:pt x="194" y="1012"/>
                    <a:pt x="193" y="1012"/>
                  </a:cubicBezTo>
                  <a:cubicBezTo>
                    <a:pt x="192" y="1014"/>
                    <a:pt x="188" y="1020"/>
                    <a:pt x="184" y="1023"/>
                  </a:cubicBezTo>
                  <a:cubicBezTo>
                    <a:pt x="181" y="1025"/>
                    <a:pt x="179" y="1026"/>
                    <a:pt x="177" y="1025"/>
                  </a:cubicBezTo>
                  <a:cubicBezTo>
                    <a:pt x="176" y="1025"/>
                    <a:pt x="176" y="1025"/>
                    <a:pt x="176" y="1025"/>
                  </a:cubicBezTo>
                  <a:cubicBezTo>
                    <a:pt x="175" y="1025"/>
                    <a:pt x="175" y="1025"/>
                    <a:pt x="175" y="1025"/>
                  </a:cubicBezTo>
                  <a:cubicBezTo>
                    <a:pt x="174" y="1024"/>
                    <a:pt x="174" y="1024"/>
                    <a:pt x="173" y="1024"/>
                  </a:cubicBezTo>
                  <a:cubicBezTo>
                    <a:pt x="173" y="1024"/>
                    <a:pt x="176" y="1025"/>
                    <a:pt x="177" y="1025"/>
                  </a:cubicBezTo>
                  <a:cubicBezTo>
                    <a:pt x="178" y="1025"/>
                    <a:pt x="178" y="1025"/>
                    <a:pt x="179" y="1025"/>
                  </a:cubicBezTo>
                  <a:cubicBezTo>
                    <a:pt x="179" y="1025"/>
                    <a:pt x="180" y="1024"/>
                    <a:pt x="180" y="1024"/>
                  </a:cubicBezTo>
                  <a:cubicBezTo>
                    <a:pt x="181" y="1024"/>
                    <a:pt x="181" y="1024"/>
                    <a:pt x="181" y="1024"/>
                  </a:cubicBezTo>
                  <a:cubicBezTo>
                    <a:pt x="179" y="1025"/>
                    <a:pt x="177" y="1025"/>
                    <a:pt x="174" y="1024"/>
                  </a:cubicBezTo>
                  <a:cubicBezTo>
                    <a:pt x="172" y="1022"/>
                    <a:pt x="170" y="1020"/>
                    <a:pt x="168" y="1017"/>
                  </a:cubicBezTo>
                  <a:cubicBezTo>
                    <a:pt x="164" y="1012"/>
                    <a:pt x="161" y="1005"/>
                    <a:pt x="158" y="996"/>
                  </a:cubicBezTo>
                  <a:cubicBezTo>
                    <a:pt x="155" y="989"/>
                    <a:pt x="153" y="975"/>
                    <a:pt x="152" y="975"/>
                  </a:cubicBezTo>
                  <a:cubicBezTo>
                    <a:pt x="154" y="986"/>
                    <a:pt x="150" y="989"/>
                    <a:pt x="146" y="983"/>
                  </a:cubicBezTo>
                  <a:cubicBezTo>
                    <a:pt x="146" y="981"/>
                    <a:pt x="144" y="973"/>
                    <a:pt x="141" y="964"/>
                  </a:cubicBezTo>
                  <a:cubicBezTo>
                    <a:pt x="141" y="963"/>
                    <a:pt x="140" y="962"/>
                    <a:pt x="140" y="961"/>
                  </a:cubicBezTo>
                  <a:cubicBezTo>
                    <a:pt x="140" y="960"/>
                    <a:pt x="139" y="960"/>
                    <a:pt x="139" y="959"/>
                  </a:cubicBezTo>
                  <a:cubicBezTo>
                    <a:pt x="138" y="957"/>
                    <a:pt x="138" y="955"/>
                    <a:pt x="137" y="953"/>
                  </a:cubicBezTo>
                  <a:cubicBezTo>
                    <a:pt x="136" y="951"/>
                    <a:pt x="135" y="950"/>
                    <a:pt x="134" y="948"/>
                  </a:cubicBezTo>
                  <a:cubicBezTo>
                    <a:pt x="134" y="948"/>
                    <a:pt x="134" y="947"/>
                    <a:pt x="133" y="947"/>
                  </a:cubicBezTo>
                  <a:cubicBezTo>
                    <a:pt x="133" y="947"/>
                    <a:pt x="133" y="946"/>
                    <a:pt x="133" y="947"/>
                  </a:cubicBezTo>
                  <a:cubicBezTo>
                    <a:pt x="132" y="947"/>
                    <a:pt x="132" y="948"/>
                    <a:pt x="132" y="948"/>
                  </a:cubicBezTo>
                  <a:cubicBezTo>
                    <a:pt x="132" y="949"/>
                    <a:pt x="132" y="949"/>
                    <a:pt x="132" y="949"/>
                  </a:cubicBezTo>
                  <a:cubicBezTo>
                    <a:pt x="130" y="952"/>
                    <a:pt x="130" y="950"/>
                    <a:pt x="131" y="944"/>
                  </a:cubicBezTo>
                  <a:cubicBezTo>
                    <a:pt x="132" y="943"/>
                    <a:pt x="132" y="943"/>
                    <a:pt x="132" y="942"/>
                  </a:cubicBezTo>
                  <a:cubicBezTo>
                    <a:pt x="132" y="942"/>
                    <a:pt x="132" y="942"/>
                    <a:pt x="132" y="942"/>
                  </a:cubicBezTo>
                  <a:cubicBezTo>
                    <a:pt x="133" y="942"/>
                    <a:pt x="133" y="942"/>
                    <a:pt x="133" y="942"/>
                  </a:cubicBezTo>
                  <a:cubicBezTo>
                    <a:pt x="133" y="943"/>
                    <a:pt x="133" y="943"/>
                    <a:pt x="133" y="943"/>
                  </a:cubicBezTo>
                  <a:cubicBezTo>
                    <a:pt x="134" y="943"/>
                    <a:pt x="135" y="944"/>
                    <a:pt x="136" y="945"/>
                  </a:cubicBezTo>
                  <a:cubicBezTo>
                    <a:pt x="137" y="946"/>
                    <a:pt x="137" y="945"/>
                    <a:pt x="135" y="942"/>
                  </a:cubicBezTo>
                  <a:cubicBezTo>
                    <a:pt x="135" y="942"/>
                    <a:pt x="134" y="942"/>
                    <a:pt x="133" y="941"/>
                  </a:cubicBezTo>
                  <a:cubicBezTo>
                    <a:pt x="133" y="941"/>
                    <a:pt x="132" y="940"/>
                    <a:pt x="132" y="940"/>
                  </a:cubicBezTo>
                  <a:cubicBezTo>
                    <a:pt x="132" y="940"/>
                    <a:pt x="131" y="940"/>
                    <a:pt x="131" y="941"/>
                  </a:cubicBezTo>
                  <a:cubicBezTo>
                    <a:pt x="130" y="942"/>
                    <a:pt x="130" y="944"/>
                    <a:pt x="130" y="945"/>
                  </a:cubicBezTo>
                  <a:cubicBezTo>
                    <a:pt x="128" y="950"/>
                    <a:pt x="128" y="948"/>
                    <a:pt x="128" y="948"/>
                  </a:cubicBezTo>
                  <a:cubicBezTo>
                    <a:pt x="128" y="948"/>
                    <a:pt x="128" y="949"/>
                    <a:pt x="127" y="951"/>
                  </a:cubicBezTo>
                  <a:cubicBezTo>
                    <a:pt x="127" y="952"/>
                    <a:pt x="126" y="956"/>
                    <a:pt x="124" y="961"/>
                  </a:cubicBezTo>
                  <a:cubicBezTo>
                    <a:pt x="125" y="965"/>
                    <a:pt x="116" y="992"/>
                    <a:pt x="123" y="969"/>
                  </a:cubicBezTo>
                  <a:cubicBezTo>
                    <a:pt x="122" y="977"/>
                    <a:pt x="120" y="980"/>
                    <a:pt x="119" y="985"/>
                  </a:cubicBezTo>
                  <a:cubicBezTo>
                    <a:pt x="118" y="989"/>
                    <a:pt x="116" y="993"/>
                    <a:pt x="113" y="1002"/>
                  </a:cubicBezTo>
                  <a:cubicBezTo>
                    <a:pt x="114" y="999"/>
                    <a:pt x="114" y="1003"/>
                    <a:pt x="111" y="1010"/>
                  </a:cubicBezTo>
                  <a:cubicBezTo>
                    <a:pt x="109" y="1016"/>
                    <a:pt x="105" y="1025"/>
                    <a:pt x="98" y="1030"/>
                  </a:cubicBezTo>
                  <a:cubicBezTo>
                    <a:pt x="99" y="1029"/>
                    <a:pt x="96" y="1030"/>
                    <a:pt x="94" y="1031"/>
                  </a:cubicBezTo>
                  <a:cubicBezTo>
                    <a:pt x="90" y="1032"/>
                    <a:pt x="86" y="1030"/>
                    <a:pt x="83" y="1029"/>
                  </a:cubicBezTo>
                  <a:cubicBezTo>
                    <a:pt x="82" y="1028"/>
                    <a:pt x="82" y="1028"/>
                    <a:pt x="81" y="1027"/>
                  </a:cubicBezTo>
                  <a:cubicBezTo>
                    <a:pt x="80" y="1027"/>
                    <a:pt x="80" y="1026"/>
                    <a:pt x="79" y="1025"/>
                  </a:cubicBezTo>
                  <a:cubicBezTo>
                    <a:pt x="77" y="1025"/>
                    <a:pt x="77" y="1023"/>
                    <a:pt x="76" y="1021"/>
                  </a:cubicBezTo>
                  <a:cubicBezTo>
                    <a:pt x="74" y="1015"/>
                    <a:pt x="73" y="1009"/>
                    <a:pt x="71" y="1004"/>
                  </a:cubicBezTo>
                  <a:cubicBezTo>
                    <a:pt x="70" y="998"/>
                    <a:pt x="68" y="992"/>
                    <a:pt x="67" y="986"/>
                  </a:cubicBezTo>
                  <a:cubicBezTo>
                    <a:pt x="65" y="980"/>
                    <a:pt x="62" y="974"/>
                    <a:pt x="58" y="967"/>
                  </a:cubicBezTo>
                  <a:cubicBezTo>
                    <a:pt x="58" y="966"/>
                    <a:pt x="57" y="965"/>
                    <a:pt x="56" y="964"/>
                  </a:cubicBezTo>
                  <a:cubicBezTo>
                    <a:pt x="55" y="962"/>
                    <a:pt x="54" y="961"/>
                    <a:pt x="52" y="960"/>
                  </a:cubicBezTo>
                  <a:cubicBezTo>
                    <a:pt x="50" y="959"/>
                    <a:pt x="49" y="959"/>
                    <a:pt x="48" y="959"/>
                  </a:cubicBezTo>
                  <a:cubicBezTo>
                    <a:pt x="47" y="959"/>
                    <a:pt x="48" y="959"/>
                    <a:pt x="50" y="959"/>
                  </a:cubicBezTo>
                  <a:cubicBezTo>
                    <a:pt x="47" y="959"/>
                    <a:pt x="44" y="960"/>
                    <a:pt x="42" y="963"/>
                  </a:cubicBezTo>
                  <a:cubicBezTo>
                    <a:pt x="40" y="965"/>
                    <a:pt x="39" y="968"/>
                    <a:pt x="37" y="972"/>
                  </a:cubicBezTo>
                  <a:cubicBezTo>
                    <a:pt x="32" y="980"/>
                    <a:pt x="34" y="975"/>
                    <a:pt x="37" y="970"/>
                  </a:cubicBezTo>
                  <a:cubicBezTo>
                    <a:pt x="39" y="965"/>
                    <a:pt x="44" y="960"/>
                    <a:pt x="39" y="965"/>
                  </a:cubicBezTo>
                  <a:cubicBezTo>
                    <a:pt x="39" y="966"/>
                    <a:pt x="36" y="971"/>
                    <a:pt x="33" y="978"/>
                  </a:cubicBezTo>
                  <a:cubicBezTo>
                    <a:pt x="30" y="985"/>
                    <a:pt x="28" y="994"/>
                    <a:pt x="27" y="1000"/>
                  </a:cubicBezTo>
                  <a:cubicBezTo>
                    <a:pt x="28" y="999"/>
                    <a:pt x="30" y="991"/>
                    <a:pt x="33" y="983"/>
                  </a:cubicBezTo>
                  <a:cubicBezTo>
                    <a:pt x="34" y="979"/>
                    <a:pt x="36" y="975"/>
                    <a:pt x="37" y="971"/>
                  </a:cubicBezTo>
                  <a:cubicBezTo>
                    <a:pt x="39" y="967"/>
                    <a:pt x="42" y="963"/>
                    <a:pt x="45" y="961"/>
                  </a:cubicBezTo>
                  <a:cubicBezTo>
                    <a:pt x="45" y="961"/>
                    <a:pt x="44" y="962"/>
                    <a:pt x="42" y="964"/>
                  </a:cubicBezTo>
                  <a:cubicBezTo>
                    <a:pt x="41" y="967"/>
                    <a:pt x="39" y="970"/>
                    <a:pt x="38" y="975"/>
                  </a:cubicBezTo>
                  <a:cubicBezTo>
                    <a:pt x="34" y="984"/>
                    <a:pt x="31" y="997"/>
                    <a:pt x="28" y="1012"/>
                  </a:cubicBezTo>
                  <a:cubicBezTo>
                    <a:pt x="28" y="1013"/>
                    <a:pt x="27" y="1014"/>
                    <a:pt x="27" y="1015"/>
                  </a:cubicBezTo>
                  <a:cubicBezTo>
                    <a:pt x="26" y="1018"/>
                    <a:pt x="26" y="1018"/>
                    <a:pt x="26" y="1018"/>
                  </a:cubicBezTo>
                  <a:cubicBezTo>
                    <a:pt x="23" y="1016"/>
                    <a:pt x="23" y="1016"/>
                    <a:pt x="23" y="1016"/>
                  </a:cubicBezTo>
                  <a:cubicBezTo>
                    <a:pt x="21" y="1015"/>
                    <a:pt x="21" y="1013"/>
                    <a:pt x="20" y="1012"/>
                  </a:cubicBezTo>
                  <a:cubicBezTo>
                    <a:pt x="20" y="1011"/>
                    <a:pt x="20" y="1010"/>
                    <a:pt x="19" y="1009"/>
                  </a:cubicBezTo>
                  <a:cubicBezTo>
                    <a:pt x="19" y="1008"/>
                    <a:pt x="19" y="1007"/>
                    <a:pt x="18" y="1006"/>
                  </a:cubicBezTo>
                  <a:cubicBezTo>
                    <a:pt x="18" y="1004"/>
                    <a:pt x="18" y="1003"/>
                    <a:pt x="18" y="1003"/>
                  </a:cubicBezTo>
                  <a:cubicBezTo>
                    <a:pt x="19" y="1003"/>
                    <a:pt x="19" y="1005"/>
                    <a:pt x="19" y="1003"/>
                  </a:cubicBezTo>
                  <a:cubicBezTo>
                    <a:pt x="17" y="992"/>
                    <a:pt x="16" y="984"/>
                    <a:pt x="15" y="977"/>
                  </a:cubicBezTo>
                  <a:cubicBezTo>
                    <a:pt x="14" y="971"/>
                    <a:pt x="13" y="966"/>
                    <a:pt x="13" y="962"/>
                  </a:cubicBezTo>
                  <a:cubicBezTo>
                    <a:pt x="11" y="953"/>
                    <a:pt x="10" y="945"/>
                    <a:pt x="10" y="926"/>
                  </a:cubicBezTo>
                  <a:cubicBezTo>
                    <a:pt x="10" y="910"/>
                    <a:pt x="12" y="925"/>
                    <a:pt x="13" y="921"/>
                  </a:cubicBezTo>
                  <a:cubicBezTo>
                    <a:pt x="14" y="941"/>
                    <a:pt x="14" y="952"/>
                    <a:pt x="15" y="966"/>
                  </a:cubicBezTo>
                  <a:cubicBezTo>
                    <a:pt x="14" y="949"/>
                    <a:pt x="14" y="949"/>
                    <a:pt x="14" y="949"/>
                  </a:cubicBezTo>
                  <a:cubicBezTo>
                    <a:pt x="15" y="955"/>
                    <a:pt x="16" y="969"/>
                    <a:pt x="16" y="976"/>
                  </a:cubicBezTo>
                  <a:cubicBezTo>
                    <a:pt x="16" y="970"/>
                    <a:pt x="15" y="950"/>
                    <a:pt x="14" y="928"/>
                  </a:cubicBezTo>
                  <a:cubicBezTo>
                    <a:pt x="12" y="905"/>
                    <a:pt x="12" y="880"/>
                    <a:pt x="11" y="862"/>
                  </a:cubicBezTo>
                  <a:cubicBezTo>
                    <a:pt x="11" y="856"/>
                    <a:pt x="10" y="845"/>
                    <a:pt x="10" y="850"/>
                  </a:cubicBezTo>
                  <a:cubicBezTo>
                    <a:pt x="10" y="861"/>
                    <a:pt x="10" y="861"/>
                    <a:pt x="10" y="861"/>
                  </a:cubicBezTo>
                  <a:cubicBezTo>
                    <a:pt x="10" y="872"/>
                    <a:pt x="8" y="840"/>
                    <a:pt x="8" y="854"/>
                  </a:cubicBezTo>
                  <a:cubicBezTo>
                    <a:pt x="7" y="839"/>
                    <a:pt x="6" y="822"/>
                    <a:pt x="6" y="801"/>
                  </a:cubicBezTo>
                  <a:cubicBezTo>
                    <a:pt x="7" y="797"/>
                    <a:pt x="7" y="797"/>
                    <a:pt x="7" y="797"/>
                  </a:cubicBezTo>
                  <a:cubicBezTo>
                    <a:pt x="6" y="797"/>
                    <a:pt x="6" y="811"/>
                    <a:pt x="7" y="817"/>
                  </a:cubicBezTo>
                  <a:cubicBezTo>
                    <a:pt x="6" y="808"/>
                    <a:pt x="8" y="784"/>
                    <a:pt x="5" y="774"/>
                  </a:cubicBezTo>
                  <a:cubicBezTo>
                    <a:pt x="5" y="774"/>
                    <a:pt x="5" y="778"/>
                    <a:pt x="5" y="782"/>
                  </a:cubicBezTo>
                  <a:cubicBezTo>
                    <a:pt x="5" y="786"/>
                    <a:pt x="5" y="789"/>
                    <a:pt x="5" y="789"/>
                  </a:cubicBezTo>
                  <a:cubicBezTo>
                    <a:pt x="5" y="785"/>
                    <a:pt x="5" y="781"/>
                    <a:pt x="4" y="777"/>
                  </a:cubicBezTo>
                  <a:cubicBezTo>
                    <a:pt x="4" y="773"/>
                    <a:pt x="3" y="769"/>
                    <a:pt x="3" y="764"/>
                  </a:cubicBezTo>
                  <a:cubicBezTo>
                    <a:pt x="2" y="755"/>
                    <a:pt x="1" y="746"/>
                    <a:pt x="1" y="736"/>
                  </a:cubicBezTo>
                  <a:cubicBezTo>
                    <a:pt x="0" y="745"/>
                    <a:pt x="1" y="741"/>
                    <a:pt x="1" y="754"/>
                  </a:cubicBezTo>
                  <a:cubicBezTo>
                    <a:pt x="1" y="748"/>
                    <a:pt x="2" y="761"/>
                    <a:pt x="3" y="772"/>
                  </a:cubicBezTo>
                  <a:cubicBezTo>
                    <a:pt x="3" y="783"/>
                    <a:pt x="3" y="793"/>
                    <a:pt x="4" y="784"/>
                  </a:cubicBezTo>
                  <a:cubicBezTo>
                    <a:pt x="3" y="798"/>
                    <a:pt x="4" y="808"/>
                    <a:pt x="3" y="826"/>
                  </a:cubicBezTo>
                  <a:cubicBezTo>
                    <a:pt x="4" y="825"/>
                    <a:pt x="4" y="819"/>
                    <a:pt x="4" y="835"/>
                  </a:cubicBezTo>
                  <a:cubicBezTo>
                    <a:pt x="4" y="836"/>
                    <a:pt x="5" y="838"/>
                    <a:pt x="5" y="839"/>
                  </a:cubicBezTo>
                  <a:cubicBezTo>
                    <a:pt x="5" y="839"/>
                    <a:pt x="5" y="839"/>
                    <a:pt x="5" y="840"/>
                  </a:cubicBezTo>
                  <a:cubicBezTo>
                    <a:pt x="5" y="840"/>
                    <a:pt x="5" y="839"/>
                    <a:pt x="5" y="839"/>
                  </a:cubicBezTo>
                  <a:cubicBezTo>
                    <a:pt x="5" y="840"/>
                    <a:pt x="5" y="840"/>
                    <a:pt x="5" y="839"/>
                  </a:cubicBezTo>
                  <a:cubicBezTo>
                    <a:pt x="5" y="835"/>
                    <a:pt x="5" y="832"/>
                    <a:pt x="5" y="831"/>
                  </a:cubicBezTo>
                  <a:cubicBezTo>
                    <a:pt x="6" y="838"/>
                    <a:pt x="7" y="864"/>
                    <a:pt x="8" y="872"/>
                  </a:cubicBezTo>
                  <a:cubicBezTo>
                    <a:pt x="8" y="882"/>
                    <a:pt x="7" y="868"/>
                    <a:pt x="7" y="873"/>
                  </a:cubicBezTo>
                  <a:cubicBezTo>
                    <a:pt x="8" y="886"/>
                    <a:pt x="8" y="886"/>
                    <a:pt x="8" y="886"/>
                  </a:cubicBezTo>
                  <a:cubicBezTo>
                    <a:pt x="7" y="888"/>
                    <a:pt x="8" y="911"/>
                    <a:pt x="6" y="889"/>
                  </a:cubicBezTo>
                  <a:cubicBezTo>
                    <a:pt x="7" y="909"/>
                    <a:pt x="7" y="909"/>
                    <a:pt x="7" y="909"/>
                  </a:cubicBezTo>
                  <a:cubicBezTo>
                    <a:pt x="7" y="921"/>
                    <a:pt x="8" y="937"/>
                    <a:pt x="9" y="947"/>
                  </a:cubicBezTo>
                  <a:cubicBezTo>
                    <a:pt x="9" y="957"/>
                    <a:pt x="12" y="971"/>
                    <a:pt x="10" y="963"/>
                  </a:cubicBezTo>
                  <a:cubicBezTo>
                    <a:pt x="10" y="963"/>
                    <a:pt x="11" y="971"/>
                    <a:pt x="12" y="979"/>
                  </a:cubicBezTo>
                  <a:cubicBezTo>
                    <a:pt x="13" y="986"/>
                    <a:pt x="14" y="994"/>
                    <a:pt x="14" y="994"/>
                  </a:cubicBezTo>
                  <a:cubicBezTo>
                    <a:pt x="14" y="995"/>
                    <a:pt x="14" y="995"/>
                    <a:pt x="14" y="995"/>
                  </a:cubicBezTo>
                  <a:cubicBezTo>
                    <a:pt x="14" y="998"/>
                    <a:pt x="15" y="1002"/>
                    <a:pt x="16" y="1005"/>
                  </a:cubicBezTo>
                  <a:cubicBezTo>
                    <a:pt x="16" y="1007"/>
                    <a:pt x="17" y="1009"/>
                    <a:pt x="17" y="1011"/>
                  </a:cubicBezTo>
                  <a:cubicBezTo>
                    <a:pt x="18" y="1012"/>
                    <a:pt x="18" y="1013"/>
                    <a:pt x="19" y="1014"/>
                  </a:cubicBezTo>
                  <a:cubicBezTo>
                    <a:pt x="19" y="1015"/>
                    <a:pt x="19" y="1015"/>
                    <a:pt x="20" y="1016"/>
                  </a:cubicBezTo>
                  <a:cubicBezTo>
                    <a:pt x="20" y="1016"/>
                    <a:pt x="20" y="1017"/>
                    <a:pt x="21" y="1017"/>
                  </a:cubicBezTo>
                  <a:cubicBezTo>
                    <a:pt x="21" y="1017"/>
                    <a:pt x="22" y="1018"/>
                    <a:pt x="22" y="1018"/>
                  </a:cubicBezTo>
                  <a:cubicBezTo>
                    <a:pt x="28" y="1022"/>
                    <a:pt x="28" y="1022"/>
                    <a:pt x="28" y="1022"/>
                  </a:cubicBezTo>
                  <a:cubicBezTo>
                    <a:pt x="29" y="1015"/>
                    <a:pt x="29" y="1015"/>
                    <a:pt x="29" y="1015"/>
                  </a:cubicBezTo>
                  <a:cubicBezTo>
                    <a:pt x="32" y="1003"/>
                    <a:pt x="35" y="991"/>
                    <a:pt x="40" y="979"/>
                  </a:cubicBezTo>
                  <a:cubicBezTo>
                    <a:pt x="41" y="977"/>
                    <a:pt x="42" y="974"/>
                    <a:pt x="44" y="971"/>
                  </a:cubicBezTo>
                  <a:cubicBezTo>
                    <a:pt x="45" y="969"/>
                    <a:pt x="47" y="966"/>
                    <a:pt x="48" y="966"/>
                  </a:cubicBezTo>
                  <a:cubicBezTo>
                    <a:pt x="49" y="966"/>
                    <a:pt x="50" y="966"/>
                    <a:pt x="50" y="966"/>
                  </a:cubicBezTo>
                  <a:cubicBezTo>
                    <a:pt x="50" y="966"/>
                    <a:pt x="51" y="966"/>
                    <a:pt x="51" y="967"/>
                  </a:cubicBezTo>
                  <a:cubicBezTo>
                    <a:pt x="51" y="967"/>
                    <a:pt x="51" y="967"/>
                    <a:pt x="51" y="967"/>
                  </a:cubicBezTo>
                  <a:cubicBezTo>
                    <a:pt x="52" y="967"/>
                    <a:pt x="52" y="967"/>
                    <a:pt x="52" y="967"/>
                  </a:cubicBezTo>
                  <a:cubicBezTo>
                    <a:pt x="53" y="969"/>
                    <a:pt x="55" y="972"/>
                    <a:pt x="56" y="975"/>
                  </a:cubicBezTo>
                  <a:cubicBezTo>
                    <a:pt x="60" y="984"/>
                    <a:pt x="64" y="994"/>
                    <a:pt x="68" y="1011"/>
                  </a:cubicBezTo>
                  <a:cubicBezTo>
                    <a:pt x="68" y="1015"/>
                    <a:pt x="68" y="1015"/>
                    <a:pt x="68" y="1015"/>
                  </a:cubicBezTo>
                  <a:cubicBezTo>
                    <a:pt x="69" y="1016"/>
                    <a:pt x="69" y="1018"/>
                    <a:pt x="70" y="1020"/>
                  </a:cubicBezTo>
                  <a:cubicBezTo>
                    <a:pt x="70" y="1021"/>
                    <a:pt x="70" y="1022"/>
                    <a:pt x="71" y="1023"/>
                  </a:cubicBezTo>
                  <a:cubicBezTo>
                    <a:pt x="71" y="1024"/>
                    <a:pt x="71" y="1024"/>
                    <a:pt x="72" y="1025"/>
                  </a:cubicBezTo>
                  <a:cubicBezTo>
                    <a:pt x="72" y="1026"/>
                    <a:pt x="72" y="1027"/>
                    <a:pt x="73" y="1028"/>
                  </a:cubicBezTo>
                  <a:cubicBezTo>
                    <a:pt x="74" y="1028"/>
                    <a:pt x="74" y="1029"/>
                    <a:pt x="75" y="1030"/>
                  </a:cubicBezTo>
                  <a:cubicBezTo>
                    <a:pt x="77" y="1031"/>
                    <a:pt x="77" y="1031"/>
                    <a:pt x="77" y="1031"/>
                  </a:cubicBezTo>
                  <a:cubicBezTo>
                    <a:pt x="77" y="1032"/>
                    <a:pt x="79" y="1033"/>
                    <a:pt x="80" y="1033"/>
                  </a:cubicBezTo>
                  <a:cubicBezTo>
                    <a:pt x="81" y="1034"/>
                    <a:pt x="83" y="1035"/>
                    <a:pt x="84" y="1035"/>
                  </a:cubicBezTo>
                  <a:cubicBezTo>
                    <a:pt x="85" y="1036"/>
                    <a:pt x="87" y="1036"/>
                    <a:pt x="89" y="1037"/>
                  </a:cubicBezTo>
                  <a:cubicBezTo>
                    <a:pt x="92" y="1037"/>
                    <a:pt x="95" y="1037"/>
                    <a:pt x="98" y="1035"/>
                  </a:cubicBezTo>
                  <a:cubicBezTo>
                    <a:pt x="99" y="1035"/>
                    <a:pt x="101" y="1034"/>
                    <a:pt x="102" y="1034"/>
                  </a:cubicBezTo>
                  <a:cubicBezTo>
                    <a:pt x="103" y="1033"/>
                    <a:pt x="104" y="1032"/>
                    <a:pt x="104" y="1031"/>
                  </a:cubicBezTo>
                  <a:cubicBezTo>
                    <a:pt x="108" y="1028"/>
                    <a:pt x="109" y="1026"/>
                    <a:pt x="110" y="1024"/>
                  </a:cubicBezTo>
                  <a:cubicBezTo>
                    <a:pt x="115" y="1019"/>
                    <a:pt x="122" y="1006"/>
                    <a:pt x="126" y="992"/>
                  </a:cubicBezTo>
                  <a:cubicBezTo>
                    <a:pt x="128" y="984"/>
                    <a:pt x="131" y="976"/>
                    <a:pt x="133" y="969"/>
                  </a:cubicBezTo>
                  <a:cubicBezTo>
                    <a:pt x="133" y="967"/>
                    <a:pt x="133" y="966"/>
                    <a:pt x="134" y="964"/>
                  </a:cubicBezTo>
                  <a:cubicBezTo>
                    <a:pt x="134" y="963"/>
                    <a:pt x="134" y="963"/>
                    <a:pt x="134" y="963"/>
                  </a:cubicBezTo>
                  <a:cubicBezTo>
                    <a:pt x="134" y="963"/>
                    <a:pt x="134" y="962"/>
                    <a:pt x="134" y="962"/>
                  </a:cubicBezTo>
                  <a:cubicBezTo>
                    <a:pt x="134" y="961"/>
                    <a:pt x="134" y="961"/>
                    <a:pt x="135" y="961"/>
                  </a:cubicBezTo>
                  <a:cubicBezTo>
                    <a:pt x="135" y="962"/>
                    <a:pt x="135" y="962"/>
                    <a:pt x="135" y="962"/>
                  </a:cubicBezTo>
                  <a:cubicBezTo>
                    <a:pt x="135" y="962"/>
                    <a:pt x="135" y="962"/>
                    <a:pt x="135" y="962"/>
                  </a:cubicBezTo>
                  <a:cubicBezTo>
                    <a:pt x="135" y="962"/>
                    <a:pt x="135" y="962"/>
                    <a:pt x="135" y="961"/>
                  </a:cubicBezTo>
                  <a:cubicBezTo>
                    <a:pt x="136" y="961"/>
                    <a:pt x="136" y="961"/>
                    <a:pt x="136" y="961"/>
                  </a:cubicBezTo>
                  <a:cubicBezTo>
                    <a:pt x="136" y="962"/>
                    <a:pt x="137" y="963"/>
                    <a:pt x="137" y="964"/>
                  </a:cubicBezTo>
                  <a:cubicBezTo>
                    <a:pt x="138" y="968"/>
                    <a:pt x="140" y="971"/>
                    <a:pt x="141" y="975"/>
                  </a:cubicBezTo>
                  <a:cubicBezTo>
                    <a:pt x="144" y="983"/>
                    <a:pt x="147" y="992"/>
                    <a:pt x="151" y="1001"/>
                  </a:cubicBezTo>
                  <a:cubicBezTo>
                    <a:pt x="151" y="1000"/>
                    <a:pt x="151" y="1000"/>
                    <a:pt x="151" y="1000"/>
                  </a:cubicBezTo>
                  <a:cubicBezTo>
                    <a:pt x="153" y="1004"/>
                    <a:pt x="155" y="1008"/>
                    <a:pt x="157" y="1014"/>
                  </a:cubicBezTo>
                  <a:cubicBezTo>
                    <a:pt x="158" y="1016"/>
                    <a:pt x="160" y="1019"/>
                    <a:pt x="162" y="1021"/>
                  </a:cubicBezTo>
                  <a:cubicBezTo>
                    <a:pt x="163" y="1024"/>
                    <a:pt x="165" y="1027"/>
                    <a:pt x="168" y="1029"/>
                  </a:cubicBezTo>
                  <a:cubicBezTo>
                    <a:pt x="169" y="1030"/>
                    <a:pt x="170" y="1030"/>
                    <a:pt x="171" y="1031"/>
                  </a:cubicBezTo>
                  <a:cubicBezTo>
                    <a:pt x="171" y="1031"/>
                    <a:pt x="172" y="1032"/>
                    <a:pt x="173" y="1032"/>
                  </a:cubicBezTo>
                  <a:cubicBezTo>
                    <a:pt x="174" y="1032"/>
                    <a:pt x="176" y="1033"/>
                    <a:pt x="177" y="1033"/>
                  </a:cubicBezTo>
                  <a:cubicBezTo>
                    <a:pt x="178" y="1033"/>
                    <a:pt x="179" y="1033"/>
                    <a:pt x="180" y="1033"/>
                  </a:cubicBezTo>
                  <a:cubicBezTo>
                    <a:pt x="184" y="1032"/>
                    <a:pt x="188" y="1030"/>
                    <a:pt x="191" y="1027"/>
                  </a:cubicBezTo>
                  <a:cubicBezTo>
                    <a:pt x="194" y="1025"/>
                    <a:pt x="196" y="1022"/>
                    <a:pt x="198" y="1019"/>
                  </a:cubicBezTo>
                  <a:cubicBezTo>
                    <a:pt x="199" y="1018"/>
                    <a:pt x="200" y="1017"/>
                    <a:pt x="202" y="1015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3" y="1012"/>
                    <a:pt x="203" y="1012"/>
                    <a:pt x="203" y="1012"/>
                  </a:cubicBezTo>
                  <a:cubicBezTo>
                    <a:pt x="203" y="1008"/>
                    <a:pt x="203" y="1008"/>
                    <a:pt x="203" y="1008"/>
                  </a:cubicBezTo>
                  <a:cubicBezTo>
                    <a:pt x="203" y="1008"/>
                    <a:pt x="203" y="1009"/>
                    <a:pt x="204" y="1009"/>
                  </a:cubicBezTo>
                  <a:cubicBezTo>
                    <a:pt x="204" y="1010"/>
                    <a:pt x="204" y="1010"/>
                    <a:pt x="204" y="1011"/>
                  </a:cubicBezTo>
                  <a:cubicBezTo>
                    <a:pt x="203" y="1011"/>
                    <a:pt x="203" y="1012"/>
                    <a:pt x="203" y="1012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2" y="1014"/>
                    <a:pt x="202" y="1015"/>
                    <a:pt x="201" y="1016"/>
                  </a:cubicBezTo>
                  <a:cubicBezTo>
                    <a:pt x="200" y="1017"/>
                    <a:pt x="200" y="1018"/>
                    <a:pt x="199" y="1019"/>
                  </a:cubicBezTo>
                  <a:cubicBezTo>
                    <a:pt x="198" y="1020"/>
                    <a:pt x="197" y="1021"/>
                    <a:pt x="196" y="1022"/>
                  </a:cubicBezTo>
                  <a:cubicBezTo>
                    <a:pt x="197" y="1021"/>
                    <a:pt x="199" y="1019"/>
                    <a:pt x="200" y="1017"/>
                  </a:cubicBezTo>
                  <a:cubicBezTo>
                    <a:pt x="203" y="1014"/>
                    <a:pt x="203" y="1014"/>
                    <a:pt x="203" y="1014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4" y="1013"/>
                    <a:pt x="204" y="1013"/>
                    <a:pt x="204" y="1012"/>
                  </a:cubicBezTo>
                  <a:cubicBezTo>
                    <a:pt x="204" y="1010"/>
                    <a:pt x="204" y="1010"/>
                    <a:pt x="204" y="1010"/>
                  </a:cubicBezTo>
                  <a:cubicBezTo>
                    <a:pt x="204" y="1005"/>
                    <a:pt x="204" y="1001"/>
                    <a:pt x="205" y="997"/>
                  </a:cubicBezTo>
                  <a:cubicBezTo>
                    <a:pt x="205" y="989"/>
                    <a:pt x="206" y="980"/>
                    <a:pt x="208" y="973"/>
                  </a:cubicBezTo>
                  <a:cubicBezTo>
                    <a:pt x="209" y="970"/>
                    <a:pt x="211" y="967"/>
                    <a:pt x="213" y="966"/>
                  </a:cubicBezTo>
                  <a:cubicBezTo>
                    <a:pt x="216" y="965"/>
                    <a:pt x="219" y="965"/>
                    <a:pt x="222" y="966"/>
                  </a:cubicBezTo>
                  <a:cubicBezTo>
                    <a:pt x="224" y="968"/>
                    <a:pt x="226" y="970"/>
                    <a:pt x="227" y="973"/>
                  </a:cubicBezTo>
                  <a:cubicBezTo>
                    <a:pt x="228" y="976"/>
                    <a:pt x="229" y="980"/>
                    <a:pt x="229" y="983"/>
                  </a:cubicBezTo>
                  <a:cubicBezTo>
                    <a:pt x="231" y="990"/>
                    <a:pt x="231" y="996"/>
                    <a:pt x="231" y="1001"/>
                  </a:cubicBezTo>
                  <a:cubicBezTo>
                    <a:pt x="231" y="1000"/>
                    <a:pt x="231" y="1000"/>
                    <a:pt x="231" y="999"/>
                  </a:cubicBezTo>
                  <a:cubicBezTo>
                    <a:pt x="231" y="1000"/>
                    <a:pt x="231" y="1001"/>
                    <a:pt x="231" y="1002"/>
                  </a:cubicBezTo>
                  <a:cubicBezTo>
                    <a:pt x="231" y="1005"/>
                    <a:pt x="231" y="1009"/>
                    <a:pt x="231" y="1013"/>
                  </a:cubicBezTo>
                  <a:cubicBezTo>
                    <a:pt x="231" y="1010"/>
                    <a:pt x="231" y="1006"/>
                    <a:pt x="231" y="1004"/>
                  </a:cubicBezTo>
                  <a:cubicBezTo>
                    <a:pt x="232" y="1010"/>
                    <a:pt x="232" y="1018"/>
                    <a:pt x="235" y="1027"/>
                  </a:cubicBezTo>
                  <a:cubicBezTo>
                    <a:pt x="235" y="1027"/>
                    <a:pt x="235" y="1028"/>
                    <a:pt x="235" y="1029"/>
                  </a:cubicBezTo>
                  <a:cubicBezTo>
                    <a:pt x="235" y="1031"/>
                    <a:pt x="236" y="1032"/>
                    <a:pt x="236" y="1032"/>
                  </a:cubicBezTo>
                  <a:cubicBezTo>
                    <a:pt x="236" y="1032"/>
                    <a:pt x="236" y="1033"/>
                    <a:pt x="237" y="1034"/>
                  </a:cubicBezTo>
                  <a:cubicBezTo>
                    <a:pt x="238" y="1036"/>
                    <a:pt x="239" y="1037"/>
                    <a:pt x="240" y="1038"/>
                  </a:cubicBezTo>
                  <a:cubicBezTo>
                    <a:pt x="240" y="1039"/>
                    <a:pt x="241" y="1039"/>
                    <a:pt x="241" y="1039"/>
                  </a:cubicBezTo>
                  <a:cubicBezTo>
                    <a:pt x="241" y="1039"/>
                    <a:pt x="240" y="1037"/>
                    <a:pt x="239" y="1035"/>
                  </a:cubicBezTo>
                  <a:cubicBezTo>
                    <a:pt x="241" y="1037"/>
                    <a:pt x="242" y="1039"/>
                    <a:pt x="243" y="1040"/>
                  </a:cubicBezTo>
                  <a:cubicBezTo>
                    <a:pt x="245" y="1042"/>
                    <a:pt x="246" y="1043"/>
                    <a:pt x="247" y="1044"/>
                  </a:cubicBezTo>
                  <a:cubicBezTo>
                    <a:pt x="248" y="1046"/>
                    <a:pt x="250" y="1047"/>
                    <a:pt x="253" y="1049"/>
                  </a:cubicBezTo>
                  <a:cubicBezTo>
                    <a:pt x="254" y="1050"/>
                    <a:pt x="256" y="1050"/>
                    <a:pt x="257" y="1051"/>
                  </a:cubicBezTo>
                  <a:cubicBezTo>
                    <a:pt x="258" y="1051"/>
                    <a:pt x="259" y="1051"/>
                    <a:pt x="260" y="1051"/>
                  </a:cubicBezTo>
                  <a:cubicBezTo>
                    <a:pt x="261" y="1052"/>
                    <a:pt x="262" y="1051"/>
                    <a:pt x="263" y="1051"/>
                  </a:cubicBezTo>
                  <a:cubicBezTo>
                    <a:pt x="268" y="1050"/>
                    <a:pt x="271" y="1047"/>
                    <a:pt x="273" y="1045"/>
                  </a:cubicBezTo>
                  <a:cubicBezTo>
                    <a:pt x="275" y="1042"/>
                    <a:pt x="276" y="1039"/>
                    <a:pt x="278" y="1037"/>
                  </a:cubicBezTo>
                  <a:cubicBezTo>
                    <a:pt x="279" y="1034"/>
                    <a:pt x="282" y="1024"/>
                    <a:pt x="284" y="1013"/>
                  </a:cubicBezTo>
                  <a:cubicBezTo>
                    <a:pt x="287" y="1003"/>
                    <a:pt x="288" y="993"/>
                    <a:pt x="288" y="990"/>
                  </a:cubicBezTo>
                  <a:cubicBezTo>
                    <a:pt x="288" y="990"/>
                    <a:pt x="288" y="988"/>
                    <a:pt x="288" y="992"/>
                  </a:cubicBezTo>
                  <a:cubicBezTo>
                    <a:pt x="290" y="983"/>
                    <a:pt x="291" y="974"/>
                    <a:pt x="293" y="965"/>
                  </a:cubicBezTo>
                  <a:cubicBezTo>
                    <a:pt x="295" y="962"/>
                    <a:pt x="295" y="962"/>
                    <a:pt x="295" y="962"/>
                  </a:cubicBezTo>
                  <a:cubicBezTo>
                    <a:pt x="295" y="957"/>
                    <a:pt x="296" y="953"/>
                    <a:pt x="298" y="950"/>
                  </a:cubicBezTo>
                  <a:cubicBezTo>
                    <a:pt x="296" y="950"/>
                    <a:pt x="295" y="949"/>
                    <a:pt x="293" y="949"/>
                  </a:cubicBezTo>
                  <a:cubicBezTo>
                    <a:pt x="294" y="951"/>
                    <a:pt x="295" y="954"/>
                    <a:pt x="296" y="956"/>
                  </a:cubicBezTo>
                  <a:cubicBezTo>
                    <a:pt x="298" y="962"/>
                    <a:pt x="298" y="966"/>
                    <a:pt x="298" y="967"/>
                  </a:cubicBezTo>
                  <a:cubicBezTo>
                    <a:pt x="298" y="969"/>
                    <a:pt x="298" y="967"/>
                    <a:pt x="296" y="961"/>
                  </a:cubicBezTo>
                  <a:cubicBezTo>
                    <a:pt x="304" y="990"/>
                    <a:pt x="301" y="985"/>
                    <a:pt x="309" y="1009"/>
                  </a:cubicBezTo>
                  <a:cubicBezTo>
                    <a:pt x="308" y="1008"/>
                    <a:pt x="308" y="1008"/>
                    <a:pt x="308" y="1008"/>
                  </a:cubicBezTo>
                  <a:cubicBezTo>
                    <a:pt x="310" y="1013"/>
                    <a:pt x="312" y="1019"/>
                    <a:pt x="314" y="1024"/>
                  </a:cubicBezTo>
                  <a:cubicBezTo>
                    <a:pt x="316" y="1029"/>
                    <a:pt x="319" y="1033"/>
                    <a:pt x="321" y="1036"/>
                  </a:cubicBezTo>
                  <a:cubicBezTo>
                    <a:pt x="321" y="1036"/>
                    <a:pt x="322" y="1037"/>
                    <a:pt x="323" y="1038"/>
                  </a:cubicBezTo>
                  <a:cubicBezTo>
                    <a:pt x="323" y="1038"/>
                    <a:pt x="324" y="1039"/>
                    <a:pt x="325" y="1039"/>
                  </a:cubicBezTo>
                  <a:cubicBezTo>
                    <a:pt x="326" y="1040"/>
                    <a:pt x="327" y="1040"/>
                    <a:pt x="328" y="1041"/>
                  </a:cubicBezTo>
                  <a:cubicBezTo>
                    <a:pt x="329" y="1041"/>
                    <a:pt x="331" y="1041"/>
                    <a:pt x="332" y="1041"/>
                  </a:cubicBezTo>
                  <a:cubicBezTo>
                    <a:pt x="335" y="1041"/>
                    <a:pt x="338" y="1039"/>
                    <a:pt x="340" y="1038"/>
                  </a:cubicBezTo>
                  <a:cubicBezTo>
                    <a:pt x="341" y="1037"/>
                    <a:pt x="342" y="1036"/>
                    <a:pt x="343" y="1035"/>
                  </a:cubicBezTo>
                  <a:cubicBezTo>
                    <a:pt x="344" y="1034"/>
                    <a:pt x="345" y="1033"/>
                    <a:pt x="346" y="1031"/>
                  </a:cubicBezTo>
                  <a:cubicBezTo>
                    <a:pt x="350" y="1026"/>
                    <a:pt x="351" y="1019"/>
                    <a:pt x="352" y="1012"/>
                  </a:cubicBezTo>
                  <a:cubicBezTo>
                    <a:pt x="353" y="1006"/>
                    <a:pt x="354" y="999"/>
                    <a:pt x="354" y="991"/>
                  </a:cubicBezTo>
                  <a:cubicBezTo>
                    <a:pt x="355" y="988"/>
                    <a:pt x="355" y="984"/>
                    <a:pt x="356" y="980"/>
                  </a:cubicBezTo>
                  <a:cubicBezTo>
                    <a:pt x="356" y="979"/>
                    <a:pt x="356" y="977"/>
                    <a:pt x="357" y="975"/>
                  </a:cubicBezTo>
                  <a:cubicBezTo>
                    <a:pt x="357" y="974"/>
                    <a:pt x="357" y="973"/>
                    <a:pt x="357" y="972"/>
                  </a:cubicBezTo>
                  <a:cubicBezTo>
                    <a:pt x="357" y="972"/>
                    <a:pt x="358" y="971"/>
                    <a:pt x="358" y="971"/>
                  </a:cubicBezTo>
                  <a:cubicBezTo>
                    <a:pt x="358" y="969"/>
                    <a:pt x="359" y="967"/>
                    <a:pt x="361" y="965"/>
                  </a:cubicBezTo>
                  <a:cubicBezTo>
                    <a:pt x="362" y="965"/>
                    <a:pt x="363" y="965"/>
                    <a:pt x="364" y="964"/>
                  </a:cubicBezTo>
                  <a:cubicBezTo>
                    <a:pt x="365" y="964"/>
                    <a:pt x="364" y="965"/>
                    <a:pt x="365" y="965"/>
                  </a:cubicBezTo>
                  <a:cubicBezTo>
                    <a:pt x="365" y="966"/>
                    <a:pt x="365" y="966"/>
                    <a:pt x="365" y="966"/>
                  </a:cubicBezTo>
                  <a:cubicBezTo>
                    <a:pt x="365" y="967"/>
                    <a:pt x="365" y="967"/>
                    <a:pt x="365" y="967"/>
                  </a:cubicBezTo>
                  <a:cubicBezTo>
                    <a:pt x="365" y="968"/>
                    <a:pt x="365" y="970"/>
                    <a:pt x="365" y="971"/>
                  </a:cubicBezTo>
                  <a:cubicBezTo>
                    <a:pt x="366" y="972"/>
                    <a:pt x="366" y="973"/>
                    <a:pt x="366" y="975"/>
                  </a:cubicBezTo>
                  <a:cubicBezTo>
                    <a:pt x="367" y="978"/>
                    <a:pt x="368" y="982"/>
                    <a:pt x="369" y="986"/>
                  </a:cubicBezTo>
                  <a:cubicBezTo>
                    <a:pt x="370" y="989"/>
                    <a:pt x="371" y="993"/>
                    <a:pt x="373" y="996"/>
                  </a:cubicBezTo>
                  <a:cubicBezTo>
                    <a:pt x="374" y="998"/>
                    <a:pt x="375" y="1000"/>
                    <a:pt x="375" y="1001"/>
                  </a:cubicBezTo>
                  <a:cubicBezTo>
                    <a:pt x="377" y="1003"/>
                    <a:pt x="378" y="1004"/>
                    <a:pt x="379" y="1006"/>
                  </a:cubicBezTo>
                  <a:cubicBezTo>
                    <a:pt x="378" y="1005"/>
                    <a:pt x="378" y="1004"/>
                    <a:pt x="378" y="1004"/>
                  </a:cubicBezTo>
                  <a:cubicBezTo>
                    <a:pt x="378" y="1004"/>
                    <a:pt x="378" y="1004"/>
                    <a:pt x="379" y="1005"/>
                  </a:cubicBezTo>
                  <a:cubicBezTo>
                    <a:pt x="381" y="1006"/>
                    <a:pt x="384" y="1009"/>
                    <a:pt x="389" y="1011"/>
                  </a:cubicBezTo>
                  <a:cubicBezTo>
                    <a:pt x="394" y="1012"/>
                    <a:pt x="399" y="1010"/>
                    <a:pt x="402" y="1008"/>
                  </a:cubicBezTo>
                  <a:cubicBezTo>
                    <a:pt x="404" y="1007"/>
                    <a:pt x="405" y="1006"/>
                    <a:pt x="406" y="1005"/>
                  </a:cubicBezTo>
                  <a:cubicBezTo>
                    <a:pt x="407" y="1005"/>
                    <a:pt x="408" y="1004"/>
                    <a:pt x="408" y="1004"/>
                  </a:cubicBezTo>
                  <a:cubicBezTo>
                    <a:pt x="409" y="1003"/>
                    <a:pt x="411" y="1001"/>
                    <a:pt x="412" y="1000"/>
                  </a:cubicBezTo>
                  <a:cubicBezTo>
                    <a:pt x="413" y="999"/>
                    <a:pt x="413" y="1000"/>
                    <a:pt x="410" y="1003"/>
                  </a:cubicBezTo>
                  <a:cubicBezTo>
                    <a:pt x="415" y="998"/>
                    <a:pt x="419" y="993"/>
                    <a:pt x="421" y="988"/>
                  </a:cubicBezTo>
                  <a:cubicBezTo>
                    <a:pt x="424" y="983"/>
                    <a:pt x="427" y="979"/>
                    <a:pt x="429" y="975"/>
                  </a:cubicBezTo>
                  <a:cubicBezTo>
                    <a:pt x="433" y="966"/>
                    <a:pt x="435" y="958"/>
                    <a:pt x="437" y="949"/>
                  </a:cubicBezTo>
                  <a:cubicBezTo>
                    <a:pt x="439" y="946"/>
                    <a:pt x="436" y="955"/>
                    <a:pt x="437" y="952"/>
                  </a:cubicBezTo>
                  <a:cubicBezTo>
                    <a:pt x="438" y="951"/>
                    <a:pt x="438" y="949"/>
                    <a:pt x="439" y="947"/>
                  </a:cubicBezTo>
                  <a:cubicBezTo>
                    <a:pt x="439" y="946"/>
                    <a:pt x="439" y="946"/>
                    <a:pt x="439" y="945"/>
                  </a:cubicBezTo>
                  <a:cubicBezTo>
                    <a:pt x="439" y="945"/>
                    <a:pt x="439" y="945"/>
                    <a:pt x="439" y="946"/>
                  </a:cubicBezTo>
                  <a:cubicBezTo>
                    <a:pt x="439" y="946"/>
                    <a:pt x="439" y="947"/>
                    <a:pt x="439" y="947"/>
                  </a:cubicBezTo>
                  <a:cubicBezTo>
                    <a:pt x="439" y="948"/>
                    <a:pt x="439" y="948"/>
                    <a:pt x="439" y="948"/>
                  </a:cubicBezTo>
                  <a:cubicBezTo>
                    <a:pt x="439" y="948"/>
                    <a:pt x="439" y="949"/>
                    <a:pt x="439" y="949"/>
                  </a:cubicBezTo>
                  <a:cubicBezTo>
                    <a:pt x="439" y="949"/>
                    <a:pt x="439" y="948"/>
                    <a:pt x="439" y="947"/>
                  </a:cubicBezTo>
                  <a:cubicBezTo>
                    <a:pt x="439" y="947"/>
                    <a:pt x="440" y="946"/>
                    <a:pt x="440" y="946"/>
                  </a:cubicBezTo>
                  <a:cubicBezTo>
                    <a:pt x="440" y="945"/>
                    <a:pt x="440" y="945"/>
                    <a:pt x="440" y="944"/>
                  </a:cubicBezTo>
                  <a:cubicBezTo>
                    <a:pt x="440" y="944"/>
                    <a:pt x="440" y="943"/>
                    <a:pt x="440" y="943"/>
                  </a:cubicBezTo>
                  <a:cubicBezTo>
                    <a:pt x="440" y="943"/>
                    <a:pt x="440" y="943"/>
                    <a:pt x="441" y="943"/>
                  </a:cubicBezTo>
                  <a:cubicBezTo>
                    <a:pt x="441" y="943"/>
                    <a:pt x="441" y="943"/>
                    <a:pt x="442" y="944"/>
                  </a:cubicBezTo>
                  <a:cubicBezTo>
                    <a:pt x="442" y="944"/>
                    <a:pt x="442" y="944"/>
                    <a:pt x="443" y="944"/>
                  </a:cubicBezTo>
                  <a:cubicBezTo>
                    <a:pt x="443" y="945"/>
                    <a:pt x="444" y="945"/>
                    <a:pt x="444" y="945"/>
                  </a:cubicBezTo>
                  <a:cubicBezTo>
                    <a:pt x="445" y="945"/>
                    <a:pt x="445" y="945"/>
                    <a:pt x="446" y="945"/>
                  </a:cubicBezTo>
                  <a:cubicBezTo>
                    <a:pt x="448" y="947"/>
                    <a:pt x="449" y="950"/>
                    <a:pt x="450" y="952"/>
                  </a:cubicBezTo>
                  <a:cubicBezTo>
                    <a:pt x="451" y="955"/>
                    <a:pt x="452" y="957"/>
                    <a:pt x="454" y="959"/>
                  </a:cubicBezTo>
                  <a:cubicBezTo>
                    <a:pt x="456" y="963"/>
                    <a:pt x="458" y="967"/>
                    <a:pt x="461" y="971"/>
                  </a:cubicBezTo>
                  <a:cubicBezTo>
                    <a:pt x="462" y="976"/>
                    <a:pt x="466" y="983"/>
                    <a:pt x="458" y="968"/>
                  </a:cubicBezTo>
                  <a:cubicBezTo>
                    <a:pt x="460" y="972"/>
                    <a:pt x="466" y="986"/>
                    <a:pt x="473" y="997"/>
                  </a:cubicBezTo>
                  <a:cubicBezTo>
                    <a:pt x="476" y="1003"/>
                    <a:pt x="480" y="1009"/>
                    <a:pt x="483" y="1013"/>
                  </a:cubicBezTo>
                  <a:cubicBezTo>
                    <a:pt x="487" y="1017"/>
                    <a:pt x="489" y="1019"/>
                    <a:pt x="490" y="1019"/>
                  </a:cubicBezTo>
                  <a:cubicBezTo>
                    <a:pt x="490" y="1020"/>
                    <a:pt x="491" y="1020"/>
                    <a:pt x="493" y="1021"/>
                  </a:cubicBezTo>
                  <a:cubicBezTo>
                    <a:pt x="494" y="1022"/>
                    <a:pt x="497" y="1023"/>
                    <a:pt x="499" y="1023"/>
                  </a:cubicBezTo>
                  <a:cubicBezTo>
                    <a:pt x="501" y="1023"/>
                    <a:pt x="503" y="1023"/>
                    <a:pt x="504" y="1021"/>
                  </a:cubicBezTo>
                  <a:cubicBezTo>
                    <a:pt x="505" y="1021"/>
                    <a:pt x="505" y="1021"/>
                    <a:pt x="505" y="1021"/>
                  </a:cubicBezTo>
                  <a:cubicBezTo>
                    <a:pt x="506" y="1020"/>
                    <a:pt x="506" y="1020"/>
                    <a:pt x="506" y="1020"/>
                  </a:cubicBezTo>
                  <a:cubicBezTo>
                    <a:pt x="507" y="1019"/>
                    <a:pt x="507" y="1019"/>
                    <a:pt x="507" y="1018"/>
                  </a:cubicBezTo>
                  <a:cubicBezTo>
                    <a:pt x="508" y="1017"/>
                    <a:pt x="509" y="1015"/>
                    <a:pt x="509" y="1014"/>
                  </a:cubicBezTo>
                  <a:cubicBezTo>
                    <a:pt x="509" y="1013"/>
                    <a:pt x="510" y="1012"/>
                    <a:pt x="510" y="1011"/>
                  </a:cubicBezTo>
                  <a:cubicBezTo>
                    <a:pt x="510" y="1008"/>
                    <a:pt x="511" y="1006"/>
                    <a:pt x="511" y="1005"/>
                  </a:cubicBezTo>
                  <a:cubicBezTo>
                    <a:pt x="511" y="1001"/>
                    <a:pt x="511" y="998"/>
                    <a:pt x="511" y="995"/>
                  </a:cubicBezTo>
                  <a:cubicBezTo>
                    <a:pt x="512" y="989"/>
                    <a:pt x="512" y="983"/>
                    <a:pt x="511" y="973"/>
                  </a:cubicBezTo>
                  <a:cubicBezTo>
                    <a:pt x="511" y="979"/>
                    <a:pt x="511" y="979"/>
                    <a:pt x="511" y="979"/>
                  </a:cubicBezTo>
                  <a:cubicBezTo>
                    <a:pt x="510" y="970"/>
                    <a:pt x="510" y="961"/>
                    <a:pt x="509" y="944"/>
                  </a:cubicBezTo>
                  <a:cubicBezTo>
                    <a:pt x="509" y="945"/>
                    <a:pt x="509" y="945"/>
                    <a:pt x="509" y="945"/>
                  </a:cubicBezTo>
                  <a:cubicBezTo>
                    <a:pt x="509" y="935"/>
                    <a:pt x="509" y="929"/>
                    <a:pt x="509" y="925"/>
                  </a:cubicBezTo>
                  <a:cubicBezTo>
                    <a:pt x="509" y="921"/>
                    <a:pt x="509" y="919"/>
                    <a:pt x="508" y="917"/>
                  </a:cubicBezTo>
                  <a:cubicBezTo>
                    <a:pt x="508" y="915"/>
                    <a:pt x="508" y="913"/>
                    <a:pt x="508" y="909"/>
                  </a:cubicBezTo>
                  <a:cubicBezTo>
                    <a:pt x="508" y="907"/>
                    <a:pt x="508" y="904"/>
                    <a:pt x="508" y="901"/>
                  </a:cubicBezTo>
                  <a:cubicBezTo>
                    <a:pt x="508" y="900"/>
                    <a:pt x="508" y="898"/>
                    <a:pt x="508" y="896"/>
                  </a:cubicBezTo>
                  <a:cubicBezTo>
                    <a:pt x="508" y="894"/>
                    <a:pt x="509" y="892"/>
                    <a:pt x="509" y="889"/>
                  </a:cubicBezTo>
                  <a:cubicBezTo>
                    <a:pt x="508" y="892"/>
                    <a:pt x="508" y="892"/>
                    <a:pt x="508" y="892"/>
                  </a:cubicBezTo>
                  <a:cubicBezTo>
                    <a:pt x="507" y="890"/>
                    <a:pt x="507" y="881"/>
                    <a:pt x="508" y="870"/>
                  </a:cubicBezTo>
                  <a:cubicBezTo>
                    <a:pt x="509" y="860"/>
                    <a:pt x="511" y="846"/>
                    <a:pt x="511" y="835"/>
                  </a:cubicBezTo>
                  <a:cubicBezTo>
                    <a:pt x="511" y="835"/>
                    <a:pt x="510" y="837"/>
                    <a:pt x="510" y="839"/>
                  </a:cubicBezTo>
                  <a:cubicBezTo>
                    <a:pt x="510" y="841"/>
                    <a:pt x="510" y="843"/>
                    <a:pt x="510" y="843"/>
                  </a:cubicBezTo>
                  <a:cubicBezTo>
                    <a:pt x="510" y="837"/>
                    <a:pt x="510" y="829"/>
                    <a:pt x="512" y="820"/>
                  </a:cubicBezTo>
                  <a:cubicBezTo>
                    <a:pt x="512" y="816"/>
                    <a:pt x="513" y="812"/>
                    <a:pt x="513" y="808"/>
                  </a:cubicBezTo>
                  <a:cubicBezTo>
                    <a:pt x="513" y="804"/>
                    <a:pt x="514" y="800"/>
                    <a:pt x="514" y="797"/>
                  </a:cubicBezTo>
                  <a:cubicBezTo>
                    <a:pt x="514" y="794"/>
                    <a:pt x="514" y="801"/>
                    <a:pt x="514" y="805"/>
                  </a:cubicBezTo>
                  <a:cubicBezTo>
                    <a:pt x="515" y="773"/>
                    <a:pt x="513" y="801"/>
                    <a:pt x="512" y="777"/>
                  </a:cubicBezTo>
                  <a:cubicBezTo>
                    <a:pt x="513" y="772"/>
                    <a:pt x="514" y="782"/>
                    <a:pt x="514" y="766"/>
                  </a:cubicBezTo>
                  <a:cubicBezTo>
                    <a:pt x="514" y="758"/>
                    <a:pt x="511" y="720"/>
                    <a:pt x="512" y="698"/>
                  </a:cubicBezTo>
                  <a:cubicBezTo>
                    <a:pt x="511" y="702"/>
                    <a:pt x="511" y="707"/>
                    <a:pt x="510" y="696"/>
                  </a:cubicBezTo>
                  <a:cubicBezTo>
                    <a:pt x="510" y="679"/>
                    <a:pt x="511" y="650"/>
                    <a:pt x="509" y="635"/>
                  </a:cubicBezTo>
                  <a:cubicBezTo>
                    <a:pt x="509" y="633"/>
                    <a:pt x="509" y="632"/>
                    <a:pt x="509" y="632"/>
                  </a:cubicBezTo>
                  <a:cubicBezTo>
                    <a:pt x="508" y="619"/>
                    <a:pt x="507" y="589"/>
                    <a:pt x="505" y="582"/>
                  </a:cubicBezTo>
                  <a:cubicBezTo>
                    <a:pt x="507" y="576"/>
                    <a:pt x="506" y="555"/>
                    <a:pt x="504" y="537"/>
                  </a:cubicBezTo>
                  <a:cubicBezTo>
                    <a:pt x="503" y="518"/>
                    <a:pt x="501" y="501"/>
                    <a:pt x="503" y="501"/>
                  </a:cubicBezTo>
                  <a:cubicBezTo>
                    <a:pt x="501" y="461"/>
                    <a:pt x="501" y="461"/>
                    <a:pt x="501" y="461"/>
                  </a:cubicBezTo>
                  <a:cubicBezTo>
                    <a:pt x="501" y="462"/>
                    <a:pt x="501" y="462"/>
                    <a:pt x="501" y="462"/>
                  </a:cubicBezTo>
                  <a:cubicBezTo>
                    <a:pt x="500" y="437"/>
                    <a:pt x="499" y="428"/>
                    <a:pt x="498" y="419"/>
                  </a:cubicBezTo>
                  <a:cubicBezTo>
                    <a:pt x="498" y="413"/>
                    <a:pt x="498" y="417"/>
                    <a:pt x="498" y="418"/>
                  </a:cubicBezTo>
                  <a:cubicBezTo>
                    <a:pt x="498" y="399"/>
                    <a:pt x="498" y="389"/>
                    <a:pt x="498" y="379"/>
                  </a:cubicBezTo>
                  <a:cubicBezTo>
                    <a:pt x="497" y="374"/>
                    <a:pt x="497" y="370"/>
                    <a:pt x="497" y="365"/>
                  </a:cubicBezTo>
                  <a:cubicBezTo>
                    <a:pt x="497" y="359"/>
                    <a:pt x="496" y="353"/>
                    <a:pt x="496" y="345"/>
                  </a:cubicBezTo>
                  <a:cubicBezTo>
                    <a:pt x="497" y="342"/>
                    <a:pt x="497" y="342"/>
                    <a:pt x="497" y="342"/>
                  </a:cubicBezTo>
                  <a:cubicBezTo>
                    <a:pt x="496" y="334"/>
                    <a:pt x="499" y="288"/>
                    <a:pt x="501" y="252"/>
                  </a:cubicBezTo>
                  <a:cubicBezTo>
                    <a:pt x="501" y="252"/>
                    <a:pt x="501" y="253"/>
                    <a:pt x="501" y="256"/>
                  </a:cubicBezTo>
                  <a:cubicBezTo>
                    <a:pt x="502" y="235"/>
                    <a:pt x="505" y="211"/>
                    <a:pt x="508" y="190"/>
                  </a:cubicBezTo>
                  <a:cubicBezTo>
                    <a:pt x="510" y="179"/>
                    <a:pt x="512" y="170"/>
                    <a:pt x="513" y="162"/>
                  </a:cubicBezTo>
                  <a:cubicBezTo>
                    <a:pt x="513" y="158"/>
                    <a:pt x="514" y="154"/>
                    <a:pt x="514" y="151"/>
                  </a:cubicBezTo>
                  <a:cubicBezTo>
                    <a:pt x="514" y="147"/>
                    <a:pt x="514" y="145"/>
                    <a:pt x="514" y="143"/>
                  </a:cubicBezTo>
                  <a:cubicBezTo>
                    <a:pt x="514" y="143"/>
                    <a:pt x="514" y="136"/>
                    <a:pt x="514" y="129"/>
                  </a:cubicBezTo>
                  <a:cubicBezTo>
                    <a:pt x="514" y="122"/>
                    <a:pt x="514" y="115"/>
                    <a:pt x="514" y="115"/>
                  </a:cubicBezTo>
                  <a:cubicBezTo>
                    <a:pt x="513" y="151"/>
                    <a:pt x="513" y="110"/>
                    <a:pt x="512" y="125"/>
                  </a:cubicBezTo>
                  <a:cubicBezTo>
                    <a:pt x="512" y="111"/>
                    <a:pt x="513" y="89"/>
                    <a:pt x="514" y="106"/>
                  </a:cubicBezTo>
                  <a:cubicBezTo>
                    <a:pt x="513" y="109"/>
                    <a:pt x="513" y="109"/>
                    <a:pt x="513" y="109"/>
                  </a:cubicBezTo>
                  <a:cubicBezTo>
                    <a:pt x="514" y="112"/>
                    <a:pt x="515" y="101"/>
                    <a:pt x="515" y="89"/>
                  </a:cubicBezTo>
                  <a:cubicBezTo>
                    <a:pt x="514" y="77"/>
                    <a:pt x="514" y="65"/>
                    <a:pt x="514" y="65"/>
                  </a:cubicBezTo>
                  <a:cubicBezTo>
                    <a:pt x="513" y="50"/>
                    <a:pt x="511" y="34"/>
                    <a:pt x="506" y="19"/>
                  </a:cubicBezTo>
                  <a:cubicBezTo>
                    <a:pt x="506" y="17"/>
                    <a:pt x="505" y="15"/>
                    <a:pt x="504" y="13"/>
                  </a:cubicBezTo>
                  <a:cubicBezTo>
                    <a:pt x="503" y="11"/>
                    <a:pt x="501" y="10"/>
                    <a:pt x="500" y="8"/>
                  </a:cubicBezTo>
                  <a:cubicBezTo>
                    <a:pt x="498" y="5"/>
                    <a:pt x="498" y="5"/>
                    <a:pt x="498" y="5"/>
                  </a:cubicBezTo>
                  <a:cubicBezTo>
                    <a:pt x="497" y="5"/>
                    <a:pt x="496" y="4"/>
                    <a:pt x="496" y="3"/>
                  </a:cubicBezTo>
                  <a:cubicBezTo>
                    <a:pt x="495" y="2"/>
                    <a:pt x="493" y="2"/>
                    <a:pt x="492" y="1"/>
                  </a:cubicBezTo>
                  <a:cubicBezTo>
                    <a:pt x="491" y="1"/>
                    <a:pt x="489" y="1"/>
                    <a:pt x="488" y="0"/>
                  </a:cubicBezTo>
                  <a:cubicBezTo>
                    <a:pt x="485" y="1"/>
                    <a:pt x="483" y="2"/>
                    <a:pt x="481" y="3"/>
                  </a:cubicBezTo>
                  <a:cubicBezTo>
                    <a:pt x="480" y="4"/>
                    <a:pt x="479" y="5"/>
                    <a:pt x="478" y="6"/>
                  </a:cubicBezTo>
                  <a:cubicBezTo>
                    <a:pt x="478" y="6"/>
                    <a:pt x="477" y="7"/>
                    <a:pt x="476" y="8"/>
                  </a:cubicBezTo>
                  <a:cubicBezTo>
                    <a:pt x="474" y="11"/>
                    <a:pt x="472" y="15"/>
                    <a:pt x="470" y="18"/>
                  </a:cubicBezTo>
                  <a:cubicBezTo>
                    <a:pt x="463" y="33"/>
                    <a:pt x="459" y="47"/>
                    <a:pt x="454" y="61"/>
                  </a:cubicBezTo>
                  <a:cubicBezTo>
                    <a:pt x="452" y="69"/>
                    <a:pt x="450" y="76"/>
                    <a:pt x="448" y="83"/>
                  </a:cubicBezTo>
                  <a:cubicBezTo>
                    <a:pt x="447" y="84"/>
                    <a:pt x="447" y="86"/>
                    <a:pt x="446" y="88"/>
                  </a:cubicBezTo>
                  <a:cubicBezTo>
                    <a:pt x="446" y="88"/>
                    <a:pt x="445" y="89"/>
                    <a:pt x="445" y="90"/>
                  </a:cubicBezTo>
                  <a:cubicBezTo>
                    <a:pt x="445" y="90"/>
                    <a:pt x="445" y="91"/>
                    <a:pt x="444" y="91"/>
                  </a:cubicBezTo>
                  <a:cubicBezTo>
                    <a:pt x="444" y="91"/>
                    <a:pt x="444" y="90"/>
                    <a:pt x="444" y="90"/>
                  </a:cubicBezTo>
                  <a:cubicBezTo>
                    <a:pt x="443" y="86"/>
                    <a:pt x="441" y="83"/>
                    <a:pt x="440" y="80"/>
                  </a:cubicBezTo>
                  <a:cubicBezTo>
                    <a:pt x="440" y="80"/>
                    <a:pt x="440" y="82"/>
                    <a:pt x="441" y="83"/>
                  </a:cubicBezTo>
                  <a:cubicBezTo>
                    <a:pt x="441" y="85"/>
                    <a:pt x="441" y="86"/>
                    <a:pt x="441" y="86"/>
                  </a:cubicBezTo>
                  <a:cubicBezTo>
                    <a:pt x="441" y="86"/>
                    <a:pt x="439" y="81"/>
                    <a:pt x="437" y="77"/>
                  </a:cubicBezTo>
                  <a:cubicBezTo>
                    <a:pt x="435" y="72"/>
                    <a:pt x="433" y="66"/>
                    <a:pt x="433" y="66"/>
                  </a:cubicBezTo>
                  <a:cubicBezTo>
                    <a:pt x="431" y="61"/>
                    <a:pt x="431" y="58"/>
                    <a:pt x="437" y="74"/>
                  </a:cubicBezTo>
                  <a:cubicBezTo>
                    <a:pt x="436" y="69"/>
                    <a:pt x="433" y="63"/>
                    <a:pt x="430" y="58"/>
                  </a:cubicBezTo>
                  <a:cubicBezTo>
                    <a:pt x="427" y="53"/>
                    <a:pt x="425" y="49"/>
                    <a:pt x="424" y="49"/>
                  </a:cubicBezTo>
                  <a:cubicBezTo>
                    <a:pt x="421" y="42"/>
                    <a:pt x="418" y="39"/>
                    <a:pt x="418" y="38"/>
                  </a:cubicBezTo>
                  <a:cubicBezTo>
                    <a:pt x="418" y="38"/>
                    <a:pt x="420" y="40"/>
                    <a:pt x="422" y="42"/>
                  </a:cubicBezTo>
                  <a:cubicBezTo>
                    <a:pt x="425" y="47"/>
                    <a:pt x="429" y="55"/>
                    <a:pt x="427" y="50"/>
                  </a:cubicBezTo>
                  <a:cubicBezTo>
                    <a:pt x="427" y="50"/>
                    <a:pt x="426" y="47"/>
                    <a:pt x="424" y="44"/>
                  </a:cubicBezTo>
                  <a:cubicBezTo>
                    <a:pt x="423" y="43"/>
                    <a:pt x="422" y="41"/>
                    <a:pt x="421" y="40"/>
                  </a:cubicBezTo>
                  <a:cubicBezTo>
                    <a:pt x="420" y="39"/>
                    <a:pt x="420" y="38"/>
                    <a:pt x="420" y="38"/>
                  </a:cubicBezTo>
                  <a:cubicBezTo>
                    <a:pt x="422" y="41"/>
                    <a:pt x="422" y="41"/>
                    <a:pt x="422" y="41"/>
                  </a:cubicBezTo>
                  <a:cubicBezTo>
                    <a:pt x="420" y="39"/>
                    <a:pt x="419" y="37"/>
                    <a:pt x="417" y="36"/>
                  </a:cubicBezTo>
                  <a:cubicBezTo>
                    <a:pt x="416" y="35"/>
                    <a:pt x="416" y="34"/>
                    <a:pt x="415" y="34"/>
                  </a:cubicBezTo>
                  <a:cubicBezTo>
                    <a:pt x="414" y="33"/>
                    <a:pt x="413" y="32"/>
                    <a:pt x="413" y="32"/>
                  </a:cubicBezTo>
                  <a:cubicBezTo>
                    <a:pt x="409" y="29"/>
                    <a:pt x="404" y="24"/>
                    <a:pt x="393" y="25"/>
                  </a:cubicBezTo>
                  <a:cubicBezTo>
                    <a:pt x="389" y="25"/>
                    <a:pt x="387" y="26"/>
                    <a:pt x="385" y="27"/>
                  </a:cubicBezTo>
                  <a:cubicBezTo>
                    <a:pt x="384" y="28"/>
                    <a:pt x="383" y="28"/>
                    <a:pt x="383" y="28"/>
                  </a:cubicBezTo>
                  <a:cubicBezTo>
                    <a:pt x="382" y="29"/>
                    <a:pt x="382" y="28"/>
                    <a:pt x="380" y="31"/>
                  </a:cubicBezTo>
                  <a:cubicBezTo>
                    <a:pt x="380" y="31"/>
                    <a:pt x="378" y="33"/>
                    <a:pt x="377" y="39"/>
                  </a:cubicBezTo>
                  <a:cubicBezTo>
                    <a:pt x="377" y="39"/>
                    <a:pt x="376" y="41"/>
                    <a:pt x="376" y="44"/>
                  </a:cubicBezTo>
                  <a:cubicBezTo>
                    <a:pt x="375" y="47"/>
                    <a:pt x="375" y="50"/>
                    <a:pt x="375" y="54"/>
                  </a:cubicBezTo>
                  <a:cubicBezTo>
                    <a:pt x="374" y="61"/>
                    <a:pt x="374" y="68"/>
                    <a:pt x="374" y="68"/>
                  </a:cubicBezTo>
                  <a:cubicBezTo>
                    <a:pt x="376" y="57"/>
                    <a:pt x="376" y="57"/>
                    <a:pt x="376" y="57"/>
                  </a:cubicBezTo>
                  <a:cubicBezTo>
                    <a:pt x="376" y="70"/>
                    <a:pt x="375" y="84"/>
                    <a:pt x="377" y="71"/>
                  </a:cubicBezTo>
                  <a:cubicBezTo>
                    <a:pt x="376" y="75"/>
                    <a:pt x="376" y="84"/>
                    <a:pt x="373" y="95"/>
                  </a:cubicBezTo>
                  <a:cubicBezTo>
                    <a:pt x="372" y="97"/>
                    <a:pt x="371" y="100"/>
                    <a:pt x="370" y="103"/>
                  </a:cubicBezTo>
                  <a:cubicBezTo>
                    <a:pt x="370" y="104"/>
                    <a:pt x="369" y="105"/>
                    <a:pt x="369" y="106"/>
                  </a:cubicBezTo>
                  <a:cubicBezTo>
                    <a:pt x="368" y="107"/>
                    <a:pt x="368" y="108"/>
                    <a:pt x="368" y="109"/>
                  </a:cubicBezTo>
                  <a:cubicBezTo>
                    <a:pt x="367" y="110"/>
                    <a:pt x="367" y="110"/>
                    <a:pt x="366" y="111"/>
                  </a:cubicBezTo>
                  <a:cubicBezTo>
                    <a:pt x="365" y="112"/>
                    <a:pt x="364" y="112"/>
                    <a:pt x="363" y="112"/>
                  </a:cubicBezTo>
                  <a:cubicBezTo>
                    <a:pt x="362" y="111"/>
                    <a:pt x="361" y="109"/>
                    <a:pt x="361" y="107"/>
                  </a:cubicBezTo>
                  <a:cubicBezTo>
                    <a:pt x="360" y="106"/>
                    <a:pt x="360" y="105"/>
                    <a:pt x="360" y="103"/>
                  </a:cubicBezTo>
                  <a:cubicBezTo>
                    <a:pt x="359" y="102"/>
                    <a:pt x="359" y="100"/>
                    <a:pt x="358" y="99"/>
                  </a:cubicBezTo>
                  <a:cubicBezTo>
                    <a:pt x="358" y="96"/>
                    <a:pt x="357" y="93"/>
                    <a:pt x="356" y="90"/>
                  </a:cubicBezTo>
                  <a:cubicBezTo>
                    <a:pt x="355" y="84"/>
                    <a:pt x="354" y="78"/>
                    <a:pt x="353" y="73"/>
                  </a:cubicBezTo>
                  <a:cubicBezTo>
                    <a:pt x="351" y="63"/>
                    <a:pt x="349" y="56"/>
                    <a:pt x="348" y="53"/>
                  </a:cubicBezTo>
                  <a:cubicBezTo>
                    <a:pt x="347" y="51"/>
                    <a:pt x="346" y="49"/>
                    <a:pt x="345" y="47"/>
                  </a:cubicBezTo>
                  <a:cubicBezTo>
                    <a:pt x="344" y="44"/>
                    <a:pt x="343" y="42"/>
                    <a:pt x="342" y="40"/>
                  </a:cubicBezTo>
                  <a:cubicBezTo>
                    <a:pt x="341" y="38"/>
                    <a:pt x="340" y="36"/>
                    <a:pt x="338" y="35"/>
                  </a:cubicBezTo>
                  <a:cubicBezTo>
                    <a:pt x="338" y="34"/>
                    <a:pt x="337" y="33"/>
                    <a:pt x="336" y="32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2" y="26"/>
                    <a:pt x="329" y="24"/>
                    <a:pt x="327" y="24"/>
                  </a:cubicBezTo>
                  <a:cubicBezTo>
                    <a:pt x="325" y="23"/>
                    <a:pt x="323" y="24"/>
                    <a:pt x="322" y="25"/>
                  </a:cubicBezTo>
                  <a:cubicBezTo>
                    <a:pt x="321" y="25"/>
                    <a:pt x="320" y="27"/>
                    <a:pt x="319" y="28"/>
                  </a:cubicBezTo>
                  <a:cubicBezTo>
                    <a:pt x="318" y="29"/>
                    <a:pt x="318" y="31"/>
                    <a:pt x="317" y="32"/>
                  </a:cubicBezTo>
                  <a:cubicBezTo>
                    <a:pt x="317" y="34"/>
                    <a:pt x="316" y="35"/>
                    <a:pt x="316" y="36"/>
                  </a:cubicBezTo>
                  <a:cubicBezTo>
                    <a:pt x="315" y="39"/>
                    <a:pt x="314" y="41"/>
                    <a:pt x="314" y="44"/>
                  </a:cubicBezTo>
                  <a:cubicBezTo>
                    <a:pt x="315" y="39"/>
                    <a:pt x="317" y="36"/>
                    <a:pt x="313" y="54"/>
                  </a:cubicBezTo>
                  <a:cubicBezTo>
                    <a:pt x="312" y="50"/>
                    <a:pt x="310" y="59"/>
                    <a:pt x="307" y="69"/>
                  </a:cubicBezTo>
                  <a:cubicBezTo>
                    <a:pt x="303" y="79"/>
                    <a:pt x="295" y="92"/>
                    <a:pt x="289" y="93"/>
                  </a:cubicBezTo>
                  <a:cubicBezTo>
                    <a:pt x="291" y="93"/>
                    <a:pt x="291" y="93"/>
                    <a:pt x="291" y="93"/>
                  </a:cubicBezTo>
                  <a:cubicBezTo>
                    <a:pt x="291" y="93"/>
                    <a:pt x="290" y="94"/>
                    <a:pt x="290" y="94"/>
                  </a:cubicBezTo>
                  <a:cubicBezTo>
                    <a:pt x="289" y="94"/>
                    <a:pt x="289" y="94"/>
                    <a:pt x="288" y="95"/>
                  </a:cubicBezTo>
                  <a:cubicBezTo>
                    <a:pt x="287" y="95"/>
                    <a:pt x="285" y="96"/>
                    <a:pt x="283" y="95"/>
                  </a:cubicBezTo>
                  <a:cubicBezTo>
                    <a:pt x="281" y="95"/>
                    <a:pt x="278" y="94"/>
                    <a:pt x="276" y="92"/>
                  </a:cubicBezTo>
                  <a:cubicBezTo>
                    <a:pt x="273" y="89"/>
                    <a:pt x="271" y="84"/>
                    <a:pt x="270" y="81"/>
                  </a:cubicBezTo>
                  <a:cubicBezTo>
                    <a:pt x="269" y="78"/>
                    <a:pt x="269" y="78"/>
                    <a:pt x="270" y="83"/>
                  </a:cubicBezTo>
                  <a:cubicBezTo>
                    <a:pt x="268" y="76"/>
                    <a:pt x="268" y="75"/>
                    <a:pt x="268" y="76"/>
                  </a:cubicBezTo>
                  <a:cubicBezTo>
                    <a:pt x="269" y="76"/>
                    <a:pt x="269" y="76"/>
                    <a:pt x="268" y="71"/>
                  </a:cubicBezTo>
                  <a:cubicBezTo>
                    <a:pt x="267" y="66"/>
                    <a:pt x="266" y="62"/>
                    <a:pt x="265" y="57"/>
                  </a:cubicBezTo>
                  <a:cubicBezTo>
                    <a:pt x="264" y="52"/>
                    <a:pt x="263" y="47"/>
                    <a:pt x="261" y="42"/>
                  </a:cubicBezTo>
                  <a:cubicBezTo>
                    <a:pt x="260" y="40"/>
                    <a:pt x="259" y="39"/>
                    <a:pt x="258" y="38"/>
                  </a:cubicBezTo>
                  <a:cubicBezTo>
                    <a:pt x="257" y="37"/>
                    <a:pt x="255" y="35"/>
                    <a:pt x="254" y="35"/>
                  </a:cubicBezTo>
                  <a:cubicBezTo>
                    <a:pt x="250" y="33"/>
                    <a:pt x="246" y="33"/>
                    <a:pt x="243" y="35"/>
                  </a:cubicBezTo>
                  <a:cubicBezTo>
                    <a:pt x="242" y="36"/>
                    <a:pt x="242" y="37"/>
                    <a:pt x="241" y="37"/>
                  </a:cubicBezTo>
                  <a:cubicBezTo>
                    <a:pt x="240" y="38"/>
                    <a:pt x="240" y="39"/>
                    <a:pt x="239" y="39"/>
                  </a:cubicBezTo>
                  <a:cubicBezTo>
                    <a:pt x="239" y="41"/>
                    <a:pt x="238" y="42"/>
                    <a:pt x="237" y="43"/>
                  </a:cubicBezTo>
                  <a:cubicBezTo>
                    <a:pt x="236" y="46"/>
                    <a:pt x="235" y="48"/>
                    <a:pt x="234" y="51"/>
                  </a:cubicBezTo>
                  <a:cubicBezTo>
                    <a:pt x="232" y="56"/>
                    <a:pt x="230" y="61"/>
                    <a:pt x="228" y="66"/>
                  </a:cubicBezTo>
                  <a:cubicBezTo>
                    <a:pt x="226" y="70"/>
                    <a:pt x="223" y="74"/>
                    <a:pt x="219" y="76"/>
                  </a:cubicBezTo>
                  <a:cubicBezTo>
                    <a:pt x="218" y="76"/>
                    <a:pt x="215" y="76"/>
                    <a:pt x="213" y="76"/>
                  </a:cubicBezTo>
                  <a:cubicBezTo>
                    <a:pt x="211" y="75"/>
                    <a:pt x="210" y="74"/>
                    <a:pt x="208" y="72"/>
                  </a:cubicBezTo>
                  <a:cubicBezTo>
                    <a:pt x="205" y="69"/>
                    <a:pt x="202" y="65"/>
                    <a:pt x="200" y="60"/>
                  </a:cubicBezTo>
                  <a:cubicBezTo>
                    <a:pt x="199" y="59"/>
                    <a:pt x="202" y="66"/>
                    <a:pt x="197" y="58"/>
                  </a:cubicBezTo>
                  <a:cubicBezTo>
                    <a:pt x="197" y="58"/>
                    <a:pt x="195" y="52"/>
                    <a:pt x="194" y="46"/>
                  </a:cubicBezTo>
                  <a:cubicBezTo>
                    <a:pt x="193" y="43"/>
                    <a:pt x="192" y="40"/>
                    <a:pt x="191" y="38"/>
                  </a:cubicBezTo>
                  <a:cubicBezTo>
                    <a:pt x="191" y="36"/>
                    <a:pt x="190" y="34"/>
                    <a:pt x="190" y="34"/>
                  </a:cubicBezTo>
                  <a:cubicBezTo>
                    <a:pt x="188" y="30"/>
                    <a:pt x="187" y="28"/>
                    <a:pt x="185" y="26"/>
                  </a:cubicBezTo>
                  <a:cubicBezTo>
                    <a:pt x="184" y="24"/>
                    <a:pt x="183" y="23"/>
                    <a:pt x="181" y="21"/>
                  </a:cubicBezTo>
                  <a:cubicBezTo>
                    <a:pt x="180" y="19"/>
                    <a:pt x="178" y="16"/>
                    <a:pt x="173" y="13"/>
                  </a:cubicBezTo>
                  <a:cubicBezTo>
                    <a:pt x="174" y="14"/>
                    <a:pt x="176" y="15"/>
                    <a:pt x="176" y="16"/>
                  </a:cubicBezTo>
                  <a:cubicBezTo>
                    <a:pt x="176" y="16"/>
                    <a:pt x="176" y="15"/>
                    <a:pt x="172" y="14"/>
                  </a:cubicBezTo>
                  <a:cubicBezTo>
                    <a:pt x="168" y="12"/>
                    <a:pt x="163" y="12"/>
                    <a:pt x="159" y="14"/>
                  </a:cubicBezTo>
                  <a:cubicBezTo>
                    <a:pt x="155" y="15"/>
                    <a:pt x="151" y="17"/>
                    <a:pt x="149" y="21"/>
                  </a:cubicBezTo>
                  <a:cubicBezTo>
                    <a:pt x="146" y="24"/>
                    <a:pt x="144" y="28"/>
                    <a:pt x="143" y="31"/>
                  </a:cubicBezTo>
                  <a:cubicBezTo>
                    <a:pt x="141" y="35"/>
                    <a:pt x="140" y="39"/>
                    <a:pt x="139" y="43"/>
                  </a:cubicBezTo>
                  <a:cubicBezTo>
                    <a:pt x="138" y="50"/>
                    <a:pt x="137" y="58"/>
                    <a:pt x="135" y="65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7"/>
                    <a:pt x="132" y="79"/>
                    <a:pt x="131" y="81"/>
                  </a:cubicBezTo>
                  <a:cubicBezTo>
                    <a:pt x="127" y="78"/>
                    <a:pt x="118" y="62"/>
                    <a:pt x="110" y="49"/>
                  </a:cubicBezTo>
                  <a:cubicBezTo>
                    <a:pt x="108" y="45"/>
                    <a:pt x="106" y="42"/>
                    <a:pt x="103" y="39"/>
                  </a:cubicBezTo>
                  <a:cubicBezTo>
                    <a:pt x="102" y="37"/>
                    <a:pt x="101" y="36"/>
                    <a:pt x="99" y="34"/>
                  </a:cubicBezTo>
                  <a:cubicBezTo>
                    <a:pt x="97" y="33"/>
                    <a:pt x="95" y="31"/>
                    <a:pt x="93" y="31"/>
                  </a:cubicBezTo>
                  <a:cubicBezTo>
                    <a:pt x="90" y="30"/>
                    <a:pt x="87" y="30"/>
                    <a:pt x="85" y="32"/>
                  </a:cubicBezTo>
                  <a:cubicBezTo>
                    <a:pt x="83" y="33"/>
                    <a:pt x="81" y="34"/>
                    <a:pt x="80" y="36"/>
                  </a:cubicBezTo>
                  <a:cubicBezTo>
                    <a:pt x="77" y="39"/>
                    <a:pt x="75" y="43"/>
                    <a:pt x="73" y="46"/>
                  </a:cubicBezTo>
                  <a:cubicBezTo>
                    <a:pt x="71" y="50"/>
                    <a:pt x="70" y="53"/>
                    <a:pt x="68" y="57"/>
                  </a:cubicBezTo>
                  <a:cubicBezTo>
                    <a:pt x="67" y="61"/>
                    <a:pt x="66" y="65"/>
                    <a:pt x="65" y="69"/>
                  </a:cubicBezTo>
                  <a:cubicBezTo>
                    <a:pt x="64" y="73"/>
                    <a:pt x="64" y="77"/>
                    <a:pt x="63" y="80"/>
                  </a:cubicBezTo>
                  <a:cubicBezTo>
                    <a:pt x="63" y="84"/>
                    <a:pt x="62" y="88"/>
                    <a:pt x="61" y="91"/>
                  </a:cubicBezTo>
                  <a:cubicBezTo>
                    <a:pt x="61" y="92"/>
                    <a:pt x="60" y="92"/>
                    <a:pt x="60" y="93"/>
                  </a:cubicBezTo>
                  <a:cubicBezTo>
                    <a:pt x="60" y="93"/>
                    <a:pt x="60" y="93"/>
                    <a:pt x="59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5" y="94"/>
                    <a:pt x="55" y="93"/>
                  </a:cubicBezTo>
                  <a:cubicBezTo>
                    <a:pt x="54" y="93"/>
                    <a:pt x="53" y="93"/>
                    <a:pt x="53" y="92"/>
                  </a:cubicBezTo>
                  <a:cubicBezTo>
                    <a:pt x="51" y="91"/>
                    <a:pt x="50" y="90"/>
                    <a:pt x="48" y="89"/>
                  </a:cubicBezTo>
                  <a:cubicBezTo>
                    <a:pt x="43" y="85"/>
                    <a:pt x="41" y="78"/>
                    <a:pt x="39" y="71"/>
                  </a:cubicBezTo>
                  <a:cubicBezTo>
                    <a:pt x="41" y="77"/>
                    <a:pt x="41" y="78"/>
                    <a:pt x="40" y="77"/>
                  </a:cubicBezTo>
                  <a:cubicBezTo>
                    <a:pt x="40" y="75"/>
                    <a:pt x="38" y="71"/>
                    <a:pt x="37" y="66"/>
                  </a:cubicBezTo>
                  <a:cubicBezTo>
                    <a:pt x="38" y="72"/>
                    <a:pt x="36" y="67"/>
                    <a:pt x="36" y="68"/>
                  </a:cubicBezTo>
                  <a:cubicBezTo>
                    <a:pt x="36" y="68"/>
                    <a:pt x="35" y="66"/>
                    <a:pt x="35" y="62"/>
                  </a:cubicBezTo>
                  <a:cubicBezTo>
                    <a:pt x="34" y="59"/>
                    <a:pt x="32" y="54"/>
                    <a:pt x="30" y="49"/>
                  </a:cubicBezTo>
                  <a:cubicBezTo>
                    <a:pt x="28" y="47"/>
                    <a:pt x="26" y="44"/>
                    <a:pt x="23" y="43"/>
                  </a:cubicBezTo>
                  <a:cubicBezTo>
                    <a:pt x="20" y="42"/>
                    <a:pt x="17" y="42"/>
                    <a:pt x="15" y="42"/>
                  </a:cubicBezTo>
                  <a:cubicBezTo>
                    <a:pt x="14" y="42"/>
                    <a:pt x="13" y="42"/>
                    <a:pt x="12" y="42"/>
                  </a:cubicBezTo>
                  <a:cubicBezTo>
                    <a:pt x="11" y="43"/>
                    <a:pt x="10" y="43"/>
                    <a:pt x="10" y="43"/>
                  </a:cubicBezTo>
                  <a:cubicBezTo>
                    <a:pt x="8" y="44"/>
                    <a:pt x="7" y="44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9"/>
                    <a:pt x="4" y="50"/>
                    <a:pt x="4" y="52"/>
                  </a:cubicBezTo>
                  <a:cubicBezTo>
                    <a:pt x="4" y="53"/>
                    <a:pt x="4" y="54"/>
                    <a:pt x="4" y="55"/>
                  </a:cubicBezTo>
                  <a:cubicBezTo>
                    <a:pt x="4" y="59"/>
                    <a:pt x="3" y="64"/>
                    <a:pt x="3" y="69"/>
                  </a:cubicBezTo>
                  <a:cubicBezTo>
                    <a:pt x="3" y="74"/>
                    <a:pt x="3" y="79"/>
                    <a:pt x="2" y="83"/>
                  </a:cubicBezTo>
                  <a:cubicBezTo>
                    <a:pt x="2" y="86"/>
                    <a:pt x="2" y="89"/>
                    <a:pt x="2" y="90"/>
                  </a:cubicBezTo>
                  <a:cubicBezTo>
                    <a:pt x="2" y="90"/>
                    <a:pt x="2" y="87"/>
                    <a:pt x="3" y="84"/>
                  </a:cubicBezTo>
                  <a:cubicBezTo>
                    <a:pt x="3" y="81"/>
                    <a:pt x="3" y="78"/>
                    <a:pt x="3" y="78"/>
                  </a:cubicBezTo>
                  <a:cubicBezTo>
                    <a:pt x="3" y="86"/>
                    <a:pt x="5" y="81"/>
                    <a:pt x="6" y="74"/>
                  </a:cubicBezTo>
                  <a:cubicBezTo>
                    <a:pt x="7" y="66"/>
                    <a:pt x="9" y="57"/>
                    <a:pt x="9" y="59"/>
                  </a:cubicBezTo>
                  <a:cubicBezTo>
                    <a:pt x="9" y="58"/>
                    <a:pt x="9" y="56"/>
                    <a:pt x="10" y="55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8"/>
                    <a:pt x="13" y="48"/>
                  </a:cubicBezTo>
                  <a:cubicBezTo>
                    <a:pt x="16" y="48"/>
                    <a:pt x="18" y="47"/>
                    <a:pt x="21" y="48"/>
                  </a:cubicBezTo>
                  <a:cubicBezTo>
                    <a:pt x="23" y="49"/>
                    <a:pt x="24" y="51"/>
                    <a:pt x="26" y="54"/>
                  </a:cubicBezTo>
                  <a:cubicBezTo>
                    <a:pt x="28" y="60"/>
                    <a:pt x="29" y="66"/>
                    <a:pt x="31" y="74"/>
                  </a:cubicBezTo>
                  <a:cubicBezTo>
                    <a:pt x="32" y="77"/>
                    <a:pt x="34" y="81"/>
                    <a:pt x="36" y="84"/>
                  </a:cubicBezTo>
                  <a:cubicBezTo>
                    <a:pt x="37" y="88"/>
                    <a:pt x="40" y="91"/>
                    <a:pt x="43" y="94"/>
                  </a:cubicBezTo>
                  <a:cubicBezTo>
                    <a:pt x="46" y="96"/>
                    <a:pt x="45" y="95"/>
                    <a:pt x="43" y="94"/>
                  </a:cubicBezTo>
                  <a:cubicBezTo>
                    <a:pt x="42" y="93"/>
                    <a:pt x="40" y="91"/>
                    <a:pt x="41" y="93"/>
                  </a:cubicBezTo>
                  <a:cubicBezTo>
                    <a:pt x="42" y="94"/>
                    <a:pt x="43" y="94"/>
                    <a:pt x="44" y="95"/>
                  </a:cubicBezTo>
                  <a:cubicBezTo>
                    <a:pt x="44" y="95"/>
                    <a:pt x="45" y="96"/>
                    <a:pt x="46" y="96"/>
                  </a:cubicBezTo>
                  <a:cubicBezTo>
                    <a:pt x="48" y="98"/>
                    <a:pt x="50" y="99"/>
                    <a:pt x="54" y="100"/>
                  </a:cubicBezTo>
                  <a:cubicBezTo>
                    <a:pt x="55" y="101"/>
                    <a:pt x="57" y="101"/>
                    <a:pt x="59" y="101"/>
                  </a:cubicBezTo>
                  <a:cubicBezTo>
                    <a:pt x="61" y="101"/>
                    <a:pt x="63" y="100"/>
                    <a:pt x="64" y="98"/>
                  </a:cubicBezTo>
                  <a:cubicBezTo>
                    <a:pt x="65" y="97"/>
                    <a:pt x="66" y="96"/>
                    <a:pt x="66" y="95"/>
                  </a:cubicBezTo>
                  <a:cubicBezTo>
                    <a:pt x="67" y="94"/>
                    <a:pt x="67" y="93"/>
                    <a:pt x="67" y="92"/>
                  </a:cubicBezTo>
                  <a:cubicBezTo>
                    <a:pt x="68" y="90"/>
                    <a:pt x="69" y="88"/>
                    <a:pt x="69" y="86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76"/>
                    <a:pt x="71" y="66"/>
                    <a:pt x="75" y="58"/>
                  </a:cubicBezTo>
                  <a:cubicBezTo>
                    <a:pt x="77" y="54"/>
                    <a:pt x="78" y="50"/>
                    <a:pt x="81" y="46"/>
                  </a:cubicBezTo>
                  <a:cubicBezTo>
                    <a:pt x="83" y="43"/>
                    <a:pt x="85" y="39"/>
                    <a:pt x="88" y="38"/>
                  </a:cubicBezTo>
                  <a:cubicBezTo>
                    <a:pt x="89" y="37"/>
                    <a:pt x="90" y="37"/>
                    <a:pt x="91" y="37"/>
                  </a:cubicBezTo>
                  <a:cubicBezTo>
                    <a:pt x="93" y="38"/>
                    <a:pt x="94" y="39"/>
                    <a:pt x="95" y="40"/>
                  </a:cubicBezTo>
                  <a:cubicBezTo>
                    <a:pt x="98" y="43"/>
                    <a:pt x="101" y="47"/>
                    <a:pt x="103" y="51"/>
                  </a:cubicBezTo>
                  <a:cubicBezTo>
                    <a:pt x="106" y="55"/>
                    <a:pt x="108" y="60"/>
                    <a:pt x="111" y="65"/>
                  </a:cubicBezTo>
                  <a:cubicBezTo>
                    <a:pt x="112" y="68"/>
                    <a:pt x="114" y="70"/>
                    <a:pt x="116" y="73"/>
                  </a:cubicBezTo>
                  <a:cubicBezTo>
                    <a:pt x="116" y="74"/>
                    <a:pt x="117" y="76"/>
                    <a:pt x="118" y="77"/>
                  </a:cubicBezTo>
                  <a:cubicBezTo>
                    <a:pt x="119" y="78"/>
                    <a:pt x="119" y="78"/>
                    <a:pt x="120" y="79"/>
                  </a:cubicBezTo>
                  <a:cubicBezTo>
                    <a:pt x="120" y="80"/>
                    <a:pt x="121" y="81"/>
                    <a:pt x="122" y="82"/>
                  </a:cubicBezTo>
                  <a:cubicBezTo>
                    <a:pt x="122" y="82"/>
                    <a:pt x="121" y="81"/>
                    <a:pt x="120" y="80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78"/>
                    <a:pt x="119" y="77"/>
                    <a:pt x="119" y="77"/>
                  </a:cubicBezTo>
                  <a:cubicBezTo>
                    <a:pt x="120" y="78"/>
                    <a:pt x="121" y="80"/>
                    <a:pt x="122" y="81"/>
                  </a:cubicBezTo>
                  <a:cubicBezTo>
                    <a:pt x="123" y="82"/>
                    <a:pt x="124" y="83"/>
                    <a:pt x="124" y="84"/>
                  </a:cubicBezTo>
                  <a:cubicBezTo>
                    <a:pt x="126" y="86"/>
                    <a:pt x="127" y="87"/>
                    <a:pt x="128" y="89"/>
                  </a:cubicBezTo>
                  <a:cubicBezTo>
                    <a:pt x="130" y="90"/>
                    <a:pt x="131" y="91"/>
                    <a:pt x="132" y="92"/>
                  </a:cubicBezTo>
                  <a:cubicBezTo>
                    <a:pt x="132" y="93"/>
                    <a:pt x="133" y="93"/>
                    <a:pt x="133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5" y="93"/>
                    <a:pt x="136" y="92"/>
                  </a:cubicBezTo>
                  <a:cubicBezTo>
                    <a:pt x="138" y="85"/>
                    <a:pt x="136" y="88"/>
                    <a:pt x="134" y="94"/>
                  </a:cubicBezTo>
                  <a:cubicBezTo>
                    <a:pt x="130" y="91"/>
                    <a:pt x="124" y="84"/>
                    <a:pt x="121" y="79"/>
                  </a:cubicBezTo>
                  <a:cubicBezTo>
                    <a:pt x="119" y="77"/>
                    <a:pt x="119" y="75"/>
                    <a:pt x="118" y="75"/>
                  </a:cubicBezTo>
                  <a:cubicBezTo>
                    <a:pt x="118" y="74"/>
                    <a:pt x="118" y="74"/>
                    <a:pt x="120" y="76"/>
                  </a:cubicBezTo>
                  <a:cubicBezTo>
                    <a:pt x="120" y="77"/>
                    <a:pt x="121" y="78"/>
                    <a:pt x="122" y="79"/>
                  </a:cubicBezTo>
                  <a:cubicBezTo>
                    <a:pt x="122" y="80"/>
                    <a:pt x="124" y="82"/>
                    <a:pt x="125" y="84"/>
                  </a:cubicBezTo>
                  <a:cubicBezTo>
                    <a:pt x="126" y="85"/>
                    <a:pt x="128" y="87"/>
                    <a:pt x="129" y="89"/>
                  </a:cubicBezTo>
                  <a:cubicBezTo>
                    <a:pt x="130" y="90"/>
                    <a:pt x="131" y="90"/>
                    <a:pt x="132" y="91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4" y="93"/>
                    <a:pt x="134" y="94"/>
                    <a:pt x="134" y="94"/>
                  </a:cubicBezTo>
                  <a:cubicBezTo>
                    <a:pt x="136" y="90"/>
                    <a:pt x="137" y="85"/>
                    <a:pt x="139" y="81"/>
                  </a:cubicBezTo>
                  <a:cubicBezTo>
                    <a:pt x="139" y="79"/>
                    <a:pt x="139" y="78"/>
                    <a:pt x="140" y="77"/>
                  </a:cubicBezTo>
                  <a:cubicBezTo>
                    <a:pt x="140" y="76"/>
                    <a:pt x="140" y="75"/>
                    <a:pt x="140" y="74"/>
                  </a:cubicBezTo>
                  <a:cubicBezTo>
                    <a:pt x="141" y="72"/>
                    <a:pt x="141" y="70"/>
                    <a:pt x="142" y="68"/>
                  </a:cubicBezTo>
                  <a:cubicBezTo>
                    <a:pt x="143" y="61"/>
                    <a:pt x="144" y="53"/>
                    <a:pt x="146" y="47"/>
                  </a:cubicBezTo>
                  <a:cubicBezTo>
                    <a:pt x="147" y="40"/>
                    <a:pt x="149" y="34"/>
                    <a:pt x="151" y="30"/>
                  </a:cubicBezTo>
                  <a:cubicBezTo>
                    <a:pt x="153" y="26"/>
                    <a:pt x="156" y="24"/>
                    <a:pt x="157" y="23"/>
                  </a:cubicBezTo>
                  <a:cubicBezTo>
                    <a:pt x="158" y="22"/>
                    <a:pt x="160" y="22"/>
                    <a:pt x="160" y="21"/>
                  </a:cubicBezTo>
                  <a:cubicBezTo>
                    <a:pt x="161" y="21"/>
                    <a:pt x="161" y="21"/>
                    <a:pt x="162" y="21"/>
                  </a:cubicBezTo>
                  <a:cubicBezTo>
                    <a:pt x="162" y="21"/>
                    <a:pt x="162" y="21"/>
                    <a:pt x="161" y="21"/>
                  </a:cubicBezTo>
                  <a:cubicBezTo>
                    <a:pt x="160" y="21"/>
                    <a:pt x="160" y="21"/>
                    <a:pt x="160" y="20"/>
                  </a:cubicBezTo>
                  <a:cubicBezTo>
                    <a:pt x="161" y="20"/>
                    <a:pt x="161" y="20"/>
                    <a:pt x="162" y="20"/>
                  </a:cubicBezTo>
                  <a:cubicBezTo>
                    <a:pt x="163" y="19"/>
                    <a:pt x="164" y="19"/>
                    <a:pt x="166" y="19"/>
                  </a:cubicBezTo>
                  <a:cubicBezTo>
                    <a:pt x="166" y="19"/>
                    <a:pt x="167" y="19"/>
                    <a:pt x="168" y="20"/>
                  </a:cubicBezTo>
                  <a:cubicBezTo>
                    <a:pt x="168" y="20"/>
                    <a:pt x="169" y="20"/>
                    <a:pt x="169" y="20"/>
                  </a:cubicBezTo>
                  <a:cubicBezTo>
                    <a:pt x="169" y="20"/>
                    <a:pt x="170" y="20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6" y="24"/>
                    <a:pt x="178" y="28"/>
                    <a:pt x="179" y="30"/>
                  </a:cubicBezTo>
                  <a:cubicBezTo>
                    <a:pt x="180" y="33"/>
                    <a:pt x="180" y="34"/>
                    <a:pt x="180" y="34"/>
                  </a:cubicBezTo>
                  <a:cubicBezTo>
                    <a:pt x="179" y="32"/>
                    <a:pt x="177" y="28"/>
                    <a:pt x="175" y="26"/>
                  </a:cubicBezTo>
                  <a:cubicBezTo>
                    <a:pt x="179" y="31"/>
                    <a:pt x="182" y="41"/>
                    <a:pt x="186" y="49"/>
                  </a:cubicBezTo>
                  <a:cubicBezTo>
                    <a:pt x="189" y="58"/>
                    <a:pt x="192" y="66"/>
                    <a:pt x="194" y="68"/>
                  </a:cubicBezTo>
                  <a:cubicBezTo>
                    <a:pt x="194" y="68"/>
                    <a:pt x="192" y="64"/>
                    <a:pt x="190" y="60"/>
                  </a:cubicBezTo>
                  <a:cubicBezTo>
                    <a:pt x="189" y="56"/>
                    <a:pt x="187" y="52"/>
                    <a:pt x="187" y="52"/>
                  </a:cubicBezTo>
                  <a:cubicBezTo>
                    <a:pt x="189" y="58"/>
                    <a:pt x="192" y="64"/>
                    <a:pt x="195" y="69"/>
                  </a:cubicBezTo>
                  <a:cubicBezTo>
                    <a:pt x="197" y="72"/>
                    <a:pt x="199" y="75"/>
                    <a:pt x="201" y="78"/>
                  </a:cubicBezTo>
                  <a:cubicBezTo>
                    <a:pt x="204" y="81"/>
                    <a:pt x="207" y="83"/>
                    <a:pt x="212" y="84"/>
                  </a:cubicBezTo>
                  <a:cubicBezTo>
                    <a:pt x="215" y="85"/>
                    <a:pt x="220" y="85"/>
                    <a:pt x="224" y="83"/>
                  </a:cubicBezTo>
                  <a:cubicBezTo>
                    <a:pt x="228" y="81"/>
                    <a:pt x="231" y="78"/>
                    <a:pt x="233" y="75"/>
                  </a:cubicBezTo>
                  <a:cubicBezTo>
                    <a:pt x="237" y="68"/>
                    <a:pt x="239" y="62"/>
                    <a:pt x="241" y="56"/>
                  </a:cubicBezTo>
                  <a:cubicBezTo>
                    <a:pt x="242" y="53"/>
                    <a:pt x="243" y="50"/>
                    <a:pt x="244" y="47"/>
                  </a:cubicBezTo>
                  <a:cubicBezTo>
                    <a:pt x="245" y="45"/>
                    <a:pt x="246" y="44"/>
                    <a:pt x="246" y="43"/>
                  </a:cubicBezTo>
                  <a:cubicBezTo>
                    <a:pt x="247" y="42"/>
                    <a:pt x="247" y="42"/>
                    <a:pt x="248" y="42"/>
                  </a:cubicBezTo>
                  <a:cubicBezTo>
                    <a:pt x="249" y="41"/>
                    <a:pt x="251" y="42"/>
                    <a:pt x="252" y="43"/>
                  </a:cubicBezTo>
                  <a:cubicBezTo>
                    <a:pt x="253" y="44"/>
                    <a:pt x="255" y="47"/>
                    <a:pt x="255" y="50"/>
                  </a:cubicBezTo>
                  <a:cubicBezTo>
                    <a:pt x="259" y="61"/>
                    <a:pt x="260" y="74"/>
                    <a:pt x="264" y="85"/>
                  </a:cubicBezTo>
                  <a:cubicBezTo>
                    <a:pt x="264" y="85"/>
                    <a:pt x="264" y="84"/>
                    <a:pt x="264" y="83"/>
                  </a:cubicBezTo>
                  <a:cubicBezTo>
                    <a:pt x="264" y="82"/>
                    <a:pt x="264" y="81"/>
                    <a:pt x="264" y="81"/>
                  </a:cubicBezTo>
                  <a:cubicBezTo>
                    <a:pt x="265" y="86"/>
                    <a:pt x="266" y="90"/>
                    <a:pt x="268" y="93"/>
                  </a:cubicBezTo>
                  <a:cubicBezTo>
                    <a:pt x="270" y="96"/>
                    <a:pt x="273" y="98"/>
                    <a:pt x="276" y="99"/>
                  </a:cubicBezTo>
                  <a:cubicBezTo>
                    <a:pt x="280" y="102"/>
                    <a:pt x="285" y="103"/>
                    <a:pt x="290" y="101"/>
                  </a:cubicBezTo>
                  <a:cubicBezTo>
                    <a:pt x="294" y="100"/>
                    <a:pt x="298" y="97"/>
                    <a:pt x="301" y="93"/>
                  </a:cubicBezTo>
                  <a:cubicBezTo>
                    <a:pt x="303" y="90"/>
                    <a:pt x="305" y="88"/>
                    <a:pt x="306" y="84"/>
                  </a:cubicBezTo>
                  <a:cubicBezTo>
                    <a:pt x="307" y="83"/>
                    <a:pt x="308" y="81"/>
                    <a:pt x="309" y="79"/>
                  </a:cubicBezTo>
                  <a:cubicBezTo>
                    <a:pt x="310" y="77"/>
                    <a:pt x="311" y="75"/>
                    <a:pt x="312" y="73"/>
                  </a:cubicBezTo>
                  <a:cubicBezTo>
                    <a:pt x="312" y="74"/>
                    <a:pt x="312" y="74"/>
                    <a:pt x="312" y="74"/>
                  </a:cubicBezTo>
                  <a:cubicBezTo>
                    <a:pt x="314" y="66"/>
                    <a:pt x="316" y="56"/>
                    <a:pt x="319" y="46"/>
                  </a:cubicBezTo>
                  <a:cubicBezTo>
                    <a:pt x="318" y="51"/>
                    <a:pt x="319" y="46"/>
                    <a:pt x="321" y="42"/>
                  </a:cubicBezTo>
                  <a:cubicBezTo>
                    <a:pt x="322" y="38"/>
                    <a:pt x="323" y="35"/>
                    <a:pt x="322" y="41"/>
                  </a:cubicBezTo>
                  <a:cubicBezTo>
                    <a:pt x="322" y="39"/>
                    <a:pt x="323" y="37"/>
                    <a:pt x="323" y="35"/>
                  </a:cubicBezTo>
                  <a:cubicBezTo>
                    <a:pt x="324" y="34"/>
                    <a:pt x="324" y="33"/>
                    <a:pt x="324" y="33"/>
                  </a:cubicBezTo>
                  <a:cubicBezTo>
                    <a:pt x="325" y="32"/>
                    <a:pt x="325" y="31"/>
                    <a:pt x="326" y="31"/>
                  </a:cubicBezTo>
                  <a:cubicBezTo>
                    <a:pt x="326" y="31"/>
                    <a:pt x="327" y="31"/>
                    <a:pt x="327" y="31"/>
                  </a:cubicBezTo>
                  <a:cubicBezTo>
                    <a:pt x="329" y="32"/>
                    <a:pt x="330" y="33"/>
                    <a:pt x="331" y="34"/>
                  </a:cubicBezTo>
                  <a:cubicBezTo>
                    <a:pt x="332" y="36"/>
                    <a:pt x="334" y="37"/>
                    <a:pt x="340" y="47"/>
                  </a:cubicBezTo>
                  <a:cubicBezTo>
                    <a:pt x="340" y="47"/>
                    <a:pt x="341" y="49"/>
                    <a:pt x="341" y="50"/>
                  </a:cubicBezTo>
                  <a:cubicBezTo>
                    <a:pt x="341" y="52"/>
                    <a:pt x="342" y="53"/>
                    <a:pt x="342" y="53"/>
                  </a:cubicBezTo>
                  <a:cubicBezTo>
                    <a:pt x="345" y="61"/>
                    <a:pt x="345" y="61"/>
                    <a:pt x="350" y="80"/>
                  </a:cubicBezTo>
                  <a:cubicBezTo>
                    <a:pt x="346" y="65"/>
                    <a:pt x="351" y="92"/>
                    <a:pt x="347" y="75"/>
                  </a:cubicBezTo>
                  <a:cubicBezTo>
                    <a:pt x="348" y="85"/>
                    <a:pt x="350" y="94"/>
                    <a:pt x="352" y="102"/>
                  </a:cubicBezTo>
                  <a:cubicBezTo>
                    <a:pt x="352" y="104"/>
                    <a:pt x="353" y="105"/>
                    <a:pt x="353" y="107"/>
                  </a:cubicBezTo>
                  <a:cubicBezTo>
                    <a:pt x="354" y="110"/>
                    <a:pt x="355" y="112"/>
                    <a:pt x="356" y="114"/>
                  </a:cubicBezTo>
                  <a:cubicBezTo>
                    <a:pt x="357" y="117"/>
                    <a:pt x="359" y="118"/>
                    <a:pt x="360" y="120"/>
                  </a:cubicBezTo>
                  <a:cubicBezTo>
                    <a:pt x="362" y="121"/>
                    <a:pt x="364" y="121"/>
                    <a:pt x="366" y="121"/>
                  </a:cubicBezTo>
                  <a:cubicBezTo>
                    <a:pt x="369" y="120"/>
                    <a:pt x="371" y="116"/>
                    <a:pt x="373" y="113"/>
                  </a:cubicBezTo>
                  <a:cubicBezTo>
                    <a:pt x="373" y="112"/>
                    <a:pt x="374" y="111"/>
                    <a:pt x="374" y="110"/>
                  </a:cubicBezTo>
                  <a:cubicBezTo>
                    <a:pt x="374" y="109"/>
                    <a:pt x="375" y="108"/>
                    <a:pt x="375" y="108"/>
                  </a:cubicBezTo>
                  <a:cubicBezTo>
                    <a:pt x="376" y="106"/>
                    <a:pt x="376" y="105"/>
                    <a:pt x="377" y="104"/>
                  </a:cubicBezTo>
                  <a:cubicBezTo>
                    <a:pt x="377" y="101"/>
                    <a:pt x="378" y="99"/>
                    <a:pt x="379" y="97"/>
                  </a:cubicBezTo>
                  <a:cubicBezTo>
                    <a:pt x="380" y="94"/>
                    <a:pt x="381" y="92"/>
                    <a:pt x="381" y="90"/>
                  </a:cubicBezTo>
                  <a:cubicBezTo>
                    <a:pt x="381" y="85"/>
                    <a:pt x="381" y="85"/>
                    <a:pt x="381" y="87"/>
                  </a:cubicBezTo>
                  <a:cubicBezTo>
                    <a:pt x="380" y="89"/>
                    <a:pt x="379" y="94"/>
                    <a:pt x="378" y="99"/>
                  </a:cubicBezTo>
                  <a:cubicBezTo>
                    <a:pt x="376" y="103"/>
                    <a:pt x="375" y="108"/>
                    <a:pt x="372" y="112"/>
                  </a:cubicBezTo>
                  <a:cubicBezTo>
                    <a:pt x="370" y="116"/>
                    <a:pt x="369" y="117"/>
                    <a:pt x="371" y="115"/>
                  </a:cubicBezTo>
                  <a:cubicBezTo>
                    <a:pt x="368" y="119"/>
                    <a:pt x="371" y="115"/>
                    <a:pt x="373" y="107"/>
                  </a:cubicBezTo>
                  <a:cubicBezTo>
                    <a:pt x="375" y="104"/>
                    <a:pt x="376" y="100"/>
                    <a:pt x="377" y="97"/>
                  </a:cubicBezTo>
                  <a:cubicBezTo>
                    <a:pt x="378" y="93"/>
                    <a:pt x="378" y="89"/>
                    <a:pt x="379" y="86"/>
                  </a:cubicBezTo>
                  <a:cubicBezTo>
                    <a:pt x="380" y="79"/>
                    <a:pt x="381" y="74"/>
                    <a:pt x="381" y="66"/>
                  </a:cubicBezTo>
                  <a:cubicBezTo>
                    <a:pt x="382" y="62"/>
                    <a:pt x="382" y="57"/>
                    <a:pt x="383" y="52"/>
                  </a:cubicBezTo>
                  <a:cubicBezTo>
                    <a:pt x="383" y="49"/>
                    <a:pt x="383" y="46"/>
                    <a:pt x="384" y="43"/>
                  </a:cubicBezTo>
                  <a:cubicBezTo>
                    <a:pt x="385" y="40"/>
                    <a:pt x="386" y="37"/>
                    <a:pt x="388" y="35"/>
                  </a:cubicBezTo>
                  <a:cubicBezTo>
                    <a:pt x="386" y="36"/>
                    <a:pt x="386" y="37"/>
                    <a:pt x="385" y="39"/>
                  </a:cubicBezTo>
                  <a:cubicBezTo>
                    <a:pt x="387" y="34"/>
                    <a:pt x="390" y="32"/>
                    <a:pt x="395" y="32"/>
                  </a:cubicBezTo>
                  <a:cubicBezTo>
                    <a:pt x="396" y="32"/>
                    <a:pt x="398" y="32"/>
                    <a:pt x="399" y="32"/>
                  </a:cubicBezTo>
                  <a:cubicBezTo>
                    <a:pt x="400" y="32"/>
                    <a:pt x="400" y="33"/>
                    <a:pt x="401" y="33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04" y="34"/>
                    <a:pt x="404" y="34"/>
                    <a:pt x="404" y="34"/>
                  </a:cubicBezTo>
                  <a:cubicBezTo>
                    <a:pt x="405" y="35"/>
                    <a:pt x="405" y="35"/>
                    <a:pt x="405" y="35"/>
                  </a:cubicBezTo>
                  <a:cubicBezTo>
                    <a:pt x="405" y="35"/>
                    <a:pt x="406" y="35"/>
                    <a:pt x="406" y="36"/>
                  </a:cubicBezTo>
                  <a:cubicBezTo>
                    <a:pt x="407" y="37"/>
                    <a:pt x="409" y="38"/>
                    <a:pt x="410" y="40"/>
                  </a:cubicBezTo>
                  <a:cubicBezTo>
                    <a:pt x="416" y="45"/>
                    <a:pt x="420" y="55"/>
                    <a:pt x="422" y="56"/>
                  </a:cubicBezTo>
                  <a:cubicBezTo>
                    <a:pt x="422" y="56"/>
                    <a:pt x="419" y="50"/>
                    <a:pt x="415" y="44"/>
                  </a:cubicBezTo>
                  <a:cubicBezTo>
                    <a:pt x="414" y="42"/>
                    <a:pt x="412" y="41"/>
                    <a:pt x="411" y="40"/>
                  </a:cubicBezTo>
                  <a:cubicBezTo>
                    <a:pt x="410" y="38"/>
                    <a:pt x="409" y="37"/>
                    <a:pt x="408" y="36"/>
                  </a:cubicBezTo>
                  <a:cubicBezTo>
                    <a:pt x="407" y="36"/>
                    <a:pt x="407" y="35"/>
                    <a:pt x="406" y="35"/>
                  </a:cubicBezTo>
                  <a:cubicBezTo>
                    <a:pt x="405" y="34"/>
                    <a:pt x="405" y="34"/>
                    <a:pt x="405" y="34"/>
                  </a:cubicBezTo>
                  <a:cubicBezTo>
                    <a:pt x="411" y="38"/>
                    <a:pt x="416" y="45"/>
                    <a:pt x="421" y="53"/>
                  </a:cubicBezTo>
                  <a:cubicBezTo>
                    <a:pt x="426" y="61"/>
                    <a:pt x="431" y="71"/>
                    <a:pt x="435" y="84"/>
                  </a:cubicBezTo>
                  <a:cubicBezTo>
                    <a:pt x="434" y="82"/>
                    <a:pt x="431" y="75"/>
                    <a:pt x="428" y="69"/>
                  </a:cubicBezTo>
                  <a:cubicBezTo>
                    <a:pt x="430" y="73"/>
                    <a:pt x="431" y="77"/>
                    <a:pt x="433" y="80"/>
                  </a:cubicBezTo>
                  <a:cubicBezTo>
                    <a:pt x="433" y="82"/>
                    <a:pt x="434" y="84"/>
                    <a:pt x="435" y="86"/>
                  </a:cubicBezTo>
                  <a:cubicBezTo>
                    <a:pt x="436" y="89"/>
                    <a:pt x="437" y="91"/>
                    <a:pt x="438" y="94"/>
                  </a:cubicBezTo>
                  <a:cubicBezTo>
                    <a:pt x="437" y="94"/>
                    <a:pt x="436" y="91"/>
                    <a:pt x="434" y="86"/>
                  </a:cubicBezTo>
                  <a:cubicBezTo>
                    <a:pt x="432" y="82"/>
                    <a:pt x="430" y="77"/>
                    <a:pt x="428" y="72"/>
                  </a:cubicBezTo>
                  <a:cubicBezTo>
                    <a:pt x="424" y="62"/>
                    <a:pt x="418" y="51"/>
                    <a:pt x="413" y="44"/>
                  </a:cubicBezTo>
                  <a:cubicBezTo>
                    <a:pt x="418" y="51"/>
                    <a:pt x="429" y="73"/>
                    <a:pt x="424" y="66"/>
                  </a:cubicBezTo>
                  <a:cubicBezTo>
                    <a:pt x="427" y="70"/>
                    <a:pt x="429" y="75"/>
                    <a:pt x="432" y="81"/>
                  </a:cubicBezTo>
                  <a:cubicBezTo>
                    <a:pt x="433" y="85"/>
                    <a:pt x="435" y="89"/>
                    <a:pt x="436" y="93"/>
                  </a:cubicBezTo>
                  <a:cubicBezTo>
                    <a:pt x="438" y="98"/>
                    <a:pt x="440" y="103"/>
                    <a:pt x="443" y="109"/>
                  </a:cubicBezTo>
                  <a:cubicBezTo>
                    <a:pt x="444" y="108"/>
                    <a:pt x="444" y="108"/>
                    <a:pt x="444" y="108"/>
                  </a:cubicBezTo>
                  <a:cubicBezTo>
                    <a:pt x="444" y="108"/>
                    <a:pt x="444" y="109"/>
                    <a:pt x="444" y="108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6" y="106"/>
                    <a:pt x="447" y="105"/>
                    <a:pt x="448" y="103"/>
                  </a:cubicBezTo>
                  <a:cubicBezTo>
                    <a:pt x="448" y="102"/>
                    <a:pt x="449" y="101"/>
                    <a:pt x="450" y="99"/>
                  </a:cubicBezTo>
                  <a:cubicBezTo>
                    <a:pt x="451" y="98"/>
                    <a:pt x="451" y="96"/>
                    <a:pt x="452" y="94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3" y="95"/>
                    <a:pt x="454" y="91"/>
                    <a:pt x="455" y="86"/>
                  </a:cubicBezTo>
                  <a:cubicBezTo>
                    <a:pt x="456" y="83"/>
                    <a:pt x="457" y="80"/>
                    <a:pt x="458" y="76"/>
                  </a:cubicBezTo>
                  <a:cubicBezTo>
                    <a:pt x="458" y="76"/>
                    <a:pt x="458" y="79"/>
                    <a:pt x="457" y="82"/>
                  </a:cubicBezTo>
                  <a:cubicBezTo>
                    <a:pt x="457" y="83"/>
                    <a:pt x="457" y="84"/>
                    <a:pt x="457" y="84"/>
                  </a:cubicBezTo>
                  <a:cubicBezTo>
                    <a:pt x="456" y="85"/>
                    <a:pt x="456" y="85"/>
                    <a:pt x="456" y="85"/>
                  </a:cubicBezTo>
                  <a:cubicBezTo>
                    <a:pt x="456" y="86"/>
                    <a:pt x="456" y="86"/>
                    <a:pt x="456" y="87"/>
                  </a:cubicBezTo>
                  <a:cubicBezTo>
                    <a:pt x="456" y="88"/>
                    <a:pt x="455" y="90"/>
                    <a:pt x="455" y="90"/>
                  </a:cubicBezTo>
                  <a:cubicBezTo>
                    <a:pt x="457" y="85"/>
                    <a:pt x="458" y="80"/>
                    <a:pt x="459" y="75"/>
                  </a:cubicBezTo>
                  <a:cubicBezTo>
                    <a:pt x="461" y="71"/>
                    <a:pt x="462" y="67"/>
                    <a:pt x="463" y="63"/>
                  </a:cubicBezTo>
                  <a:cubicBezTo>
                    <a:pt x="466" y="55"/>
                    <a:pt x="469" y="47"/>
                    <a:pt x="471" y="39"/>
                  </a:cubicBezTo>
                  <a:cubicBezTo>
                    <a:pt x="466" y="56"/>
                    <a:pt x="465" y="58"/>
                    <a:pt x="465" y="57"/>
                  </a:cubicBezTo>
                  <a:cubicBezTo>
                    <a:pt x="465" y="56"/>
                    <a:pt x="465" y="53"/>
                    <a:pt x="463" y="60"/>
                  </a:cubicBezTo>
                  <a:cubicBezTo>
                    <a:pt x="468" y="39"/>
                    <a:pt x="471" y="34"/>
                    <a:pt x="474" y="28"/>
                  </a:cubicBezTo>
                  <a:cubicBezTo>
                    <a:pt x="476" y="25"/>
                    <a:pt x="478" y="21"/>
                    <a:pt x="481" y="17"/>
                  </a:cubicBezTo>
                  <a:cubicBezTo>
                    <a:pt x="482" y="15"/>
                    <a:pt x="484" y="12"/>
                    <a:pt x="486" y="11"/>
                  </a:cubicBezTo>
                  <a:cubicBezTo>
                    <a:pt x="487" y="10"/>
                    <a:pt x="487" y="10"/>
                    <a:pt x="488" y="10"/>
                  </a:cubicBezTo>
                  <a:cubicBezTo>
                    <a:pt x="488" y="10"/>
                    <a:pt x="488" y="10"/>
                    <a:pt x="489" y="10"/>
                  </a:cubicBezTo>
                  <a:cubicBezTo>
                    <a:pt x="489" y="10"/>
                    <a:pt x="489" y="10"/>
                    <a:pt x="489" y="10"/>
                  </a:cubicBezTo>
                  <a:cubicBezTo>
                    <a:pt x="490" y="10"/>
                    <a:pt x="490" y="10"/>
                    <a:pt x="490" y="10"/>
                  </a:cubicBezTo>
                  <a:cubicBezTo>
                    <a:pt x="491" y="11"/>
                    <a:pt x="492" y="11"/>
                    <a:pt x="492" y="13"/>
                  </a:cubicBezTo>
                  <a:cubicBezTo>
                    <a:pt x="492" y="12"/>
                    <a:pt x="491" y="11"/>
                    <a:pt x="491" y="11"/>
                  </a:cubicBezTo>
                  <a:cubicBezTo>
                    <a:pt x="491" y="11"/>
                    <a:pt x="490" y="11"/>
                    <a:pt x="490" y="10"/>
                  </a:cubicBezTo>
                  <a:cubicBezTo>
                    <a:pt x="490" y="10"/>
                    <a:pt x="490" y="10"/>
                    <a:pt x="489" y="10"/>
                  </a:cubicBezTo>
                  <a:cubicBezTo>
                    <a:pt x="489" y="9"/>
                    <a:pt x="488" y="9"/>
                    <a:pt x="487" y="10"/>
                  </a:cubicBezTo>
                  <a:cubicBezTo>
                    <a:pt x="487" y="10"/>
                    <a:pt x="486" y="10"/>
                    <a:pt x="486" y="10"/>
                  </a:cubicBezTo>
                  <a:cubicBezTo>
                    <a:pt x="485" y="11"/>
                    <a:pt x="485" y="11"/>
                    <a:pt x="485" y="11"/>
                  </a:cubicBezTo>
                  <a:cubicBezTo>
                    <a:pt x="485" y="11"/>
                    <a:pt x="485" y="11"/>
                    <a:pt x="485" y="11"/>
                  </a:cubicBezTo>
                  <a:cubicBezTo>
                    <a:pt x="485" y="10"/>
                    <a:pt x="486" y="10"/>
                    <a:pt x="486" y="9"/>
                  </a:cubicBezTo>
                  <a:cubicBezTo>
                    <a:pt x="488" y="9"/>
                    <a:pt x="488" y="9"/>
                    <a:pt x="489" y="9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91" y="10"/>
                    <a:pt x="491" y="10"/>
                    <a:pt x="491" y="10"/>
                  </a:cubicBezTo>
                  <a:cubicBezTo>
                    <a:pt x="492" y="11"/>
                    <a:pt x="492" y="12"/>
                    <a:pt x="493" y="12"/>
                  </a:cubicBezTo>
                  <a:cubicBezTo>
                    <a:pt x="494" y="13"/>
                    <a:pt x="494" y="14"/>
                    <a:pt x="495" y="15"/>
                  </a:cubicBezTo>
                  <a:cubicBezTo>
                    <a:pt x="495" y="16"/>
                    <a:pt x="496" y="17"/>
                    <a:pt x="496" y="18"/>
                  </a:cubicBezTo>
                  <a:cubicBezTo>
                    <a:pt x="497" y="19"/>
                    <a:pt x="497" y="21"/>
                    <a:pt x="498" y="22"/>
                  </a:cubicBezTo>
                  <a:cubicBezTo>
                    <a:pt x="500" y="29"/>
                    <a:pt x="501" y="33"/>
                    <a:pt x="501" y="34"/>
                  </a:cubicBezTo>
                  <a:cubicBezTo>
                    <a:pt x="502" y="35"/>
                    <a:pt x="502" y="34"/>
                    <a:pt x="501" y="32"/>
                  </a:cubicBezTo>
                  <a:cubicBezTo>
                    <a:pt x="501" y="29"/>
                    <a:pt x="500" y="23"/>
                    <a:pt x="502" y="29"/>
                  </a:cubicBezTo>
                  <a:cubicBezTo>
                    <a:pt x="503" y="40"/>
                    <a:pt x="505" y="45"/>
                    <a:pt x="507" y="59"/>
                  </a:cubicBezTo>
                  <a:cubicBezTo>
                    <a:pt x="506" y="59"/>
                    <a:pt x="506" y="59"/>
                    <a:pt x="506" y="59"/>
                  </a:cubicBezTo>
                  <a:cubicBezTo>
                    <a:pt x="507" y="77"/>
                    <a:pt x="508" y="80"/>
                    <a:pt x="508" y="82"/>
                  </a:cubicBezTo>
                  <a:cubicBezTo>
                    <a:pt x="509" y="84"/>
                    <a:pt x="509" y="85"/>
                    <a:pt x="509" y="102"/>
                  </a:cubicBezTo>
                  <a:cubicBezTo>
                    <a:pt x="509" y="102"/>
                    <a:pt x="509" y="99"/>
                    <a:pt x="508" y="95"/>
                  </a:cubicBezTo>
                  <a:cubicBezTo>
                    <a:pt x="508" y="92"/>
                    <a:pt x="508" y="88"/>
                    <a:pt x="508" y="88"/>
                  </a:cubicBezTo>
                  <a:cubicBezTo>
                    <a:pt x="508" y="88"/>
                    <a:pt x="508" y="92"/>
                    <a:pt x="508" y="97"/>
                  </a:cubicBezTo>
                  <a:cubicBezTo>
                    <a:pt x="508" y="101"/>
                    <a:pt x="508" y="105"/>
                    <a:pt x="508" y="105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111"/>
                    <a:pt x="507" y="117"/>
                    <a:pt x="507" y="124"/>
                  </a:cubicBezTo>
                  <a:cubicBezTo>
                    <a:pt x="507" y="130"/>
                    <a:pt x="506" y="136"/>
                    <a:pt x="505" y="145"/>
                  </a:cubicBezTo>
                  <a:cubicBezTo>
                    <a:pt x="506" y="143"/>
                    <a:pt x="506" y="144"/>
                    <a:pt x="506" y="147"/>
                  </a:cubicBezTo>
                  <a:cubicBezTo>
                    <a:pt x="506" y="150"/>
                    <a:pt x="506" y="155"/>
                    <a:pt x="504" y="164"/>
                  </a:cubicBezTo>
                  <a:cubicBezTo>
                    <a:pt x="502" y="175"/>
                    <a:pt x="505" y="157"/>
                    <a:pt x="501" y="181"/>
                  </a:cubicBezTo>
                  <a:cubicBezTo>
                    <a:pt x="501" y="175"/>
                    <a:pt x="501" y="169"/>
                    <a:pt x="504" y="159"/>
                  </a:cubicBezTo>
                  <a:cubicBezTo>
                    <a:pt x="504" y="158"/>
                    <a:pt x="504" y="154"/>
                    <a:pt x="504" y="153"/>
                  </a:cubicBezTo>
                  <a:cubicBezTo>
                    <a:pt x="502" y="165"/>
                    <a:pt x="499" y="183"/>
                    <a:pt x="498" y="192"/>
                  </a:cubicBezTo>
                  <a:cubicBezTo>
                    <a:pt x="498" y="189"/>
                    <a:pt x="499" y="185"/>
                    <a:pt x="499" y="183"/>
                  </a:cubicBezTo>
                  <a:cubicBezTo>
                    <a:pt x="499" y="183"/>
                    <a:pt x="499" y="185"/>
                    <a:pt x="499" y="188"/>
                  </a:cubicBezTo>
                  <a:cubicBezTo>
                    <a:pt x="498" y="191"/>
                    <a:pt x="498" y="195"/>
                    <a:pt x="498" y="200"/>
                  </a:cubicBezTo>
                  <a:cubicBezTo>
                    <a:pt x="497" y="204"/>
                    <a:pt x="497" y="208"/>
                    <a:pt x="497" y="211"/>
                  </a:cubicBezTo>
                  <a:cubicBezTo>
                    <a:pt x="496" y="215"/>
                    <a:pt x="496" y="217"/>
                    <a:pt x="496" y="217"/>
                  </a:cubicBezTo>
                  <a:cubicBezTo>
                    <a:pt x="495" y="222"/>
                    <a:pt x="496" y="218"/>
                    <a:pt x="496" y="214"/>
                  </a:cubicBezTo>
                  <a:cubicBezTo>
                    <a:pt x="495" y="220"/>
                    <a:pt x="495" y="225"/>
                    <a:pt x="494" y="235"/>
                  </a:cubicBezTo>
                  <a:cubicBezTo>
                    <a:pt x="494" y="233"/>
                    <a:pt x="493" y="233"/>
                    <a:pt x="494" y="219"/>
                  </a:cubicBezTo>
                  <a:cubicBezTo>
                    <a:pt x="494" y="219"/>
                    <a:pt x="493" y="227"/>
                    <a:pt x="493" y="235"/>
                  </a:cubicBezTo>
                  <a:cubicBezTo>
                    <a:pt x="493" y="239"/>
                    <a:pt x="492" y="243"/>
                    <a:pt x="492" y="246"/>
                  </a:cubicBezTo>
                  <a:cubicBezTo>
                    <a:pt x="492" y="249"/>
                    <a:pt x="492" y="251"/>
                    <a:pt x="492" y="251"/>
                  </a:cubicBezTo>
                  <a:cubicBezTo>
                    <a:pt x="491" y="253"/>
                    <a:pt x="490" y="268"/>
                    <a:pt x="490" y="264"/>
                  </a:cubicBezTo>
                  <a:cubicBezTo>
                    <a:pt x="488" y="282"/>
                    <a:pt x="489" y="308"/>
                    <a:pt x="488" y="332"/>
                  </a:cubicBezTo>
                  <a:cubicBezTo>
                    <a:pt x="488" y="333"/>
                    <a:pt x="489" y="336"/>
                    <a:pt x="489" y="341"/>
                  </a:cubicBezTo>
                  <a:cubicBezTo>
                    <a:pt x="488" y="363"/>
                    <a:pt x="488" y="383"/>
                    <a:pt x="490" y="410"/>
                  </a:cubicBezTo>
                  <a:cubicBezTo>
                    <a:pt x="489" y="425"/>
                    <a:pt x="489" y="425"/>
                    <a:pt x="489" y="425"/>
                  </a:cubicBezTo>
                  <a:cubicBezTo>
                    <a:pt x="490" y="446"/>
                    <a:pt x="490" y="404"/>
                    <a:pt x="492" y="439"/>
                  </a:cubicBezTo>
                  <a:cubicBezTo>
                    <a:pt x="493" y="463"/>
                    <a:pt x="491" y="448"/>
                    <a:pt x="491" y="457"/>
                  </a:cubicBezTo>
                  <a:cubicBezTo>
                    <a:pt x="492" y="469"/>
                    <a:pt x="495" y="490"/>
                    <a:pt x="495" y="512"/>
                  </a:cubicBezTo>
                  <a:cubicBezTo>
                    <a:pt x="494" y="505"/>
                    <a:pt x="494" y="499"/>
                    <a:pt x="494" y="492"/>
                  </a:cubicBezTo>
                  <a:close/>
                  <a:moveTo>
                    <a:pt x="504" y="748"/>
                  </a:moveTo>
                  <a:cubicBezTo>
                    <a:pt x="504" y="743"/>
                    <a:pt x="503" y="733"/>
                    <a:pt x="503" y="730"/>
                  </a:cubicBezTo>
                  <a:cubicBezTo>
                    <a:pt x="505" y="735"/>
                    <a:pt x="504" y="740"/>
                    <a:pt x="504" y="748"/>
                  </a:cubicBezTo>
                  <a:close/>
                  <a:moveTo>
                    <a:pt x="435" y="930"/>
                  </a:moveTo>
                  <a:cubicBezTo>
                    <a:pt x="436" y="930"/>
                    <a:pt x="436" y="928"/>
                    <a:pt x="437" y="930"/>
                  </a:cubicBezTo>
                  <a:cubicBezTo>
                    <a:pt x="439" y="930"/>
                    <a:pt x="440" y="931"/>
                    <a:pt x="441" y="932"/>
                  </a:cubicBezTo>
                  <a:cubicBezTo>
                    <a:pt x="443" y="934"/>
                    <a:pt x="445" y="937"/>
                    <a:pt x="447" y="940"/>
                  </a:cubicBezTo>
                  <a:cubicBezTo>
                    <a:pt x="446" y="938"/>
                    <a:pt x="444" y="935"/>
                    <a:pt x="442" y="933"/>
                  </a:cubicBezTo>
                  <a:cubicBezTo>
                    <a:pt x="441" y="932"/>
                    <a:pt x="440" y="931"/>
                    <a:pt x="439" y="931"/>
                  </a:cubicBezTo>
                  <a:cubicBezTo>
                    <a:pt x="438" y="930"/>
                    <a:pt x="437" y="930"/>
                    <a:pt x="437" y="929"/>
                  </a:cubicBezTo>
                  <a:cubicBezTo>
                    <a:pt x="436" y="929"/>
                    <a:pt x="436" y="930"/>
                    <a:pt x="435" y="930"/>
                  </a:cubicBezTo>
                  <a:close/>
                  <a:moveTo>
                    <a:pt x="8" y="925"/>
                  </a:moveTo>
                  <a:cubicBezTo>
                    <a:pt x="9" y="925"/>
                    <a:pt x="9" y="925"/>
                    <a:pt x="9" y="925"/>
                  </a:cubicBezTo>
                  <a:cubicBezTo>
                    <a:pt x="9" y="936"/>
                    <a:pt x="9" y="932"/>
                    <a:pt x="8" y="925"/>
                  </a:cubicBezTo>
                  <a:close/>
                  <a:moveTo>
                    <a:pt x="8" y="902"/>
                  </a:moveTo>
                  <a:cubicBezTo>
                    <a:pt x="8" y="899"/>
                    <a:pt x="7" y="899"/>
                    <a:pt x="7" y="900"/>
                  </a:cubicBezTo>
                  <a:cubicBezTo>
                    <a:pt x="8" y="902"/>
                    <a:pt x="8" y="907"/>
                    <a:pt x="8" y="913"/>
                  </a:cubicBezTo>
                  <a:cubicBezTo>
                    <a:pt x="8" y="911"/>
                    <a:pt x="8" y="908"/>
                    <a:pt x="8" y="902"/>
                  </a:cubicBezTo>
                  <a:close/>
                  <a:moveTo>
                    <a:pt x="379" y="34"/>
                  </a:moveTo>
                  <a:cubicBezTo>
                    <a:pt x="379" y="34"/>
                    <a:pt x="380" y="33"/>
                    <a:pt x="380" y="31"/>
                  </a:cubicBezTo>
                  <a:cubicBezTo>
                    <a:pt x="381" y="31"/>
                    <a:pt x="381" y="30"/>
                    <a:pt x="382" y="30"/>
                  </a:cubicBezTo>
                  <a:cubicBezTo>
                    <a:pt x="382" y="30"/>
                    <a:pt x="382" y="29"/>
                    <a:pt x="382" y="29"/>
                  </a:cubicBezTo>
                  <a:cubicBezTo>
                    <a:pt x="380" y="32"/>
                    <a:pt x="380" y="34"/>
                    <a:pt x="379" y="35"/>
                  </a:cubicBezTo>
                  <a:cubicBezTo>
                    <a:pt x="379" y="36"/>
                    <a:pt x="378" y="37"/>
                    <a:pt x="378" y="37"/>
                  </a:cubicBezTo>
                  <a:cubicBezTo>
                    <a:pt x="378" y="37"/>
                    <a:pt x="378" y="35"/>
                    <a:pt x="37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B8F4B42C-EDBD-4440-B424-CCA26D13E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2671" y="2146351"/>
              <a:ext cx="100755" cy="3397764"/>
            </a:xfrm>
            <a:custGeom>
              <a:gdLst>
                <a:gd fmla="*/ 6 w 24" name="T0"/>
                <a:gd fmla="*/ 383 h 812" name="T1"/>
                <a:gd fmla="*/ 7 w 24" name="T2"/>
                <a:gd fmla="*/ 408 h 812" name="T3"/>
                <a:gd fmla="*/ 7 w 24" name="T4"/>
                <a:gd fmla="*/ 420 h 812" name="T5"/>
                <a:gd fmla="*/ 8 w 24" name="T6"/>
                <a:gd fmla="*/ 442 h 812" name="T7"/>
                <a:gd fmla="*/ 8 w 24" name="T8"/>
                <a:gd fmla="*/ 469 h 812" name="T9"/>
                <a:gd fmla="*/ 13 w 24" name="T10"/>
                <a:gd fmla="*/ 507 h 812" name="T11"/>
                <a:gd fmla="*/ 13 w 24" name="T12"/>
                <a:gd fmla="*/ 508 h 812" name="T13"/>
                <a:gd fmla="*/ 10 w 24" name="T14"/>
                <a:gd fmla="*/ 511 h 812" name="T15"/>
                <a:gd fmla="*/ 11 w 24" name="T16"/>
                <a:gd fmla="*/ 537 h 812" name="T17"/>
                <a:gd fmla="*/ 11 w 24" name="T18"/>
                <a:gd fmla="*/ 562 h 812" name="T19"/>
                <a:gd fmla="*/ 11 w 24" name="T20"/>
                <a:gd fmla="*/ 599 h 812" name="T21"/>
                <a:gd fmla="*/ 11 w 24" name="T22"/>
                <a:gd fmla="*/ 616 h 812" name="T23"/>
                <a:gd fmla="*/ 18 w 24" name="T24"/>
                <a:gd fmla="*/ 653 h 812" name="T25"/>
                <a:gd fmla="*/ 13 w 24" name="T26"/>
                <a:gd fmla="*/ 660 h 812" name="T27"/>
                <a:gd fmla="*/ 13 w 24" name="T28"/>
                <a:gd fmla="*/ 676 h 812" name="T29"/>
                <a:gd fmla="*/ 13 w 24" name="T30"/>
                <a:gd fmla="*/ 694 h 812" name="T31"/>
                <a:gd fmla="*/ 15 w 24" name="T32"/>
                <a:gd fmla="*/ 733 h 812" name="T33"/>
                <a:gd fmla="*/ 19 w 24" name="T34"/>
                <a:gd fmla="*/ 750 h 812" name="T35"/>
                <a:gd fmla="*/ 17 w 24" name="T36"/>
                <a:gd fmla="*/ 783 h 812" name="T37"/>
                <a:gd fmla="*/ 20 w 24" name="T38"/>
                <a:gd fmla="*/ 793 h 812" name="T39"/>
                <a:gd fmla="*/ 24 w 24" name="T40"/>
                <a:gd fmla="*/ 791 h 812" name="T41"/>
                <a:gd fmla="*/ 23 w 24" name="T42"/>
                <a:gd fmla="*/ 790 h 812" name="T43"/>
                <a:gd fmla="*/ 23 w 24" name="T44"/>
                <a:gd fmla="*/ 763 h 812" name="T45"/>
                <a:gd fmla="*/ 23 w 24" name="T46"/>
                <a:gd fmla="*/ 719 h 812" name="T47"/>
                <a:gd fmla="*/ 20 w 24" name="T48"/>
                <a:gd fmla="*/ 659 h 812" name="T49"/>
                <a:gd fmla="*/ 21 w 24" name="T50"/>
                <a:gd fmla="*/ 632 h 812" name="T51"/>
                <a:gd fmla="*/ 19 w 24" name="T52"/>
                <a:gd fmla="*/ 625 h 812" name="T53"/>
                <a:gd fmla="*/ 17 w 24" name="T54"/>
                <a:gd fmla="*/ 595 h 812" name="T55"/>
                <a:gd fmla="*/ 17 w 24" name="T56"/>
                <a:gd fmla="*/ 534 h 812" name="T57"/>
                <a:gd fmla="*/ 16 w 24" name="T58"/>
                <a:gd fmla="*/ 512 h 812" name="T59"/>
                <a:gd fmla="*/ 15 w 24" name="T60"/>
                <a:gd fmla="*/ 479 h 812" name="T61"/>
                <a:gd fmla="*/ 14 w 24" name="T62"/>
                <a:gd fmla="*/ 448 h 812" name="T63"/>
                <a:gd fmla="*/ 15 w 24" name="T64"/>
                <a:gd fmla="*/ 414 h 812" name="T65"/>
                <a:gd fmla="*/ 15 w 24" name="T66"/>
                <a:gd fmla="*/ 359 h 812" name="T67"/>
                <a:gd fmla="*/ 14 w 24" name="T68"/>
                <a:gd fmla="*/ 311 h 812" name="T69"/>
                <a:gd fmla="*/ 13 w 24" name="T70"/>
                <a:gd fmla="*/ 267 h 812" name="T71"/>
                <a:gd fmla="*/ 13 w 24" name="T72"/>
                <a:gd fmla="*/ 212 h 812" name="T73"/>
                <a:gd fmla="*/ 13 w 24" name="T74"/>
                <a:gd fmla="*/ 192 h 812" name="T75"/>
                <a:gd fmla="*/ 12 w 24" name="T76"/>
                <a:gd fmla="*/ 137 h 812" name="T77"/>
                <a:gd fmla="*/ 10 w 24" name="T78"/>
                <a:gd fmla="*/ 85 h 812" name="T79"/>
                <a:gd fmla="*/ 8 w 24" name="T80"/>
                <a:gd fmla="*/ 1 h 812" name="T81"/>
                <a:gd fmla="*/ 2 w 24" name="T82"/>
                <a:gd fmla="*/ 33 h 812" name="T83"/>
                <a:gd fmla="*/ 3 w 24" name="T84"/>
                <a:gd fmla="*/ 84 h 812" name="T85"/>
                <a:gd fmla="*/ 2 w 24" name="T86"/>
                <a:gd fmla="*/ 94 h 812" name="T87"/>
                <a:gd fmla="*/ 3 w 24" name="T88"/>
                <a:gd fmla="*/ 152 h 812" name="T89"/>
                <a:gd fmla="*/ 5 w 24" name="T90"/>
                <a:gd fmla="*/ 182 h 812" name="T91"/>
                <a:gd fmla="*/ 5 w 24" name="T92"/>
                <a:gd fmla="*/ 206 h 812" name="T93"/>
                <a:gd fmla="*/ 5 w 24" name="T94"/>
                <a:gd fmla="*/ 228 h 812" name="T95"/>
                <a:gd fmla="*/ 4 w 24" name="T96"/>
                <a:gd fmla="*/ 253 h 812" name="T97"/>
                <a:gd fmla="*/ 7 w 24" name="T98"/>
                <a:gd fmla="*/ 275 h 812" name="T99"/>
                <a:gd fmla="*/ 6 w 24" name="T100"/>
                <a:gd fmla="*/ 294 h 812" name="T101"/>
                <a:gd fmla="*/ 5 w 24" name="T102"/>
                <a:gd fmla="*/ 302 h 812" name="T103"/>
                <a:gd fmla="*/ 5 w 24" name="T104"/>
                <a:gd fmla="*/ 331 h 812" name="T105"/>
                <a:gd fmla="*/ 6 w 24" name="T106"/>
                <a:gd fmla="*/ 366 h 812" name="T107"/>
                <a:gd fmla="*/ 12 w 24" name="T108"/>
                <a:gd fmla="*/ 516 h 812" name="T109"/>
                <a:gd fmla="*/ 22 w 24" name="T110"/>
                <a:gd fmla="*/ 771 h 81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812" w="24">
                  <a:moveTo>
                    <a:pt x="6" y="366"/>
                  </a:moveTo>
                  <a:cubicBezTo>
                    <a:pt x="5" y="370"/>
                    <a:pt x="5" y="370"/>
                    <a:pt x="5" y="370"/>
                  </a:cubicBezTo>
                  <a:cubicBezTo>
                    <a:pt x="4" y="365"/>
                    <a:pt x="4" y="362"/>
                    <a:pt x="3" y="366"/>
                  </a:cubicBezTo>
                  <a:cubicBezTo>
                    <a:pt x="6" y="366"/>
                    <a:pt x="4" y="381"/>
                    <a:pt x="7" y="382"/>
                  </a:cubicBezTo>
                  <a:cubicBezTo>
                    <a:pt x="6" y="384"/>
                    <a:pt x="6" y="384"/>
                    <a:pt x="6" y="384"/>
                  </a:cubicBezTo>
                  <a:cubicBezTo>
                    <a:pt x="6" y="384"/>
                    <a:pt x="6" y="383"/>
                    <a:pt x="6" y="383"/>
                  </a:cubicBezTo>
                  <a:cubicBezTo>
                    <a:pt x="5" y="388"/>
                    <a:pt x="8" y="386"/>
                    <a:pt x="8" y="393"/>
                  </a:cubicBezTo>
                  <a:cubicBezTo>
                    <a:pt x="8" y="395"/>
                    <a:pt x="7" y="397"/>
                    <a:pt x="7" y="395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8" y="402"/>
                    <a:pt x="7" y="402"/>
                    <a:pt x="7" y="400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7" y="408"/>
                    <a:pt x="7" y="408"/>
                    <a:pt x="7" y="408"/>
                  </a:cubicBezTo>
                  <a:cubicBezTo>
                    <a:pt x="8" y="409"/>
                    <a:pt x="9" y="411"/>
                    <a:pt x="9" y="413"/>
                  </a:cubicBezTo>
                  <a:cubicBezTo>
                    <a:pt x="9" y="415"/>
                    <a:pt x="9" y="412"/>
                    <a:pt x="8" y="412"/>
                  </a:cubicBezTo>
                  <a:cubicBezTo>
                    <a:pt x="9" y="416"/>
                    <a:pt x="9" y="416"/>
                    <a:pt x="9" y="416"/>
                  </a:cubicBezTo>
                  <a:cubicBezTo>
                    <a:pt x="8" y="418"/>
                    <a:pt x="8" y="415"/>
                    <a:pt x="8" y="412"/>
                  </a:cubicBezTo>
                  <a:cubicBezTo>
                    <a:pt x="5" y="416"/>
                    <a:pt x="8" y="415"/>
                    <a:pt x="7" y="424"/>
                  </a:cubicBezTo>
                  <a:cubicBezTo>
                    <a:pt x="7" y="420"/>
                    <a:pt x="7" y="420"/>
                    <a:pt x="7" y="420"/>
                  </a:cubicBezTo>
                  <a:cubicBezTo>
                    <a:pt x="5" y="423"/>
                    <a:pt x="6" y="426"/>
                    <a:pt x="5" y="430"/>
                  </a:cubicBezTo>
                  <a:cubicBezTo>
                    <a:pt x="5" y="429"/>
                    <a:pt x="7" y="421"/>
                    <a:pt x="8" y="426"/>
                  </a:cubicBezTo>
                  <a:cubicBezTo>
                    <a:pt x="8" y="427"/>
                    <a:pt x="8" y="429"/>
                    <a:pt x="8" y="431"/>
                  </a:cubicBezTo>
                  <a:cubicBezTo>
                    <a:pt x="7" y="431"/>
                    <a:pt x="7" y="434"/>
                    <a:pt x="8" y="437"/>
                  </a:cubicBezTo>
                  <a:cubicBezTo>
                    <a:pt x="6" y="437"/>
                    <a:pt x="6" y="437"/>
                    <a:pt x="6" y="437"/>
                  </a:cubicBezTo>
                  <a:cubicBezTo>
                    <a:pt x="7" y="440"/>
                    <a:pt x="7" y="440"/>
                    <a:pt x="8" y="442"/>
                  </a:cubicBezTo>
                  <a:cubicBezTo>
                    <a:pt x="8" y="446"/>
                    <a:pt x="7" y="446"/>
                    <a:pt x="6" y="447"/>
                  </a:cubicBezTo>
                  <a:cubicBezTo>
                    <a:pt x="6" y="453"/>
                    <a:pt x="8" y="443"/>
                    <a:pt x="8" y="450"/>
                  </a:cubicBezTo>
                  <a:cubicBezTo>
                    <a:pt x="8" y="455"/>
                    <a:pt x="8" y="459"/>
                    <a:pt x="9" y="464"/>
                  </a:cubicBezTo>
                  <a:cubicBezTo>
                    <a:pt x="9" y="468"/>
                    <a:pt x="8" y="464"/>
                    <a:pt x="8" y="465"/>
                  </a:cubicBezTo>
                  <a:cubicBezTo>
                    <a:pt x="9" y="468"/>
                    <a:pt x="9" y="468"/>
                    <a:pt x="9" y="468"/>
                  </a:cubicBezTo>
                  <a:cubicBezTo>
                    <a:pt x="9" y="469"/>
                    <a:pt x="9" y="469"/>
                    <a:pt x="8" y="469"/>
                  </a:cubicBezTo>
                  <a:cubicBezTo>
                    <a:pt x="9" y="471"/>
                    <a:pt x="10" y="469"/>
                    <a:pt x="10" y="473"/>
                  </a:cubicBezTo>
                  <a:cubicBezTo>
                    <a:pt x="12" y="474"/>
                    <a:pt x="8" y="481"/>
                    <a:pt x="10" y="486"/>
                  </a:cubicBezTo>
                  <a:cubicBezTo>
                    <a:pt x="10" y="487"/>
                    <a:pt x="9" y="486"/>
                    <a:pt x="9" y="486"/>
                  </a:cubicBezTo>
                  <a:cubicBezTo>
                    <a:pt x="10" y="493"/>
                    <a:pt x="9" y="492"/>
                    <a:pt x="11" y="498"/>
                  </a:cubicBezTo>
                  <a:cubicBezTo>
                    <a:pt x="10" y="502"/>
                    <a:pt x="10" y="502"/>
                    <a:pt x="10" y="502"/>
                  </a:cubicBezTo>
                  <a:cubicBezTo>
                    <a:pt x="11" y="499"/>
                    <a:pt x="12" y="503"/>
                    <a:pt x="13" y="507"/>
                  </a:cubicBezTo>
                  <a:cubicBezTo>
                    <a:pt x="14" y="506"/>
                    <a:pt x="14" y="505"/>
                    <a:pt x="14" y="504"/>
                  </a:cubicBezTo>
                  <a:cubicBezTo>
                    <a:pt x="15" y="511"/>
                    <a:pt x="15" y="511"/>
                    <a:pt x="15" y="511"/>
                  </a:cubicBezTo>
                  <a:cubicBezTo>
                    <a:pt x="15" y="511"/>
                    <a:pt x="14" y="511"/>
                    <a:pt x="14" y="510"/>
                  </a:cubicBezTo>
                  <a:cubicBezTo>
                    <a:pt x="14" y="510"/>
                    <a:pt x="14" y="511"/>
                    <a:pt x="14" y="511"/>
                  </a:cubicBezTo>
                  <a:cubicBezTo>
                    <a:pt x="14" y="513"/>
                    <a:pt x="13" y="512"/>
                    <a:pt x="12" y="510"/>
                  </a:cubicBezTo>
                  <a:cubicBezTo>
                    <a:pt x="13" y="508"/>
                    <a:pt x="13" y="508"/>
                    <a:pt x="13" y="508"/>
                  </a:cubicBezTo>
                  <a:cubicBezTo>
                    <a:pt x="12" y="506"/>
                    <a:pt x="11" y="505"/>
                    <a:pt x="11" y="505"/>
                  </a:cubicBezTo>
                  <a:cubicBezTo>
                    <a:pt x="11" y="506"/>
                    <a:pt x="11" y="507"/>
                    <a:pt x="11" y="507"/>
                  </a:cubicBezTo>
                  <a:cubicBezTo>
                    <a:pt x="11" y="507"/>
                    <a:pt x="11" y="507"/>
                    <a:pt x="10" y="507"/>
                  </a:cubicBezTo>
                  <a:cubicBezTo>
                    <a:pt x="10" y="507"/>
                    <a:pt x="11" y="508"/>
                    <a:pt x="11" y="509"/>
                  </a:cubicBezTo>
                  <a:cubicBezTo>
                    <a:pt x="10" y="510"/>
                    <a:pt x="10" y="510"/>
                    <a:pt x="10" y="510"/>
                  </a:cubicBezTo>
                  <a:cubicBezTo>
                    <a:pt x="10" y="511"/>
                    <a:pt x="10" y="511"/>
                    <a:pt x="10" y="511"/>
                  </a:cubicBezTo>
                  <a:cubicBezTo>
                    <a:pt x="9" y="519"/>
                    <a:pt x="9" y="519"/>
                    <a:pt x="9" y="519"/>
                  </a:cubicBezTo>
                  <a:cubicBezTo>
                    <a:pt x="11" y="525"/>
                    <a:pt x="13" y="530"/>
                    <a:pt x="14" y="539"/>
                  </a:cubicBezTo>
                  <a:cubicBezTo>
                    <a:pt x="13" y="537"/>
                    <a:pt x="12" y="539"/>
                    <a:pt x="11" y="539"/>
                  </a:cubicBezTo>
                  <a:cubicBezTo>
                    <a:pt x="12" y="536"/>
                    <a:pt x="10" y="532"/>
                    <a:pt x="10" y="527"/>
                  </a:cubicBezTo>
                  <a:cubicBezTo>
                    <a:pt x="10" y="529"/>
                    <a:pt x="10" y="529"/>
                    <a:pt x="10" y="528"/>
                  </a:cubicBezTo>
                  <a:cubicBezTo>
                    <a:pt x="11" y="537"/>
                    <a:pt x="11" y="537"/>
                    <a:pt x="11" y="537"/>
                  </a:cubicBezTo>
                  <a:cubicBezTo>
                    <a:pt x="10" y="537"/>
                    <a:pt x="10" y="539"/>
                    <a:pt x="10" y="541"/>
                  </a:cubicBezTo>
                  <a:cubicBezTo>
                    <a:pt x="12" y="539"/>
                    <a:pt x="11" y="547"/>
                    <a:pt x="12" y="551"/>
                  </a:cubicBezTo>
                  <a:cubicBezTo>
                    <a:pt x="11" y="551"/>
                    <a:pt x="10" y="550"/>
                    <a:pt x="11" y="546"/>
                  </a:cubicBezTo>
                  <a:cubicBezTo>
                    <a:pt x="9" y="551"/>
                    <a:pt x="13" y="552"/>
                    <a:pt x="12" y="557"/>
                  </a:cubicBezTo>
                  <a:cubicBezTo>
                    <a:pt x="12" y="556"/>
                    <a:pt x="12" y="555"/>
                    <a:pt x="12" y="555"/>
                  </a:cubicBezTo>
                  <a:cubicBezTo>
                    <a:pt x="12" y="557"/>
                    <a:pt x="12" y="563"/>
                    <a:pt x="11" y="562"/>
                  </a:cubicBezTo>
                  <a:cubicBezTo>
                    <a:pt x="11" y="561"/>
                    <a:pt x="11" y="561"/>
                    <a:pt x="11" y="561"/>
                  </a:cubicBezTo>
                  <a:cubicBezTo>
                    <a:pt x="11" y="568"/>
                    <a:pt x="11" y="582"/>
                    <a:pt x="13" y="583"/>
                  </a:cubicBezTo>
                  <a:cubicBezTo>
                    <a:pt x="13" y="583"/>
                    <a:pt x="11" y="582"/>
                    <a:pt x="11" y="582"/>
                  </a:cubicBezTo>
                  <a:cubicBezTo>
                    <a:pt x="17" y="594"/>
                    <a:pt x="17" y="594"/>
                    <a:pt x="17" y="594"/>
                  </a:cubicBezTo>
                  <a:cubicBezTo>
                    <a:pt x="15" y="593"/>
                    <a:pt x="12" y="598"/>
                    <a:pt x="11" y="592"/>
                  </a:cubicBezTo>
                  <a:cubicBezTo>
                    <a:pt x="11" y="593"/>
                    <a:pt x="11" y="595"/>
                    <a:pt x="11" y="599"/>
                  </a:cubicBezTo>
                  <a:cubicBezTo>
                    <a:pt x="11" y="598"/>
                    <a:pt x="13" y="596"/>
                    <a:pt x="13" y="598"/>
                  </a:cubicBezTo>
                  <a:cubicBezTo>
                    <a:pt x="12" y="602"/>
                    <a:pt x="13" y="601"/>
                    <a:pt x="11" y="606"/>
                  </a:cubicBezTo>
                  <a:cubicBezTo>
                    <a:pt x="11" y="604"/>
                    <a:pt x="14" y="606"/>
                    <a:pt x="14" y="609"/>
                  </a:cubicBezTo>
                  <a:cubicBezTo>
                    <a:pt x="13" y="608"/>
                    <a:pt x="12" y="609"/>
                    <a:pt x="11" y="608"/>
                  </a:cubicBezTo>
                  <a:cubicBezTo>
                    <a:pt x="14" y="615"/>
                    <a:pt x="14" y="615"/>
                    <a:pt x="14" y="615"/>
                  </a:cubicBezTo>
                  <a:cubicBezTo>
                    <a:pt x="13" y="613"/>
                    <a:pt x="12" y="614"/>
                    <a:pt x="11" y="616"/>
                  </a:cubicBezTo>
                  <a:cubicBezTo>
                    <a:pt x="12" y="615"/>
                    <a:pt x="11" y="622"/>
                    <a:pt x="11" y="624"/>
                  </a:cubicBezTo>
                  <a:cubicBezTo>
                    <a:pt x="12" y="621"/>
                    <a:pt x="12" y="621"/>
                    <a:pt x="12" y="621"/>
                  </a:cubicBezTo>
                  <a:cubicBezTo>
                    <a:pt x="12" y="628"/>
                    <a:pt x="15" y="628"/>
                    <a:pt x="15" y="636"/>
                  </a:cubicBezTo>
                  <a:cubicBezTo>
                    <a:pt x="15" y="635"/>
                    <a:pt x="12" y="633"/>
                    <a:pt x="12" y="637"/>
                  </a:cubicBezTo>
                  <a:cubicBezTo>
                    <a:pt x="13" y="639"/>
                    <a:pt x="18" y="645"/>
                    <a:pt x="19" y="652"/>
                  </a:cubicBezTo>
                  <a:cubicBezTo>
                    <a:pt x="18" y="653"/>
                    <a:pt x="18" y="653"/>
                    <a:pt x="18" y="653"/>
                  </a:cubicBezTo>
                  <a:cubicBezTo>
                    <a:pt x="19" y="658"/>
                    <a:pt x="19" y="658"/>
                    <a:pt x="19" y="658"/>
                  </a:cubicBezTo>
                  <a:cubicBezTo>
                    <a:pt x="17" y="655"/>
                    <a:pt x="13" y="646"/>
                    <a:pt x="12" y="641"/>
                  </a:cubicBezTo>
                  <a:cubicBezTo>
                    <a:pt x="11" y="644"/>
                    <a:pt x="11" y="642"/>
                    <a:pt x="11" y="646"/>
                  </a:cubicBezTo>
                  <a:cubicBezTo>
                    <a:pt x="11" y="648"/>
                    <a:pt x="10" y="644"/>
                    <a:pt x="10" y="64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11" y="652"/>
                    <a:pt x="11" y="660"/>
                    <a:pt x="13" y="660"/>
                  </a:cubicBezTo>
                  <a:cubicBezTo>
                    <a:pt x="11" y="649"/>
                    <a:pt x="11" y="649"/>
                    <a:pt x="11" y="649"/>
                  </a:cubicBezTo>
                  <a:cubicBezTo>
                    <a:pt x="12" y="648"/>
                    <a:pt x="15" y="655"/>
                    <a:pt x="15" y="662"/>
                  </a:cubicBezTo>
                  <a:cubicBezTo>
                    <a:pt x="14" y="664"/>
                    <a:pt x="12" y="661"/>
                    <a:pt x="12" y="661"/>
                  </a:cubicBezTo>
                  <a:cubicBezTo>
                    <a:pt x="12" y="662"/>
                    <a:pt x="13" y="668"/>
                    <a:pt x="13" y="668"/>
                  </a:cubicBezTo>
                  <a:cubicBezTo>
                    <a:pt x="12" y="665"/>
                    <a:pt x="12" y="665"/>
                    <a:pt x="12" y="665"/>
                  </a:cubicBezTo>
                  <a:cubicBezTo>
                    <a:pt x="11" y="669"/>
                    <a:pt x="14" y="672"/>
                    <a:pt x="13" y="676"/>
                  </a:cubicBezTo>
                  <a:cubicBezTo>
                    <a:pt x="12" y="678"/>
                    <a:pt x="11" y="681"/>
                    <a:pt x="12" y="681"/>
                  </a:cubicBezTo>
                  <a:cubicBezTo>
                    <a:pt x="13" y="679"/>
                    <a:pt x="18" y="678"/>
                    <a:pt x="19" y="680"/>
                  </a:cubicBezTo>
                  <a:cubicBezTo>
                    <a:pt x="19" y="681"/>
                    <a:pt x="18" y="688"/>
                    <a:pt x="17" y="690"/>
                  </a:cubicBezTo>
                  <a:cubicBezTo>
                    <a:pt x="16" y="693"/>
                    <a:pt x="14" y="686"/>
                    <a:pt x="13" y="689"/>
                  </a:cubicBezTo>
                  <a:cubicBezTo>
                    <a:pt x="13" y="689"/>
                    <a:pt x="14" y="690"/>
                    <a:pt x="14" y="691"/>
                  </a:cubicBezTo>
                  <a:cubicBezTo>
                    <a:pt x="14" y="693"/>
                    <a:pt x="13" y="690"/>
                    <a:pt x="13" y="694"/>
                  </a:cubicBezTo>
                  <a:cubicBezTo>
                    <a:pt x="15" y="694"/>
                    <a:pt x="13" y="701"/>
                    <a:pt x="14" y="696"/>
                  </a:cubicBezTo>
                  <a:cubicBezTo>
                    <a:pt x="15" y="699"/>
                    <a:pt x="14" y="699"/>
                    <a:pt x="14" y="704"/>
                  </a:cubicBezTo>
                  <a:cubicBezTo>
                    <a:pt x="15" y="702"/>
                    <a:pt x="17" y="707"/>
                    <a:pt x="18" y="711"/>
                  </a:cubicBezTo>
                  <a:cubicBezTo>
                    <a:pt x="17" y="711"/>
                    <a:pt x="17" y="712"/>
                    <a:pt x="17" y="712"/>
                  </a:cubicBezTo>
                  <a:cubicBezTo>
                    <a:pt x="17" y="719"/>
                    <a:pt x="16" y="723"/>
                    <a:pt x="16" y="730"/>
                  </a:cubicBezTo>
                  <a:cubicBezTo>
                    <a:pt x="16" y="731"/>
                    <a:pt x="16" y="734"/>
                    <a:pt x="15" y="733"/>
                  </a:cubicBezTo>
                  <a:cubicBezTo>
                    <a:pt x="15" y="734"/>
                    <a:pt x="16" y="735"/>
                    <a:pt x="16" y="737"/>
                  </a:cubicBezTo>
                  <a:cubicBezTo>
                    <a:pt x="15" y="741"/>
                    <a:pt x="16" y="732"/>
                    <a:pt x="14" y="735"/>
                  </a:cubicBezTo>
                  <a:cubicBezTo>
                    <a:pt x="15" y="736"/>
                    <a:pt x="15" y="741"/>
                    <a:pt x="16" y="744"/>
                  </a:cubicBezTo>
                  <a:cubicBezTo>
                    <a:pt x="17" y="743"/>
                    <a:pt x="16" y="737"/>
                    <a:pt x="16" y="734"/>
                  </a:cubicBezTo>
                  <a:cubicBezTo>
                    <a:pt x="17" y="734"/>
                    <a:pt x="19" y="739"/>
                    <a:pt x="20" y="746"/>
                  </a:cubicBezTo>
                  <a:cubicBezTo>
                    <a:pt x="20" y="752"/>
                    <a:pt x="19" y="749"/>
                    <a:pt x="19" y="750"/>
                  </a:cubicBezTo>
                  <a:cubicBezTo>
                    <a:pt x="19" y="761"/>
                    <a:pt x="22" y="759"/>
                    <a:pt x="21" y="768"/>
                  </a:cubicBezTo>
                  <a:cubicBezTo>
                    <a:pt x="20" y="771"/>
                    <a:pt x="19" y="768"/>
                    <a:pt x="18" y="769"/>
                  </a:cubicBezTo>
                  <a:cubicBezTo>
                    <a:pt x="18" y="764"/>
                    <a:pt x="19" y="762"/>
                    <a:pt x="19" y="758"/>
                  </a:cubicBezTo>
                  <a:cubicBezTo>
                    <a:pt x="18" y="762"/>
                    <a:pt x="18" y="762"/>
                    <a:pt x="18" y="762"/>
                  </a:cubicBezTo>
                  <a:cubicBezTo>
                    <a:pt x="18" y="761"/>
                    <a:pt x="18" y="758"/>
                    <a:pt x="18" y="756"/>
                  </a:cubicBezTo>
                  <a:cubicBezTo>
                    <a:pt x="17" y="759"/>
                    <a:pt x="18" y="774"/>
                    <a:pt x="17" y="783"/>
                  </a:cubicBezTo>
                  <a:cubicBezTo>
                    <a:pt x="18" y="784"/>
                    <a:pt x="18" y="787"/>
                    <a:pt x="19" y="785"/>
                  </a:cubicBezTo>
                  <a:cubicBezTo>
                    <a:pt x="18" y="783"/>
                    <a:pt x="18" y="783"/>
                    <a:pt x="18" y="783"/>
                  </a:cubicBezTo>
                  <a:cubicBezTo>
                    <a:pt x="19" y="780"/>
                    <a:pt x="20" y="788"/>
                    <a:pt x="20" y="784"/>
                  </a:cubicBezTo>
                  <a:cubicBezTo>
                    <a:pt x="21" y="788"/>
                    <a:pt x="22" y="792"/>
                    <a:pt x="21" y="797"/>
                  </a:cubicBezTo>
                  <a:cubicBezTo>
                    <a:pt x="20" y="798"/>
                    <a:pt x="20" y="798"/>
                    <a:pt x="20" y="798"/>
                  </a:cubicBezTo>
                  <a:cubicBezTo>
                    <a:pt x="20" y="798"/>
                    <a:pt x="21" y="795"/>
                    <a:pt x="20" y="793"/>
                  </a:cubicBezTo>
                  <a:cubicBezTo>
                    <a:pt x="21" y="795"/>
                    <a:pt x="19" y="801"/>
                    <a:pt x="20" y="803"/>
                  </a:cubicBezTo>
                  <a:cubicBezTo>
                    <a:pt x="21" y="800"/>
                    <a:pt x="21" y="800"/>
                    <a:pt x="21" y="800"/>
                  </a:cubicBezTo>
                  <a:cubicBezTo>
                    <a:pt x="22" y="803"/>
                    <a:pt x="23" y="807"/>
                    <a:pt x="23" y="812"/>
                  </a:cubicBezTo>
                  <a:cubicBezTo>
                    <a:pt x="24" y="810"/>
                    <a:pt x="23" y="811"/>
                    <a:pt x="24" y="808"/>
                  </a:cubicBezTo>
                  <a:cubicBezTo>
                    <a:pt x="22" y="810"/>
                    <a:pt x="24" y="796"/>
                    <a:pt x="22" y="801"/>
                  </a:cubicBezTo>
                  <a:cubicBezTo>
                    <a:pt x="24" y="798"/>
                    <a:pt x="23" y="795"/>
                    <a:pt x="24" y="791"/>
                  </a:cubicBezTo>
                  <a:cubicBezTo>
                    <a:pt x="24" y="791"/>
                    <a:pt x="23" y="793"/>
                    <a:pt x="24" y="789"/>
                  </a:cubicBezTo>
                  <a:cubicBezTo>
                    <a:pt x="23" y="789"/>
                    <a:pt x="23" y="788"/>
                    <a:pt x="23" y="788"/>
                  </a:cubicBezTo>
                  <a:cubicBezTo>
                    <a:pt x="23" y="788"/>
                    <a:pt x="23" y="788"/>
                    <a:pt x="23" y="788"/>
                  </a:cubicBezTo>
                  <a:cubicBezTo>
                    <a:pt x="23" y="788"/>
                    <a:pt x="23" y="788"/>
                    <a:pt x="23" y="788"/>
                  </a:cubicBezTo>
                  <a:cubicBezTo>
                    <a:pt x="23" y="788"/>
                    <a:pt x="23" y="788"/>
                    <a:pt x="23" y="788"/>
                  </a:cubicBezTo>
                  <a:cubicBezTo>
                    <a:pt x="23" y="789"/>
                    <a:pt x="23" y="790"/>
                    <a:pt x="23" y="790"/>
                  </a:cubicBezTo>
                  <a:cubicBezTo>
                    <a:pt x="22" y="788"/>
                    <a:pt x="22" y="782"/>
                    <a:pt x="21" y="780"/>
                  </a:cubicBezTo>
                  <a:cubicBezTo>
                    <a:pt x="21" y="778"/>
                    <a:pt x="22" y="781"/>
                    <a:pt x="22" y="780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2" y="777"/>
                    <a:pt x="23" y="771"/>
                    <a:pt x="23" y="776"/>
                  </a:cubicBezTo>
                  <a:cubicBezTo>
                    <a:pt x="23" y="772"/>
                    <a:pt x="23" y="772"/>
                    <a:pt x="23" y="772"/>
                  </a:cubicBezTo>
                  <a:cubicBezTo>
                    <a:pt x="24" y="769"/>
                    <a:pt x="24" y="765"/>
                    <a:pt x="23" y="763"/>
                  </a:cubicBezTo>
                  <a:cubicBezTo>
                    <a:pt x="23" y="761"/>
                    <a:pt x="22" y="757"/>
                    <a:pt x="23" y="759"/>
                  </a:cubicBezTo>
                  <a:cubicBezTo>
                    <a:pt x="22" y="752"/>
                    <a:pt x="22" y="752"/>
                    <a:pt x="22" y="752"/>
                  </a:cubicBezTo>
                  <a:cubicBezTo>
                    <a:pt x="23" y="752"/>
                    <a:pt x="23" y="752"/>
                    <a:pt x="23" y="752"/>
                  </a:cubicBezTo>
                  <a:cubicBezTo>
                    <a:pt x="23" y="745"/>
                    <a:pt x="21" y="737"/>
                    <a:pt x="22" y="729"/>
                  </a:cubicBezTo>
                  <a:cubicBezTo>
                    <a:pt x="22" y="726"/>
                    <a:pt x="22" y="724"/>
                    <a:pt x="22" y="720"/>
                  </a:cubicBezTo>
                  <a:cubicBezTo>
                    <a:pt x="23" y="719"/>
                    <a:pt x="23" y="719"/>
                    <a:pt x="23" y="719"/>
                  </a:cubicBezTo>
                  <a:cubicBezTo>
                    <a:pt x="22" y="716"/>
                    <a:pt x="23" y="710"/>
                    <a:pt x="22" y="708"/>
                  </a:cubicBezTo>
                  <a:cubicBezTo>
                    <a:pt x="24" y="705"/>
                    <a:pt x="23" y="693"/>
                    <a:pt x="23" y="688"/>
                  </a:cubicBezTo>
                  <a:cubicBezTo>
                    <a:pt x="22" y="688"/>
                    <a:pt x="22" y="688"/>
                    <a:pt x="22" y="688"/>
                  </a:cubicBezTo>
                  <a:cubicBezTo>
                    <a:pt x="22" y="684"/>
                    <a:pt x="22" y="680"/>
                    <a:pt x="21" y="676"/>
                  </a:cubicBezTo>
                  <a:cubicBezTo>
                    <a:pt x="20" y="676"/>
                    <a:pt x="20" y="676"/>
                    <a:pt x="20" y="676"/>
                  </a:cubicBezTo>
                  <a:cubicBezTo>
                    <a:pt x="19" y="672"/>
                    <a:pt x="21" y="665"/>
                    <a:pt x="20" y="659"/>
                  </a:cubicBezTo>
                  <a:cubicBezTo>
                    <a:pt x="21" y="660"/>
                    <a:pt x="21" y="661"/>
                    <a:pt x="21" y="662"/>
                  </a:cubicBezTo>
                  <a:cubicBezTo>
                    <a:pt x="22" y="655"/>
                    <a:pt x="19" y="646"/>
                    <a:pt x="20" y="639"/>
                  </a:cubicBezTo>
                  <a:cubicBezTo>
                    <a:pt x="20" y="638"/>
                    <a:pt x="20" y="636"/>
                    <a:pt x="20" y="635"/>
                  </a:cubicBezTo>
                  <a:cubicBezTo>
                    <a:pt x="20" y="635"/>
                    <a:pt x="20" y="635"/>
                    <a:pt x="20" y="636"/>
                  </a:cubicBezTo>
                  <a:cubicBezTo>
                    <a:pt x="20" y="635"/>
                    <a:pt x="20" y="635"/>
                    <a:pt x="20" y="635"/>
                  </a:cubicBezTo>
                  <a:cubicBezTo>
                    <a:pt x="20" y="634"/>
                    <a:pt x="20" y="633"/>
                    <a:pt x="21" y="632"/>
                  </a:cubicBezTo>
                  <a:cubicBezTo>
                    <a:pt x="20" y="633"/>
                    <a:pt x="20" y="634"/>
                    <a:pt x="20" y="634"/>
                  </a:cubicBezTo>
                  <a:cubicBezTo>
                    <a:pt x="20" y="633"/>
                    <a:pt x="20" y="631"/>
                    <a:pt x="20" y="629"/>
                  </a:cubicBezTo>
                  <a:cubicBezTo>
                    <a:pt x="21" y="628"/>
                    <a:pt x="21" y="628"/>
                    <a:pt x="21" y="628"/>
                  </a:cubicBezTo>
                  <a:cubicBezTo>
                    <a:pt x="21" y="628"/>
                    <a:pt x="21" y="628"/>
                    <a:pt x="21" y="628"/>
                  </a:cubicBezTo>
                  <a:cubicBezTo>
                    <a:pt x="21" y="626"/>
                    <a:pt x="20" y="626"/>
                    <a:pt x="19" y="627"/>
                  </a:cubicBezTo>
                  <a:cubicBezTo>
                    <a:pt x="19" y="626"/>
                    <a:pt x="19" y="625"/>
                    <a:pt x="19" y="625"/>
                  </a:cubicBezTo>
                  <a:cubicBezTo>
                    <a:pt x="20" y="623"/>
                    <a:pt x="18" y="620"/>
                    <a:pt x="20" y="617"/>
                  </a:cubicBezTo>
                  <a:cubicBezTo>
                    <a:pt x="19" y="616"/>
                    <a:pt x="19" y="608"/>
                    <a:pt x="17" y="607"/>
                  </a:cubicBezTo>
                  <a:cubicBezTo>
                    <a:pt x="18" y="606"/>
                    <a:pt x="18" y="606"/>
                    <a:pt x="18" y="607"/>
                  </a:cubicBezTo>
                  <a:cubicBezTo>
                    <a:pt x="18" y="605"/>
                    <a:pt x="18" y="603"/>
                    <a:pt x="17" y="601"/>
                  </a:cubicBezTo>
                  <a:cubicBezTo>
                    <a:pt x="19" y="600"/>
                    <a:pt x="19" y="600"/>
                    <a:pt x="19" y="600"/>
                  </a:cubicBezTo>
                  <a:cubicBezTo>
                    <a:pt x="17" y="595"/>
                    <a:pt x="17" y="595"/>
                    <a:pt x="17" y="595"/>
                  </a:cubicBezTo>
                  <a:cubicBezTo>
                    <a:pt x="18" y="592"/>
                    <a:pt x="18" y="591"/>
                    <a:pt x="19" y="594"/>
                  </a:cubicBezTo>
                  <a:cubicBezTo>
                    <a:pt x="17" y="587"/>
                    <a:pt x="18" y="588"/>
                    <a:pt x="17" y="582"/>
                  </a:cubicBezTo>
                  <a:cubicBezTo>
                    <a:pt x="18" y="582"/>
                    <a:pt x="18" y="582"/>
                    <a:pt x="18" y="582"/>
                  </a:cubicBezTo>
                  <a:cubicBezTo>
                    <a:pt x="18" y="580"/>
                    <a:pt x="16" y="577"/>
                    <a:pt x="17" y="575"/>
                  </a:cubicBezTo>
                  <a:cubicBezTo>
                    <a:pt x="19" y="571"/>
                    <a:pt x="17" y="552"/>
                    <a:pt x="18" y="540"/>
                  </a:cubicBezTo>
                  <a:cubicBezTo>
                    <a:pt x="16" y="542"/>
                    <a:pt x="19" y="534"/>
                    <a:pt x="17" y="534"/>
                  </a:cubicBezTo>
                  <a:cubicBezTo>
                    <a:pt x="18" y="533"/>
                    <a:pt x="18" y="531"/>
                    <a:pt x="19" y="533"/>
                  </a:cubicBezTo>
                  <a:cubicBezTo>
                    <a:pt x="18" y="527"/>
                    <a:pt x="19" y="524"/>
                    <a:pt x="18" y="519"/>
                  </a:cubicBezTo>
                  <a:cubicBezTo>
                    <a:pt x="18" y="519"/>
                    <a:pt x="19" y="521"/>
                    <a:pt x="19" y="520"/>
                  </a:cubicBezTo>
                  <a:cubicBezTo>
                    <a:pt x="19" y="520"/>
                    <a:pt x="18" y="518"/>
                    <a:pt x="19" y="517"/>
                  </a:cubicBezTo>
                  <a:cubicBezTo>
                    <a:pt x="19" y="517"/>
                    <a:pt x="19" y="518"/>
                    <a:pt x="19" y="519"/>
                  </a:cubicBezTo>
                  <a:cubicBezTo>
                    <a:pt x="19" y="513"/>
                    <a:pt x="17" y="512"/>
                    <a:pt x="16" y="512"/>
                  </a:cubicBezTo>
                  <a:cubicBezTo>
                    <a:pt x="17" y="509"/>
                    <a:pt x="16" y="507"/>
                    <a:pt x="15" y="505"/>
                  </a:cubicBezTo>
                  <a:cubicBezTo>
                    <a:pt x="16" y="504"/>
                    <a:pt x="16" y="502"/>
                    <a:pt x="17" y="506"/>
                  </a:cubicBezTo>
                  <a:cubicBezTo>
                    <a:pt x="17" y="503"/>
                    <a:pt x="17" y="492"/>
                    <a:pt x="16" y="492"/>
                  </a:cubicBezTo>
                  <a:cubicBezTo>
                    <a:pt x="16" y="491"/>
                    <a:pt x="16" y="489"/>
                    <a:pt x="16" y="488"/>
                  </a:cubicBezTo>
                  <a:cubicBezTo>
                    <a:pt x="16" y="483"/>
                    <a:pt x="16" y="483"/>
                    <a:pt x="16" y="478"/>
                  </a:cubicBezTo>
                  <a:cubicBezTo>
                    <a:pt x="15" y="479"/>
                    <a:pt x="15" y="479"/>
                    <a:pt x="15" y="479"/>
                  </a:cubicBezTo>
                  <a:cubicBezTo>
                    <a:pt x="14" y="477"/>
                    <a:pt x="15" y="475"/>
                    <a:pt x="15" y="471"/>
                  </a:cubicBezTo>
                  <a:cubicBezTo>
                    <a:pt x="15" y="471"/>
                    <a:pt x="15" y="471"/>
                    <a:pt x="15" y="471"/>
                  </a:cubicBezTo>
                  <a:cubicBezTo>
                    <a:pt x="16" y="462"/>
                    <a:pt x="14" y="467"/>
                    <a:pt x="16" y="458"/>
                  </a:cubicBezTo>
                  <a:cubicBezTo>
                    <a:pt x="15" y="459"/>
                    <a:pt x="15" y="459"/>
                    <a:pt x="15" y="459"/>
                  </a:cubicBezTo>
                  <a:cubicBezTo>
                    <a:pt x="12" y="458"/>
                    <a:pt x="16" y="451"/>
                    <a:pt x="15" y="446"/>
                  </a:cubicBezTo>
                  <a:cubicBezTo>
                    <a:pt x="14" y="448"/>
                    <a:pt x="14" y="448"/>
                    <a:pt x="14" y="448"/>
                  </a:cubicBezTo>
                  <a:cubicBezTo>
                    <a:pt x="14" y="445"/>
                    <a:pt x="17" y="440"/>
                    <a:pt x="17" y="437"/>
                  </a:cubicBezTo>
                  <a:cubicBezTo>
                    <a:pt x="17" y="436"/>
                    <a:pt x="17" y="438"/>
                    <a:pt x="18" y="439"/>
                  </a:cubicBezTo>
                  <a:cubicBezTo>
                    <a:pt x="19" y="431"/>
                    <a:pt x="16" y="438"/>
                    <a:pt x="16" y="432"/>
                  </a:cubicBezTo>
                  <a:cubicBezTo>
                    <a:pt x="17" y="431"/>
                    <a:pt x="18" y="434"/>
                    <a:pt x="18" y="430"/>
                  </a:cubicBezTo>
                  <a:cubicBezTo>
                    <a:pt x="18" y="428"/>
                    <a:pt x="15" y="419"/>
                    <a:pt x="17" y="414"/>
                  </a:cubicBezTo>
                  <a:cubicBezTo>
                    <a:pt x="16" y="415"/>
                    <a:pt x="16" y="416"/>
                    <a:pt x="15" y="414"/>
                  </a:cubicBezTo>
                  <a:cubicBezTo>
                    <a:pt x="15" y="410"/>
                    <a:pt x="17" y="403"/>
                    <a:pt x="15" y="399"/>
                  </a:cubicBezTo>
                  <a:cubicBezTo>
                    <a:pt x="15" y="399"/>
                    <a:pt x="15" y="399"/>
                    <a:pt x="16" y="399"/>
                  </a:cubicBezTo>
                  <a:cubicBezTo>
                    <a:pt x="15" y="396"/>
                    <a:pt x="15" y="389"/>
                    <a:pt x="14" y="387"/>
                  </a:cubicBezTo>
                  <a:cubicBezTo>
                    <a:pt x="17" y="384"/>
                    <a:pt x="12" y="368"/>
                    <a:pt x="15" y="368"/>
                  </a:cubicBezTo>
                  <a:cubicBezTo>
                    <a:pt x="15" y="359"/>
                    <a:pt x="15" y="359"/>
                    <a:pt x="15" y="359"/>
                  </a:cubicBezTo>
                  <a:cubicBezTo>
                    <a:pt x="15" y="359"/>
                    <a:pt x="15" y="359"/>
                    <a:pt x="15" y="359"/>
                  </a:cubicBezTo>
                  <a:cubicBezTo>
                    <a:pt x="15" y="353"/>
                    <a:pt x="14" y="351"/>
                    <a:pt x="14" y="349"/>
                  </a:cubicBezTo>
                  <a:cubicBezTo>
                    <a:pt x="14" y="348"/>
                    <a:pt x="14" y="349"/>
                    <a:pt x="14" y="349"/>
                  </a:cubicBezTo>
                  <a:cubicBezTo>
                    <a:pt x="15" y="340"/>
                    <a:pt x="15" y="339"/>
                    <a:pt x="13" y="332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13" y="329"/>
                    <a:pt x="15" y="319"/>
                    <a:pt x="14" y="310"/>
                  </a:cubicBezTo>
                  <a:cubicBezTo>
                    <a:pt x="14" y="310"/>
                    <a:pt x="14" y="310"/>
                    <a:pt x="14" y="311"/>
                  </a:cubicBezTo>
                  <a:cubicBezTo>
                    <a:pt x="13" y="301"/>
                    <a:pt x="17" y="288"/>
                    <a:pt x="13" y="285"/>
                  </a:cubicBezTo>
                  <a:cubicBezTo>
                    <a:pt x="12" y="278"/>
                    <a:pt x="12" y="278"/>
                    <a:pt x="12" y="278"/>
                  </a:cubicBezTo>
                  <a:cubicBezTo>
                    <a:pt x="12" y="286"/>
                    <a:pt x="10" y="277"/>
                    <a:pt x="10" y="280"/>
                  </a:cubicBezTo>
                  <a:cubicBezTo>
                    <a:pt x="10" y="277"/>
                    <a:pt x="11" y="272"/>
                    <a:pt x="11" y="276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13" y="278"/>
                    <a:pt x="11" y="267"/>
                    <a:pt x="13" y="267"/>
                  </a:cubicBezTo>
                  <a:cubicBezTo>
                    <a:pt x="12" y="251"/>
                    <a:pt x="13" y="235"/>
                    <a:pt x="13" y="220"/>
                  </a:cubicBezTo>
                  <a:cubicBezTo>
                    <a:pt x="12" y="222"/>
                    <a:pt x="12" y="222"/>
                    <a:pt x="12" y="222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5"/>
                    <a:pt x="13" y="214"/>
                    <a:pt x="13" y="218"/>
                  </a:cubicBezTo>
                  <a:cubicBezTo>
                    <a:pt x="13" y="216"/>
                    <a:pt x="12" y="212"/>
                    <a:pt x="12" y="212"/>
                  </a:cubicBezTo>
                  <a:cubicBezTo>
                    <a:pt x="12" y="205"/>
                    <a:pt x="13" y="215"/>
                    <a:pt x="13" y="212"/>
                  </a:cubicBezTo>
                  <a:cubicBezTo>
                    <a:pt x="13" y="209"/>
                    <a:pt x="13" y="209"/>
                    <a:pt x="13" y="209"/>
                  </a:cubicBezTo>
                  <a:cubicBezTo>
                    <a:pt x="13" y="210"/>
                    <a:pt x="13" y="210"/>
                    <a:pt x="13" y="210"/>
                  </a:cubicBezTo>
                  <a:cubicBezTo>
                    <a:pt x="12" y="208"/>
                    <a:pt x="12" y="207"/>
                    <a:pt x="12" y="203"/>
                  </a:cubicBezTo>
                  <a:cubicBezTo>
                    <a:pt x="12" y="200"/>
                    <a:pt x="13" y="201"/>
                    <a:pt x="13" y="200"/>
                  </a:cubicBezTo>
                  <a:cubicBezTo>
                    <a:pt x="13" y="200"/>
                    <a:pt x="13" y="200"/>
                    <a:pt x="13" y="199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1" y="192"/>
                    <a:pt x="11" y="188"/>
                    <a:pt x="10" y="191"/>
                  </a:cubicBezTo>
                  <a:cubicBezTo>
                    <a:pt x="12" y="187"/>
                    <a:pt x="11" y="167"/>
                    <a:pt x="11" y="164"/>
                  </a:cubicBezTo>
                  <a:cubicBezTo>
                    <a:pt x="10" y="160"/>
                    <a:pt x="10" y="156"/>
                    <a:pt x="10" y="151"/>
                  </a:cubicBezTo>
                  <a:cubicBezTo>
                    <a:pt x="10" y="152"/>
                    <a:pt x="9" y="153"/>
                    <a:pt x="9" y="148"/>
                  </a:cubicBezTo>
                  <a:cubicBezTo>
                    <a:pt x="11" y="150"/>
                    <a:pt x="10" y="140"/>
                    <a:pt x="12" y="137"/>
                  </a:cubicBezTo>
                  <a:cubicBezTo>
                    <a:pt x="10" y="140"/>
                    <a:pt x="11" y="125"/>
                    <a:pt x="9" y="130"/>
                  </a:cubicBezTo>
                  <a:cubicBezTo>
                    <a:pt x="10" y="126"/>
                    <a:pt x="10" y="129"/>
                    <a:pt x="11" y="127"/>
                  </a:cubicBezTo>
                  <a:cubicBezTo>
                    <a:pt x="10" y="118"/>
                    <a:pt x="11" y="108"/>
                    <a:pt x="11" y="97"/>
                  </a:cubicBezTo>
                  <a:cubicBezTo>
                    <a:pt x="10" y="97"/>
                    <a:pt x="10" y="99"/>
                    <a:pt x="9" y="96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89"/>
                    <a:pt x="9" y="89"/>
                    <a:pt x="10" y="85"/>
                  </a:cubicBezTo>
                  <a:cubicBezTo>
                    <a:pt x="10" y="85"/>
                    <a:pt x="9" y="86"/>
                    <a:pt x="9" y="85"/>
                  </a:cubicBezTo>
                  <a:cubicBezTo>
                    <a:pt x="11" y="64"/>
                    <a:pt x="7" y="42"/>
                    <a:pt x="10" y="21"/>
                  </a:cubicBezTo>
                  <a:cubicBezTo>
                    <a:pt x="9" y="24"/>
                    <a:pt x="9" y="22"/>
                    <a:pt x="9" y="20"/>
                  </a:cubicBezTo>
                  <a:cubicBezTo>
                    <a:pt x="9" y="21"/>
                    <a:pt x="8" y="20"/>
                    <a:pt x="8" y="2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9" y="2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0"/>
                    <a:pt x="5" y="9"/>
                    <a:pt x="3" y="8"/>
                  </a:cubicBezTo>
                  <a:cubicBezTo>
                    <a:pt x="4" y="12"/>
                    <a:pt x="0" y="19"/>
                    <a:pt x="3" y="26"/>
                  </a:cubicBezTo>
                  <a:cubicBezTo>
                    <a:pt x="3" y="28"/>
                    <a:pt x="2" y="25"/>
                    <a:pt x="2" y="26"/>
                  </a:cubicBezTo>
                  <a:cubicBezTo>
                    <a:pt x="3" y="27"/>
                    <a:pt x="3" y="30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44"/>
                    <a:pt x="2" y="49"/>
                    <a:pt x="2" y="61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3"/>
                    <a:pt x="2" y="63"/>
                    <a:pt x="2" y="64"/>
                  </a:cubicBezTo>
                  <a:cubicBezTo>
                    <a:pt x="4" y="67"/>
                    <a:pt x="2" y="57"/>
                    <a:pt x="4" y="60"/>
                  </a:cubicBezTo>
                  <a:cubicBezTo>
                    <a:pt x="2" y="63"/>
                    <a:pt x="4" y="78"/>
                    <a:pt x="2" y="81"/>
                  </a:cubicBezTo>
                  <a:cubicBezTo>
                    <a:pt x="2" y="85"/>
                    <a:pt x="3" y="80"/>
                    <a:pt x="3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8"/>
                    <a:pt x="2" y="90"/>
                    <a:pt x="2" y="90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1" y="91"/>
                    <a:pt x="2" y="97"/>
                    <a:pt x="2" y="98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3" y="105"/>
                    <a:pt x="2" y="119"/>
                    <a:pt x="4" y="130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5" y="137"/>
                    <a:pt x="4" y="135"/>
                    <a:pt x="4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5" y="146"/>
                    <a:pt x="5" y="148"/>
                    <a:pt x="5" y="151"/>
                  </a:cubicBezTo>
                  <a:cubicBezTo>
                    <a:pt x="4" y="148"/>
                    <a:pt x="4" y="155"/>
                    <a:pt x="3" y="152"/>
                  </a:cubicBezTo>
                  <a:cubicBezTo>
                    <a:pt x="4" y="161"/>
                    <a:pt x="4" y="156"/>
                    <a:pt x="6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6" y="166"/>
                    <a:pt x="6" y="166"/>
                    <a:pt x="6" y="170"/>
                  </a:cubicBezTo>
                  <a:cubicBezTo>
                    <a:pt x="6" y="167"/>
                    <a:pt x="5" y="173"/>
                    <a:pt x="4" y="169"/>
                  </a:cubicBezTo>
                  <a:cubicBezTo>
                    <a:pt x="3" y="178"/>
                    <a:pt x="6" y="183"/>
                    <a:pt x="4" y="187"/>
                  </a:cubicBezTo>
                  <a:cubicBezTo>
                    <a:pt x="6" y="192"/>
                    <a:pt x="5" y="179"/>
                    <a:pt x="5" y="182"/>
                  </a:cubicBezTo>
                  <a:cubicBezTo>
                    <a:pt x="6" y="180"/>
                    <a:pt x="7" y="185"/>
                    <a:pt x="7" y="188"/>
                  </a:cubicBezTo>
                  <a:cubicBezTo>
                    <a:pt x="7" y="191"/>
                    <a:pt x="4" y="193"/>
                    <a:pt x="5" y="201"/>
                  </a:cubicBezTo>
                  <a:cubicBezTo>
                    <a:pt x="5" y="200"/>
                    <a:pt x="4" y="200"/>
                    <a:pt x="4" y="199"/>
                  </a:cubicBezTo>
                  <a:cubicBezTo>
                    <a:pt x="4" y="202"/>
                    <a:pt x="5" y="205"/>
                    <a:pt x="4" y="208"/>
                  </a:cubicBezTo>
                  <a:cubicBezTo>
                    <a:pt x="6" y="210"/>
                    <a:pt x="4" y="213"/>
                    <a:pt x="6" y="21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6" y="210"/>
                    <a:pt x="8" y="214"/>
                    <a:pt x="7" y="220"/>
                  </a:cubicBezTo>
                  <a:cubicBezTo>
                    <a:pt x="7" y="220"/>
                    <a:pt x="6" y="218"/>
                    <a:pt x="6" y="217"/>
                  </a:cubicBezTo>
                  <a:cubicBezTo>
                    <a:pt x="6" y="219"/>
                    <a:pt x="6" y="220"/>
                    <a:pt x="6" y="222"/>
                  </a:cubicBezTo>
                  <a:cubicBezTo>
                    <a:pt x="4" y="222"/>
                    <a:pt x="5" y="214"/>
                    <a:pt x="4" y="210"/>
                  </a:cubicBezTo>
                  <a:cubicBezTo>
                    <a:pt x="4" y="212"/>
                    <a:pt x="5" y="218"/>
                    <a:pt x="4" y="216"/>
                  </a:cubicBezTo>
                  <a:cubicBezTo>
                    <a:pt x="6" y="219"/>
                    <a:pt x="4" y="223"/>
                    <a:pt x="5" y="228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" y="229"/>
                    <a:pt x="5" y="230"/>
                    <a:pt x="5" y="232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5" y="233"/>
                    <a:pt x="3" y="237"/>
                    <a:pt x="4" y="241"/>
                  </a:cubicBezTo>
                  <a:cubicBezTo>
                    <a:pt x="3" y="233"/>
                    <a:pt x="5" y="239"/>
                    <a:pt x="5" y="236"/>
                  </a:cubicBezTo>
                  <a:cubicBezTo>
                    <a:pt x="7" y="246"/>
                    <a:pt x="3" y="242"/>
                    <a:pt x="4" y="253"/>
                  </a:cubicBezTo>
                  <a:cubicBezTo>
                    <a:pt x="3" y="251"/>
                    <a:pt x="4" y="247"/>
                    <a:pt x="5" y="250"/>
                  </a:cubicBezTo>
                  <a:cubicBezTo>
                    <a:pt x="4" y="252"/>
                    <a:pt x="4" y="255"/>
                    <a:pt x="4" y="256"/>
                  </a:cubicBezTo>
                  <a:cubicBezTo>
                    <a:pt x="4" y="264"/>
                    <a:pt x="5" y="255"/>
                    <a:pt x="5" y="258"/>
                  </a:cubicBezTo>
                  <a:cubicBezTo>
                    <a:pt x="4" y="261"/>
                    <a:pt x="6" y="262"/>
                    <a:pt x="6" y="265"/>
                  </a:cubicBezTo>
                  <a:cubicBezTo>
                    <a:pt x="5" y="265"/>
                    <a:pt x="5" y="265"/>
                    <a:pt x="5" y="265"/>
                  </a:cubicBezTo>
                  <a:cubicBezTo>
                    <a:pt x="5" y="274"/>
                    <a:pt x="7" y="267"/>
                    <a:pt x="7" y="275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6" y="276"/>
                    <a:pt x="6" y="276"/>
                    <a:pt x="6" y="276"/>
                  </a:cubicBezTo>
                  <a:cubicBezTo>
                    <a:pt x="5" y="275"/>
                    <a:pt x="5" y="275"/>
                    <a:pt x="5" y="275"/>
                  </a:cubicBezTo>
                  <a:cubicBezTo>
                    <a:pt x="5" y="280"/>
                    <a:pt x="5" y="281"/>
                    <a:pt x="5" y="285"/>
                  </a:cubicBezTo>
                  <a:cubicBezTo>
                    <a:pt x="6" y="284"/>
                    <a:pt x="7" y="286"/>
                    <a:pt x="7" y="290"/>
                  </a:cubicBezTo>
                  <a:cubicBezTo>
                    <a:pt x="6" y="292"/>
                    <a:pt x="6" y="288"/>
                    <a:pt x="6" y="294"/>
                  </a:cubicBezTo>
                  <a:cubicBezTo>
                    <a:pt x="6" y="293"/>
                    <a:pt x="5" y="291"/>
                    <a:pt x="6" y="289"/>
                  </a:cubicBezTo>
                  <a:cubicBezTo>
                    <a:pt x="5" y="289"/>
                    <a:pt x="5" y="288"/>
                    <a:pt x="5" y="287"/>
                  </a:cubicBezTo>
                  <a:cubicBezTo>
                    <a:pt x="4" y="290"/>
                    <a:pt x="5" y="295"/>
                    <a:pt x="5" y="296"/>
                  </a:cubicBezTo>
                  <a:cubicBezTo>
                    <a:pt x="5" y="296"/>
                    <a:pt x="5" y="295"/>
                    <a:pt x="5" y="294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6" y="303"/>
                    <a:pt x="6" y="302"/>
                    <a:pt x="5" y="302"/>
                  </a:cubicBezTo>
                  <a:cubicBezTo>
                    <a:pt x="5" y="303"/>
                    <a:pt x="6" y="304"/>
                    <a:pt x="6" y="307"/>
                  </a:cubicBezTo>
                  <a:cubicBezTo>
                    <a:pt x="5" y="306"/>
                    <a:pt x="4" y="306"/>
                    <a:pt x="4" y="303"/>
                  </a:cubicBezTo>
                  <a:cubicBezTo>
                    <a:pt x="5" y="310"/>
                    <a:pt x="5" y="310"/>
                    <a:pt x="5" y="310"/>
                  </a:cubicBezTo>
                  <a:cubicBezTo>
                    <a:pt x="5" y="311"/>
                    <a:pt x="4" y="314"/>
                    <a:pt x="4" y="313"/>
                  </a:cubicBezTo>
                  <a:cubicBezTo>
                    <a:pt x="3" y="317"/>
                    <a:pt x="6" y="323"/>
                    <a:pt x="5" y="329"/>
                  </a:cubicBezTo>
                  <a:cubicBezTo>
                    <a:pt x="5" y="329"/>
                    <a:pt x="5" y="330"/>
                    <a:pt x="5" y="331"/>
                  </a:cubicBezTo>
                  <a:cubicBezTo>
                    <a:pt x="5" y="336"/>
                    <a:pt x="5" y="341"/>
                    <a:pt x="6" y="347"/>
                  </a:cubicBezTo>
                  <a:cubicBezTo>
                    <a:pt x="4" y="350"/>
                    <a:pt x="4" y="350"/>
                    <a:pt x="4" y="350"/>
                  </a:cubicBezTo>
                  <a:cubicBezTo>
                    <a:pt x="5" y="355"/>
                    <a:pt x="6" y="346"/>
                    <a:pt x="7" y="354"/>
                  </a:cubicBezTo>
                  <a:cubicBezTo>
                    <a:pt x="7" y="359"/>
                    <a:pt x="6" y="356"/>
                    <a:pt x="5" y="358"/>
                  </a:cubicBezTo>
                  <a:cubicBezTo>
                    <a:pt x="6" y="361"/>
                    <a:pt x="7" y="366"/>
                    <a:pt x="6" y="371"/>
                  </a:cubicBezTo>
                  <a:cubicBezTo>
                    <a:pt x="6" y="369"/>
                    <a:pt x="6" y="368"/>
                    <a:pt x="6" y="366"/>
                  </a:cubicBezTo>
                  <a:close/>
                  <a:moveTo>
                    <a:pt x="8" y="426"/>
                  </a:moveTo>
                  <a:cubicBezTo>
                    <a:pt x="8" y="425"/>
                    <a:pt x="7" y="422"/>
                    <a:pt x="7" y="421"/>
                  </a:cubicBezTo>
                  <a:cubicBezTo>
                    <a:pt x="9" y="423"/>
                    <a:pt x="8" y="424"/>
                    <a:pt x="8" y="426"/>
                  </a:cubicBezTo>
                  <a:close/>
                  <a:moveTo>
                    <a:pt x="12" y="516"/>
                  </a:moveTo>
                  <a:cubicBezTo>
                    <a:pt x="11" y="515"/>
                    <a:pt x="11" y="514"/>
                    <a:pt x="12" y="512"/>
                  </a:cubicBezTo>
                  <a:cubicBezTo>
                    <a:pt x="12" y="514"/>
                    <a:pt x="12" y="515"/>
                    <a:pt x="12" y="516"/>
                  </a:cubicBezTo>
                  <a:close/>
                  <a:moveTo>
                    <a:pt x="23" y="768"/>
                  </a:moveTo>
                  <a:cubicBezTo>
                    <a:pt x="22" y="768"/>
                    <a:pt x="22" y="768"/>
                    <a:pt x="22" y="768"/>
                  </a:cubicBezTo>
                  <a:cubicBezTo>
                    <a:pt x="23" y="765"/>
                    <a:pt x="23" y="766"/>
                    <a:pt x="23" y="768"/>
                  </a:cubicBezTo>
                  <a:close/>
                  <a:moveTo>
                    <a:pt x="22" y="773"/>
                  </a:moveTo>
                  <a:cubicBezTo>
                    <a:pt x="22" y="774"/>
                    <a:pt x="22" y="774"/>
                    <a:pt x="23" y="774"/>
                  </a:cubicBezTo>
                  <a:cubicBezTo>
                    <a:pt x="22" y="773"/>
                    <a:pt x="22" y="772"/>
                    <a:pt x="22" y="771"/>
                  </a:cubicBezTo>
                  <a:cubicBezTo>
                    <a:pt x="22" y="771"/>
                    <a:pt x="22" y="772"/>
                    <a:pt x="22" y="773"/>
                  </a:cubicBezTo>
                  <a:close/>
                  <a:moveTo>
                    <a:pt x="12" y="200"/>
                  </a:moveTo>
                  <a:cubicBezTo>
                    <a:pt x="12" y="201"/>
                    <a:pt x="12" y="201"/>
                    <a:pt x="12" y="201"/>
                  </a:cubicBezTo>
                  <a:cubicBezTo>
                    <a:pt x="12" y="198"/>
                    <a:pt x="12" y="199"/>
                    <a:pt x="12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Freeform 227">
            <a:extLst>
              <a:ext uri="{FF2B5EF4-FFF2-40B4-BE49-F238E27FC236}">
                <a16:creationId xmlns:a16="http://schemas.microsoft.com/office/drawing/2014/main" id="{271EC130-BB07-4141-818F-CDAE93084207}"/>
              </a:ext>
            </a:extLst>
          </p:cNvPr>
          <p:cNvSpPr>
            <a:spLocks noEditPoints="1"/>
          </p:cNvSpPr>
          <p:nvPr/>
        </p:nvSpPr>
        <p:spPr bwMode="auto">
          <a:xfrm>
            <a:off x="1876916" y="2286032"/>
            <a:ext cx="968226" cy="460718"/>
          </a:xfrm>
          <a:custGeom>
            <a:gdLst>
              <a:gd fmla="*/ 169 w 394" name="T0"/>
              <a:gd fmla="*/ 178 h 186" name="T1"/>
              <a:gd fmla="*/ 186 w 394" name="T2"/>
              <a:gd fmla="*/ 175 h 186" name="T3"/>
              <a:gd fmla="*/ 202 w 394" name="T4"/>
              <a:gd fmla="*/ 174 h 186" name="T5"/>
              <a:gd fmla="*/ 232 w 394" name="T6"/>
              <a:gd fmla="*/ 170 h 186" name="T7"/>
              <a:gd fmla="*/ 263 w 394" name="T8"/>
              <a:gd fmla="*/ 161 h 186" name="T9"/>
              <a:gd fmla="*/ 267 w 394" name="T10"/>
              <a:gd fmla="*/ 156 h 186" name="T11"/>
              <a:gd fmla="*/ 278 w 394" name="T12"/>
              <a:gd fmla="*/ 159 h 186" name="T13"/>
              <a:gd fmla="*/ 304 w 394" name="T14"/>
              <a:gd fmla="*/ 149 h 186" name="T15"/>
              <a:gd fmla="*/ 330 w 394" name="T16"/>
              <a:gd fmla="*/ 142 h 186" name="T17"/>
              <a:gd fmla="*/ 350 w 394" name="T18"/>
              <a:gd fmla="*/ 129 h 186" name="T19"/>
              <a:gd fmla="*/ 361 w 394" name="T20"/>
              <a:gd fmla="*/ 126 h 186" name="T21"/>
              <a:gd fmla="*/ 376 w 394" name="T22"/>
              <a:gd fmla="*/ 115 h 186" name="T23"/>
              <a:gd fmla="*/ 383 w 394" name="T24"/>
              <a:gd fmla="*/ 109 h 186" name="T25"/>
              <a:gd fmla="*/ 392 w 394" name="T26"/>
              <a:gd fmla="*/ 85 h 186" name="T27"/>
              <a:gd fmla="*/ 388 w 394" name="T28"/>
              <a:gd fmla="*/ 71 h 186" name="T29"/>
              <a:gd fmla="*/ 365 w 394" name="T30"/>
              <a:gd fmla="*/ 41 h 186" name="T31"/>
              <a:gd fmla="*/ 342 w 394" name="T32"/>
              <a:gd fmla="*/ 32 h 186" name="T33"/>
              <a:gd fmla="*/ 325 w 394" name="T34"/>
              <a:gd fmla="*/ 18 h 186" name="T35"/>
              <a:gd fmla="*/ 310 w 394" name="T36"/>
              <a:gd fmla="*/ 14 h 186" name="T37"/>
              <a:gd fmla="*/ 319 w 394" name="T38"/>
              <a:gd fmla="*/ 24 h 186" name="T39"/>
              <a:gd fmla="*/ 326 w 394" name="T40"/>
              <a:gd fmla="*/ 25 h 186" name="T41"/>
              <a:gd fmla="*/ 345 w 394" name="T42"/>
              <a:gd fmla="*/ 39 h 186" name="T43"/>
              <a:gd fmla="*/ 370 w 394" name="T44"/>
              <a:gd fmla="*/ 63 h 186" name="T45"/>
              <a:gd fmla="*/ 380 w 394" name="T46"/>
              <a:gd fmla="*/ 84 h 186" name="T47"/>
              <a:gd fmla="*/ 364 w 394" name="T48"/>
              <a:gd fmla="*/ 109 h 186" name="T49"/>
              <a:gd fmla="*/ 358 w 394" name="T50"/>
              <a:gd fmla="*/ 115 h 186" name="T51"/>
              <a:gd fmla="*/ 335 w 394" name="T52"/>
              <a:gd fmla="*/ 127 h 186" name="T53"/>
              <a:gd fmla="*/ 275 w 394" name="T54"/>
              <a:gd fmla="*/ 147 h 186" name="T55"/>
              <a:gd fmla="*/ 252 w 394" name="T56"/>
              <a:gd fmla="*/ 154 h 186" name="T57"/>
              <a:gd fmla="*/ 225 w 394" name="T58"/>
              <a:gd fmla="*/ 161 h 186" name="T59"/>
              <a:gd fmla="*/ 185 w 394" name="T60"/>
              <a:gd fmla="*/ 163 h 186" name="T61"/>
              <a:gd fmla="*/ 139 w 394" name="T62"/>
              <a:gd fmla="*/ 169 h 186" name="T63"/>
              <a:gd fmla="*/ 98 w 394" name="T64"/>
              <a:gd fmla="*/ 170 h 186" name="T65"/>
              <a:gd fmla="*/ 60 w 394" name="T66"/>
              <a:gd fmla="*/ 166 h 186" name="T67"/>
              <a:gd fmla="*/ 21 w 394" name="T68"/>
              <a:gd fmla="*/ 147 h 186" name="T69"/>
              <a:gd fmla="*/ 17 w 394" name="T70"/>
              <a:gd fmla="*/ 137 h 186" name="T71"/>
              <a:gd fmla="*/ 12 w 394" name="T72"/>
              <a:gd fmla="*/ 100 h 186" name="T73"/>
              <a:gd fmla="*/ 25 w 394" name="T74"/>
              <a:gd fmla="*/ 56 h 186" name="T75"/>
              <a:gd fmla="*/ 67 w 394" name="T76"/>
              <a:gd fmla="*/ 10 h 186" name="T77"/>
              <a:gd fmla="*/ 79 w 394" name="T78"/>
              <a:gd fmla="*/ 3 h 186" name="T79"/>
              <a:gd fmla="*/ 53 w 394" name="T80"/>
              <a:gd fmla="*/ 8 h 186" name="T81"/>
              <a:gd fmla="*/ 34 w 394" name="T82"/>
              <a:gd fmla="*/ 27 h 186" name="T83"/>
              <a:gd fmla="*/ 18 w 394" name="T84"/>
              <a:gd fmla="*/ 46 h 186" name="T85"/>
              <a:gd fmla="*/ 4 w 394" name="T86"/>
              <a:gd fmla="*/ 93 h 186" name="T87"/>
              <a:gd fmla="*/ 2 w 394" name="T88"/>
              <a:gd fmla="*/ 125 h 186" name="T89"/>
              <a:gd fmla="*/ 6 w 394" name="T90"/>
              <a:gd fmla="*/ 143 h 186" name="T91"/>
              <a:gd fmla="*/ 18 w 394" name="T92"/>
              <a:gd fmla="*/ 156 h 186" name="T93"/>
              <a:gd fmla="*/ 24 w 394" name="T94"/>
              <a:gd fmla="*/ 165 h 186" name="T95"/>
              <a:gd fmla="*/ 43 w 394" name="T96"/>
              <a:gd fmla="*/ 174 h 186" name="T97"/>
              <a:gd fmla="*/ 62 w 394" name="T98"/>
              <a:gd fmla="*/ 178 h 186" name="T99"/>
              <a:gd fmla="*/ 77 w 394" name="T100"/>
              <a:gd fmla="*/ 181 h 186" name="T101"/>
              <a:gd fmla="*/ 90 w 394" name="T102"/>
              <a:gd fmla="*/ 184 h 186" name="T103"/>
              <a:gd fmla="*/ 135 w 394" name="T104"/>
              <a:gd fmla="*/ 182 h 186" name="T105"/>
              <a:gd fmla="*/ 274 w 394" name="T106"/>
              <a:gd fmla="*/ 157 h 186" name="T107"/>
              <a:gd fmla="*/ 330 w 394" name="T108"/>
              <a:gd fmla="*/ 29 h 18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86" w="394">
                <a:moveTo>
                  <a:pt x="146" y="182"/>
                </a:moveTo>
                <a:cubicBezTo>
                  <a:pt x="149" y="183"/>
                  <a:pt x="149" y="183"/>
                  <a:pt x="149" y="183"/>
                </a:cubicBezTo>
                <a:cubicBezTo>
                  <a:pt x="145" y="185"/>
                  <a:pt x="142" y="185"/>
                  <a:pt x="146" y="186"/>
                </a:cubicBezTo>
                <a:cubicBezTo>
                  <a:pt x="146" y="182"/>
                  <a:pt x="159" y="184"/>
                  <a:pt x="159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1" y="181"/>
                  <a:pt x="161" y="181"/>
                  <a:pt x="160" y="181"/>
                </a:cubicBezTo>
                <a:cubicBezTo>
                  <a:pt x="165" y="183"/>
                  <a:pt x="163" y="178"/>
                  <a:pt x="169" y="178"/>
                </a:cubicBezTo>
                <a:cubicBezTo>
                  <a:pt x="171" y="178"/>
                  <a:pt x="172" y="178"/>
                  <a:pt x="171" y="179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7" y="177"/>
                  <a:pt x="177" y="178"/>
                  <a:pt x="175" y="17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3" y="176"/>
                  <a:pt x="185" y="175"/>
                  <a:pt x="186" y="174"/>
                </a:cubicBezTo>
                <a:cubicBezTo>
                  <a:pt x="188" y="175"/>
                  <a:pt x="185" y="175"/>
                  <a:pt x="186" y="175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91" y="175"/>
                  <a:pt x="188" y="176"/>
                  <a:pt x="185" y="176"/>
                </a:cubicBezTo>
                <a:cubicBezTo>
                  <a:pt x="189" y="180"/>
                  <a:pt x="188" y="175"/>
                  <a:pt x="196" y="176"/>
                </a:cubicBezTo>
                <a:cubicBezTo>
                  <a:pt x="193" y="177"/>
                  <a:pt x="193" y="177"/>
                  <a:pt x="193" y="177"/>
                </a:cubicBezTo>
                <a:cubicBezTo>
                  <a:pt x="195" y="179"/>
                  <a:pt x="198" y="178"/>
                  <a:pt x="202" y="179"/>
                </a:cubicBezTo>
                <a:cubicBezTo>
                  <a:pt x="201" y="178"/>
                  <a:pt x="194" y="177"/>
                  <a:pt x="197" y="175"/>
                </a:cubicBezTo>
                <a:cubicBezTo>
                  <a:pt x="199" y="175"/>
                  <a:pt x="200" y="175"/>
                  <a:pt x="202" y="174"/>
                </a:cubicBezTo>
                <a:cubicBezTo>
                  <a:pt x="202" y="175"/>
                  <a:pt x="205" y="175"/>
                  <a:pt x="207" y="174"/>
                </a:cubicBezTo>
                <a:cubicBezTo>
                  <a:pt x="207" y="176"/>
                  <a:pt x="207" y="176"/>
                  <a:pt x="207" y="176"/>
                </a:cubicBezTo>
                <a:cubicBezTo>
                  <a:pt x="210" y="175"/>
                  <a:pt x="210" y="174"/>
                  <a:pt x="211" y="173"/>
                </a:cubicBezTo>
                <a:cubicBezTo>
                  <a:pt x="215" y="173"/>
                  <a:pt x="215" y="174"/>
                  <a:pt x="216" y="175"/>
                </a:cubicBezTo>
                <a:cubicBezTo>
                  <a:pt x="222" y="175"/>
                  <a:pt x="212" y="173"/>
                  <a:pt x="218" y="172"/>
                </a:cubicBezTo>
                <a:cubicBezTo>
                  <a:pt x="223" y="172"/>
                  <a:pt x="226" y="171"/>
                  <a:pt x="231" y="169"/>
                </a:cubicBezTo>
                <a:cubicBezTo>
                  <a:pt x="234" y="169"/>
                  <a:pt x="230" y="170"/>
                  <a:pt x="232" y="170"/>
                </a:cubicBezTo>
                <a:cubicBezTo>
                  <a:pt x="234" y="168"/>
                  <a:pt x="234" y="168"/>
                  <a:pt x="234" y="168"/>
                </a:cubicBezTo>
                <a:cubicBezTo>
                  <a:pt x="235" y="168"/>
                  <a:pt x="234" y="169"/>
                  <a:pt x="234" y="169"/>
                </a:cubicBezTo>
                <a:cubicBezTo>
                  <a:pt x="236" y="168"/>
                  <a:pt x="234" y="167"/>
                  <a:pt x="238" y="166"/>
                </a:cubicBezTo>
                <a:cubicBezTo>
                  <a:pt x="238" y="164"/>
                  <a:pt x="245" y="167"/>
                  <a:pt x="249" y="164"/>
                </a:cubicBezTo>
                <a:cubicBezTo>
                  <a:pt x="250" y="164"/>
                  <a:pt x="249" y="165"/>
                  <a:pt x="249" y="166"/>
                </a:cubicBezTo>
                <a:cubicBezTo>
                  <a:pt x="255" y="163"/>
                  <a:pt x="254" y="164"/>
                  <a:pt x="259" y="161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0" y="160"/>
                  <a:pt x="263" y="158"/>
                  <a:pt x="266" y="156"/>
                </a:cubicBezTo>
                <a:cubicBezTo>
                  <a:pt x="265" y="155"/>
                  <a:pt x="264" y="155"/>
                  <a:pt x="263" y="155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69" y="153"/>
                  <a:pt x="269" y="153"/>
                  <a:pt x="268" y="154"/>
                </a:cubicBezTo>
                <a:cubicBezTo>
                  <a:pt x="268" y="154"/>
                  <a:pt x="269" y="154"/>
                  <a:pt x="269" y="154"/>
                </a:cubicBezTo>
                <a:cubicBezTo>
                  <a:pt x="271" y="154"/>
                  <a:pt x="270" y="155"/>
                  <a:pt x="269" y="157"/>
                </a:cubicBezTo>
                <a:cubicBezTo>
                  <a:pt x="268" y="156"/>
                  <a:pt x="268" y="156"/>
                  <a:pt x="267" y="156"/>
                </a:cubicBezTo>
                <a:cubicBezTo>
                  <a:pt x="266" y="157"/>
                  <a:pt x="265" y="159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9"/>
                  <a:pt x="267" y="160"/>
                  <a:pt x="267" y="160"/>
                </a:cubicBezTo>
                <a:cubicBezTo>
                  <a:pt x="267" y="160"/>
                  <a:pt x="268" y="159"/>
                  <a:pt x="268" y="159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70" y="160"/>
                  <a:pt x="270" y="160"/>
                  <a:pt x="270" y="160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82" y="156"/>
                  <a:pt x="286" y="152"/>
                  <a:pt x="293" y="149"/>
                </a:cubicBezTo>
                <a:cubicBezTo>
                  <a:pt x="292" y="151"/>
                  <a:pt x="293" y="151"/>
                  <a:pt x="294" y="153"/>
                </a:cubicBezTo>
                <a:cubicBezTo>
                  <a:pt x="291" y="152"/>
                  <a:pt x="288" y="156"/>
                  <a:pt x="284" y="156"/>
                </a:cubicBezTo>
                <a:cubicBezTo>
                  <a:pt x="286" y="156"/>
                  <a:pt x="286" y="157"/>
                  <a:pt x="285" y="157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5"/>
                  <a:pt x="294" y="154"/>
                  <a:pt x="296" y="154"/>
                </a:cubicBezTo>
                <a:cubicBezTo>
                  <a:pt x="294" y="152"/>
                  <a:pt x="301" y="151"/>
                  <a:pt x="304" y="149"/>
                </a:cubicBezTo>
                <a:cubicBezTo>
                  <a:pt x="304" y="150"/>
                  <a:pt x="304" y="151"/>
                  <a:pt x="300" y="152"/>
                </a:cubicBezTo>
                <a:cubicBezTo>
                  <a:pt x="305" y="153"/>
                  <a:pt x="304" y="147"/>
                  <a:pt x="309" y="148"/>
                </a:cubicBezTo>
                <a:cubicBezTo>
                  <a:pt x="308" y="148"/>
                  <a:pt x="307" y="148"/>
                  <a:pt x="307" y="148"/>
                </a:cubicBezTo>
                <a:cubicBezTo>
                  <a:pt x="309" y="147"/>
                  <a:pt x="314" y="146"/>
                  <a:pt x="313" y="147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8" y="146"/>
                  <a:pt x="330" y="141"/>
                  <a:pt x="330" y="138"/>
                </a:cubicBezTo>
                <a:cubicBezTo>
                  <a:pt x="330" y="139"/>
                  <a:pt x="330" y="141"/>
                  <a:pt x="330" y="142"/>
                </a:cubicBezTo>
                <a:cubicBezTo>
                  <a:pt x="330" y="142"/>
                  <a:pt x="332" y="139"/>
                  <a:pt x="334" y="136"/>
                </a:cubicBezTo>
                <a:cubicBezTo>
                  <a:pt x="335" y="133"/>
                  <a:pt x="337" y="130"/>
                  <a:pt x="337" y="130"/>
                </a:cubicBezTo>
                <a:cubicBezTo>
                  <a:pt x="337" y="132"/>
                  <a:pt x="342" y="135"/>
                  <a:pt x="338" y="139"/>
                </a:cubicBezTo>
                <a:cubicBezTo>
                  <a:pt x="340" y="138"/>
                  <a:pt x="342" y="138"/>
                  <a:pt x="344" y="136"/>
                </a:cubicBezTo>
                <a:cubicBezTo>
                  <a:pt x="343" y="136"/>
                  <a:pt x="340" y="134"/>
                  <a:pt x="342" y="133"/>
                </a:cubicBezTo>
                <a:cubicBezTo>
                  <a:pt x="346" y="134"/>
                  <a:pt x="345" y="133"/>
                  <a:pt x="350" y="133"/>
                </a:cubicBezTo>
                <a:cubicBezTo>
                  <a:pt x="348" y="133"/>
                  <a:pt x="348" y="130"/>
                  <a:pt x="350" y="129"/>
                </a:cubicBezTo>
                <a:cubicBezTo>
                  <a:pt x="350" y="129"/>
                  <a:pt x="352" y="132"/>
                  <a:pt x="351" y="132"/>
                </a:cubicBezTo>
                <a:cubicBezTo>
                  <a:pt x="351" y="132"/>
                  <a:pt x="352" y="131"/>
                  <a:pt x="353" y="129"/>
                </a:cubicBezTo>
                <a:cubicBezTo>
                  <a:pt x="354" y="128"/>
                  <a:pt x="355" y="126"/>
                  <a:pt x="355" y="126"/>
                </a:cubicBezTo>
                <a:cubicBezTo>
                  <a:pt x="354" y="128"/>
                  <a:pt x="356" y="129"/>
                  <a:pt x="358" y="129"/>
                </a:cubicBezTo>
                <a:cubicBezTo>
                  <a:pt x="357" y="129"/>
                  <a:pt x="362" y="126"/>
                  <a:pt x="363" y="125"/>
                </a:cubicBezTo>
                <a:cubicBezTo>
                  <a:pt x="363" y="125"/>
                  <a:pt x="363" y="125"/>
                  <a:pt x="362" y="126"/>
                </a:cubicBezTo>
                <a:cubicBezTo>
                  <a:pt x="362" y="126"/>
                  <a:pt x="361" y="126"/>
                  <a:pt x="361" y="126"/>
                </a:cubicBezTo>
                <a:cubicBezTo>
                  <a:pt x="367" y="123"/>
                  <a:pt x="364" y="118"/>
                  <a:pt x="369" y="114"/>
                </a:cubicBezTo>
                <a:cubicBezTo>
                  <a:pt x="369" y="115"/>
                  <a:pt x="370" y="119"/>
                  <a:pt x="373" y="117"/>
                </a:cubicBezTo>
                <a:cubicBezTo>
                  <a:pt x="373" y="115"/>
                  <a:pt x="373" y="106"/>
                  <a:pt x="375" y="101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376" y="101"/>
                  <a:pt x="378" y="97"/>
                  <a:pt x="378" y="97"/>
                </a:cubicBezTo>
                <a:cubicBezTo>
                  <a:pt x="378" y="99"/>
                  <a:pt x="379" y="102"/>
                  <a:pt x="378" y="106"/>
                </a:cubicBezTo>
                <a:cubicBezTo>
                  <a:pt x="378" y="109"/>
                  <a:pt x="377" y="113"/>
                  <a:pt x="376" y="115"/>
                </a:cubicBezTo>
                <a:cubicBezTo>
                  <a:pt x="379" y="114"/>
                  <a:pt x="378" y="115"/>
                  <a:pt x="380" y="112"/>
                </a:cubicBezTo>
                <a:cubicBezTo>
                  <a:pt x="382" y="112"/>
                  <a:pt x="380" y="115"/>
                  <a:pt x="379" y="116"/>
                </a:cubicBezTo>
                <a:cubicBezTo>
                  <a:pt x="379" y="116"/>
                  <a:pt x="386" y="109"/>
                  <a:pt x="386" y="109"/>
                </a:cubicBezTo>
                <a:cubicBezTo>
                  <a:pt x="384" y="108"/>
                  <a:pt x="389" y="101"/>
                  <a:pt x="387" y="101"/>
                </a:cubicBezTo>
                <a:cubicBezTo>
                  <a:pt x="387" y="101"/>
                  <a:pt x="387" y="101"/>
                  <a:pt x="386" y="102"/>
                </a:cubicBezTo>
                <a:cubicBezTo>
                  <a:pt x="386" y="103"/>
                  <a:pt x="385" y="105"/>
                  <a:pt x="385" y="106"/>
                </a:cubicBezTo>
                <a:cubicBezTo>
                  <a:pt x="384" y="107"/>
                  <a:pt x="384" y="108"/>
                  <a:pt x="383" y="109"/>
                </a:cubicBezTo>
                <a:cubicBezTo>
                  <a:pt x="383" y="110"/>
                  <a:pt x="382" y="111"/>
                  <a:pt x="382" y="111"/>
                </a:cubicBezTo>
                <a:cubicBezTo>
                  <a:pt x="381" y="110"/>
                  <a:pt x="382" y="103"/>
                  <a:pt x="385" y="97"/>
                </a:cubicBezTo>
                <a:cubicBezTo>
                  <a:pt x="386" y="96"/>
                  <a:pt x="387" y="100"/>
                  <a:pt x="388" y="100"/>
                </a:cubicBezTo>
                <a:cubicBezTo>
                  <a:pt x="388" y="99"/>
                  <a:pt x="390" y="93"/>
                  <a:pt x="390" y="93"/>
                </a:cubicBezTo>
                <a:cubicBezTo>
                  <a:pt x="390" y="93"/>
                  <a:pt x="390" y="96"/>
                  <a:pt x="390" y="96"/>
                </a:cubicBezTo>
                <a:cubicBezTo>
                  <a:pt x="391" y="94"/>
                  <a:pt x="391" y="92"/>
                  <a:pt x="391" y="91"/>
                </a:cubicBezTo>
                <a:cubicBezTo>
                  <a:pt x="391" y="89"/>
                  <a:pt x="391" y="87"/>
                  <a:pt x="392" y="85"/>
                </a:cubicBezTo>
                <a:cubicBezTo>
                  <a:pt x="392" y="83"/>
                  <a:pt x="394" y="80"/>
                  <a:pt x="393" y="79"/>
                </a:cubicBezTo>
                <a:cubicBezTo>
                  <a:pt x="391" y="82"/>
                  <a:pt x="384" y="83"/>
                  <a:pt x="382" y="81"/>
                </a:cubicBezTo>
                <a:cubicBezTo>
                  <a:pt x="382" y="81"/>
                  <a:pt x="382" y="80"/>
                  <a:pt x="383" y="78"/>
                </a:cubicBezTo>
                <a:cubicBezTo>
                  <a:pt x="383" y="76"/>
                  <a:pt x="383" y="74"/>
                  <a:pt x="384" y="73"/>
                </a:cubicBezTo>
                <a:cubicBezTo>
                  <a:pt x="384" y="71"/>
                  <a:pt x="385" y="72"/>
                  <a:pt x="387" y="72"/>
                </a:cubicBezTo>
                <a:cubicBezTo>
                  <a:pt x="388" y="73"/>
                  <a:pt x="389" y="74"/>
                  <a:pt x="390" y="72"/>
                </a:cubicBezTo>
                <a:cubicBezTo>
                  <a:pt x="389" y="73"/>
                  <a:pt x="388" y="71"/>
                  <a:pt x="388" y="71"/>
                </a:cubicBezTo>
                <a:cubicBezTo>
                  <a:pt x="388" y="69"/>
                  <a:pt x="390" y="71"/>
                  <a:pt x="388" y="68"/>
                </a:cubicBezTo>
                <a:cubicBezTo>
                  <a:pt x="386" y="68"/>
                  <a:pt x="385" y="61"/>
                  <a:pt x="386" y="67"/>
                </a:cubicBezTo>
                <a:cubicBezTo>
                  <a:pt x="384" y="64"/>
                  <a:pt x="385" y="63"/>
                  <a:pt x="382" y="60"/>
                </a:cubicBezTo>
                <a:cubicBezTo>
                  <a:pt x="382" y="62"/>
                  <a:pt x="377" y="60"/>
                  <a:pt x="375" y="58"/>
                </a:cubicBezTo>
                <a:cubicBezTo>
                  <a:pt x="375" y="57"/>
                  <a:pt x="375" y="56"/>
                  <a:pt x="375" y="56"/>
                </a:cubicBezTo>
                <a:cubicBezTo>
                  <a:pt x="371" y="51"/>
                  <a:pt x="370" y="48"/>
                  <a:pt x="365" y="44"/>
                </a:cubicBezTo>
                <a:cubicBezTo>
                  <a:pt x="365" y="43"/>
                  <a:pt x="363" y="40"/>
                  <a:pt x="365" y="41"/>
                </a:cubicBezTo>
                <a:cubicBezTo>
                  <a:pt x="364" y="40"/>
                  <a:pt x="363" y="40"/>
                  <a:pt x="361" y="39"/>
                </a:cubicBezTo>
                <a:cubicBezTo>
                  <a:pt x="360" y="35"/>
                  <a:pt x="365" y="41"/>
                  <a:pt x="364" y="38"/>
                </a:cubicBezTo>
                <a:cubicBezTo>
                  <a:pt x="363" y="39"/>
                  <a:pt x="359" y="36"/>
                  <a:pt x="357" y="35"/>
                </a:cubicBezTo>
                <a:cubicBezTo>
                  <a:pt x="356" y="37"/>
                  <a:pt x="361" y="39"/>
                  <a:pt x="364" y="40"/>
                </a:cubicBezTo>
                <a:cubicBezTo>
                  <a:pt x="362" y="42"/>
                  <a:pt x="357" y="41"/>
                  <a:pt x="351" y="39"/>
                </a:cubicBezTo>
                <a:cubicBezTo>
                  <a:pt x="347" y="36"/>
                  <a:pt x="351" y="36"/>
                  <a:pt x="350" y="36"/>
                </a:cubicBezTo>
                <a:cubicBezTo>
                  <a:pt x="346" y="33"/>
                  <a:pt x="344" y="33"/>
                  <a:pt x="342" y="32"/>
                </a:cubicBezTo>
                <a:cubicBezTo>
                  <a:pt x="340" y="32"/>
                  <a:pt x="338" y="32"/>
                  <a:pt x="336" y="29"/>
                </a:cubicBezTo>
                <a:cubicBezTo>
                  <a:pt x="334" y="26"/>
                  <a:pt x="337" y="27"/>
                  <a:pt x="337" y="25"/>
                </a:cubicBezTo>
                <a:cubicBezTo>
                  <a:pt x="341" y="27"/>
                  <a:pt x="342" y="29"/>
                  <a:pt x="344" y="31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43" y="28"/>
                  <a:pt x="346" y="30"/>
                  <a:pt x="347" y="31"/>
                </a:cubicBezTo>
                <a:cubicBezTo>
                  <a:pt x="345" y="28"/>
                  <a:pt x="334" y="22"/>
                  <a:pt x="328" y="18"/>
                </a:cubicBezTo>
                <a:cubicBezTo>
                  <a:pt x="326" y="18"/>
                  <a:pt x="324" y="17"/>
                  <a:pt x="325" y="18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8" y="21"/>
                  <a:pt x="322" y="19"/>
                  <a:pt x="324" y="21"/>
                </a:cubicBezTo>
                <a:cubicBezTo>
                  <a:pt x="323" y="20"/>
                  <a:pt x="321" y="20"/>
                  <a:pt x="319" y="20"/>
                </a:cubicBezTo>
                <a:cubicBezTo>
                  <a:pt x="318" y="19"/>
                  <a:pt x="316" y="19"/>
                  <a:pt x="314" y="18"/>
                </a:cubicBezTo>
                <a:cubicBezTo>
                  <a:pt x="314" y="16"/>
                  <a:pt x="314" y="16"/>
                  <a:pt x="314" y="16"/>
                </a:cubicBezTo>
                <a:cubicBezTo>
                  <a:pt x="314" y="16"/>
                  <a:pt x="316" y="18"/>
                  <a:pt x="318" y="18"/>
                </a:cubicBezTo>
                <a:cubicBezTo>
                  <a:pt x="316" y="18"/>
                  <a:pt x="312" y="13"/>
                  <a:pt x="310" y="14"/>
                </a:cubicBezTo>
                <a:cubicBezTo>
                  <a:pt x="312" y="17"/>
                  <a:pt x="312" y="17"/>
                  <a:pt x="312" y="17"/>
                </a:cubicBezTo>
                <a:cubicBezTo>
                  <a:pt x="309" y="16"/>
                  <a:pt x="305" y="17"/>
                  <a:pt x="301" y="15"/>
                </a:cubicBezTo>
                <a:cubicBezTo>
                  <a:pt x="302" y="17"/>
                  <a:pt x="302" y="15"/>
                  <a:pt x="304" y="18"/>
                </a:cubicBezTo>
                <a:cubicBezTo>
                  <a:pt x="303" y="16"/>
                  <a:pt x="306" y="17"/>
                  <a:pt x="308" y="18"/>
                </a:cubicBezTo>
                <a:cubicBezTo>
                  <a:pt x="310" y="19"/>
                  <a:pt x="312" y="20"/>
                  <a:pt x="310" y="18"/>
                </a:cubicBezTo>
                <a:cubicBezTo>
                  <a:pt x="312" y="21"/>
                  <a:pt x="314" y="20"/>
                  <a:pt x="317" y="24"/>
                </a:cubicBezTo>
                <a:cubicBezTo>
                  <a:pt x="317" y="23"/>
                  <a:pt x="316" y="22"/>
                  <a:pt x="319" y="24"/>
                </a:cubicBezTo>
                <a:cubicBezTo>
                  <a:pt x="319" y="24"/>
                  <a:pt x="319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19" y="23"/>
                  <a:pt x="319" y="22"/>
                  <a:pt x="319" y="22"/>
                </a:cubicBezTo>
                <a:cubicBezTo>
                  <a:pt x="320" y="21"/>
                  <a:pt x="325" y="24"/>
                  <a:pt x="327" y="24"/>
                </a:cubicBezTo>
                <a:cubicBezTo>
                  <a:pt x="328" y="25"/>
                  <a:pt x="326" y="24"/>
                  <a:pt x="326" y="25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29" y="26"/>
                  <a:pt x="332" y="30"/>
                  <a:pt x="328" y="28"/>
                </a:cubicBezTo>
                <a:cubicBezTo>
                  <a:pt x="331" y="30"/>
                  <a:pt x="331" y="30"/>
                  <a:pt x="331" y="30"/>
                </a:cubicBezTo>
                <a:cubicBezTo>
                  <a:pt x="333" y="32"/>
                  <a:pt x="336" y="34"/>
                  <a:pt x="337" y="34"/>
                </a:cubicBezTo>
                <a:cubicBezTo>
                  <a:pt x="339" y="36"/>
                  <a:pt x="342" y="36"/>
                  <a:pt x="340" y="36"/>
                </a:cubicBezTo>
                <a:cubicBezTo>
                  <a:pt x="346" y="38"/>
                  <a:pt x="346" y="38"/>
                  <a:pt x="346" y="38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8" y="40"/>
                  <a:pt x="351" y="42"/>
                  <a:pt x="353" y="44"/>
                </a:cubicBezTo>
                <a:cubicBezTo>
                  <a:pt x="355" y="45"/>
                  <a:pt x="356" y="46"/>
                  <a:pt x="357" y="47"/>
                </a:cubicBezTo>
                <a:cubicBezTo>
                  <a:pt x="358" y="48"/>
                  <a:pt x="359" y="49"/>
                  <a:pt x="360" y="51"/>
                </a:cubicBezTo>
                <a:cubicBezTo>
                  <a:pt x="362" y="52"/>
                  <a:pt x="363" y="53"/>
                  <a:pt x="365" y="56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6" y="58"/>
                  <a:pt x="367" y="59"/>
                  <a:pt x="368" y="61"/>
                </a:cubicBezTo>
                <a:cubicBezTo>
                  <a:pt x="369" y="62"/>
                  <a:pt x="369" y="63"/>
                  <a:pt x="370" y="63"/>
                </a:cubicBezTo>
                <a:cubicBezTo>
                  <a:pt x="370" y="64"/>
                  <a:pt x="370" y="65"/>
                  <a:pt x="371" y="67"/>
                </a:cubicBezTo>
                <a:cubicBezTo>
                  <a:pt x="371" y="68"/>
                  <a:pt x="372" y="69"/>
                  <a:pt x="373" y="70"/>
                </a:cubicBezTo>
                <a:cubicBezTo>
                  <a:pt x="373" y="71"/>
                  <a:pt x="374" y="73"/>
                  <a:pt x="375" y="74"/>
                </a:cubicBezTo>
                <a:cubicBezTo>
                  <a:pt x="375" y="75"/>
                  <a:pt x="376" y="76"/>
                  <a:pt x="376" y="77"/>
                </a:cubicBezTo>
                <a:cubicBezTo>
                  <a:pt x="377" y="77"/>
                  <a:pt x="377" y="77"/>
                  <a:pt x="377" y="77"/>
                </a:cubicBezTo>
                <a:cubicBezTo>
                  <a:pt x="378" y="79"/>
                  <a:pt x="378" y="81"/>
                  <a:pt x="379" y="85"/>
                </a:cubicBezTo>
                <a:cubicBezTo>
                  <a:pt x="380" y="84"/>
                  <a:pt x="380" y="84"/>
                  <a:pt x="380" y="84"/>
                </a:cubicBezTo>
                <a:cubicBezTo>
                  <a:pt x="381" y="87"/>
                  <a:pt x="378" y="91"/>
                  <a:pt x="376" y="95"/>
                </a:cubicBezTo>
                <a:cubicBezTo>
                  <a:pt x="376" y="95"/>
                  <a:pt x="376" y="94"/>
                  <a:pt x="377" y="93"/>
                </a:cubicBezTo>
                <a:cubicBezTo>
                  <a:pt x="375" y="95"/>
                  <a:pt x="374" y="98"/>
                  <a:pt x="372" y="100"/>
                </a:cubicBezTo>
                <a:cubicBezTo>
                  <a:pt x="371" y="103"/>
                  <a:pt x="369" y="106"/>
                  <a:pt x="367" y="107"/>
                </a:cubicBezTo>
                <a:cubicBezTo>
                  <a:pt x="366" y="108"/>
                  <a:pt x="365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3" y="109"/>
                  <a:pt x="363" y="110"/>
                  <a:pt x="362" y="110"/>
                </a:cubicBezTo>
                <a:cubicBezTo>
                  <a:pt x="363" y="110"/>
                  <a:pt x="363" y="110"/>
                  <a:pt x="364" y="109"/>
                </a:cubicBezTo>
                <a:cubicBezTo>
                  <a:pt x="363" y="110"/>
                  <a:pt x="362" y="111"/>
                  <a:pt x="361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7" y="112"/>
                  <a:pt x="358" y="113"/>
                  <a:pt x="360" y="114"/>
                </a:cubicBezTo>
                <a:cubicBezTo>
                  <a:pt x="359" y="114"/>
                  <a:pt x="359" y="115"/>
                  <a:pt x="358" y="115"/>
                </a:cubicBezTo>
                <a:cubicBezTo>
                  <a:pt x="356" y="114"/>
                  <a:pt x="355" y="118"/>
                  <a:pt x="352" y="117"/>
                </a:cubicBezTo>
                <a:cubicBezTo>
                  <a:pt x="352" y="119"/>
                  <a:pt x="346" y="122"/>
                  <a:pt x="346" y="125"/>
                </a:cubicBezTo>
                <a:cubicBezTo>
                  <a:pt x="346" y="125"/>
                  <a:pt x="345" y="125"/>
                  <a:pt x="346" y="124"/>
                </a:cubicBezTo>
                <a:cubicBezTo>
                  <a:pt x="344" y="125"/>
                  <a:pt x="342" y="125"/>
                  <a:pt x="341" y="127"/>
                </a:cubicBezTo>
                <a:cubicBezTo>
                  <a:pt x="340" y="125"/>
                  <a:pt x="340" y="125"/>
                  <a:pt x="340" y="125"/>
                </a:cubicBezTo>
                <a:cubicBezTo>
                  <a:pt x="340" y="125"/>
                  <a:pt x="337" y="129"/>
                  <a:pt x="337" y="129"/>
                </a:cubicBezTo>
                <a:cubicBezTo>
                  <a:pt x="334" y="129"/>
                  <a:pt x="333" y="129"/>
                  <a:pt x="335" y="127"/>
                </a:cubicBezTo>
                <a:cubicBezTo>
                  <a:pt x="330" y="131"/>
                  <a:pt x="331" y="130"/>
                  <a:pt x="327" y="134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5" y="133"/>
                  <a:pt x="323" y="136"/>
                  <a:pt x="321" y="135"/>
                </a:cubicBezTo>
                <a:cubicBezTo>
                  <a:pt x="317" y="134"/>
                  <a:pt x="302" y="142"/>
                  <a:pt x="292" y="142"/>
                </a:cubicBezTo>
                <a:cubicBezTo>
                  <a:pt x="295" y="145"/>
                  <a:pt x="287" y="142"/>
                  <a:pt x="287" y="145"/>
                </a:cubicBezTo>
                <a:cubicBezTo>
                  <a:pt x="286" y="144"/>
                  <a:pt x="285" y="144"/>
                  <a:pt x="286" y="143"/>
                </a:cubicBezTo>
                <a:cubicBezTo>
                  <a:pt x="281" y="145"/>
                  <a:pt x="278" y="144"/>
                  <a:pt x="275" y="147"/>
                </a:cubicBezTo>
                <a:cubicBezTo>
                  <a:pt x="274" y="146"/>
                  <a:pt x="276" y="146"/>
                  <a:pt x="275" y="145"/>
                </a:cubicBezTo>
                <a:cubicBezTo>
                  <a:pt x="275" y="146"/>
                  <a:pt x="274" y="146"/>
                  <a:pt x="273" y="146"/>
                </a:cubicBezTo>
                <a:cubicBezTo>
                  <a:pt x="272" y="146"/>
                  <a:pt x="274" y="145"/>
                  <a:pt x="274" y="145"/>
                </a:cubicBezTo>
                <a:cubicBezTo>
                  <a:pt x="269" y="146"/>
                  <a:pt x="269" y="149"/>
                  <a:pt x="269" y="151"/>
                </a:cubicBezTo>
                <a:cubicBezTo>
                  <a:pt x="266" y="151"/>
                  <a:pt x="265" y="151"/>
                  <a:pt x="263" y="153"/>
                </a:cubicBezTo>
                <a:cubicBezTo>
                  <a:pt x="262" y="153"/>
                  <a:pt x="260" y="152"/>
                  <a:pt x="264" y="151"/>
                </a:cubicBezTo>
                <a:cubicBezTo>
                  <a:pt x="262" y="151"/>
                  <a:pt x="252" y="153"/>
                  <a:pt x="252" y="154"/>
                </a:cubicBezTo>
                <a:cubicBezTo>
                  <a:pt x="252" y="154"/>
                  <a:pt x="250" y="155"/>
                  <a:pt x="249" y="155"/>
                </a:cubicBezTo>
                <a:cubicBezTo>
                  <a:pt x="245" y="156"/>
                  <a:pt x="244" y="156"/>
                  <a:pt x="240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0" y="160"/>
                  <a:pt x="238" y="158"/>
                  <a:pt x="235" y="159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227" y="159"/>
                  <a:pt x="232" y="160"/>
                  <a:pt x="224" y="160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4" y="164"/>
                  <a:pt x="217" y="160"/>
                  <a:pt x="213" y="162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3" y="164"/>
                  <a:pt x="208" y="160"/>
                  <a:pt x="205" y="160"/>
                </a:cubicBezTo>
                <a:cubicBezTo>
                  <a:pt x="204" y="160"/>
                  <a:pt x="206" y="159"/>
                  <a:pt x="207" y="159"/>
                </a:cubicBezTo>
                <a:cubicBezTo>
                  <a:pt x="200" y="158"/>
                  <a:pt x="206" y="161"/>
                  <a:pt x="201" y="162"/>
                </a:cubicBezTo>
                <a:cubicBezTo>
                  <a:pt x="200" y="161"/>
                  <a:pt x="202" y="159"/>
                  <a:pt x="199" y="160"/>
                </a:cubicBezTo>
                <a:cubicBezTo>
                  <a:pt x="197" y="159"/>
                  <a:pt x="190" y="164"/>
                  <a:pt x="185" y="163"/>
                </a:cubicBezTo>
                <a:cubicBezTo>
                  <a:pt x="187" y="164"/>
                  <a:pt x="188" y="164"/>
                  <a:pt x="185" y="165"/>
                </a:cubicBezTo>
                <a:cubicBezTo>
                  <a:pt x="182" y="166"/>
                  <a:pt x="176" y="163"/>
                  <a:pt x="173" y="166"/>
                </a:cubicBezTo>
                <a:cubicBezTo>
                  <a:pt x="173" y="166"/>
                  <a:pt x="173" y="166"/>
                  <a:pt x="172" y="166"/>
                </a:cubicBezTo>
                <a:cubicBezTo>
                  <a:pt x="170" y="167"/>
                  <a:pt x="164" y="168"/>
                  <a:pt x="163" y="169"/>
                </a:cubicBezTo>
                <a:cubicBezTo>
                  <a:pt x="160" y="165"/>
                  <a:pt x="147" y="173"/>
                  <a:pt x="146" y="169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34" y="169"/>
                  <a:pt x="132" y="170"/>
                  <a:pt x="130" y="172"/>
                </a:cubicBezTo>
                <a:cubicBezTo>
                  <a:pt x="129" y="171"/>
                  <a:pt x="130" y="171"/>
                  <a:pt x="130" y="171"/>
                </a:cubicBezTo>
                <a:cubicBezTo>
                  <a:pt x="122" y="170"/>
                  <a:pt x="122" y="170"/>
                  <a:pt x="115" y="173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4" y="172"/>
                  <a:pt x="111" y="171"/>
                  <a:pt x="108" y="171"/>
                </a:cubicBezTo>
                <a:cubicBezTo>
                  <a:pt x="105" y="170"/>
                  <a:pt x="101" y="170"/>
                  <a:pt x="97" y="170"/>
                </a:cubicBezTo>
                <a:cubicBezTo>
                  <a:pt x="97" y="170"/>
                  <a:pt x="97" y="170"/>
                  <a:pt x="98" y="170"/>
                </a:cubicBezTo>
                <a:cubicBezTo>
                  <a:pt x="89" y="171"/>
                  <a:pt x="79" y="164"/>
                  <a:pt x="75" y="169"/>
                </a:cubicBezTo>
                <a:cubicBezTo>
                  <a:pt x="75" y="169"/>
                  <a:pt x="74" y="169"/>
                  <a:pt x="72" y="169"/>
                </a:cubicBezTo>
                <a:cubicBezTo>
                  <a:pt x="71" y="169"/>
                  <a:pt x="70" y="169"/>
                  <a:pt x="70" y="169"/>
                </a:cubicBezTo>
                <a:cubicBezTo>
                  <a:pt x="77" y="171"/>
                  <a:pt x="68" y="172"/>
                  <a:pt x="71" y="173"/>
                </a:cubicBezTo>
                <a:cubicBezTo>
                  <a:pt x="68" y="173"/>
                  <a:pt x="64" y="170"/>
                  <a:pt x="68" y="170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70" y="168"/>
                  <a:pt x="60" y="168"/>
                  <a:pt x="60" y="166"/>
                </a:cubicBezTo>
                <a:cubicBezTo>
                  <a:pt x="47" y="164"/>
                  <a:pt x="35" y="158"/>
                  <a:pt x="27" y="15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3"/>
                  <a:pt x="26" y="152"/>
                  <a:pt x="25" y="151"/>
                </a:cubicBezTo>
                <a:cubicBezTo>
                  <a:pt x="24" y="150"/>
                  <a:pt x="23" y="150"/>
                  <a:pt x="23" y="150"/>
                </a:cubicBezTo>
                <a:cubicBezTo>
                  <a:pt x="23" y="149"/>
                  <a:pt x="24" y="148"/>
                  <a:pt x="26" y="150"/>
                </a:cubicBezTo>
                <a:cubicBezTo>
                  <a:pt x="25" y="149"/>
                  <a:pt x="24" y="148"/>
                  <a:pt x="23" y="148"/>
                </a:cubicBezTo>
                <a:cubicBezTo>
                  <a:pt x="22" y="147"/>
                  <a:pt x="21" y="147"/>
                  <a:pt x="21" y="147"/>
                </a:cubicBezTo>
                <a:cubicBezTo>
                  <a:pt x="20" y="145"/>
                  <a:pt x="21" y="145"/>
                  <a:pt x="22" y="145"/>
                </a:cubicBezTo>
                <a:cubicBezTo>
                  <a:pt x="23" y="146"/>
                  <a:pt x="24" y="146"/>
                  <a:pt x="23" y="146"/>
                </a:cubicBezTo>
                <a:cubicBezTo>
                  <a:pt x="23" y="146"/>
                  <a:pt x="22" y="144"/>
                  <a:pt x="22" y="144"/>
                </a:cubicBezTo>
                <a:cubicBezTo>
                  <a:pt x="22" y="144"/>
                  <a:pt x="22" y="145"/>
                  <a:pt x="22" y="145"/>
                </a:cubicBezTo>
                <a:cubicBezTo>
                  <a:pt x="20" y="144"/>
                  <a:pt x="19" y="144"/>
                  <a:pt x="18" y="141"/>
                </a:cubicBezTo>
                <a:cubicBezTo>
                  <a:pt x="17" y="139"/>
                  <a:pt x="18" y="139"/>
                  <a:pt x="18" y="139"/>
                </a:cubicBezTo>
                <a:cubicBezTo>
                  <a:pt x="18" y="139"/>
                  <a:pt x="18" y="138"/>
                  <a:pt x="17" y="137"/>
                </a:cubicBezTo>
                <a:cubicBezTo>
                  <a:pt x="17" y="137"/>
                  <a:pt x="17" y="136"/>
                  <a:pt x="16" y="135"/>
                </a:cubicBezTo>
                <a:cubicBezTo>
                  <a:pt x="16" y="134"/>
                  <a:pt x="16" y="133"/>
                  <a:pt x="16" y="133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3" y="133"/>
                  <a:pt x="13" y="131"/>
                  <a:pt x="12" y="133"/>
                </a:cubicBezTo>
                <a:cubicBezTo>
                  <a:pt x="13" y="131"/>
                  <a:pt x="12" y="126"/>
                  <a:pt x="12" y="122"/>
                </a:cubicBezTo>
                <a:cubicBezTo>
                  <a:pt x="11" y="117"/>
                  <a:pt x="11" y="112"/>
                  <a:pt x="12" y="111"/>
                </a:cubicBezTo>
                <a:cubicBezTo>
                  <a:pt x="10" y="108"/>
                  <a:pt x="11" y="104"/>
                  <a:pt x="12" y="100"/>
                </a:cubicBezTo>
                <a:cubicBezTo>
                  <a:pt x="11" y="101"/>
                  <a:pt x="9" y="101"/>
                  <a:pt x="10" y="98"/>
                </a:cubicBezTo>
                <a:cubicBezTo>
                  <a:pt x="12" y="99"/>
                  <a:pt x="12" y="97"/>
                  <a:pt x="13" y="95"/>
                </a:cubicBezTo>
                <a:cubicBezTo>
                  <a:pt x="14" y="93"/>
                  <a:pt x="14" y="90"/>
                  <a:pt x="16" y="89"/>
                </a:cubicBezTo>
                <a:cubicBezTo>
                  <a:pt x="14" y="91"/>
                  <a:pt x="18" y="79"/>
                  <a:pt x="14" y="82"/>
                </a:cubicBezTo>
                <a:cubicBezTo>
                  <a:pt x="16" y="79"/>
                  <a:pt x="16" y="82"/>
                  <a:pt x="17" y="80"/>
                </a:cubicBezTo>
                <a:cubicBezTo>
                  <a:pt x="18" y="73"/>
                  <a:pt x="24" y="66"/>
                  <a:pt x="27" y="58"/>
                </a:cubicBezTo>
                <a:cubicBezTo>
                  <a:pt x="27" y="58"/>
                  <a:pt x="25" y="58"/>
                  <a:pt x="25" y="56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2"/>
                  <a:pt x="28" y="51"/>
                  <a:pt x="31" y="49"/>
                </a:cubicBezTo>
                <a:cubicBezTo>
                  <a:pt x="31" y="49"/>
                  <a:pt x="30" y="49"/>
                  <a:pt x="30" y="48"/>
                </a:cubicBezTo>
                <a:cubicBezTo>
                  <a:pt x="36" y="41"/>
                  <a:pt x="41" y="34"/>
                  <a:pt x="47" y="27"/>
                </a:cubicBezTo>
                <a:cubicBezTo>
                  <a:pt x="52" y="20"/>
                  <a:pt x="60" y="14"/>
                  <a:pt x="68" y="13"/>
                </a:cubicBezTo>
                <a:cubicBezTo>
                  <a:pt x="66" y="13"/>
                  <a:pt x="67" y="13"/>
                  <a:pt x="68" y="12"/>
                </a:cubicBezTo>
                <a:cubicBezTo>
                  <a:pt x="67" y="12"/>
                  <a:pt x="68" y="11"/>
                  <a:pt x="67" y="10"/>
                </a:cubicBezTo>
                <a:cubicBezTo>
                  <a:pt x="67" y="10"/>
                  <a:pt x="69" y="10"/>
                  <a:pt x="71" y="10"/>
                </a:cubicBezTo>
                <a:cubicBezTo>
                  <a:pt x="73" y="10"/>
                  <a:pt x="74" y="9"/>
                  <a:pt x="74" y="10"/>
                </a:cubicBezTo>
                <a:cubicBezTo>
                  <a:pt x="75" y="9"/>
                  <a:pt x="77" y="8"/>
                  <a:pt x="78" y="8"/>
                </a:cubicBezTo>
                <a:cubicBezTo>
                  <a:pt x="79" y="8"/>
                  <a:pt x="80" y="8"/>
                  <a:pt x="81" y="8"/>
                </a:cubicBezTo>
                <a:cubicBezTo>
                  <a:pt x="81" y="7"/>
                  <a:pt x="82" y="7"/>
                  <a:pt x="82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1" y="6"/>
                  <a:pt x="80" y="5"/>
                  <a:pt x="79" y="3"/>
                </a:cubicBezTo>
                <a:cubicBezTo>
                  <a:pt x="77" y="2"/>
                  <a:pt x="75" y="1"/>
                  <a:pt x="75" y="0"/>
                </a:cubicBezTo>
                <a:cubicBezTo>
                  <a:pt x="74" y="1"/>
                  <a:pt x="73" y="1"/>
                  <a:pt x="72" y="1"/>
                </a:cubicBezTo>
                <a:cubicBezTo>
                  <a:pt x="70" y="1"/>
                  <a:pt x="69" y="1"/>
                  <a:pt x="67" y="1"/>
                </a:cubicBezTo>
                <a:cubicBezTo>
                  <a:pt x="64" y="1"/>
                  <a:pt x="61" y="2"/>
                  <a:pt x="59" y="6"/>
                </a:cubicBezTo>
                <a:cubicBezTo>
                  <a:pt x="58" y="6"/>
                  <a:pt x="60" y="4"/>
                  <a:pt x="59" y="4"/>
                </a:cubicBezTo>
                <a:cubicBezTo>
                  <a:pt x="58" y="6"/>
                  <a:pt x="56" y="7"/>
                  <a:pt x="53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10"/>
                  <a:pt x="50" y="11"/>
                  <a:pt x="48" y="12"/>
                </a:cubicBezTo>
                <a:cubicBezTo>
                  <a:pt x="46" y="13"/>
                  <a:pt x="45" y="15"/>
                  <a:pt x="43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37" y="21"/>
                  <a:pt x="36" y="23"/>
                  <a:pt x="34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7"/>
                  <a:pt x="33" y="27"/>
                  <a:pt x="32" y="27"/>
                </a:cubicBezTo>
                <a:cubicBezTo>
                  <a:pt x="32" y="29"/>
                  <a:pt x="33" y="28"/>
                  <a:pt x="34" y="27"/>
                </a:cubicBezTo>
                <a:cubicBezTo>
                  <a:pt x="35" y="25"/>
                  <a:pt x="36" y="24"/>
                  <a:pt x="36" y="26"/>
                </a:cubicBezTo>
                <a:cubicBezTo>
                  <a:pt x="34" y="26"/>
                  <a:pt x="32" y="29"/>
                  <a:pt x="29" y="33"/>
                </a:cubicBezTo>
                <a:cubicBezTo>
                  <a:pt x="27" y="36"/>
                  <a:pt x="25" y="39"/>
                  <a:pt x="23" y="39"/>
                </a:cubicBezTo>
                <a:cubicBezTo>
                  <a:pt x="21" y="42"/>
                  <a:pt x="25" y="39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6"/>
                  <a:pt x="19" y="46"/>
                  <a:pt x="18" y="46"/>
                </a:cubicBezTo>
                <a:cubicBezTo>
                  <a:pt x="19" y="46"/>
                  <a:pt x="19" y="44"/>
                  <a:pt x="19" y="44"/>
                </a:cubicBezTo>
                <a:cubicBezTo>
                  <a:pt x="17" y="46"/>
                  <a:pt x="15" y="52"/>
                  <a:pt x="14" y="53"/>
                </a:cubicBezTo>
                <a:cubicBezTo>
                  <a:pt x="17" y="50"/>
                  <a:pt x="17" y="50"/>
                  <a:pt x="17" y="50"/>
                </a:cubicBezTo>
                <a:cubicBezTo>
                  <a:pt x="13" y="59"/>
                  <a:pt x="7" y="70"/>
                  <a:pt x="6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7"/>
                  <a:pt x="5" y="85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7"/>
                  <a:pt x="4" y="99"/>
                </a:cubicBezTo>
                <a:cubicBezTo>
                  <a:pt x="3" y="97"/>
                  <a:pt x="2" y="102"/>
                  <a:pt x="1" y="100"/>
                </a:cubicBezTo>
                <a:cubicBezTo>
                  <a:pt x="2" y="108"/>
                  <a:pt x="2" y="104"/>
                  <a:pt x="4" y="109"/>
                </a:cubicBezTo>
                <a:cubicBezTo>
                  <a:pt x="3" y="110"/>
                  <a:pt x="3" y="110"/>
                  <a:pt x="3" y="110"/>
                </a:cubicBezTo>
                <a:cubicBezTo>
                  <a:pt x="4" y="112"/>
                  <a:pt x="4" y="112"/>
                  <a:pt x="4" y="116"/>
                </a:cubicBezTo>
                <a:cubicBezTo>
                  <a:pt x="3" y="113"/>
                  <a:pt x="3" y="119"/>
                  <a:pt x="1" y="115"/>
                </a:cubicBezTo>
                <a:cubicBezTo>
                  <a:pt x="0" y="119"/>
                  <a:pt x="1" y="123"/>
                  <a:pt x="2" y="125"/>
                </a:cubicBezTo>
                <a:cubicBezTo>
                  <a:pt x="3" y="128"/>
                  <a:pt x="3" y="130"/>
                  <a:pt x="2" y="132"/>
                </a:cubicBezTo>
                <a:cubicBezTo>
                  <a:pt x="4" y="134"/>
                  <a:pt x="4" y="132"/>
                  <a:pt x="4" y="130"/>
                </a:cubicBezTo>
                <a:cubicBezTo>
                  <a:pt x="4" y="128"/>
                  <a:pt x="3" y="125"/>
                  <a:pt x="3" y="127"/>
                </a:cubicBezTo>
                <a:cubicBezTo>
                  <a:pt x="4" y="125"/>
                  <a:pt x="6" y="129"/>
                  <a:pt x="7" y="132"/>
                </a:cubicBezTo>
                <a:cubicBezTo>
                  <a:pt x="7" y="133"/>
                  <a:pt x="6" y="135"/>
                  <a:pt x="6" y="137"/>
                </a:cubicBezTo>
                <a:cubicBezTo>
                  <a:pt x="6" y="139"/>
                  <a:pt x="6" y="141"/>
                  <a:pt x="7" y="144"/>
                </a:cubicBezTo>
                <a:cubicBezTo>
                  <a:pt x="7" y="144"/>
                  <a:pt x="7" y="144"/>
                  <a:pt x="6" y="143"/>
                </a:cubicBezTo>
                <a:cubicBezTo>
                  <a:pt x="7" y="146"/>
                  <a:pt x="10" y="147"/>
                  <a:pt x="11" y="151"/>
                </a:cubicBezTo>
                <a:cubicBezTo>
                  <a:pt x="13" y="151"/>
                  <a:pt x="13" y="154"/>
                  <a:pt x="15" y="153"/>
                </a:cubicBezTo>
                <a:cubicBezTo>
                  <a:pt x="15" y="153"/>
                  <a:pt x="14" y="152"/>
                  <a:pt x="13" y="151"/>
                </a:cubicBezTo>
                <a:cubicBezTo>
                  <a:pt x="12" y="150"/>
                  <a:pt x="11" y="148"/>
                  <a:pt x="11" y="148"/>
                </a:cubicBezTo>
                <a:cubicBezTo>
                  <a:pt x="12" y="150"/>
                  <a:pt x="14" y="151"/>
                  <a:pt x="16" y="152"/>
                </a:cubicBezTo>
                <a:cubicBezTo>
                  <a:pt x="18" y="153"/>
                  <a:pt x="19" y="155"/>
                  <a:pt x="21" y="157"/>
                </a:cubicBezTo>
                <a:cubicBezTo>
                  <a:pt x="20" y="157"/>
                  <a:pt x="19" y="156"/>
                  <a:pt x="18" y="156"/>
                </a:cubicBezTo>
                <a:cubicBezTo>
                  <a:pt x="18" y="157"/>
                  <a:pt x="20" y="158"/>
                  <a:pt x="21" y="159"/>
                </a:cubicBezTo>
                <a:cubicBezTo>
                  <a:pt x="19" y="161"/>
                  <a:pt x="15" y="155"/>
                  <a:pt x="11" y="152"/>
                </a:cubicBezTo>
                <a:cubicBezTo>
                  <a:pt x="11" y="153"/>
                  <a:pt x="13" y="155"/>
                  <a:pt x="14" y="156"/>
                </a:cubicBezTo>
                <a:cubicBezTo>
                  <a:pt x="15" y="156"/>
                  <a:pt x="16" y="157"/>
                  <a:pt x="14" y="157"/>
                </a:cubicBezTo>
                <a:cubicBezTo>
                  <a:pt x="17" y="157"/>
                  <a:pt x="18" y="159"/>
                  <a:pt x="19" y="160"/>
                </a:cubicBezTo>
                <a:cubicBezTo>
                  <a:pt x="21" y="162"/>
                  <a:pt x="22" y="163"/>
                  <a:pt x="25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5"/>
                  <a:pt x="27" y="165"/>
                  <a:pt x="28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9" y="167"/>
                  <a:pt x="31" y="171"/>
                  <a:pt x="35" y="172"/>
                </a:cubicBezTo>
                <a:cubicBezTo>
                  <a:pt x="27" y="169"/>
                  <a:pt x="34" y="170"/>
                  <a:pt x="31" y="167"/>
                </a:cubicBezTo>
                <a:cubicBezTo>
                  <a:pt x="36" y="169"/>
                  <a:pt x="37" y="170"/>
                  <a:pt x="38" y="172"/>
                </a:cubicBezTo>
                <a:cubicBezTo>
                  <a:pt x="39" y="173"/>
                  <a:pt x="40" y="175"/>
                  <a:pt x="45" y="176"/>
                </a:cubicBezTo>
                <a:cubicBezTo>
                  <a:pt x="44" y="176"/>
                  <a:pt x="40" y="174"/>
                  <a:pt x="43" y="174"/>
                </a:cubicBezTo>
                <a:cubicBezTo>
                  <a:pt x="44" y="175"/>
                  <a:pt x="47" y="176"/>
                  <a:pt x="48" y="177"/>
                </a:cubicBezTo>
                <a:cubicBezTo>
                  <a:pt x="55" y="179"/>
                  <a:pt x="47" y="176"/>
                  <a:pt x="50" y="175"/>
                </a:cubicBezTo>
                <a:cubicBezTo>
                  <a:pt x="52" y="178"/>
                  <a:pt x="54" y="176"/>
                  <a:pt x="57" y="176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4" y="180"/>
                  <a:pt x="59" y="175"/>
                  <a:pt x="66" y="177"/>
                </a:cubicBezTo>
                <a:cubicBezTo>
                  <a:pt x="66" y="177"/>
                  <a:pt x="65" y="177"/>
                  <a:pt x="64" y="178"/>
                </a:cubicBezTo>
                <a:cubicBezTo>
                  <a:pt x="63" y="178"/>
                  <a:pt x="62" y="178"/>
                  <a:pt x="62" y="178"/>
                </a:cubicBezTo>
                <a:cubicBezTo>
                  <a:pt x="62" y="178"/>
                  <a:pt x="63" y="179"/>
                  <a:pt x="64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9" y="180"/>
                  <a:pt x="70" y="180"/>
                  <a:pt x="74" y="181"/>
                </a:cubicBezTo>
                <a:cubicBezTo>
                  <a:pt x="74" y="180"/>
                  <a:pt x="75" y="178"/>
                  <a:pt x="78" y="179"/>
                </a:cubicBezTo>
                <a:cubicBezTo>
                  <a:pt x="81" y="180"/>
                  <a:pt x="77" y="180"/>
                  <a:pt x="82" y="180"/>
                </a:cubicBezTo>
                <a:cubicBezTo>
                  <a:pt x="81" y="181"/>
                  <a:pt x="79" y="182"/>
                  <a:pt x="77" y="181"/>
                </a:cubicBezTo>
                <a:cubicBezTo>
                  <a:pt x="77" y="181"/>
                  <a:pt x="76" y="181"/>
                  <a:pt x="76" y="182"/>
                </a:cubicBezTo>
                <a:cubicBezTo>
                  <a:pt x="78" y="183"/>
                  <a:pt x="82" y="183"/>
                  <a:pt x="84" y="183"/>
                </a:cubicBezTo>
                <a:cubicBezTo>
                  <a:pt x="83" y="183"/>
                  <a:pt x="83" y="183"/>
                  <a:pt x="82" y="182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90" y="182"/>
                  <a:pt x="89" y="182"/>
                  <a:pt x="89" y="182"/>
                </a:cubicBezTo>
                <a:cubicBezTo>
                  <a:pt x="90" y="182"/>
                  <a:pt x="91" y="182"/>
                  <a:pt x="93" y="182"/>
                </a:cubicBezTo>
                <a:cubicBezTo>
                  <a:pt x="92" y="183"/>
                  <a:pt x="92" y="184"/>
                  <a:pt x="90" y="184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7" y="184"/>
                  <a:pt x="100" y="185"/>
                  <a:pt x="99" y="185"/>
                </a:cubicBezTo>
                <a:cubicBezTo>
                  <a:pt x="102" y="186"/>
                  <a:pt x="108" y="184"/>
                  <a:pt x="113" y="184"/>
                </a:cubicBezTo>
                <a:cubicBezTo>
                  <a:pt x="113" y="184"/>
                  <a:pt x="114" y="184"/>
                  <a:pt x="115" y="184"/>
                </a:cubicBezTo>
                <a:cubicBezTo>
                  <a:pt x="119" y="184"/>
                  <a:pt x="124" y="185"/>
                  <a:pt x="129" y="183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185"/>
                  <a:pt x="128" y="183"/>
                  <a:pt x="135" y="182"/>
                </a:cubicBezTo>
                <a:cubicBezTo>
                  <a:pt x="140" y="181"/>
                  <a:pt x="137" y="183"/>
                  <a:pt x="139" y="184"/>
                </a:cubicBezTo>
                <a:cubicBezTo>
                  <a:pt x="141" y="182"/>
                  <a:pt x="145" y="180"/>
                  <a:pt x="150" y="181"/>
                </a:cubicBezTo>
                <a:cubicBezTo>
                  <a:pt x="148" y="182"/>
                  <a:pt x="147" y="182"/>
                  <a:pt x="146" y="182"/>
                </a:cubicBezTo>
                <a:close/>
                <a:moveTo>
                  <a:pt x="197" y="175"/>
                </a:moveTo>
                <a:cubicBezTo>
                  <a:pt x="196" y="175"/>
                  <a:pt x="195" y="177"/>
                  <a:pt x="194" y="176"/>
                </a:cubicBezTo>
                <a:cubicBezTo>
                  <a:pt x="195" y="174"/>
                  <a:pt x="196" y="175"/>
                  <a:pt x="197" y="175"/>
                </a:cubicBezTo>
                <a:close/>
                <a:moveTo>
                  <a:pt x="274" y="157"/>
                </a:moveTo>
                <a:cubicBezTo>
                  <a:pt x="274" y="157"/>
                  <a:pt x="272" y="157"/>
                  <a:pt x="271" y="157"/>
                </a:cubicBezTo>
                <a:cubicBezTo>
                  <a:pt x="272" y="157"/>
                  <a:pt x="273" y="157"/>
                  <a:pt x="274" y="157"/>
                </a:cubicBezTo>
                <a:close/>
                <a:moveTo>
                  <a:pt x="334" y="31"/>
                </a:moveTo>
                <a:cubicBezTo>
                  <a:pt x="335" y="31"/>
                  <a:pt x="335" y="31"/>
                  <a:pt x="335" y="31"/>
                </a:cubicBezTo>
                <a:cubicBezTo>
                  <a:pt x="336" y="32"/>
                  <a:pt x="336" y="32"/>
                  <a:pt x="334" y="31"/>
                </a:cubicBezTo>
                <a:close/>
                <a:moveTo>
                  <a:pt x="331" y="28"/>
                </a:moveTo>
                <a:cubicBezTo>
                  <a:pt x="330" y="28"/>
                  <a:pt x="330" y="28"/>
                  <a:pt x="330" y="29"/>
                </a:cubicBezTo>
                <a:cubicBezTo>
                  <a:pt x="331" y="28"/>
                  <a:pt x="332" y="29"/>
                  <a:pt x="333" y="30"/>
                </a:cubicBezTo>
                <a:cubicBezTo>
                  <a:pt x="333" y="29"/>
                  <a:pt x="332" y="29"/>
                  <a:pt x="331" y="28"/>
                </a:cubicBezTo>
                <a:close/>
                <a:moveTo>
                  <a:pt x="17" y="138"/>
                </a:moveTo>
                <a:cubicBezTo>
                  <a:pt x="17" y="139"/>
                  <a:pt x="17" y="139"/>
                  <a:pt x="17" y="139"/>
                </a:cubicBezTo>
                <a:cubicBezTo>
                  <a:pt x="16" y="138"/>
                  <a:pt x="17" y="138"/>
                  <a:pt x="17" y="1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227">
            <a:extLst>
              <a:ext uri="{FF2B5EF4-FFF2-40B4-BE49-F238E27FC236}">
                <a16:creationId xmlns:a16="http://schemas.microsoft.com/office/drawing/2014/main" id="{A7F7511C-4F5F-4660-B6D4-0112B3A5D27B}"/>
              </a:ext>
            </a:extLst>
          </p:cNvPr>
          <p:cNvSpPr>
            <a:spLocks noEditPoints="1"/>
          </p:cNvSpPr>
          <p:nvPr/>
        </p:nvSpPr>
        <p:spPr bwMode="auto">
          <a:xfrm>
            <a:off x="1876916" y="3428999"/>
            <a:ext cx="968226" cy="460718"/>
          </a:xfrm>
          <a:custGeom>
            <a:gdLst>
              <a:gd fmla="*/ 169 w 394" name="T0"/>
              <a:gd fmla="*/ 178 h 186" name="T1"/>
              <a:gd fmla="*/ 186 w 394" name="T2"/>
              <a:gd fmla="*/ 175 h 186" name="T3"/>
              <a:gd fmla="*/ 202 w 394" name="T4"/>
              <a:gd fmla="*/ 174 h 186" name="T5"/>
              <a:gd fmla="*/ 232 w 394" name="T6"/>
              <a:gd fmla="*/ 170 h 186" name="T7"/>
              <a:gd fmla="*/ 263 w 394" name="T8"/>
              <a:gd fmla="*/ 161 h 186" name="T9"/>
              <a:gd fmla="*/ 267 w 394" name="T10"/>
              <a:gd fmla="*/ 156 h 186" name="T11"/>
              <a:gd fmla="*/ 278 w 394" name="T12"/>
              <a:gd fmla="*/ 159 h 186" name="T13"/>
              <a:gd fmla="*/ 304 w 394" name="T14"/>
              <a:gd fmla="*/ 149 h 186" name="T15"/>
              <a:gd fmla="*/ 330 w 394" name="T16"/>
              <a:gd fmla="*/ 142 h 186" name="T17"/>
              <a:gd fmla="*/ 350 w 394" name="T18"/>
              <a:gd fmla="*/ 129 h 186" name="T19"/>
              <a:gd fmla="*/ 361 w 394" name="T20"/>
              <a:gd fmla="*/ 126 h 186" name="T21"/>
              <a:gd fmla="*/ 376 w 394" name="T22"/>
              <a:gd fmla="*/ 115 h 186" name="T23"/>
              <a:gd fmla="*/ 383 w 394" name="T24"/>
              <a:gd fmla="*/ 109 h 186" name="T25"/>
              <a:gd fmla="*/ 392 w 394" name="T26"/>
              <a:gd fmla="*/ 85 h 186" name="T27"/>
              <a:gd fmla="*/ 388 w 394" name="T28"/>
              <a:gd fmla="*/ 71 h 186" name="T29"/>
              <a:gd fmla="*/ 365 w 394" name="T30"/>
              <a:gd fmla="*/ 41 h 186" name="T31"/>
              <a:gd fmla="*/ 342 w 394" name="T32"/>
              <a:gd fmla="*/ 32 h 186" name="T33"/>
              <a:gd fmla="*/ 325 w 394" name="T34"/>
              <a:gd fmla="*/ 18 h 186" name="T35"/>
              <a:gd fmla="*/ 310 w 394" name="T36"/>
              <a:gd fmla="*/ 14 h 186" name="T37"/>
              <a:gd fmla="*/ 319 w 394" name="T38"/>
              <a:gd fmla="*/ 24 h 186" name="T39"/>
              <a:gd fmla="*/ 326 w 394" name="T40"/>
              <a:gd fmla="*/ 25 h 186" name="T41"/>
              <a:gd fmla="*/ 345 w 394" name="T42"/>
              <a:gd fmla="*/ 39 h 186" name="T43"/>
              <a:gd fmla="*/ 370 w 394" name="T44"/>
              <a:gd fmla="*/ 63 h 186" name="T45"/>
              <a:gd fmla="*/ 380 w 394" name="T46"/>
              <a:gd fmla="*/ 84 h 186" name="T47"/>
              <a:gd fmla="*/ 364 w 394" name="T48"/>
              <a:gd fmla="*/ 109 h 186" name="T49"/>
              <a:gd fmla="*/ 358 w 394" name="T50"/>
              <a:gd fmla="*/ 115 h 186" name="T51"/>
              <a:gd fmla="*/ 335 w 394" name="T52"/>
              <a:gd fmla="*/ 127 h 186" name="T53"/>
              <a:gd fmla="*/ 275 w 394" name="T54"/>
              <a:gd fmla="*/ 147 h 186" name="T55"/>
              <a:gd fmla="*/ 252 w 394" name="T56"/>
              <a:gd fmla="*/ 154 h 186" name="T57"/>
              <a:gd fmla="*/ 225 w 394" name="T58"/>
              <a:gd fmla="*/ 161 h 186" name="T59"/>
              <a:gd fmla="*/ 185 w 394" name="T60"/>
              <a:gd fmla="*/ 163 h 186" name="T61"/>
              <a:gd fmla="*/ 139 w 394" name="T62"/>
              <a:gd fmla="*/ 169 h 186" name="T63"/>
              <a:gd fmla="*/ 98 w 394" name="T64"/>
              <a:gd fmla="*/ 170 h 186" name="T65"/>
              <a:gd fmla="*/ 60 w 394" name="T66"/>
              <a:gd fmla="*/ 166 h 186" name="T67"/>
              <a:gd fmla="*/ 21 w 394" name="T68"/>
              <a:gd fmla="*/ 147 h 186" name="T69"/>
              <a:gd fmla="*/ 17 w 394" name="T70"/>
              <a:gd fmla="*/ 137 h 186" name="T71"/>
              <a:gd fmla="*/ 12 w 394" name="T72"/>
              <a:gd fmla="*/ 100 h 186" name="T73"/>
              <a:gd fmla="*/ 25 w 394" name="T74"/>
              <a:gd fmla="*/ 56 h 186" name="T75"/>
              <a:gd fmla="*/ 67 w 394" name="T76"/>
              <a:gd fmla="*/ 10 h 186" name="T77"/>
              <a:gd fmla="*/ 79 w 394" name="T78"/>
              <a:gd fmla="*/ 3 h 186" name="T79"/>
              <a:gd fmla="*/ 53 w 394" name="T80"/>
              <a:gd fmla="*/ 8 h 186" name="T81"/>
              <a:gd fmla="*/ 34 w 394" name="T82"/>
              <a:gd fmla="*/ 27 h 186" name="T83"/>
              <a:gd fmla="*/ 18 w 394" name="T84"/>
              <a:gd fmla="*/ 46 h 186" name="T85"/>
              <a:gd fmla="*/ 4 w 394" name="T86"/>
              <a:gd fmla="*/ 93 h 186" name="T87"/>
              <a:gd fmla="*/ 2 w 394" name="T88"/>
              <a:gd fmla="*/ 125 h 186" name="T89"/>
              <a:gd fmla="*/ 6 w 394" name="T90"/>
              <a:gd fmla="*/ 143 h 186" name="T91"/>
              <a:gd fmla="*/ 18 w 394" name="T92"/>
              <a:gd fmla="*/ 156 h 186" name="T93"/>
              <a:gd fmla="*/ 24 w 394" name="T94"/>
              <a:gd fmla="*/ 165 h 186" name="T95"/>
              <a:gd fmla="*/ 43 w 394" name="T96"/>
              <a:gd fmla="*/ 174 h 186" name="T97"/>
              <a:gd fmla="*/ 62 w 394" name="T98"/>
              <a:gd fmla="*/ 178 h 186" name="T99"/>
              <a:gd fmla="*/ 77 w 394" name="T100"/>
              <a:gd fmla="*/ 181 h 186" name="T101"/>
              <a:gd fmla="*/ 90 w 394" name="T102"/>
              <a:gd fmla="*/ 184 h 186" name="T103"/>
              <a:gd fmla="*/ 135 w 394" name="T104"/>
              <a:gd fmla="*/ 182 h 186" name="T105"/>
              <a:gd fmla="*/ 274 w 394" name="T106"/>
              <a:gd fmla="*/ 157 h 186" name="T107"/>
              <a:gd fmla="*/ 330 w 394" name="T108"/>
              <a:gd fmla="*/ 29 h 18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86" w="394">
                <a:moveTo>
                  <a:pt x="146" y="182"/>
                </a:moveTo>
                <a:cubicBezTo>
                  <a:pt x="149" y="183"/>
                  <a:pt x="149" y="183"/>
                  <a:pt x="149" y="183"/>
                </a:cubicBezTo>
                <a:cubicBezTo>
                  <a:pt x="145" y="185"/>
                  <a:pt x="142" y="185"/>
                  <a:pt x="146" y="186"/>
                </a:cubicBezTo>
                <a:cubicBezTo>
                  <a:pt x="146" y="182"/>
                  <a:pt x="159" y="184"/>
                  <a:pt x="159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1" y="181"/>
                  <a:pt x="161" y="181"/>
                  <a:pt x="160" y="181"/>
                </a:cubicBezTo>
                <a:cubicBezTo>
                  <a:pt x="165" y="183"/>
                  <a:pt x="163" y="178"/>
                  <a:pt x="169" y="178"/>
                </a:cubicBezTo>
                <a:cubicBezTo>
                  <a:pt x="171" y="178"/>
                  <a:pt x="172" y="178"/>
                  <a:pt x="171" y="179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7" y="177"/>
                  <a:pt x="177" y="178"/>
                  <a:pt x="175" y="17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3" y="176"/>
                  <a:pt x="185" y="175"/>
                  <a:pt x="186" y="174"/>
                </a:cubicBezTo>
                <a:cubicBezTo>
                  <a:pt x="188" y="175"/>
                  <a:pt x="185" y="175"/>
                  <a:pt x="186" y="175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91" y="175"/>
                  <a:pt x="188" y="176"/>
                  <a:pt x="185" y="176"/>
                </a:cubicBezTo>
                <a:cubicBezTo>
                  <a:pt x="189" y="180"/>
                  <a:pt x="188" y="175"/>
                  <a:pt x="196" y="176"/>
                </a:cubicBezTo>
                <a:cubicBezTo>
                  <a:pt x="193" y="177"/>
                  <a:pt x="193" y="177"/>
                  <a:pt x="193" y="177"/>
                </a:cubicBezTo>
                <a:cubicBezTo>
                  <a:pt x="195" y="179"/>
                  <a:pt x="198" y="178"/>
                  <a:pt x="202" y="179"/>
                </a:cubicBezTo>
                <a:cubicBezTo>
                  <a:pt x="201" y="178"/>
                  <a:pt x="194" y="177"/>
                  <a:pt x="197" y="175"/>
                </a:cubicBezTo>
                <a:cubicBezTo>
                  <a:pt x="199" y="175"/>
                  <a:pt x="200" y="175"/>
                  <a:pt x="202" y="174"/>
                </a:cubicBezTo>
                <a:cubicBezTo>
                  <a:pt x="202" y="175"/>
                  <a:pt x="205" y="175"/>
                  <a:pt x="207" y="174"/>
                </a:cubicBezTo>
                <a:cubicBezTo>
                  <a:pt x="207" y="176"/>
                  <a:pt x="207" y="176"/>
                  <a:pt x="207" y="176"/>
                </a:cubicBezTo>
                <a:cubicBezTo>
                  <a:pt x="210" y="175"/>
                  <a:pt x="210" y="174"/>
                  <a:pt x="211" y="173"/>
                </a:cubicBezTo>
                <a:cubicBezTo>
                  <a:pt x="215" y="173"/>
                  <a:pt x="215" y="174"/>
                  <a:pt x="216" y="175"/>
                </a:cubicBezTo>
                <a:cubicBezTo>
                  <a:pt x="222" y="175"/>
                  <a:pt x="212" y="173"/>
                  <a:pt x="218" y="172"/>
                </a:cubicBezTo>
                <a:cubicBezTo>
                  <a:pt x="223" y="172"/>
                  <a:pt x="226" y="171"/>
                  <a:pt x="231" y="169"/>
                </a:cubicBezTo>
                <a:cubicBezTo>
                  <a:pt x="234" y="169"/>
                  <a:pt x="230" y="170"/>
                  <a:pt x="232" y="170"/>
                </a:cubicBezTo>
                <a:cubicBezTo>
                  <a:pt x="234" y="168"/>
                  <a:pt x="234" y="168"/>
                  <a:pt x="234" y="168"/>
                </a:cubicBezTo>
                <a:cubicBezTo>
                  <a:pt x="235" y="168"/>
                  <a:pt x="234" y="169"/>
                  <a:pt x="234" y="169"/>
                </a:cubicBezTo>
                <a:cubicBezTo>
                  <a:pt x="236" y="168"/>
                  <a:pt x="234" y="167"/>
                  <a:pt x="238" y="166"/>
                </a:cubicBezTo>
                <a:cubicBezTo>
                  <a:pt x="238" y="164"/>
                  <a:pt x="245" y="167"/>
                  <a:pt x="249" y="164"/>
                </a:cubicBezTo>
                <a:cubicBezTo>
                  <a:pt x="250" y="164"/>
                  <a:pt x="249" y="165"/>
                  <a:pt x="249" y="166"/>
                </a:cubicBezTo>
                <a:cubicBezTo>
                  <a:pt x="255" y="163"/>
                  <a:pt x="254" y="164"/>
                  <a:pt x="259" y="161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0" y="160"/>
                  <a:pt x="263" y="158"/>
                  <a:pt x="266" y="156"/>
                </a:cubicBezTo>
                <a:cubicBezTo>
                  <a:pt x="265" y="155"/>
                  <a:pt x="264" y="155"/>
                  <a:pt x="263" y="155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69" y="153"/>
                  <a:pt x="269" y="153"/>
                  <a:pt x="268" y="154"/>
                </a:cubicBezTo>
                <a:cubicBezTo>
                  <a:pt x="268" y="154"/>
                  <a:pt x="269" y="154"/>
                  <a:pt x="269" y="154"/>
                </a:cubicBezTo>
                <a:cubicBezTo>
                  <a:pt x="271" y="154"/>
                  <a:pt x="270" y="155"/>
                  <a:pt x="269" y="157"/>
                </a:cubicBezTo>
                <a:cubicBezTo>
                  <a:pt x="268" y="156"/>
                  <a:pt x="268" y="156"/>
                  <a:pt x="267" y="156"/>
                </a:cubicBezTo>
                <a:cubicBezTo>
                  <a:pt x="266" y="157"/>
                  <a:pt x="265" y="159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9"/>
                  <a:pt x="267" y="160"/>
                  <a:pt x="267" y="160"/>
                </a:cubicBezTo>
                <a:cubicBezTo>
                  <a:pt x="267" y="160"/>
                  <a:pt x="268" y="159"/>
                  <a:pt x="268" y="159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70" y="160"/>
                  <a:pt x="270" y="160"/>
                  <a:pt x="270" y="160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82" y="156"/>
                  <a:pt x="286" y="152"/>
                  <a:pt x="293" y="149"/>
                </a:cubicBezTo>
                <a:cubicBezTo>
                  <a:pt x="292" y="151"/>
                  <a:pt x="293" y="151"/>
                  <a:pt x="294" y="153"/>
                </a:cubicBezTo>
                <a:cubicBezTo>
                  <a:pt x="291" y="152"/>
                  <a:pt x="288" y="156"/>
                  <a:pt x="284" y="156"/>
                </a:cubicBezTo>
                <a:cubicBezTo>
                  <a:pt x="286" y="156"/>
                  <a:pt x="286" y="157"/>
                  <a:pt x="285" y="157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5"/>
                  <a:pt x="294" y="154"/>
                  <a:pt x="296" y="154"/>
                </a:cubicBezTo>
                <a:cubicBezTo>
                  <a:pt x="294" y="152"/>
                  <a:pt x="301" y="151"/>
                  <a:pt x="304" y="149"/>
                </a:cubicBezTo>
                <a:cubicBezTo>
                  <a:pt x="304" y="150"/>
                  <a:pt x="304" y="151"/>
                  <a:pt x="300" y="152"/>
                </a:cubicBezTo>
                <a:cubicBezTo>
                  <a:pt x="305" y="153"/>
                  <a:pt x="304" y="147"/>
                  <a:pt x="309" y="148"/>
                </a:cubicBezTo>
                <a:cubicBezTo>
                  <a:pt x="308" y="148"/>
                  <a:pt x="307" y="148"/>
                  <a:pt x="307" y="148"/>
                </a:cubicBezTo>
                <a:cubicBezTo>
                  <a:pt x="309" y="147"/>
                  <a:pt x="314" y="146"/>
                  <a:pt x="313" y="147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8" y="146"/>
                  <a:pt x="330" y="141"/>
                  <a:pt x="330" y="138"/>
                </a:cubicBezTo>
                <a:cubicBezTo>
                  <a:pt x="330" y="139"/>
                  <a:pt x="330" y="141"/>
                  <a:pt x="330" y="142"/>
                </a:cubicBezTo>
                <a:cubicBezTo>
                  <a:pt x="330" y="142"/>
                  <a:pt x="332" y="139"/>
                  <a:pt x="334" y="136"/>
                </a:cubicBezTo>
                <a:cubicBezTo>
                  <a:pt x="335" y="133"/>
                  <a:pt x="337" y="130"/>
                  <a:pt x="337" y="130"/>
                </a:cubicBezTo>
                <a:cubicBezTo>
                  <a:pt x="337" y="132"/>
                  <a:pt x="342" y="135"/>
                  <a:pt x="338" y="139"/>
                </a:cubicBezTo>
                <a:cubicBezTo>
                  <a:pt x="340" y="138"/>
                  <a:pt x="342" y="138"/>
                  <a:pt x="344" y="136"/>
                </a:cubicBezTo>
                <a:cubicBezTo>
                  <a:pt x="343" y="136"/>
                  <a:pt x="340" y="134"/>
                  <a:pt x="342" y="133"/>
                </a:cubicBezTo>
                <a:cubicBezTo>
                  <a:pt x="346" y="134"/>
                  <a:pt x="345" y="133"/>
                  <a:pt x="350" y="133"/>
                </a:cubicBezTo>
                <a:cubicBezTo>
                  <a:pt x="348" y="133"/>
                  <a:pt x="348" y="130"/>
                  <a:pt x="350" y="129"/>
                </a:cubicBezTo>
                <a:cubicBezTo>
                  <a:pt x="350" y="129"/>
                  <a:pt x="352" y="132"/>
                  <a:pt x="351" y="132"/>
                </a:cubicBezTo>
                <a:cubicBezTo>
                  <a:pt x="351" y="132"/>
                  <a:pt x="352" y="131"/>
                  <a:pt x="353" y="129"/>
                </a:cubicBezTo>
                <a:cubicBezTo>
                  <a:pt x="354" y="128"/>
                  <a:pt x="355" y="126"/>
                  <a:pt x="355" y="126"/>
                </a:cubicBezTo>
                <a:cubicBezTo>
                  <a:pt x="354" y="128"/>
                  <a:pt x="356" y="129"/>
                  <a:pt x="358" y="129"/>
                </a:cubicBezTo>
                <a:cubicBezTo>
                  <a:pt x="357" y="129"/>
                  <a:pt x="362" y="126"/>
                  <a:pt x="363" y="125"/>
                </a:cubicBezTo>
                <a:cubicBezTo>
                  <a:pt x="363" y="125"/>
                  <a:pt x="363" y="125"/>
                  <a:pt x="362" y="126"/>
                </a:cubicBezTo>
                <a:cubicBezTo>
                  <a:pt x="362" y="126"/>
                  <a:pt x="361" y="126"/>
                  <a:pt x="361" y="126"/>
                </a:cubicBezTo>
                <a:cubicBezTo>
                  <a:pt x="367" y="123"/>
                  <a:pt x="364" y="118"/>
                  <a:pt x="369" y="114"/>
                </a:cubicBezTo>
                <a:cubicBezTo>
                  <a:pt x="369" y="115"/>
                  <a:pt x="370" y="119"/>
                  <a:pt x="373" y="117"/>
                </a:cubicBezTo>
                <a:cubicBezTo>
                  <a:pt x="373" y="115"/>
                  <a:pt x="373" y="106"/>
                  <a:pt x="375" y="101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376" y="101"/>
                  <a:pt x="378" y="97"/>
                  <a:pt x="378" y="97"/>
                </a:cubicBezTo>
                <a:cubicBezTo>
                  <a:pt x="378" y="99"/>
                  <a:pt x="379" y="102"/>
                  <a:pt x="378" y="106"/>
                </a:cubicBezTo>
                <a:cubicBezTo>
                  <a:pt x="378" y="109"/>
                  <a:pt x="377" y="113"/>
                  <a:pt x="376" y="115"/>
                </a:cubicBezTo>
                <a:cubicBezTo>
                  <a:pt x="379" y="114"/>
                  <a:pt x="378" y="115"/>
                  <a:pt x="380" y="112"/>
                </a:cubicBezTo>
                <a:cubicBezTo>
                  <a:pt x="382" y="112"/>
                  <a:pt x="380" y="115"/>
                  <a:pt x="379" y="116"/>
                </a:cubicBezTo>
                <a:cubicBezTo>
                  <a:pt x="379" y="116"/>
                  <a:pt x="386" y="109"/>
                  <a:pt x="386" y="109"/>
                </a:cubicBezTo>
                <a:cubicBezTo>
                  <a:pt x="384" y="108"/>
                  <a:pt x="389" y="101"/>
                  <a:pt x="387" y="101"/>
                </a:cubicBezTo>
                <a:cubicBezTo>
                  <a:pt x="387" y="101"/>
                  <a:pt x="387" y="101"/>
                  <a:pt x="386" y="102"/>
                </a:cubicBezTo>
                <a:cubicBezTo>
                  <a:pt x="386" y="103"/>
                  <a:pt x="385" y="105"/>
                  <a:pt x="385" y="106"/>
                </a:cubicBezTo>
                <a:cubicBezTo>
                  <a:pt x="384" y="107"/>
                  <a:pt x="384" y="108"/>
                  <a:pt x="383" y="109"/>
                </a:cubicBezTo>
                <a:cubicBezTo>
                  <a:pt x="383" y="110"/>
                  <a:pt x="382" y="111"/>
                  <a:pt x="382" y="111"/>
                </a:cubicBezTo>
                <a:cubicBezTo>
                  <a:pt x="381" y="110"/>
                  <a:pt x="382" y="103"/>
                  <a:pt x="385" y="97"/>
                </a:cubicBezTo>
                <a:cubicBezTo>
                  <a:pt x="386" y="96"/>
                  <a:pt x="387" y="100"/>
                  <a:pt x="388" y="100"/>
                </a:cubicBezTo>
                <a:cubicBezTo>
                  <a:pt x="388" y="99"/>
                  <a:pt x="390" y="93"/>
                  <a:pt x="390" y="93"/>
                </a:cubicBezTo>
                <a:cubicBezTo>
                  <a:pt x="390" y="93"/>
                  <a:pt x="390" y="96"/>
                  <a:pt x="390" y="96"/>
                </a:cubicBezTo>
                <a:cubicBezTo>
                  <a:pt x="391" y="94"/>
                  <a:pt x="391" y="92"/>
                  <a:pt x="391" y="91"/>
                </a:cubicBezTo>
                <a:cubicBezTo>
                  <a:pt x="391" y="89"/>
                  <a:pt x="391" y="87"/>
                  <a:pt x="392" y="85"/>
                </a:cubicBezTo>
                <a:cubicBezTo>
                  <a:pt x="392" y="83"/>
                  <a:pt x="394" y="80"/>
                  <a:pt x="393" y="79"/>
                </a:cubicBezTo>
                <a:cubicBezTo>
                  <a:pt x="391" y="82"/>
                  <a:pt x="384" y="83"/>
                  <a:pt x="382" y="81"/>
                </a:cubicBezTo>
                <a:cubicBezTo>
                  <a:pt x="382" y="81"/>
                  <a:pt x="382" y="80"/>
                  <a:pt x="383" y="78"/>
                </a:cubicBezTo>
                <a:cubicBezTo>
                  <a:pt x="383" y="76"/>
                  <a:pt x="383" y="74"/>
                  <a:pt x="384" y="73"/>
                </a:cubicBezTo>
                <a:cubicBezTo>
                  <a:pt x="384" y="71"/>
                  <a:pt x="385" y="72"/>
                  <a:pt x="387" y="72"/>
                </a:cubicBezTo>
                <a:cubicBezTo>
                  <a:pt x="388" y="73"/>
                  <a:pt x="389" y="74"/>
                  <a:pt x="390" y="72"/>
                </a:cubicBezTo>
                <a:cubicBezTo>
                  <a:pt x="389" y="73"/>
                  <a:pt x="388" y="71"/>
                  <a:pt x="388" y="71"/>
                </a:cubicBezTo>
                <a:cubicBezTo>
                  <a:pt x="388" y="69"/>
                  <a:pt x="390" y="71"/>
                  <a:pt x="388" y="68"/>
                </a:cubicBezTo>
                <a:cubicBezTo>
                  <a:pt x="386" y="68"/>
                  <a:pt x="385" y="61"/>
                  <a:pt x="386" y="67"/>
                </a:cubicBezTo>
                <a:cubicBezTo>
                  <a:pt x="384" y="64"/>
                  <a:pt x="385" y="63"/>
                  <a:pt x="382" y="60"/>
                </a:cubicBezTo>
                <a:cubicBezTo>
                  <a:pt x="382" y="62"/>
                  <a:pt x="377" y="60"/>
                  <a:pt x="375" y="58"/>
                </a:cubicBezTo>
                <a:cubicBezTo>
                  <a:pt x="375" y="57"/>
                  <a:pt x="375" y="56"/>
                  <a:pt x="375" y="56"/>
                </a:cubicBezTo>
                <a:cubicBezTo>
                  <a:pt x="371" y="51"/>
                  <a:pt x="370" y="48"/>
                  <a:pt x="365" y="44"/>
                </a:cubicBezTo>
                <a:cubicBezTo>
                  <a:pt x="365" y="43"/>
                  <a:pt x="363" y="40"/>
                  <a:pt x="365" y="41"/>
                </a:cubicBezTo>
                <a:cubicBezTo>
                  <a:pt x="364" y="40"/>
                  <a:pt x="363" y="40"/>
                  <a:pt x="361" y="39"/>
                </a:cubicBezTo>
                <a:cubicBezTo>
                  <a:pt x="360" y="35"/>
                  <a:pt x="365" y="41"/>
                  <a:pt x="364" y="38"/>
                </a:cubicBezTo>
                <a:cubicBezTo>
                  <a:pt x="363" y="39"/>
                  <a:pt x="359" y="36"/>
                  <a:pt x="357" y="35"/>
                </a:cubicBezTo>
                <a:cubicBezTo>
                  <a:pt x="356" y="37"/>
                  <a:pt x="361" y="39"/>
                  <a:pt x="364" y="40"/>
                </a:cubicBezTo>
                <a:cubicBezTo>
                  <a:pt x="362" y="42"/>
                  <a:pt x="357" y="41"/>
                  <a:pt x="351" y="39"/>
                </a:cubicBezTo>
                <a:cubicBezTo>
                  <a:pt x="347" y="36"/>
                  <a:pt x="351" y="36"/>
                  <a:pt x="350" y="36"/>
                </a:cubicBezTo>
                <a:cubicBezTo>
                  <a:pt x="346" y="33"/>
                  <a:pt x="344" y="33"/>
                  <a:pt x="342" y="32"/>
                </a:cubicBezTo>
                <a:cubicBezTo>
                  <a:pt x="340" y="32"/>
                  <a:pt x="338" y="32"/>
                  <a:pt x="336" y="29"/>
                </a:cubicBezTo>
                <a:cubicBezTo>
                  <a:pt x="334" y="26"/>
                  <a:pt x="337" y="27"/>
                  <a:pt x="337" y="25"/>
                </a:cubicBezTo>
                <a:cubicBezTo>
                  <a:pt x="341" y="27"/>
                  <a:pt x="342" y="29"/>
                  <a:pt x="344" y="31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43" y="28"/>
                  <a:pt x="346" y="30"/>
                  <a:pt x="347" y="31"/>
                </a:cubicBezTo>
                <a:cubicBezTo>
                  <a:pt x="345" y="28"/>
                  <a:pt x="334" y="22"/>
                  <a:pt x="328" y="18"/>
                </a:cubicBezTo>
                <a:cubicBezTo>
                  <a:pt x="326" y="18"/>
                  <a:pt x="324" y="17"/>
                  <a:pt x="325" y="18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8" y="21"/>
                  <a:pt x="322" y="19"/>
                  <a:pt x="324" y="21"/>
                </a:cubicBezTo>
                <a:cubicBezTo>
                  <a:pt x="323" y="20"/>
                  <a:pt x="321" y="20"/>
                  <a:pt x="319" y="20"/>
                </a:cubicBezTo>
                <a:cubicBezTo>
                  <a:pt x="318" y="19"/>
                  <a:pt x="316" y="19"/>
                  <a:pt x="314" y="18"/>
                </a:cubicBezTo>
                <a:cubicBezTo>
                  <a:pt x="314" y="16"/>
                  <a:pt x="314" y="16"/>
                  <a:pt x="314" y="16"/>
                </a:cubicBezTo>
                <a:cubicBezTo>
                  <a:pt x="314" y="16"/>
                  <a:pt x="316" y="18"/>
                  <a:pt x="318" y="18"/>
                </a:cubicBezTo>
                <a:cubicBezTo>
                  <a:pt x="316" y="18"/>
                  <a:pt x="312" y="13"/>
                  <a:pt x="310" y="14"/>
                </a:cubicBezTo>
                <a:cubicBezTo>
                  <a:pt x="312" y="17"/>
                  <a:pt x="312" y="17"/>
                  <a:pt x="312" y="17"/>
                </a:cubicBezTo>
                <a:cubicBezTo>
                  <a:pt x="309" y="16"/>
                  <a:pt x="305" y="17"/>
                  <a:pt x="301" y="15"/>
                </a:cubicBezTo>
                <a:cubicBezTo>
                  <a:pt x="302" y="17"/>
                  <a:pt x="302" y="15"/>
                  <a:pt x="304" y="18"/>
                </a:cubicBezTo>
                <a:cubicBezTo>
                  <a:pt x="303" y="16"/>
                  <a:pt x="306" y="17"/>
                  <a:pt x="308" y="18"/>
                </a:cubicBezTo>
                <a:cubicBezTo>
                  <a:pt x="310" y="19"/>
                  <a:pt x="312" y="20"/>
                  <a:pt x="310" y="18"/>
                </a:cubicBezTo>
                <a:cubicBezTo>
                  <a:pt x="312" y="21"/>
                  <a:pt x="314" y="20"/>
                  <a:pt x="317" y="24"/>
                </a:cubicBezTo>
                <a:cubicBezTo>
                  <a:pt x="317" y="23"/>
                  <a:pt x="316" y="22"/>
                  <a:pt x="319" y="24"/>
                </a:cubicBezTo>
                <a:cubicBezTo>
                  <a:pt x="319" y="24"/>
                  <a:pt x="319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19" y="23"/>
                  <a:pt x="319" y="22"/>
                  <a:pt x="319" y="22"/>
                </a:cubicBezTo>
                <a:cubicBezTo>
                  <a:pt x="320" y="21"/>
                  <a:pt x="325" y="24"/>
                  <a:pt x="327" y="24"/>
                </a:cubicBezTo>
                <a:cubicBezTo>
                  <a:pt x="328" y="25"/>
                  <a:pt x="326" y="24"/>
                  <a:pt x="326" y="25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29" y="26"/>
                  <a:pt x="332" y="30"/>
                  <a:pt x="328" y="28"/>
                </a:cubicBezTo>
                <a:cubicBezTo>
                  <a:pt x="331" y="30"/>
                  <a:pt x="331" y="30"/>
                  <a:pt x="331" y="30"/>
                </a:cubicBezTo>
                <a:cubicBezTo>
                  <a:pt x="333" y="32"/>
                  <a:pt x="336" y="34"/>
                  <a:pt x="337" y="34"/>
                </a:cubicBezTo>
                <a:cubicBezTo>
                  <a:pt x="339" y="36"/>
                  <a:pt x="342" y="36"/>
                  <a:pt x="340" y="36"/>
                </a:cubicBezTo>
                <a:cubicBezTo>
                  <a:pt x="346" y="38"/>
                  <a:pt x="346" y="38"/>
                  <a:pt x="346" y="38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8" y="40"/>
                  <a:pt x="351" y="42"/>
                  <a:pt x="353" y="44"/>
                </a:cubicBezTo>
                <a:cubicBezTo>
                  <a:pt x="355" y="45"/>
                  <a:pt x="356" y="46"/>
                  <a:pt x="357" y="47"/>
                </a:cubicBezTo>
                <a:cubicBezTo>
                  <a:pt x="358" y="48"/>
                  <a:pt x="359" y="49"/>
                  <a:pt x="360" y="51"/>
                </a:cubicBezTo>
                <a:cubicBezTo>
                  <a:pt x="362" y="52"/>
                  <a:pt x="363" y="53"/>
                  <a:pt x="365" y="56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6" y="58"/>
                  <a:pt x="367" y="59"/>
                  <a:pt x="368" y="61"/>
                </a:cubicBezTo>
                <a:cubicBezTo>
                  <a:pt x="369" y="62"/>
                  <a:pt x="369" y="63"/>
                  <a:pt x="370" y="63"/>
                </a:cubicBezTo>
                <a:cubicBezTo>
                  <a:pt x="370" y="64"/>
                  <a:pt x="370" y="65"/>
                  <a:pt x="371" y="67"/>
                </a:cubicBezTo>
                <a:cubicBezTo>
                  <a:pt x="371" y="68"/>
                  <a:pt x="372" y="69"/>
                  <a:pt x="373" y="70"/>
                </a:cubicBezTo>
                <a:cubicBezTo>
                  <a:pt x="373" y="71"/>
                  <a:pt x="374" y="73"/>
                  <a:pt x="375" y="74"/>
                </a:cubicBezTo>
                <a:cubicBezTo>
                  <a:pt x="375" y="75"/>
                  <a:pt x="376" y="76"/>
                  <a:pt x="376" y="77"/>
                </a:cubicBezTo>
                <a:cubicBezTo>
                  <a:pt x="377" y="77"/>
                  <a:pt x="377" y="77"/>
                  <a:pt x="377" y="77"/>
                </a:cubicBezTo>
                <a:cubicBezTo>
                  <a:pt x="378" y="79"/>
                  <a:pt x="378" y="81"/>
                  <a:pt x="379" y="85"/>
                </a:cubicBezTo>
                <a:cubicBezTo>
                  <a:pt x="380" y="84"/>
                  <a:pt x="380" y="84"/>
                  <a:pt x="380" y="84"/>
                </a:cubicBezTo>
                <a:cubicBezTo>
                  <a:pt x="381" y="87"/>
                  <a:pt x="378" y="91"/>
                  <a:pt x="376" y="95"/>
                </a:cubicBezTo>
                <a:cubicBezTo>
                  <a:pt x="376" y="95"/>
                  <a:pt x="376" y="94"/>
                  <a:pt x="377" y="93"/>
                </a:cubicBezTo>
                <a:cubicBezTo>
                  <a:pt x="375" y="95"/>
                  <a:pt x="374" y="98"/>
                  <a:pt x="372" y="100"/>
                </a:cubicBezTo>
                <a:cubicBezTo>
                  <a:pt x="371" y="103"/>
                  <a:pt x="369" y="106"/>
                  <a:pt x="367" y="107"/>
                </a:cubicBezTo>
                <a:cubicBezTo>
                  <a:pt x="366" y="108"/>
                  <a:pt x="365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3" y="109"/>
                  <a:pt x="363" y="110"/>
                  <a:pt x="362" y="110"/>
                </a:cubicBezTo>
                <a:cubicBezTo>
                  <a:pt x="363" y="110"/>
                  <a:pt x="363" y="110"/>
                  <a:pt x="364" y="109"/>
                </a:cubicBezTo>
                <a:cubicBezTo>
                  <a:pt x="363" y="110"/>
                  <a:pt x="362" y="111"/>
                  <a:pt x="361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7" y="112"/>
                  <a:pt x="358" y="113"/>
                  <a:pt x="360" y="114"/>
                </a:cubicBezTo>
                <a:cubicBezTo>
                  <a:pt x="359" y="114"/>
                  <a:pt x="359" y="115"/>
                  <a:pt x="358" y="115"/>
                </a:cubicBezTo>
                <a:cubicBezTo>
                  <a:pt x="356" y="114"/>
                  <a:pt x="355" y="118"/>
                  <a:pt x="352" y="117"/>
                </a:cubicBezTo>
                <a:cubicBezTo>
                  <a:pt x="352" y="119"/>
                  <a:pt x="346" y="122"/>
                  <a:pt x="346" y="125"/>
                </a:cubicBezTo>
                <a:cubicBezTo>
                  <a:pt x="346" y="125"/>
                  <a:pt x="345" y="125"/>
                  <a:pt x="346" y="124"/>
                </a:cubicBezTo>
                <a:cubicBezTo>
                  <a:pt x="344" y="125"/>
                  <a:pt x="342" y="125"/>
                  <a:pt x="341" y="127"/>
                </a:cubicBezTo>
                <a:cubicBezTo>
                  <a:pt x="340" y="125"/>
                  <a:pt x="340" y="125"/>
                  <a:pt x="340" y="125"/>
                </a:cubicBezTo>
                <a:cubicBezTo>
                  <a:pt x="340" y="125"/>
                  <a:pt x="337" y="129"/>
                  <a:pt x="337" y="129"/>
                </a:cubicBezTo>
                <a:cubicBezTo>
                  <a:pt x="334" y="129"/>
                  <a:pt x="333" y="129"/>
                  <a:pt x="335" y="127"/>
                </a:cubicBezTo>
                <a:cubicBezTo>
                  <a:pt x="330" y="131"/>
                  <a:pt x="331" y="130"/>
                  <a:pt x="327" y="134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5" y="133"/>
                  <a:pt x="323" y="136"/>
                  <a:pt x="321" y="135"/>
                </a:cubicBezTo>
                <a:cubicBezTo>
                  <a:pt x="317" y="134"/>
                  <a:pt x="302" y="142"/>
                  <a:pt x="292" y="142"/>
                </a:cubicBezTo>
                <a:cubicBezTo>
                  <a:pt x="295" y="145"/>
                  <a:pt x="287" y="142"/>
                  <a:pt x="287" y="145"/>
                </a:cubicBezTo>
                <a:cubicBezTo>
                  <a:pt x="286" y="144"/>
                  <a:pt x="285" y="144"/>
                  <a:pt x="286" y="143"/>
                </a:cubicBezTo>
                <a:cubicBezTo>
                  <a:pt x="281" y="145"/>
                  <a:pt x="278" y="144"/>
                  <a:pt x="275" y="147"/>
                </a:cubicBezTo>
                <a:cubicBezTo>
                  <a:pt x="274" y="146"/>
                  <a:pt x="276" y="146"/>
                  <a:pt x="275" y="145"/>
                </a:cubicBezTo>
                <a:cubicBezTo>
                  <a:pt x="275" y="146"/>
                  <a:pt x="274" y="146"/>
                  <a:pt x="273" y="146"/>
                </a:cubicBezTo>
                <a:cubicBezTo>
                  <a:pt x="272" y="146"/>
                  <a:pt x="274" y="145"/>
                  <a:pt x="274" y="145"/>
                </a:cubicBezTo>
                <a:cubicBezTo>
                  <a:pt x="269" y="146"/>
                  <a:pt x="269" y="149"/>
                  <a:pt x="269" y="151"/>
                </a:cubicBezTo>
                <a:cubicBezTo>
                  <a:pt x="266" y="151"/>
                  <a:pt x="265" y="151"/>
                  <a:pt x="263" y="153"/>
                </a:cubicBezTo>
                <a:cubicBezTo>
                  <a:pt x="262" y="153"/>
                  <a:pt x="260" y="152"/>
                  <a:pt x="264" y="151"/>
                </a:cubicBezTo>
                <a:cubicBezTo>
                  <a:pt x="262" y="151"/>
                  <a:pt x="252" y="153"/>
                  <a:pt x="252" y="154"/>
                </a:cubicBezTo>
                <a:cubicBezTo>
                  <a:pt x="252" y="154"/>
                  <a:pt x="250" y="155"/>
                  <a:pt x="249" y="155"/>
                </a:cubicBezTo>
                <a:cubicBezTo>
                  <a:pt x="245" y="156"/>
                  <a:pt x="244" y="156"/>
                  <a:pt x="240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0" y="160"/>
                  <a:pt x="238" y="158"/>
                  <a:pt x="235" y="159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227" y="159"/>
                  <a:pt x="232" y="160"/>
                  <a:pt x="224" y="160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4" y="164"/>
                  <a:pt x="217" y="160"/>
                  <a:pt x="213" y="162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3" y="164"/>
                  <a:pt x="208" y="160"/>
                  <a:pt x="205" y="160"/>
                </a:cubicBezTo>
                <a:cubicBezTo>
                  <a:pt x="204" y="160"/>
                  <a:pt x="206" y="159"/>
                  <a:pt x="207" y="159"/>
                </a:cubicBezTo>
                <a:cubicBezTo>
                  <a:pt x="200" y="158"/>
                  <a:pt x="206" y="161"/>
                  <a:pt x="201" y="162"/>
                </a:cubicBezTo>
                <a:cubicBezTo>
                  <a:pt x="200" y="161"/>
                  <a:pt x="202" y="159"/>
                  <a:pt x="199" y="160"/>
                </a:cubicBezTo>
                <a:cubicBezTo>
                  <a:pt x="197" y="159"/>
                  <a:pt x="190" y="164"/>
                  <a:pt x="185" y="163"/>
                </a:cubicBezTo>
                <a:cubicBezTo>
                  <a:pt x="187" y="164"/>
                  <a:pt x="188" y="164"/>
                  <a:pt x="185" y="165"/>
                </a:cubicBezTo>
                <a:cubicBezTo>
                  <a:pt x="182" y="166"/>
                  <a:pt x="176" y="163"/>
                  <a:pt x="173" y="166"/>
                </a:cubicBezTo>
                <a:cubicBezTo>
                  <a:pt x="173" y="166"/>
                  <a:pt x="173" y="166"/>
                  <a:pt x="172" y="166"/>
                </a:cubicBezTo>
                <a:cubicBezTo>
                  <a:pt x="170" y="167"/>
                  <a:pt x="164" y="168"/>
                  <a:pt x="163" y="169"/>
                </a:cubicBezTo>
                <a:cubicBezTo>
                  <a:pt x="160" y="165"/>
                  <a:pt x="147" y="173"/>
                  <a:pt x="146" y="169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34" y="169"/>
                  <a:pt x="132" y="170"/>
                  <a:pt x="130" y="172"/>
                </a:cubicBezTo>
                <a:cubicBezTo>
                  <a:pt x="129" y="171"/>
                  <a:pt x="130" y="171"/>
                  <a:pt x="130" y="171"/>
                </a:cubicBezTo>
                <a:cubicBezTo>
                  <a:pt x="122" y="170"/>
                  <a:pt x="122" y="170"/>
                  <a:pt x="115" y="173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4" y="172"/>
                  <a:pt x="111" y="171"/>
                  <a:pt x="108" y="171"/>
                </a:cubicBezTo>
                <a:cubicBezTo>
                  <a:pt x="105" y="170"/>
                  <a:pt x="101" y="170"/>
                  <a:pt x="97" y="170"/>
                </a:cubicBezTo>
                <a:cubicBezTo>
                  <a:pt x="97" y="170"/>
                  <a:pt x="97" y="170"/>
                  <a:pt x="98" y="170"/>
                </a:cubicBezTo>
                <a:cubicBezTo>
                  <a:pt x="89" y="171"/>
                  <a:pt x="79" y="164"/>
                  <a:pt x="75" y="169"/>
                </a:cubicBezTo>
                <a:cubicBezTo>
                  <a:pt x="75" y="169"/>
                  <a:pt x="74" y="169"/>
                  <a:pt x="72" y="169"/>
                </a:cubicBezTo>
                <a:cubicBezTo>
                  <a:pt x="71" y="169"/>
                  <a:pt x="70" y="169"/>
                  <a:pt x="70" y="169"/>
                </a:cubicBezTo>
                <a:cubicBezTo>
                  <a:pt x="77" y="171"/>
                  <a:pt x="68" y="172"/>
                  <a:pt x="71" y="173"/>
                </a:cubicBezTo>
                <a:cubicBezTo>
                  <a:pt x="68" y="173"/>
                  <a:pt x="64" y="170"/>
                  <a:pt x="68" y="170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70" y="168"/>
                  <a:pt x="60" y="168"/>
                  <a:pt x="60" y="166"/>
                </a:cubicBezTo>
                <a:cubicBezTo>
                  <a:pt x="47" y="164"/>
                  <a:pt x="35" y="158"/>
                  <a:pt x="27" y="15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3"/>
                  <a:pt x="26" y="152"/>
                  <a:pt x="25" y="151"/>
                </a:cubicBezTo>
                <a:cubicBezTo>
                  <a:pt x="24" y="150"/>
                  <a:pt x="23" y="150"/>
                  <a:pt x="23" y="150"/>
                </a:cubicBezTo>
                <a:cubicBezTo>
                  <a:pt x="23" y="149"/>
                  <a:pt x="24" y="148"/>
                  <a:pt x="26" y="150"/>
                </a:cubicBezTo>
                <a:cubicBezTo>
                  <a:pt x="25" y="149"/>
                  <a:pt x="24" y="148"/>
                  <a:pt x="23" y="148"/>
                </a:cubicBezTo>
                <a:cubicBezTo>
                  <a:pt x="22" y="147"/>
                  <a:pt x="21" y="147"/>
                  <a:pt x="21" y="147"/>
                </a:cubicBezTo>
                <a:cubicBezTo>
                  <a:pt x="20" y="145"/>
                  <a:pt x="21" y="145"/>
                  <a:pt x="22" y="145"/>
                </a:cubicBezTo>
                <a:cubicBezTo>
                  <a:pt x="23" y="146"/>
                  <a:pt x="24" y="146"/>
                  <a:pt x="23" y="146"/>
                </a:cubicBezTo>
                <a:cubicBezTo>
                  <a:pt x="23" y="146"/>
                  <a:pt x="22" y="144"/>
                  <a:pt x="22" y="144"/>
                </a:cubicBezTo>
                <a:cubicBezTo>
                  <a:pt x="22" y="144"/>
                  <a:pt x="22" y="145"/>
                  <a:pt x="22" y="145"/>
                </a:cubicBezTo>
                <a:cubicBezTo>
                  <a:pt x="20" y="144"/>
                  <a:pt x="19" y="144"/>
                  <a:pt x="18" y="141"/>
                </a:cubicBezTo>
                <a:cubicBezTo>
                  <a:pt x="17" y="139"/>
                  <a:pt x="18" y="139"/>
                  <a:pt x="18" y="139"/>
                </a:cubicBezTo>
                <a:cubicBezTo>
                  <a:pt x="18" y="139"/>
                  <a:pt x="18" y="138"/>
                  <a:pt x="17" y="137"/>
                </a:cubicBezTo>
                <a:cubicBezTo>
                  <a:pt x="17" y="137"/>
                  <a:pt x="17" y="136"/>
                  <a:pt x="16" y="135"/>
                </a:cubicBezTo>
                <a:cubicBezTo>
                  <a:pt x="16" y="134"/>
                  <a:pt x="16" y="133"/>
                  <a:pt x="16" y="133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3" y="133"/>
                  <a:pt x="13" y="131"/>
                  <a:pt x="12" y="133"/>
                </a:cubicBezTo>
                <a:cubicBezTo>
                  <a:pt x="13" y="131"/>
                  <a:pt x="12" y="126"/>
                  <a:pt x="12" y="122"/>
                </a:cubicBezTo>
                <a:cubicBezTo>
                  <a:pt x="11" y="117"/>
                  <a:pt x="11" y="112"/>
                  <a:pt x="12" y="111"/>
                </a:cubicBezTo>
                <a:cubicBezTo>
                  <a:pt x="10" y="108"/>
                  <a:pt x="11" y="104"/>
                  <a:pt x="12" y="100"/>
                </a:cubicBezTo>
                <a:cubicBezTo>
                  <a:pt x="11" y="101"/>
                  <a:pt x="9" y="101"/>
                  <a:pt x="10" y="98"/>
                </a:cubicBezTo>
                <a:cubicBezTo>
                  <a:pt x="12" y="99"/>
                  <a:pt x="12" y="97"/>
                  <a:pt x="13" y="95"/>
                </a:cubicBezTo>
                <a:cubicBezTo>
                  <a:pt x="14" y="93"/>
                  <a:pt x="14" y="90"/>
                  <a:pt x="16" y="89"/>
                </a:cubicBezTo>
                <a:cubicBezTo>
                  <a:pt x="14" y="91"/>
                  <a:pt x="18" y="79"/>
                  <a:pt x="14" y="82"/>
                </a:cubicBezTo>
                <a:cubicBezTo>
                  <a:pt x="16" y="79"/>
                  <a:pt x="16" y="82"/>
                  <a:pt x="17" y="80"/>
                </a:cubicBezTo>
                <a:cubicBezTo>
                  <a:pt x="18" y="73"/>
                  <a:pt x="24" y="66"/>
                  <a:pt x="27" y="58"/>
                </a:cubicBezTo>
                <a:cubicBezTo>
                  <a:pt x="27" y="58"/>
                  <a:pt x="25" y="58"/>
                  <a:pt x="25" y="56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2"/>
                  <a:pt x="28" y="51"/>
                  <a:pt x="31" y="49"/>
                </a:cubicBezTo>
                <a:cubicBezTo>
                  <a:pt x="31" y="49"/>
                  <a:pt x="30" y="49"/>
                  <a:pt x="30" y="48"/>
                </a:cubicBezTo>
                <a:cubicBezTo>
                  <a:pt x="36" y="41"/>
                  <a:pt x="41" y="34"/>
                  <a:pt x="47" y="27"/>
                </a:cubicBezTo>
                <a:cubicBezTo>
                  <a:pt x="52" y="20"/>
                  <a:pt x="60" y="14"/>
                  <a:pt x="68" y="13"/>
                </a:cubicBezTo>
                <a:cubicBezTo>
                  <a:pt x="66" y="13"/>
                  <a:pt x="67" y="13"/>
                  <a:pt x="68" y="12"/>
                </a:cubicBezTo>
                <a:cubicBezTo>
                  <a:pt x="67" y="12"/>
                  <a:pt x="68" y="11"/>
                  <a:pt x="67" y="10"/>
                </a:cubicBezTo>
                <a:cubicBezTo>
                  <a:pt x="67" y="10"/>
                  <a:pt x="69" y="10"/>
                  <a:pt x="71" y="10"/>
                </a:cubicBezTo>
                <a:cubicBezTo>
                  <a:pt x="73" y="10"/>
                  <a:pt x="74" y="9"/>
                  <a:pt x="74" y="10"/>
                </a:cubicBezTo>
                <a:cubicBezTo>
                  <a:pt x="75" y="9"/>
                  <a:pt x="77" y="8"/>
                  <a:pt x="78" y="8"/>
                </a:cubicBezTo>
                <a:cubicBezTo>
                  <a:pt x="79" y="8"/>
                  <a:pt x="80" y="8"/>
                  <a:pt x="81" y="8"/>
                </a:cubicBezTo>
                <a:cubicBezTo>
                  <a:pt x="81" y="7"/>
                  <a:pt x="82" y="7"/>
                  <a:pt x="82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1" y="6"/>
                  <a:pt x="80" y="5"/>
                  <a:pt x="79" y="3"/>
                </a:cubicBezTo>
                <a:cubicBezTo>
                  <a:pt x="77" y="2"/>
                  <a:pt x="75" y="1"/>
                  <a:pt x="75" y="0"/>
                </a:cubicBezTo>
                <a:cubicBezTo>
                  <a:pt x="74" y="1"/>
                  <a:pt x="73" y="1"/>
                  <a:pt x="72" y="1"/>
                </a:cubicBezTo>
                <a:cubicBezTo>
                  <a:pt x="70" y="1"/>
                  <a:pt x="69" y="1"/>
                  <a:pt x="67" y="1"/>
                </a:cubicBezTo>
                <a:cubicBezTo>
                  <a:pt x="64" y="1"/>
                  <a:pt x="61" y="2"/>
                  <a:pt x="59" y="6"/>
                </a:cubicBezTo>
                <a:cubicBezTo>
                  <a:pt x="58" y="6"/>
                  <a:pt x="60" y="4"/>
                  <a:pt x="59" y="4"/>
                </a:cubicBezTo>
                <a:cubicBezTo>
                  <a:pt x="58" y="6"/>
                  <a:pt x="56" y="7"/>
                  <a:pt x="53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10"/>
                  <a:pt x="50" y="11"/>
                  <a:pt x="48" y="12"/>
                </a:cubicBezTo>
                <a:cubicBezTo>
                  <a:pt x="46" y="13"/>
                  <a:pt x="45" y="15"/>
                  <a:pt x="43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37" y="21"/>
                  <a:pt x="36" y="23"/>
                  <a:pt x="34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7"/>
                  <a:pt x="33" y="27"/>
                  <a:pt x="32" y="27"/>
                </a:cubicBezTo>
                <a:cubicBezTo>
                  <a:pt x="32" y="29"/>
                  <a:pt x="33" y="28"/>
                  <a:pt x="34" y="27"/>
                </a:cubicBezTo>
                <a:cubicBezTo>
                  <a:pt x="35" y="25"/>
                  <a:pt x="36" y="24"/>
                  <a:pt x="36" y="26"/>
                </a:cubicBezTo>
                <a:cubicBezTo>
                  <a:pt x="34" y="26"/>
                  <a:pt x="32" y="29"/>
                  <a:pt x="29" y="33"/>
                </a:cubicBezTo>
                <a:cubicBezTo>
                  <a:pt x="27" y="36"/>
                  <a:pt x="25" y="39"/>
                  <a:pt x="23" y="39"/>
                </a:cubicBezTo>
                <a:cubicBezTo>
                  <a:pt x="21" y="42"/>
                  <a:pt x="25" y="39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6"/>
                  <a:pt x="19" y="46"/>
                  <a:pt x="18" y="46"/>
                </a:cubicBezTo>
                <a:cubicBezTo>
                  <a:pt x="19" y="46"/>
                  <a:pt x="19" y="44"/>
                  <a:pt x="19" y="44"/>
                </a:cubicBezTo>
                <a:cubicBezTo>
                  <a:pt x="17" y="46"/>
                  <a:pt x="15" y="52"/>
                  <a:pt x="14" y="53"/>
                </a:cubicBezTo>
                <a:cubicBezTo>
                  <a:pt x="17" y="50"/>
                  <a:pt x="17" y="50"/>
                  <a:pt x="17" y="50"/>
                </a:cubicBezTo>
                <a:cubicBezTo>
                  <a:pt x="13" y="59"/>
                  <a:pt x="7" y="70"/>
                  <a:pt x="6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7"/>
                  <a:pt x="5" y="85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7"/>
                  <a:pt x="4" y="99"/>
                </a:cubicBezTo>
                <a:cubicBezTo>
                  <a:pt x="3" y="97"/>
                  <a:pt x="2" y="102"/>
                  <a:pt x="1" y="100"/>
                </a:cubicBezTo>
                <a:cubicBezTo>
                  <a:pt x="2" y="108"/>
                  <a:pt x="2" y="104"/>
                  <a:pt x="4" y="109"/>
                </a:cubicBezTo>
                <a:cubicBezTo>
                  <a:pt x="3" y="110"/>
                  <a:pt x="3" y="110"/>
                  <a:pt x="3" y="110"/>
                </a:cubicBezTo>
                <a:cubicBezTo>
                  <a:pt x="4" y="112"/>
                  <a:pt x="4" y="112"/>
                  <a:pt x="4" y="116"/>
                </a:cubicBezTo>
                <a:cubicBezTo>
                  <a:pt x="3" y="113"/>
                  <a:pt x="3" y="119"/>
                  <a:pt x="1" y="115"/>
                </a:cubicBezTo>
                <a:cubicBezTo>
                  <a:pt x="0" y="119"/>
                  <a:pt x="1" y="123"/>
                  <a:pt x="2" y="125"/>
                </a:cubicBezTo>
                <a:cubicBezTo>
                  <a:pt x="3" y="128"/>
                  <a:pt x="3" y="130"/>
                  <a:pt x="2" y="132"/>
                </a:cubicBezTo>
                <a:cubicBezTo>
                  <a:pt x="4" y="134"/>
                  <a:pt x="4" y="132"/>
                  <a:pt x="4" y="130"/>
                </a:cubicBezTo>
                <a:cubicBezTo>
                  <a:pt x="4" y="128"/>
                  <a:pt x="3" y="125"/>
                  <a:pt x="3" y="127"/>
                </a:cubicBezTo>
                <a:cubicBezTo>
                  <a:pt x="4" y="125"/>
                  <a:pt x="6" y="129"/>
                  <a:pt x="7" y="132"/>
                </a:cubicBezTo>
                <a:cubicBezTo>
                  <a:pt x="7" y="133"/>
                  <a:pt x="6" y="135"/>
                  <a:pt x="6" y="137"/>
                </a:cubicBezTo>
                <a:cubicBezTo>
                  <a:pt x="6" y="139"/>
                  <a:pt x="6" y="141"/>
                  <a:pt x="7" y="144"/>
                </a:cubicBezTo>
                <a:cubicBezTo>
                  <a:pt x="7" y="144"/>
                  <a:pt x="7" y="144"/>
                  <a:pt x="6" y="143"/>
                </a:cubicBezTo>
                <a:cubicBezTo>
                  <a:pt x="7" y="146"/>
                  <a:pt x="10" y="147"/>
                  <a:pt x="11" y="151"/>
                </a:cubicBezTo>
                <a:cubicBezTo>
                  <a:pt x="13" y="151"/>
                  <a:pt x="13" y="154"/>
                  <a:pt x="15" y="153"/>
                </a:cubicBezTo>
                <a:cubicBezTo>
                  <a:pt x="15" y="153"/>
                  <a:pt x="14" y="152"/>
                  <a:pt x="13" y="151"/>
                </a:cubicBezTo>
                <a:cubicBezTo>
                  <a:pt x="12" y="150"/>
                  <a:pt x="11" y="148"/>
                  <a:pt x="11" y="148"/>
                </a:cubicBezTo>
                <a:cubicBezTo>
                  <a:pt x="12" y="150"/>
                  <a:pt x="14" y="151"/>
                  <a:pt x="16" y="152"/>
                </a:cubicBezTo>
                <a:cubicBezTo>
                  <a:pt x="18" y="153"/>
                  <a:pt x="19" y="155"/>
                  <a:pt x="21" y="157"/>
                </a:cubicBezTo>
                <a:cubicBezTo>
                  <a:pt x="20" y="157"/>
                  <a:pt x="19" y="156"/>
                  <a:pt x="18" y="156"/>
                </a:cubicBezTo>
                <a:cubicBezTo>
                  <a:pt x="18" y="157"/>
                  <a:pt x="20" y="158"/>
                  <a:pt x="21" y="159"/>
                </a:cubicBezTo>
                <a:cubicBezTo>
                  <a:pt x="19" y="161"/>
                  <a:pt x="15" y="155"/>
                  <a:pt x="11" y="152"/>
                </a:cubicBezTo>
                <a:cubicBezTo>
                  <a:pt x="11" y="153"/>
                  <a:pt x="13" y="155"/>
                  <a:pt x="14" y="156"/>
                </a:cubicBezTo>
                <a:cubicBezTo>
                  <a:pt x="15" y="156"/>
                  <a:pt x="16" y="157"/>
                  <a:pt x="14" y="157"/>
                </a:cubicBezTo>
                <a:cubicBezTo>
                  <a:pt x="17" y="157"/>
                  <a:pt x="18" y="159"/>
                  <a:pt x="19" y="160"/>
                </a:cubicBezTo>
                <a:cubicBezTo>
                  <a:pt x="21" y="162"/>
                  <a:pt x="22" y="163"/>
                  <a:pt x="25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5"/>
                  <a:pt x="27" y="165"/>
                  <a:pt x="28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9" y="167"/>
                  <a:pt x="31" y="171"/>
                  <a:pt x="35" y="172"/>
                </a:cubicBezTo>
                <a:cubicBezTo>
                  <a:pt x="27" y="169"/>
                  <a:pt x="34" y="170"/>
                  <a:pt x="31" y="167"/>
                </a:cubicBezTo>
                <a:cubicBezTo>
                  <a:pt x="36" y="169"/>
                  <a:pt x="37" y="170"/>
                  <a:pt x="38" y="172"/>
                </a:cubicBezTo>
                <a:cubicBezTo>
                  <a:pt x="39" y="173"/>
                  <a:pt x="40" y="175"/>
                  <a:pt x="45" y="176"/>
                </a:cubicBezTo>
                <a:cubicBezTo>
                  <a:pt x="44" y="176"/>
                  <a:pt x="40" y="174"/>
                  <a:pt x="43" y="174"/>
                </a:cubicBezTo>
                <a:cubicBezTo>
                  <a:pt x="44" y="175"/>
                  <a:pt x="47" y="176"/>
                  <a:pt x="48" y="177"/>
                </a:cubicBezTo>
                <a:cubicBezTo>
                  <a:pt x="55" y="179"/>
                  <a:pt x="47" y="176"/>
                  <a:pt x="50" y="175"/>
                </a:cubicBezTo>
                <a:cubicBezTo>
                  <a:pt x="52" y="178"/>
                  <a:pt x="54" y="176"/>
                  <a:pt x="57" y="176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4" y="180"/>
                  <a:pt x="59" y="175"/>
                  <a:pt x="66" y="177"/>
                </a:cubicBezTo>
                <a:cubicBezTo>
                  <a:pt x="66" y="177"/>
                  <a:pt x="65" y="177"/>
                  <a:pt x="64" y="178"/>
                </a:cubicBezTo>
                <a:cubicBezTo>
                  <a:pt x="63" y="178"/>
                  <a:pt x="62" y="178"/>
                  <a:pt x="62" y="178"/>
                </a:cubicBezTo>
                <a:cubicBezTo>
                  <a:pt x="62" y="178"/>
                  <a:pt x="63" y="179"/>
                  <a:pt x="64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9" y="180"/>
                  <a:pt x="70" y="180"/>
                  <a:pt x="74" y="181"/>
                </a:cubicBezTo>
                <a:cubicBezTo>
                  <a:pt x="74" y="180"/>
                  <a:pt x="75" y="178"/>
                  <a:pt x="78" y="179"/>
                </a:cubicBezTo>
                <a:cubicBezTo>
                  <a:pt x="81" y="180"/>
                  <a:pt x="77" y="180"/>
                  <a:pt x="82" y="180"/>
                </a:cubicBezTo>
                <a:cubicBezTo>
                  <a:pt x="81" y="181"/>
                  <a:pt x="79" y="182"/>
                  <a:pt x="77" y="181"/>
                </a:cubicBezTo>
                <a:cubicBezTo>
                  <a:pt x="77" y="181"/>
                  <a:pt x="76" y="181"/>
                  <a:pt x="76" y="182"/>
                </a:cubicBezTo>
                <a:cubicBezTo>
                  <a:pt x="78" y="183"/>
                  <a:pt x="82" y="183"/>
                  <a:pt x="84" y="183"/>
                </a:cubicBezTo>
                <a:cubicBezTo>
                  <a:pt x="83" y="183"/>
                  <a:pt x="83" y="183"/>
                  <a:pt x="82" y="182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90" y="182"/>
                  <a:pt x="89" y="182"/>
                  <a:pt x="89" y="182"/>
                </a:cubicBezTo>
                <a:cubicBezTo>
                  <a:pt x="90" y="182"/>
                  <a:pt x="91" y="182"/>
                  <a:pt x="93" y="182"/>
                </a:cubicBezTo>
                <a:cubicBezTo>
                  <a:pt x="92" y="183"/>
                  <a:pt x="92" y="184"/>
                  <a:pt x="90" y="184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7" y="184"/>
                  <a:pt x="100" y="185"/>
                  <a:pt x="99" y="185"/>
                </a:cubicBezTo>
                <a:cubicBezTo>
                  <a:pt x="102" y="186"/>
                  <a:pt x="108" y="184"/>
                  <a:pt x="113" y="184"/>
                </a:cubicBezTo>
                <a:cubicBezTo>
                  <a:pt x="113" y="184"/>
                  <a:pt x="114" y="184"/>
                  <a:pt x="115" y="184"/>
                </a:cubicBezTo>
                <a:cubicBezTo>
                  <a:pt x="119" y="184"/>
                  <a:pt x="124" y="185"/>
                  <a:pt x="129" y="183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185"/>
                  <a:pt x="128" y="183"/>
                  <a:pt x="135" y="182"/>
                </a:cubicBezTo>
                <a:cubicBezTo>
                  <a:pt x="140" y="181"/>
                  <a:pt x="137" y="183"/>
                  <a:pt x="139" y="184"/>
                </a:cubicBezTo>
                <a:cubicBezTo>
                  <a:pt x="141" y="182"/>
                  <a:pt x="145" y="180"/>
                  <a:pt x="150" y="181"/>
                </a:cubicBezTo>
                <a:cubicBezTo>
                  <a:pt x="148" y="182"/>
                  <a:pt x="147" y="182"/>
                  <a:pt x="146" y="182"/>
                </a:cubicBezTo>
                <a:close/>
                <a:moveTo>
                  <a:pt x="197" y="175"/>
                </a:moveTo>
                <a:cubicBezTo>
                  <a:pt x="196" y="175"/>
                  <a:pt x="195" y="177"/>
                  <a:pt x="194" y="176"/>
                </a:cubicBezTo>
                <a:cubicBezTo>
                  <a:pt x="195" y="174"/>
                  <a:pt x="196" y="175"/>
                  <a:pt x="197" y="175"/>
                </a:cubicBezTo>
                <a:close/>
                <a:moveTo>
                  <a:pt x="274" y="157"/>
                </a:moveTo>
                <a:cubicBezTo>
                  <a:pt x="274" y="157"/>
                  <a:pt x="272" y="157"/>
                  <a:pt x="271" y="157"/>
                </a:cubicBezTo>
                <a:cubicBezTo>
                  <a:pt x="272" y="157"/>
                  <a:pt x="273" y="157"/>
                  <a:pt x="274" y="157"/>
                </a:cubicBezTo>
                <a:close/>
                <a:moveTo>
                  <a:pt x="334" y="31"/>
                </a:moveTo>
                <a:cubicBezTo>
                  <a:pt x="335" y="31"/>
                  <a:pt x="335" y="31"/>
                  <a:pt x="335" y="31"/>
                </a:cubicBezTo>
                <a:cubicBezTo>
                  <a:pt x="336" y="32"/>
                  <a:pt x="336" y="32"/>
                  <a:pt x="334" y="31"/>
                </a:cubicBezTo>
                <a:close/>
                <a:moveTo>
                  <a:pt x="331" y="28"/>
                </a:moveTo>
                <a:cubicBezTo>
                  <a:pt x="330" y="28"/>
                  <a:pt x="330" y="28"/>
                  <a:pt x="330" y="29"/>
                </a:cubicBezTo>
                <a:cubicBezTo>
                  <a:pt x="331" y="28"/>
                  <a:pt x="332" y="29"/>
                  <a:pt x="333" y="30"/>
                </a:cubicBezTo>
                <a:cubicBezTo>
                  <a:pt x="333" y="29"/>
                  <a:pt x="332" y="29"/>
                  <a:pt x="331" y="28"/>
                </a:cubicBezTo>
                <a:close/>
                <a:moveTo>
                  <a:pt x="17" y="138"/>
                </a:moveTo>
                <a:cubicBezTo>
                  <a:pt x="17" y="139"/>
                  <a:pt x="17" y="139"/>
                  <a:pt x="17" y="139"/>
                </a:cubicBezTo>
                <a:cubicBezTo>
                  <a:pt x="16" y="138"/>
                  <a:pt x="17" y="138"/>
                  <a:pt x="17" y="1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227">
            <a:extLst>
              <a:ext uri="{FF2B5EF4-FFF2-40B4-BE49-F238E27FC236}">
                <a16:creationId xmlns:a16="http://schemas.microsoft.com/office/drawing/2014/main" id="{1DB596D3-87B0-41E1-822C-64D5D301A857}"/>
              </a:ext>
            </a:extLst>
          </p:cNvPr>
          <p:cNvSpPr>
            <a:spLocks noEditPoints="1"/>
          </p:cNvSpPr>
          <p:nvPr/>
        </p:nvSpPr>
        <p:spPr bwMode="auto">
          <a:xfrm>
            <a:off x="1876916" y="4571965"/>
            <a:ext cx="968226" cy="460718"/>
          </a:xfrm>
          <a:custGeom>
            <a:gdLst>
              <a:gd fmla="*/ 169 w 394" name="T0"/>
              <a:gd fmla="*/ 178 h 186" name="T1"/>
              <a:gd fmla="*/ 186 w 394" name="T2"/>
              <a:gd fmla="*/ 175 h 186" name="T3"/>
              <a:gd fmla="*/ 202 w 394" name="T4"/>
              <a:gd fmla="*/ 174 h 186" name="T5"/>
              <a:gd fmla="*/ 232 w 394" name="T6"/>
              <a:gd fmla="*/ 170 h 186" name="T7"/>
              <a:gd fmla="*/ 263 w 394" name="T8"/>
              <a:gd fmla="*/ 161 h 186" name="T9"/>
              <a:gd fmla="*/ 267 w 394" name="T10"/>
              <a:gd fmla="*/ 156 h 186" name="T11"/>
              <a:gd fmla="*/ 278 w 394" name="T12"/>
              <a:gd fmla="*/ 159 h 186" name="T13"/>
              <a:gd fmla="*/ 304 w 394" name="T14"/>
              <a:gd fmla="*/ 149 h 186" name="T15"/>
              <a:gd fmla="*/ 330 w 394" name="T16"/>
              <a:gd fmla="*/ 142 h 186" name="T17"/>
              <a:gd fmla="*/ 350 w 394" name="T18"/>
              <a:gd fmla="*/ 129 h 186" name="T19"/>
              <a:gd fmla="*/ 361 w 394" name="T20"/>
              <a:gd fmla="*/ 126 h 186" name="T21"/>
              <a:gd fmla="*/ 376 w 394" name="T22"/>
              <a:gd fmla="*/ 115 h 186" name="T23"/>
              <a:gd fmla="*/ 383 w 394" name="T24"/>
              <a:gd fmla="*/ 109 h 186" name="T25"/>
              <a:gd fmla="*/ 392 w 394" name="T26"/>
              <a:gd fmla="*/ 85 h 186" name="T27"/>
              <a:gd fmla="*/ 388 w 394" name="T28"/>
              <a:gd fmla="*/ 71 h 186" name="T29"/>
              <a:gd fmla="*/ 365 w 394" name="T30"/>
              <a:gd fmla="*/ 41 h 186" name="T31"/>
              <a:gd fmla="*/ 342 w 394" name="T32"/>
              <a:gd fmla="*/ 32 h 186" name="T33"/>
              <a:gd fmla="*/ 325 w 394" name="T34"/>
              <a:gd fmla="*/ 18 h 186" name="T35"/>
              <a:gd fmla="*/ 310 w 394" name="T36"/>
              <a:gd fmla="*/ 14 h 186" name="T37"/>
              <a:gd fmla="*/ 319 w 394" name="T38"/>
              <a:gd fmla="*/ 24 h 186" name="T39"/>
              <a:gd fmla="*/ 326 w 394" name="T40"/>
              <a:gd fmla="*/ 25 h 186" name="T41"/>
              <a:gd fmla="*/ 345 w 394" name="T42"/>
              <a:gd fmla="*/ 39 h 186" name="T43"/>
              <a:gd fmla="*/ 370 w 394" name="T44"/>
              <a:gd fmla="*/ 63 h 186" name="T45"/>
              <a:gd fmla="*/ 380 w 394" name="T46"/>
              <a:gd fmla="*/ 84 h 186" name="T47"/>
              <a:gd fmla="*/ 364 w 394" name="T48"/>
              <a:gd fmla="*/ 109 h 186" name="T49"/>
              <a:gd fmla="*/ 358 w 394" name="T50"/>
              <a:gd fmla="*/ 115 h 186" name="T51"/>
              <a:gd fmla="*/ 335 w 394" name="T52"/>
              <a:gd fmla="*/ 127 h 186" name="T53"/>
              <a:gd fmla="*/ 275 w 394" name="T54"/>
              <a:gd fmla="*/ 147 h 186" name="T55"/>
              <a:gd fmla="*/ 252 w 394" name="T56"/>
              <a:gd fmla="*/ 154 h 186" name="T57"/>
              <a:gd fmla="*/ 225 w 394" name="T58"/>
              <a:gd fmla="*/ 161 h 186" name="T59"/>
              <a:gd fmla="*/ 185 w 394" name="T60"/>
              <a:gd fmla="*/ 163 h 186" name="T61"/>
              <a:gd fmla="*/ 139 w 394" name="T62"/>
              <a:gd fmla="*/ 169 h 186" name="T63"/>
              <a:gd fmla="*/ 98 w 394" name="T64"/>
              <a:gd fmla="*/ 170 h 186" name="T65"/>
              <a:gd fmla="*/ 60 w 394" name="T66"/>
              <a:gd fmla="*/ 166 h 186" name="T67"/>
              <a:gd fmla="*/ 21 w 394" name="T68"/>
              <a:gd fmla="*/ 147 h 186" name="T69"/>
              <a:gd fmla="*/ 17 w 394" name="T70"/>
              <a:gd fmla="*/ 137 h 186" name="T71"/>
              <a:gd fmla="*/ 12 w 394" name="T72"/>
              <a:gd fmla="*/ 100 h 186" name="T73"/>
              <a:gd fmla="*/ 25 w 394" name="T74"/>
              <a:gd fmla="*/ 56 h 186" name="T75"/>
              <a:gd fmla="*/ 67 w 394" name="T76"/>
              <a:gd fmla="*/ 10 h 186" name="T77"/>
              <a:gd fmla="*/ 79 w 394" name="T78"/>
              <a:gd fmla="*/ 3 h 186" name="T79"/>
              <a:gd fmla="*/ 53 w 394" name="T80"/>
              <a:gd fmla="*/ 8 h 186" name="T81"/>
              <a:gd fmla="*/ 34 w 394" name="T82"/>
              <a:gd fmla="*/ 27 h 186" name="T83"/>
              <a:gd fmla="*/ 18 w 394" name="T84"/>
              <a:gd fmla="*/ 46 h 186" name="T85"/>
              <a:gd fmla="*/ 4 w 394" name="T86"/>
              <a:gd fmla="*/ 93 h 186" name="T87"/>
              <a:gd fmla="*/ 2 w 394" name="T88"/>
              <a:gd fmla="*/ 125 h 186" name="T89"/>
              <a:gd fmla="*/ 6 w 394" name="T90"/>
              <a:gd fmla="*/ 143 h 186" name="T91"/>
              <a:gd fmla="*/ 18 w 394" name="T92"/>
              <a:gd fmla="*/ 156 h 186" name="T93"/>
              <a:gd fmla="*/ 24 w 394" name="T94"/>
              <a:gd fmla="*/ 165 h 186" name="T95"/>
              <a:gd fmla="*/ 43 w 394" name="T96"/>
              <a:gd fmla="*/ 174 h 186" name="T97"/>
              <a:gd fmla="*/ 62 w 394" name="T98"/>
              <a:gd fmla="*/ 178 h 186" name="T99"/>
              <a:gd fmla="*/ 77 w 394" name="T100"/>
              <a:gd fmla="*/ 181 h 186" name="T101"/>
              <a:gd fmla="*/ 90 w 394" name="T102"/>
              <a:gd fmla="*/ 184 h 186" name="T103"/>
              <a:gd fmla="*/ 135 w 394" name="T104"/>
              <a:gd fmla="*/ 182 h 186" name="T105"/>
              <a:gd fmla="*/ 274 w 394" name="T106"/>
              <a:gd fmla="*/ 157 h 186" name="T107"/>
              <a:gd fmla="*/ 330 w 394" name="T108"/>
              <a:gd fmla="*/ 29 h 18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86" w="394">
                <a:moveTo>
                  <a:pt x="146" y="182"/>
                </a:moveTo>
                <a:cubicBezTo>
                  <a:pt x="149" y="183"/>
                  <a:pt x="149" y="183"/>
                  <a:pt x="149" y="183"/>
                </a:cubicBezTo>
                <a:cubicBezTo>
                  <a:pt x="145" y="185"/>
                  <a:pt x="142" y="185"/>
                  <a:pt x="146" y="186"/>
                </a:cubicBezTo>
                <a:cubicBezTo>
                  <a:pt x="146" y="182"/>
                  <a:pt x="159" y="184"/>
                  <a:pt x="159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1" y="181"/>
                  <a:pt x="161" y="181"/>
                  <a:pt x="160" y="181"/>
                </a:cubicBezTo>
                <a:cubicBezTo>
                  <a:pt x="165" y="183"/>
                  <a:pt x="163" y="178"/>
                  <a:pt x="169" y="178"/>
                </a:cubicBezTo>
                <a:cubicBezTo>
                  <a:pt x="171" y="178"/>
                  <a:pt x="172" y="178"/>
                  <a:pt x="171" y="179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7" y="177"/>
                  <a:pt x="177" y="178"/>
                  <a:pt x="175" y="17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3" y="176"/>
                  <a:pt x="185" y="175"/>
                  <a:pt x="186" y="174"/>
                </a:cubicBezTo>
                <a:cubicBezTo>
                  <a:pt x="188" y="175"/>
                  <a:pt x="185" y="175"/>
                  <a:pt x="186" y="175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91" y="175"/>
                  <a:pt x="188" y="176"/>
                  <a:pt x="185" y="176"/>
                </a:cubicBezTo>
                <a:cubicBezTo>
                  <a:pt x="189" y="180"/>
                  <a:pt x="188" y="175"/>
                  <a:pt x="196" y="176"/>
                </a:cubicBezTo>
                <a:cubicBezTo>
                  <a:pt x="193" y="177"/>
                  <a:pt x="193" y="177"/>
                  <a:pt x="193" y="177"/>
                </a:cubicBezTo>
                <a:cubicBezTo>
                  <a:pt x="195" y="179"/>
                  <a:pt x="198" y="178"/>
                  <a:pt x="202" y="179"/>
                </a:cubicBezTo>
                <a:cubicBezTo>
                  <a:pt x="201" y="178"/>
                  <a:pt x="194" y="177"/>
                  <a:pt x="197" y="175"/>
                </a:cubicBezTo>
                <a:cubicBezTo>
                  <a:pt x="199" y="175"/>
                  <a:pt x="200" y="175"/>
                  <a:pt x="202" y="174"/>
                </a:cubicBezTo>
                <a:cubicBezTo>
                  <a:pt x="202" y="175"/>
                  <a:pt x="205" y="175"/>
                  <a:pt x="207" y="174"/>
                </a:cubicBezTo>
                <a:cubicBezTo>
                  <a:pt x="207" y="176"/>
                  <a:pt x="207" y="176"/>
                  <a:pt x="207" y="176"/>
                </a:cubicBezTo>
                <a:cubicBezTo>
                  <a:pt x="210" y="175"/>
                  <a:pt x="210" y="174"/>
                  <a:pt x="211" y="173"/>
                </a:cubicBezTo>
                <a:cubicBezTo>
                  <a:pt x="215" y="173"/>
                  <a:pt x="215" y="174"/>
                  <a:pt x="216" y="175"/>
                </a:cubicBezTo>
                <a:cubicBezTo>
                  <a:pt x="222" y="175"/>
                  <a:pt x="212" y="173"/>
                  <a:pt x="218" y="172"/>
                </a:cubicBezTo>
                <a:cubicBezTo>
                  <a:pt x="223" y="172"/>
                  <a:pt x="226" y="171"/>
                  <a:pt x="231" y="169"/>
                </a:cubicBezTo>
                <a:cubicBezTo>
                  <a:pt x="234" y="169"/>
                  <a:pt x="230" y="170"/>
                  <a:pt x="232" y="170"/>
                </a:cubicBezTo>
                <a:cubicBezTo>
                  <a:pt x="234" y="168"/>
                  <a:pt x="234" y="168"/>
                  <a:pt x="234" y="168"/>
                </a:cubicBezTo>
                <a:cubicBezTo>
                  <a:pt x="235" y="168"/>
                  <a:pt x="234" y="169"/>
                  <a:pt x="234" y="169"/>
                </a:cubicBezTo>
                <a:cubicBezTo>
                  <a:pt x="236" y="168"/>
                  <a:pt x="234" y="167"/>
                  <a:pt x="238" y="166"/>
                </a:cubicBezTo>
                <a:cubicBezTo>
                  <a:pt x="238" y="164"/>
                  <a:pt x="245" y="167"/>
                  <a:pt x="249" y="164"/>
                </a:cubicBezTo>
                <a:cubicBezTo>
                  <a:pt x="250" y="164"/>
                  <a:pt x="249" y="165"/>
                  <a:pt x="249" y="166"/>
                </a:cubicBezTo>
                <a:cubicBezTo>
                  <a:pt x="255" y="163"/>
                  <a:pt x="254" y="164"/>
                  <a:pt x="259" y="161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0" y="160"/>
                  <a:pt x="263" y="158"/>
                  <a:pt x="266" y="156"/>
                </a:cubicBezTo>
                <a:cubicBezTo>
                  <a:pt x="265" y="155"/>
                  <a:pt x="264" y="155"/>
                  <a:pt x="263" y="155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69" y="153"/>
                  <a:pt x="269" y="153"/>
                  <a:pt x="268" y="154"/>
                </a:cubicBezTo>
                <a:cubicBezTo>
                  <a:pt x="268" y="154"/>
                  <a:pt x="269" y="154"/>
                  <a:pt x="269" y="154"/>
                </a:cubicBezTo>
                <a:cubicBezTo>
                  <a:pt x="271" y="154"/>
                  <a:pt x="270" y="155"/>
                  <a:pt x="269" y="157"/>
                </a:cubicBezTo>
                <a:cubicBezTo>
                  <a:pt x="268" y="156"/>
                  <a:pt x="268" y="156"/>
                  <a:pt x="267" y="156"/>
                </a:cubicBezTo>
                <a:cubicBezTo>
                  <a:pt x="266" y="157"/>
                  <a:pt x="265" y="159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9"/>
                  <a:pt x="267" y="160"/>
                  <a:pt x="267" y="160"/>
                </a:cubicBezTo>
                <a:cubicBezTo>
                  <a:pt x="267" y="160"/>
                  <a:pt x="268" y="159"/>
                  <a:pt x="268" y="159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70" y="160"/>
                  <a:pt x="270" y="160"/>
                  <a:pt x="270" y="160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82" y="156"/>
                  <a:pt x="286" y="152"/>
                  <a:pt x="293" y="149"/>
                </a:cubicBezTo>
                <a:cubicBezTo>
                  <a:pt x="292" y="151"/>
                  <a:pt x="293" y="151"/>
                  <a:pt x="294" y="153"/>
                </a:cubicBezTo>
                <a:cubicBezTo>
                  <a:pt x="291" y="152"/>
                  <a:pt x="288" y="156"/>
                  <a:pt x="284" y="156"/>
                </a:cubicBezTo>
                <a:cubicBezTo>
                  <a:pt x="286" y="156"/>
                  <a:pt x="286" y="157"/>
                  <a:pt x="285" y="157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5"/>
                  <a:pt x="294" y="154"/>
                  <a:pt x="296" y="154"/>
                </a:cubicBezTo>
                <a:cubicBezTo>
                  <a:pt x="294" y="152"/>
                  <a:pt x="301" y="151"/>
                  <a:pt x="304" y="149"/>
                </a:cubicBezTo>
                <a:cubicBezTo>
                  <a:pt x="304" y="150"/>
                  <a:pt x="304" y="151"/>
                  <a:pt x="300" y="152"/>
                </a:cubicBezTo>
                <a:cubicBezTo>
                  <a:pt x="305" y="153"/>
                  <a:pt x="304" y="147"/>
                  <a:pt x="309" y="148"/>
                </a:cubicBezTo>
                <a:cubicBezTo>
                  <a:pt x="308" y="148"/>
                  <a:pt x="307" y="148"/>
                  <a:pt x="307" y="148"/>
                </a:cubicBezTo>
                <a:cubicBezTo>
                  <a:pt x="309" y="147"/>
                  <a:pt x="314" y="146"/>
                  <a:pt x="313" y="147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8" y="146"/>
                  <a:pt x="330" y="141"/>
                  <a:pt x="330" y="138"/>
                </a:cubicBezTo>
                <a:cubicBezTo>
                  <a:pt x="330" y="139"/>
                  <a:pt x="330" y="141"/>
                  <a:pt x="330" y="142"/>
                </a:cubicBezTo>
                <a:cubicBezTo>
                  <a:pt x="330" y="142"/>
                  <a:pt x="332" y="139"/>
                  <a:pt x="334" y="136"/>
                </a:cubicBezTo>
                <a:cubicBezTo>
                  <a:pt x="335" y="133"/>
                  <a:pt x="337" y="130"/>
                  <a:pt x="337" y="130"/>
                </a:cubicBezTo>
                <a:cubicBezTo>
                  <a:pt x="337" y="132"/>
                  <a:pt x="342" y="135"/>
                  <a:pt x="338" y="139"/>
                </a:cubicBezTo>
                <a:cubicBezTo>
                  <a:pt x="340" y="138"/>
                  <a:pt x="342" y="138"/>
                  <a:pt x="344" y="136"/>
                </a:cubicBezTo>
                <a:cubicBezTo>
                  <a:pt x="343" y="136"/>
                  <a:pt x="340" y="134"/>
                  <a:pt x="342" y="133"/>
                </a:cubicBezTo>
                <a:cubicBezTo>
                  <a:pt x="346" y="134"/>
                  <a:pt x="345" y="133"/>
                  <a:pt x="350" y="133"/>
                </a:cubicBezTo>
                <a:cubicBezTo>
                  <a:pt x="348" y="133"/>
                  <a:pt x="348" y="130"/>
                  <a:pt x="350" y="129"/>
                </a:cubicBezTo>
                <a:cubicBezTo>
                  <a:pt x="350" y="129"/>
                  <a:pt x="352" y="132"/>
                  <a:pt x="351" y="132"/>
                </a:cubicBezTo>
                <a:cubicBezTo>
                  <a:pt x="351" y="132"/>
                  <a:pt x="352" y="131"/>
                  <a:pt x="353" y="129"/>
                </a:cubicBezTo>
                <a:cubicBezTo>
                  <a:pt x="354" y="128"/>
                  <a:pt x="355" y="126"/>
                  <a:pt x="355" y="126"/>
                </a:cubicBezTo>
                <a:cubicBezTo>
                  <a:pt x="354" y="128"/>
                  <a:pt x="356" y="129"/>
                  <a:pt x="358" y="129"/>
                </a:cubicBezTo>
                <a:cubicBezTo>
                  <a:pt x="357" y="129"/>
                  <a:pt x="362" y="126"/>
                  <a:pt x="363" y="125"/>
                </a:cubicBezTo>
                <a:cubicBezTo>
                  <a:pt x="363" y="125"/>
                  <a:pt x="363" y="125"/>
                  <a:pt x="362" y="126"/>
                </a:cubicBezTo>
                <a:cubicBezTo>
                  <a:pt x="362" y="126"/>
                  <a:pt x="361" y="126"/>
                  <a:pt x="361" y="126"/>
                </a:cubicBezTo>
                <a:cubicBezTo>
                  <a:pt x="367" y="123"/>
                  <a:pt x="364" y="118"/>
                  <a:pt x="369" y="114"/>
                </a:cubicBezTo>
                <a:cubicBezTo>
                  <a:pt x="369" y="115"/>
                  <a:pt x="370" y="119"/>
                  <a:pt x="373" y="117"/>
                </a:cubicBezTo>
                <a:cubicBezTo>
                  <a:pt x="373" y="115"/>
                  <a:pt x="373" y="106"/>
                  <a:pt x="375" y="101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376" y="101"/>
                  <a:pt x="378" y="97"/>
                  <a:pt x="378" y="97"/>
                </a:cubicBezTo>
                <a:cubicBezTo>
                  <a:pt x="378" y="99"/>
                  <a:pt x="379" y="102"/>
                  <a:pt x="378" y="106"/>
                </a:cubicBezTo>
                <a:cubicBezTo>
                  <a:pt x="378" y="109"/>
                  <a:pt x="377" y="113"/>
                  <a:pt x="376" y="115"/>
                </a:cubicBezTo>
                <a:cubicBezTo>
                  <a:pt x="379" y="114"/>
                  <a:pt x="378" y="115"/>
                  <a:pt x="380" y="112"/>
                </a:cubicBezTo>
                <a:cubicBezTo>
                  <a:pt x="382" y="112"/>
                  <a:pt x="380" y="115"/>
                  <a:pt x="379" y="116"/>
                </a:cubicBezTo>
                <a:cubicBezTo>
                  <a:pt x="379" y="116"/>
                  <a:pt x="386" y="109"/>
                  <a:pt x="386" y="109"/>
                </a:cubicBezTo>
                <a:cubicBezTo>
                  <a:pt x="384" y="108"/>
                  <a:pt x="389" y="101"/>
                  <a:pt x="387" y="101"/>
                </a:cubicBezTo>
                <a:cubicBezTo>
                  <a:pt x="387" y="101"/>
                  <a:pt x="387" y="101"/>
                  <a:pt x="386" y="102"/>
                </a:cubicBezTo>
                <a:cubicBezTo>
                  <a:pt x="386" y="103"/>
                  <a:pt x="385" y="105"/>
                  <a:pt x="385" y="106"/>
                </a:cubicBezTo>
                <a:cubicBezTo>
                  <a:pt x="384" y="107"/>
                  <a:pt x="384" y="108"/>
                  <a:pt x="383" y="109"/>
                </a:cubicBezTo>
                <a:cubicBezTo>
                  <a:pt x="383" y="110"/>
                  <a:pt x="382" y="111"/>
                  <a:pt x="382" y="111"/>
                </a:cubicBezTo>
                <a:cubicBezTo>
                  <a:pt x="381" y="110"/>
                  <a:pt x="382" y="103"/>
                  <a:pt x="385" y="97"/>
                </a:cubicBezTo>
                <a:cubicBezTo>
                  <a:pt x="386" y="96"/>
                  <a:pt x="387" y="100"/>
                  <a:pt x="388" y="100"/>
                </a:cubicBezTo>
                <a:cubicBezTo>
                  <a:pt x="388" y="99"/>
                  <a:pt x="390" y="93"/>
                  <a:pt x="390" y="93"/>
                </a:cubicBezTo>
                <a:cubicBezTo>
                  <a:pt x="390" y="93"/>
                  <a:pt x="390" y="96"/>
                  <a:pt x="390" y="96"/>
                </a:cubicBezTo>
                <a:cubicBezTo>
                  <a:pt x="391" y="94"/>
                  <a:pt x="391" y="92"/>
                  <a:pt x="391" y="91"/>
                </a:cubicBezTo>
                <a:cubicBezTo>
                  <a:pt x="391" y="89"/>
                  <a:pt x="391" y="87"/>
                  <a:pt x="392" y="85"/>
                </a:cubicBezTo>
                <a:cubicBezTo>
                  <a:pt x="392" y="83"/>
                  <a:pt x="394" y="80"/>
                  <a:pt x="393" y="79"/>
                </a:cubicBezTo>
                <a:cubicBezTo>
                  <a:pt x="391" y="82"/>
                  <a:pt x="384" y="83"/>
                  <a:pt x="382" y="81"/>
                </a:cubicBezTo>
                <a:cubicBezTo>
                  <a:pt x="382" y="81"/>
                  <a:pt x="382" y="80"/>
                  <a:pt x="383" y="78"/>
                </a:cubicBezTo>
                <a:cubicBezTo>
                  <a:pt x="383" y="76"/>
                  <a:pt x="383" y="74"/>
                  <a:pt x="384" y="73"/>
                </a:cubicBezTo>
                <a:cubicBezTo>
                  <a:pt x="384" y="71"/>
                  <a:pt x="385" y="72"/>
                  <a:pt x="387" y="72"/>
                </a:cubicBezTo>
                <a:cubicBezTo>
                  <a:pt x="388" y="73"/>
                  <a:pt x="389" y="74"/>
                  <a:pt x="390" y="72"/>
                </a:cubicBezTo>
                <a:cubicBezTo>
                  <a:pt x="389" y="73"/>
                  <a:pt x="388" y="71"/>
                  <a:pt x="388" y="71"/>
                </a:cubicBezTo>
                <a:cubicBezTo>
                  <a:pt x="388" y="69"/>
                  <a:pt x="390" y="71"/>
                  <a:pt x="388" y="68"/>
                </a:cubicBezTo>
                <a:cubicBezTo>
                  <a:pt x="386" y="68"/>
                  <a:pt x="385" y="61"/>
                  <a:pt x="386" y="67"/>
                </a:cubicBezTo>
                <a:cubicBezTo>
                  <a:pt x="384" y="64"/>
                  <a:pt x="385" y="63"/>
                  <a:pt x="382" y="60"/>
                </a:cubicBezTo>
                <a:cubicBezTo>
                  <a:pt x="382" y="62"/>
                  <a:pt x="377" y="60"/>
                  <a:pt x="375" y="58"/>
                </a:cubicBezTo>
                <a:cubicBezTo>
                  <a:pt x="375" y="57"/>
                  <a:pt x="375" y="56"/>
                  <a:pt x="375" y="56"/>
                </a:cubicBezTo>
                <a:cubicBezTo>
                  <a:pt x="371" y="51"/>
                  <a:pt x="370" y="48"/>
                  <a:pt x="365" y="44"/>
                </a:cubicBezTo>
                <a:cubicBezTo>
                  <a:pt x="365" y="43"/>
                  <a:pt x="363" y="40"/>
                  <a:pt x="365" y="41"/>
                </a:cubicBezTo>
                <a:cubicBezTo>
                  <a:pt x="364" y="40"/>
                  <a:pt x="363" y="40"/>
                  <a:pt x="361" y="39"/>
                </a:cubicBezTo>
                <a:cubicBezTo>
                  <a:pt x="360" y="35"/>
                  <a:pt x="365" y="41"/>
                  <a:pt x="364" y="38"/>
                </a:cubicBezTo>
                <a:cubicBezTo>
                  <a:pt x="363" y="39"/>
                  <a:pt x="359" y="36"/>
                  <a:pt x="357" y="35"/>
                </a:cubicBezTo>
                <a:cubicBezTo>
                  <a:pt x="356" y="37"/>
                  <a:pt x="361" y="39"/>
                  <a:pt x="364" y="40"/>
                </a:cubicBezTo>
                <a:cubicBezTo>
                  <a:pt x="362" y="42"/>
                  <a:pt x="357" y="41"/>
                  <a:pt x="351" y="39"/>
                </a:cubicBezTo>
                <a:cubicBezTo>
                  <a:pt x="347" y="36"/>
                  <a:pt x="351" y="36"/>
                  <a:pt x="350" y="36"/>
                </a:cubicBezTo>
                <a:cubicBezTo>
                  <a:pt x="346" y="33"/>
                  <a:pt x="344" y="33"/>
                  <a:pt x="342" y="32"/>
                </a:cubicBezTo>
                <a:cubicBezTo>
                  <a:pt x="340" y="32"/>
                  <a:pt x="338" y="32"/>
                  <a:pt x="336" y="29"/>
                </a:cubicBezTo>
                <a:cubicBezTo>
                  <a:pt x="334" y="26"/>
                  <a:pt x="337" y="27"/>
                  <a:pt x="337" y="25"/>
                </a:cubicBezTo>
                <a:cubicBezTo>
                  <a:pt x="341" y="27"/>
                  <a:pt x="342" y="29"/>
                  <a:pt x="344" y="31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43" y="28"/>
                  <a:pt x="346" y="30"/>
                  <a:pt x="347" y="31"/>
                </a:cubicBezTo>
                <a:cubicBezTo>
                  <a:pt x="345" y="28"/>
                  <a:pt x="334" y="22"/>
                  <a:pt x="328" y="18"/>
                </a:cubicBezTo>
                <a:cubicBezTo>
                  <a:pt x="326" y="18"/>
                  <a:pt x="324" y="17"/>
                  <a:pt x="325" y="18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8" y="21"/>
                  <a:pt x="322" y="19"/>
                  <a:pt x="324" y="21"/>
                </a:cubicBezTo>
                <a:cubicBezTo>
                  <a:pt x="323" y="20"/>
                  <a:pt x="321" y="20"/>
                  <a:pt x="319" y="20"/>
                </a:cubicBezTo>
                <a:cubicBezTo>
                  <a:pt x="318" y="19"/>
                  <a:pt x="316" y="19"/>
                  <a:pt x="314" y="18"/>
                </a:cubicBezTo>
                <a:cubicBezTo>
                  <a:pt x="314" y="16"/>
                  <a:pt x="314" y="16"/>
                  <a:pt x="314" y="16"/>
                </a:cubicBezTo>
                <a:cubicBezTo>
                  <a:pt x="314" y="16"/>
                  <a:pt x="316" y="18"/>
                  <a:pt x="318" y="18"/>
                </a:cubicBezTo>
                <a:cubicBezTo>
                  <a:pt x="316" y="18"/>
                  <a:pt x="312" y="13"/>
                  <a:pt x="310" y="14"/>
                </a:cubicBezTo>
                <a:cubicBezTo>
                  <a:pt x="312" y="17"/>
                  <a:pt x="312" y="17"/>
                  <a:pt x="312" y="17"/>
                </a:cubicBezTo>
                <a:cubicBezTo>
                  <a:pt x="309" y="16"/>
                  <a:pt x="305" y="17"/>
                  <a:pt x="301" y="15"/>
                </a:cubicBezTo>
                <a:cubicBezTo>
                  <a:pt x="302" y="17"/>
                  <a:pt x="302" y="15"/>
                  <a:pt x="304" y="18"/>
                </a:cubicBezTo>
                <a:cubicBezTo>
                  <a:pt x="303" y="16"/>
                  <a:pt x="306" y="17"/>
                  <a:pt x="308" y="18"/>
                </a:cubicBezTo>
                <a:cubicBezTo>
                  <a:pt x="310" y="19"/>
                  <a:pt x="312" y="20"/>
                  <a:pt x="310" y="18"/>
                </a:cubicBezTo>
                <a:cubicBezTo>
                  <a:pt x="312" y="21"/>
                  <a:pt x="314" y="20"/>
                  <a:pt x="317" y="24"/>
                </a:cubicBezTo>
                <a:cubicBezTo>
                  <a:pt x="317" y="23"/>
                  <a:pt x="316" y="22"/>
                  <a:pt x="319" y="24"/>
                </a:cubicBezTo>
                <a:cubicBezTo>
                  <a:pt x="319" y="24"/>
                  <a:pt x="319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19" y="23"/>
                  <a:pt x="319" y="22"/>
                  <a:pt x="319" y="22"/>
                </a:cubicBezTo>
                <a:cubicBezTo>
                  <a:pt x="320" y="21"/>
                  <a:pt x="325" y="24"/>
                  <a:pt x="327" y="24"/>
                </a:cubicBezTo>
                <a:cubicBezTo>
                  <a:pt x="328" y="25"/>
                  <a:pt x="326" y="24"/>
                  <a:pt x="326" y="25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29" y="26"/>
                  <a:pt x="332" y="30"/>
                  <a:pt x="328" y="28"/>
                </a:cubicBezTo>
                <a:cubicBezTo>
                  <a:pt x="331" y="30"/>
                  <a:pt x="331" y="30"/>
                  <a:pt x="331" y="30"/>
                </a:cubicBezTo>
                <a:cubicBezTo>
                  <a:pt x="333" y="32"/>
                  <a:pt x="336" y="34"/>
                  <a:pt x="337" y="34"/>
                </a:cubicBezTo>
                <a:cubicBezTo>
                  <a:pt x="339" y="36"/>
                  <a:pt x="342" y="36"/>
                  <a:pt x="340" y="36"/>
                </a:cubicBezTo>
                <a:cubicBezTo>
                  <a:pt x="346" y="38"/>
                  <a:pt x="346" y="38"/>
                  <a:pt x="346" y="38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8" y="40"/>
                  <a:pt x="351" y="42"/>
                  <a:pt x="353" y="44"/>
                </a:cubicBezTo>
                <a:cubicBezTo>
                  <a:pt x="355" y="45"/>
                  <a:pt x="356" y="46"/>
                  <a:pt x="357" y="47"/>
                </a:cubicBezTo>
                <a:cubicBezTo>
                  <a:pt x="358" y="48"/>
                  <a:pt x="359" y="49"/>
                  <a:pt x="360" y="51"/>
                </a:cubicBezTo>
                <a:cubicBezTo>
                  <a:pt x="362" y="52"/>
                  <a:pt x="363" y="53"/>
                  <a:pt x="365" y="56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6" y="58"/>
                  <a:pt x="367" y="59"/>
                  <a:pt x="368" y="61"/>
                </a:cubicBezTo>
                <a:cubicBezTo>
                  <a:pt x="369" y="62"/>
                  <a:pt x="369" y="63"/>
                  <a:pt x="370" y="63"/>
                </a:cubicBezTo>
                <a:cubicBezTo>
                  <a:pt x="370" y="64"/>
                  <a:pt x="370" y="65"/>
                  <a:pt x="371" y="67"/>
                </a:cubicBezTo>
                <a:cubicBezTo>
                  <a:pt x="371" y="68"/>
                  <a:pt x="372" y="69"/>
                  <a:pt x="373" y="70"/>
                </a:cubicBezTo>
                <a:cubicBezTo>
                  <a:pt x="373" y="71"/>
                  <a:pt x="374" y="73"/>
                  <a:pt x="375" y="74"/>
                </a:cubicBezTo>
                <a:cubicBezTo>
                  <a:pt x="375" y="75"/>
                  <a:pt x="376" y="76"/>
                  <a:pt x="376" y="77"/>
                </a:cubicBezTo>
                <a:cubicBezTo>
                  <a:pt x="377" y="77"/>
                  <a:pt x="377" y="77"/>
                  <a:pt x="377" y="77"/>
                </a:cubicBezTo>
                <a:cubicBezTo>
                  <a:pt x="378" y="79"/>
                  <a:pt x="378" y="81"/>
                  <a:pt x="379" y="85"/>
                </a:cubicBezTo>
                <a:cubicBezTo>
                  <a:pt x="380" y="84"/>
                  <a:pt x="380" y="84"/>
                  <a:pt x="380" y="84"/>
                </a:cubicBezTo>
                <a:cubicBezTo>
                  <a:pt x="381" y="87"/>
                  <a:pt x="378" y="91"/>
                  <a:pt x="376" y="95"/>
                </a:cubicBezTo>
                <a:cubicBezTo>
                  <a:pt x="376" y="95"/>
                  <a:pt x="376" y="94"/>
                  <a:pt x="377" y="93"/>
                </a:cubicBezTo>
                <a:cubicBezTo>
                  <a:pt x="375" y="95"/>
                  <a:pt x="374" y="98"/>
                  <a:pt x="372" y="100"/>
                </a:cubicBezTo>
                <a:cubicBezTo>
                  <a:pt x="371" y="103"/>
                  <a:pt x="369" y="106"/>
                  <a:pt x="367" y="107"/>
                </a:cubicBezTo>
                <a:cubicBezTo>
                  <a:pt x="366" y="108"/>
                  <a:pt x="365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3" y="109"/>
                  <a:pt x="363" y="110"/>
                  <a:pt x="362" y="110"/>
                </a:cubicBezTo>
                <a:cubicBezTo>
                  <a:pt x="363" y="110"/>
                  <a:pt x="363" y="110"/>
                  <a:pt x="364" y="109"/>
                </a:cubicBezTo>
                <a:cubicBezTo>
                  <a:pt x="363" y="110"/>
                  <a:pt x="362" y="111"/>
                  <a:pt x="361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7" y="112"/>
                  <a:pt x="358" y="113"/>
                  <a:pt x="360" y="114"/>
                </a:cubicBezTo>
                <a:cubicBezTo>
                  <a:pt x="359" y="114"/>
                  <a:pt x="359" y="115"/>
                  <a:pt x="358" y="115"/>
                </a:cubicBezTo>
                <a:cubicBezTo>
                  <a:pt x="356" y="114"/>
                  <a:pt x="355" y="118"/>
                  <a:pt x="352" y="117"/>
                </a:cubicBezTo>
                <a:cubicBezTo>
                  <a:pt x="352" y="119"/>
                  <a:pt x="346" y="122"/>
                  <a:pt x="346" y="125"/>
                </a:cubicBezTo>
                <a:cubicBezTo>
                  <a:pt x="346" y="125"/>
                  <a:pt x="345" y="125"/>
                  <a:pt x="346" y="124"/>
                </a:cubicBezTo>
                <a:cubicBezTo>
                  <a:pt x="344" y="125"/>
                  <a:pt x="342" y="125"/>
                  <a:pt x="341" y="127"/>
                </a:cubicBezTo>
                <a:cubicBezTo>
                  <a:pt x="340" y="125"/>
                  <a:pt x="340" y="125"/>
                  <a:pt x="340" y="125"/>
                </a:cubicBezTo>
                <a:cubicBezTo>
                  <a:pt x="340" y="125"/>
                  <a:pt x="337" y="129"/>
                  <a:pt x="337" y="129"/>
                </a:cubicBezTo>
                <a:cubicBezTo>
                  <a:pt x="334" y="129"/>
                  <a:pt x="333" y="129"/>
                  <a:pt x="335" y="127"/>
                </a:cubicBezTo>
                <a:cubicBezTo>
                  <a:pt x="330" y="131"/>
                  <a:pt x="331" y="130"/>
                  <a:pt x="327" y="134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5" y="133"/>
                  <a:pt x="323" y="136"/>
                  <a:pt x="321" y="135"/>
                </a:cubicBezTo>
                <a:cubicBezTo>
                  <a:pt x="317" y="134"/>
                  <a:pt x="302" y="142"/>
                  <a:pt x="292" y="142"/>
                </a:cubicBezTo>
                <a:cubicBezTo>
                  <a:pt x="295" y="145"/>
                  <a:pt x="287" y="142"/>
                  <a:pt x="287" y="145"/>
                </a:cubicBezTo>
                <a:cubicBezTo>
                  <a:pt x="286" y="144"/>
                  <a:pt x="285" y="144"/>
                  <a:pt x="286" y="143"/>
                </a:cubicBezTo>
                <a:cubicBezTo>
                  <a:pt x="281" y="145"/>
                  <a:pt x="278" y="144"/>
                  <a:pt x="275" y="147"/>
                </a:cubicBezTo>
                <a:cubicBezTo>
                  <a:pt x="274" y="146"/>
                  <a:pt x="276" y="146"/>
                  <a:pt x="275" y="145"/>
                </a:cubicBezTo>
                <a:cubicBezTo>
                  <a:pt x="275" y="146"/>
                  <a:pt x="274" y="146"/>
                  <a:pt x="273" y="146"/>
                </a:cubicBezTo>
                <a:cubicBezTo>
                  <a:pt x="272" y="146"/>
                  <a:pt x="274" y="145"/>
                  <a:pt x="274" y="145"/>
                </a:cubicBezTo>
                <a:cubicBezTo>
                  <a:pt x="269" y="146"/>
                  <a:pt x="269" y="149"/>
                  <a:pt x="269" y="151"/>
                </a:cubicBezTo>
                <a:cubicBezTo>
                  <a:pt x="266" y="151"/>
                  <a:pt x="265" y="151"/>
                  <a:pt x="263" y="153"/>
                </a:cubicBezTo>
                <a:cubicBezTo>
                  <a:pt x="262" y="153"/>
                  <a:pt x="260" y="152"/>
                  <a:pt x="264" y="151"/>
                </a:cubicBezTo>
                <a:cubicBezTo>
                  <a:pt x="262" y="151"/>
                  <a:pt x="252" y="153"/>
                  <a:pt x="252" y="154"/>
                </a:cubicBezTo>
                <a:cubicBezTo>
                  <a:pt x="252" y="154"/>
                  <a:pt x="250" y="155"/>
                  <a:pt x="249" y="155"/>
                </a:cubicBezTo>
                <a:cubicBezTo>
                  <a:pt x="245" y="156"/>
                  <a:pt x="244" y="156"/>
                  <a:pt x="240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0" y="160"/>
                  <a:pt x="238" y="158"/>
                  <a:pt x="235" y="159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227" y="159"/>
                  <a:pt x="232" y="160"/>
                  <a:pt x="224" y="160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4" y="164"/>
                  <a:pt x="217" y="160"/>
                  <a:pt x="213" y="162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3" y="164"/>
                  <a:pt x="208" y="160"/>
                  <a:pt x="205" y="160"/>
                </a:cubicBezTo>
                <a:cubicBezTo>
                  <a:pt x="204" y="160"/>
                  <a:pt x="206" y="159"/>
                  <a:pt x="207" y="159"/>
                </a:cubicBezTo>
                <a:cubicBezTo>
                  <a:pt x="200" y="158"/>
                  <a:pt x="206" y="161"/>
                  <a:pt x="201" y="162"/>
                </a:cubicBezTo>
                <a:cubicBezTo>
                  <a:pt x="200" y="161"/>
                  <a:pt x="202" y="159"/>
                  <a:pt x="199" y="160"/>
                </a:cubicBezTo>
                <a:cubicBezTo>
                  <a:pt x="197" y="159"/>
                  <a:pt x="190" y="164"/>
                  <a:pt x="185" y="163"/>
                </a:cubicBezTo>
                <a:cubicBezTo>
                  <a:pt x="187" y="164"/>
                  <a:pt x="188" y="164"/>
                  <a:pt x="185" y="165"/>
                </a:cubicBezTo>
                <a:cubicBezTo>
                  <a:pt x="182" y="166"/>
                  <a:pt x="176" y="163"/>
                  <a:pt x="173" y="166"/>
                </a:cubicBezTo>
                <a:cubicBezTo>
                  <a:pt x="173" y="166"/>
                  <a:pt x="173" y="166"/>
                  <a:pt x="172" y="166"/>
                </a:cubicBezTo>
                <a:cubicBezTo>
                  <a:pt x="170" y="167"/>
                  <a:pt x="164" y="168"/>
                  <a:pt x="163" y="169"/>
                </a:cubicBezTo>
                <a:cubicBezTo>
                  <a:pt x="160" y="165"/>
                  <a:pt x="147" y="173"/>
                  <a:pt x="146" y="169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34" y="169"/>
                  <a:pt x="132" y="170"/>
                  <a:pt x="130" y="172"/>
                </a:cubicBezTo>
                <a:cubicBezTo>
                  <a:pt x="129" y="171"/>
                  <a:pt x="130" y="171"/>
                  <a:pt x="130" y="171"/>
                </a:cubicBezTo>
                <a:cubicBezTo>
                  <a:pt x="122" y="170"/>
                  <a:pt x="122" y="170"/>
                  <a:pt x="115" y="173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4" y="172"/>
                  <a:pt x="111" y="171"/>
                  <a:pt x="108" y="171"/>
                </a:cubicBezTo>
                <a:cubicBezTo>
                  <a:pt x="105" y="170"/>
                  <a:pt x="101" y="170"/>
                  <a:pt x="97" y="170"/>
                </a:cubicBezTo>
                <a:cubicBezTo>
                  <a:pt x="97" y="170"/>
                  <a:pt x="97" y="170"/>
                  <a:pt x="98" y="170"/>
                </a:cubicBezTo>
                <a:cubicBezTo>
                  <a:pt x="89" y="171"/>
                  <a:pt x="79" y="164"/>
                  <a:pt x="75" y="169"/>
                </a:cubicBezTo>
                <a:cubicBezTo>
                  <a:pt x="75" y="169"/>
                  <a:pt x="74" y="169"/>
                  <a:pt x="72" y="169"/>
                </a:cubicBezTo>
                <a:cubicBezTo>
                  <a:pt x="71" y="169"/>
                  <a:pt x="70" y="169"/>
                  <a:pt x="70" y="169"/>
                </a:cubicBezTo>
                <a:cubicBezTo>
                  <a:pt x="77" y="171"/>
                  <a:pt x="68" y="172"/>
                  <a:pt x="71" y="173"/>
                </a:cubicBezTo>
                <a:cubicBezTo>
                  <a:pt x="68" y="173"/>
                  <a:pt x="64" y="170"/>
                  <a:pt x="68" y="170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70" y="168"/>
                  <a:pt x="60" y="168"/>
                  <a:pt x="60" y="166"/>
                </a:cubicBezTo>
                <a:cubicBezTo>
                  <a:pt x="47" y="164"/>
                  <a:pt x="35" y="158"/>
                  <a:pt x="27" y="15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3"/>
                  <a:pt x="26" y="152"/>
                  <a:pt x="25" y="151"/>
                </a:cubicBezTo>
                <a:cubicBezTo>
                  <a:pt x="24" y="150"/>
                  <a:pt x="23" y="150"/>
                  <a:pt x="23" y="150"/>
                </a:cubicBezTo>
                <a:cubicBezTo>
                  <a:pt x="23" y="149"/>
                  <a:pt x="24" y="148"/>
                  <a:pt x="26" y="150"/>
                </a:cubicBezTo>
                <a:cubicBezTo>
                  <a:pt x="25" y="149"/>
                  <a:pt x="24" y="148"/>
                  <a:pt x="23" y="148"/>
                </a:cubicBezTo>
                <a:cubicBezTo>
                  <a:pt x="22" y="147"/>
                  <a:pt x="21" y="147"/>
                  <a:pt x="21" y="147"/>
                </a:cubicBezTo>
                <a:cubicBezTo>
                  <a:pt x="20" y="145"/>
                  <a:pt x="21" y="145"/>
                  <a:pt x="22" y="145"/>
                </a:cubicBezTo>
                <a:cubicBezTo>
                  <a:pt x="23" y="146"/>
                  <a:pt x="24" y="146"/>
                  <a:pt x="23" y="146"/>
                </a:cubicBezTo>
                <a:cubicBezTo>
                  <a:pt x="23" y="146"/>
                  <a:pt x="22" y="144"/>
                  <a:pt x="22" y="144"/>
                </a:cubicBezTo>
                <a:cubicBezTo>
                  <a:pt x="22" y="144"/>
                  <a:pt x="22" y="145"/>
                  <a:pt x="22" y="145"/>
                </a:cubicBezTo>
                <a:cubicBezTo>
                  <a:pt x="20" y="144"/>
                  <a:pt x="19" y="144"/>
                  <a:pt x="18" y="141"/>
                </a:cubicBezTo>
                <a:cubicBezTo>
                  <a:pt x="17" y="139"/>
                  <a:pt x="18" y="139"/>
                  <a:pt x="18" y="139"/>
                </a:cubicBezTo>
                <a:cubicBezTo>
                  <a:pt x="18" y="139"/>
                  <a:pt x="18" y="138"/>
                  <a:pt x="17" y="137"/>
                </a:cubicBezTo>
                <a:cubicBezTo>
                  <a:pt x="17" y="137"/>
                  <a:pt x="17" y="136"/>
                  <a:pt x="16" y="135"/>
                </a:cubicBezTo>
                <a:cubicBezTo>
                  <a:pt x="16" y="134"/>
                  <a:pt x="16" y="133"/>
                  <a:pt x="16" y="133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3" y="133"/>
                  <a:pt x="13" y="131"/>
                  <a:pt x="12" y="133"/>
                </a:cubicBezTo>
                <a:cubicBezTo>
                  <a:pt x="13" y="131"/>
                  <a:pt x="12" y="126"/>
                  <a:pt x="12" y="122"/>
                </a:cubicBezTo>
                <a:cubicBezTo>
                  <a:pt x="11" y="117"/>
                  <a:pt x="11" y="112"/>
                  <a:pt x="12" y="111"/>
                </a:cubicBezTo>
                <a:cubicBezTo>
                  <a:pt x="10" y="108"/>
                  <a:pt x="11" y="104"/>
                  <a:pt x="12" y="100"/>
                </a:cubicBezTo>
                <a:cubicBezTo>
                  <a:pt x="11" y="101"/>
                  <a:pt x="9" y="101"/>
                  <a:pt x="10" y="98"/>
                </a:cubicBezTo>
                <a:cubicBezTo>
                  <a:pt x="12" y="99"/>
                  <a:pt x="12" y="97"/>
                  <a:pt x="13" y="95"/>
                </a:cubicBezTo>
                <a:cubicBezTo>
                  <a:pt x="14" y="93"/>
                  <a:pt x="14" y="90"/>
                  <a:pt x="16" y="89"/>
                </a:cubicBezTo>
                <a:cubicBezTo>
                  <a:pt x="14" y="91"/>
                  <a:pt x="18" y="79"/>
                  <a:pt x="14" y="82"/>
                </a:cubicBezTo>
                <a:cubicBezTo>
                  <a:pt x="16" y="79"/>
                  <a:pt x="16" y="82"/>
                  <a:pt x="17" y="80"/>
                </a:cubicBezTo>
                <a:cubicBezTo>
                  <a:pt x="18" y="73"/>
                  <a:pt x="24" y="66"/>
                  <a:pt x="27" y="58"/>
                </a:cubicBezTo>
                <a:cubicBezTo>
                  <a:pt x="27" y="58"/>
                  <a:pt x="25" y="58"/>
                  <a:pt x="25" y="56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2"/>
                  <a:pt x="28" y="51"/>
                  <a:pt x="31" y="49"/>
                </a:cubicBezTo>
                <a:cubicBezTo>
                  <a:pt x="31" y="49"/>
                  <a:pt x="30" y="49"/>
                  <a:pt x="30" y="48"/>
                </a:cubicBezTo>
                <a:cubicBezTo>
                  <a:pt x="36" y="41"/>
                  <a:pt x="41" y="34"/>
                  <a:pt x="47" y="27"/>
                </a:cubicBezTo>
                <a:cubicBezTo>
                  <a:pt x="52" y="20"/>
                  <a:pt x="60" y="14"/>
                  <a:pt x="68" y="13"/>
                </a:cubicBezTo>
                <a:cubicBezTo>
                  <a:pt x="66" y="13"/>
                  <a:pt x="67" y="13"/>
                  <a:pt x="68" y="12"/>
                </a:cubicBezTo>
                <a:cubicBezTo>
                  <a:pt x="67" y="12"/>
                  <a:pt x="68" y="11"/>
                  <a:pt x="67" y="10"/>
                </a:cubicBezTo>
                <a:cubicBezTo>
                  <a:pt x="67" y="10"/>
                  <a:pt x="69" y="10"/>
                  <a:pt x="71" y="10"/>
                </a:cubicBezTo>
                <a:cubicBezTo>
                  <a:pt x="73" y="10"/>
                  <a:pt x="74" y="9"/>
                  <a:pt x="74" y="10"/>
                </a:cubicBezTo>
                <a:cubicBezTo>
                  <a:pt x="75" y="9"/>
                  <a:pt x="77" y="8"/>
                  <a:pt x="78" y="8"/>
                </a:cubicBezTo>
                <a:cubicBezTo>
                  <a:pt x="79" y="8"/>
                  <a:pt x="80" y="8"/>
                  <a:pt x="81" y="8"/>
                </a:cubicBezTo>
                <a:cubicBezTo>
                  <a:pt x="81" y="7"/>
                  <a:pt x="82" y="7"/>
                  <a:pt x="82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1" y="6"/>
                  <a:pt x="80" y="5"/>
                  <a:pt x="79" y="3"/>
                </a:cubicBezTo>
                <a:cubicBezTo>
                  <a:pt x="77" y="2"/>
                  <a:pt x="75" y="1"/>
                  <a:pt x="75" y="0"/>
                </a:cubicBezTo>
                <a:cubicBezTo>
                  <a:pt x="74" y="1"/>
                  <a:pt x="73" y="1"/>
                  <a:pt x="72" y="1"/>
                </a:cubicBezTo>
                <a:cubicBezTo>
                  <a:pt x="70" y="1"/>
                  <a:pt x="69" y="1"/>
                  <a:pt x="67" y="1"/>
                </a:cubicBezTo>
                <a:cubicBezTo>
                  <a:pt x="64" y="1"/>
                  <a:pt x="61" y="2"/>
                  <a:pt x="59" y="6"/>
                </a:cubicBezTo>
                <a:cubicBezTo>
                  <a:pt x="58" y="6"/>
                  <a:pt x="60" y="4"/>
                  <a:pt x="59" y="4"/>
                </a:cubicBezTo>
                <a:cubicBezTo>
                  <a:pt x="58" y="6"/>
                  <a:pt x="56" y="7"/>
                  <a:pt x="53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10"/>
                  <a:pt x="50" y="11"/>
                  <a:pt x="48" y="12"/>
                </a:cubicBezTo>
                <a:cubicBezTo>
                  <a:pt x="46" y="13"/>
                  <a:pt x="45" y="15"/>
                  <a:pt x="43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37" y="21"/>
                  <a:pt x="36" y="23"/>
                  <a:pt x="34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7"/>
                  <a:pt x="33" y="27"/>
                  <a:pt x="32" y="27"/>
                </a:cubicBezTo>
                <a:cubicBezTo>
                  <a:pt x="32" y="29"/>
                  <a:pt x="33" y="28"/>
                  <a:pt x="34" y="27"/>
                </a:cubicBezTo>
                <a:cubicBezTo>
                  <a:pt x="35" y="25"/>
                  <a:pt x="36" y="24"/>
                  <a:pt x="36" y="26"/>
                </a:cubicBezTo>
                <a:cubicBezTo>
                  <a:pt x="34" y="26"/>
                  <a:pt x="32" y="29"/>
                  <a:pt x="29" y="33"/>
                </a:cubicBezTo>
                <a:cubicBezTo>
                  <a:pt x="27" y="36"/>
                  <a:pt x="25" y="39"/>
                  <a:pt x="23" y="39"/>
                </a:cubicBezTo>
                <a:cubicBezTo>
                  <a:pt x="21" y="42"/>
                  <a:pt x="25" y="39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6"/>
                  <a:pt x="19" y="46"/>
                  <a:pt x="18" y="46"/>
                </a:cubicBezTo>
                <a:cubicBezTo>
                  <a:pt x="19" y="46"/>
                  <a:pt x="19" y="44"/>
                  <a:pt x="19" y="44"/>
                </a:cubicBezTo>
                <a:cubicBezTo>
                  <a:pt x="17" y="46"/>
                  <a:pt x="15" y="52"/>
                  <a:pt x="14" y="53"/>
                </a:cubicBezTo>
                <a:cubicBezTo>
                  <a:pt x="17" y="50"/>
                  <a:pt x="17" y="50"/>
                  <a:pt x="17" y="50"/>
                </a:cubicBezTo>
                <a:cubicBezTo>
                  <a:pt x="13" y="59"/>
                  <a:pt x="7" y="70"/>
                  <a:pt x="6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7"/>
                  <a:pt x="5" y="85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7"/>
                  <a:pt x="4" y="99"/>
                </a:cubicBezTo>
                <a:cubicBezTo>
                  <a:pt x="3" y="97"/>
                  <a:pt x="2" y="102"/>
                  <a:pt x="1" y="100"/>
                </a:cubicBezTo>
                <a:cubicBezTo>
                  <a:pt x="2" y="108"/>
                  <a:pt x="2" y="104"/>
                  <a:pt x="4" y="109"/>
                </a:cubicBezTo>
                <a:cubicBezTo>
                  <a:pt x="3" y="110"/>
                  <a:pt x="3" y="110"/>
                  <a:pt x="3" y="110"/>
                </a:cubicBezTo>
                <a:cubicBezTo>
                  <a:pt x="4" y="112"/>
                  <a:pt x="4" y="112"/>
                  <a:pt x="4" y="116"/>
                </a:cubicBezTo>
                <a:cubicBezTo>
                  <a:pt x="3" y="113"/>
                  <a:pt x="3" y="119"/>
                  <a:pt x="1" y="115"/>
                </a:cubicBezTo>
                <a:cubicBezTo>
                  <a:pt x="0" y="119"/>
                  <a:pt x="1" y="123"/>
                  <a:pt x="2" y="125"/>
                </a:cubicBezTo>
                <a:cubicBezTo>
                  <a:pt x="3" y="128"/>
                  <a:pt x="3" y="130"/>
                  <a:pt x="2" y="132"/>
                </a:cubicBezTo>
                <a:cubicBezTo>
                  <a:pt x="4" y="134"/>
                  <a:pt x="4" y="132"/>
                  <a:pt x="4" y="130"/>
                </a:cubicBezTo>
                <a:cubicBezTo>
                  <a:pt x="4" y="128"/>
                  <a:pt x="3" y="125"/>
                  <a:pt x="3" y="127"/>
                </a:cubicBezTo>
                <a:cubicBezTo>
                  <a:pt x="4" y="125"/>
                  <a:pt x="6" y="129"/>
                  <a:pt x="7" y="132"/>
                </a:cubicBezTo>
                <a:cubicBezTo>
                  <a:pt x="7" y="133"/>
                  <a:pt x="6" y="135"/>
                  <a:pt x="6" y="137"/>
                </a:cubicBezTo>
                <a:cubicBezTo>
                  <a:pt x="6" y="139"/>
                  <a:pt x="6" y="141"/>
                  <a:pt x="7" y="144"/>
                </a:cubicBezTo>
                <a:cubicBezTo>
                  <a:pt x="7" y="144"/>
                  <a:pt x="7" y="144"/>
                  <a:pt x="6" y="143"/>
                </a:cubicBezTo>
                <a:cubicBezTo>
                  <a:pt x="7" y="146"/>
                  <a:pt x="10" y="147"/>
                  <a:pt x="11" y="151"/>
                </a:cubicBezTo>
                <a:cubicBezTo>
                  <a:pt x="13" y="151"/>
                  <a:pt x="13" y="154"/>
                  <a:pt x="15" y="153"/>
                </a:cubicBezTo>
                <a:cubicBezTo>
                  <a:pt x="15" y="153"/>
                  <a:pt x="14" y="152"/>
                  <a:pt x="13" y="151"/>
                </a:cubicBezTo>
                <a:cubicBezTo>
                  <a:pt x="12" y="150"/>
                  <a:pt x="11" y="148"/>
                  <a:pt x="11" y="148"/>
                </a:cubicBezTo>
                <a:cubicBezTo>
                  <a:pt x="12" y="150"/>
                  <a:pt x="14" y="151"/>
                  <a:pt x="16" y="152"/>
                </a:cubicBezTo>
                <a:cubicBezTo>
                  <a:pt x="18" y="153"/>
                  <a:pt x="19" y="155"/>
                  <a:pt x="21" y="157"/>
                </a:cubicBezTo>
                <a:cubicBezTo>
                  <a:pt x="20" y="157"/>
                  <a:pt x="19" y="156"/>
                  <a:pt x="18" y="156"/>
                </a:cubicBezTo>
                <a:cubicBezTo>
                  <a:pt x="18" y="157"/>
                  <a:pt x="20" y="158"/>
                  <a:pt x="21" y="159"/>
                </a:cubicBezTo>
                <a:cubicBezTo>
                  <a:pt x="19" y="161"/>
                  <a:pt x="15" y="155"/>
                  <a:pt x="11" y="152"/>
                </a:cubicBezTo>
                <a:cubicBezTo>
                  <a:pt x="11" y="153"/>
                  <a:pt x="13" y="155"/>
                  <a:pt x="14" y="156"/>
                </a:cubicBezTo>
                <a:cubicBezTo>
                  <a:pt x="15" y="156"/>
                  <a:pt x="16" y="157"/>
                  <a:pt x="14" y="157"/>
                </a:cubicBezTo>
                <a:cubicBezTo>
                  <a:pt x="17" y="157"/>
                  <a:pt x="18" y="159"/>
                  <a:pt x="19" y="160"/>
                </a:cubicBezTo>
                <a:cubicBezTo>
                  <a:pt x="21" y="162"/>
                  <a:pt x="22" y="163"/>
                  <a:pt x="25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5"/>
                  <a:pt x="27" y="165"/>
                  <a:pt x="28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9" y="167"/>
                  <a:pt x="31" y="171"/>
                  <a:pt x="35" y="172"/>
                </a:cubicBezTo>
                <a:cubicBezTo>
                  <a:pt x="27" y="169"/>
                  <a:pt x="34" y="170"/>
                  <a:pt x="31" y="167"/>
                </a:cubicBezTo>
                <a:cubicBezTo>
                  <a:pt x="36" y="169"/>
                  <a:pt x="37" y="170"/>
                  <a:pt x="38" y="172"/>
                </a:cubicBezTo>
                <a:cubicBezTo>
                  <a:pt x="39" y="173"/>
                  <a:pt x="40" y="175"/>
                  <a:pt x="45" y="176"/>
                </a:cubicBezTo>
                <a:cubicBezTo>
                  <a:pt x="44" y="176"/>
                  <a:pt x="40" y="174"/>
                  <a:pt x="43" y="174"/>
                </a:cubicBezTo>
                <a:cubicBezTo>
                  <a:pt x="44" y="175"/>
                  <a:pt x="47" y="176"/>
                  <a:pt x="48" y="177"/>
                </a:cubicBezTo>
                <a:cubicBezTo>
                  <a:pt x="55" y="179"/>
                  <a:pt x="47" y="176"/>
                  <a:pt x="50" y="175"/>
                </a:cubicBezTo>
                <a:cubicBezTo>
                  <a:pt x="52" y="178"/>
                  <a:pt x="54" y="176"/>
                  <a:pt x="57" y="176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4" y="180"/>
                  <a:pt x="59" y="175"/>
                  <a:pt x="66" y="177"/>
                </a:cubicBezTo>
                <a:cubicBezTo>
                  <a:pt x="66" y="177"/>
                  <a:pt x="65" y="177"/>
                  <a:pt x="64" y="178"/>
                </a:cubicBezTo>
                <a:cubicBezTo>
                  <a:pt x="63" y="178"/>
                  <a:pt x="62" y="178"/>
                  <a:pt x="62" y="178"/>
                </a:cubicBezTo>
                <a:cubicBezTo>
                  <a:pt x="62" y="178"/>
                  <a:pt x="63" y="179"/>
                  <a:pt x="64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9" y="180"/>
                  <a:pt x="70" y="180"/>
                  <a:pt x="74" y="181"/>
                </a:cubicBezTo>
                <a:cubicBezTo>
                  <a:pt x="74" y="180"/>
                  <a:pt x="75" y="178"/>
                  <a:pt x="78" y="179"/>
                </a:cubicBezTo>
                <a:cubicBezTo>
                  <a:pt x="81" y="180"/>
                  <a:pt x="77" y="180"/>
                  <a:pt x="82" y="180"/>
                </a:cubicBezTo>
                <a:cubicBezTo>
                  <a:pt x="81" y="181"/>
                  <a:pt x="79" y="182"/>
                  <a:pt x="77" y="181"/>
                </a:cubicBezTo>
                <a:cubicBezTo>
                  <a:pt x="77" y="181"/>
                  <a:pt x="76" y="181"/>
                  <a:pt x="76" y="182"/>
                </a:cubicBezTo>
                <a:cubicBezTo>
                  <a:pt x="78" y="183"/>
                  <a:pt x="82" y="183"/>
                  <a:pt x="84" y="183"/>
                </a:cubicBezTo>
                <a:cubicBezTo>
                  <a:pt x="83" y="183"/>
                  <a:pt x="83" y="183"/>
                  <a:pt x="82" y="182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90" y="182"/>
                  <a:pt x="89" y="182"/>
                  <a:pt x="89" y="182"/>
                </a:cubicBezTo>
                <a:cubicBezTo>
                  <a:pt x="90" y="182"/>
                  <a:pt x="91" y="182"/>
                  <a:pt x="93" y="182"/>
                </a:cubicBezTo>
                <a:cubicBezTo>
                  <a:pt x="92" y="183"/>
                  <a:pt x="92" y="184"/>
                  <a:pt x="90" y="184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7" y="184"/>
                  <a:pt x="100" y="185"/>
                  <a:pt x="99" y="185"/>
                </a:cubicBezTo>
                <a:cubicBezTo>
                  <a:pt x="102" y="186"/>
                  <a:pt x="108" y="184"/>
                  <a:pt x="113" y="184"/>
                </a:cubicBezTo>
                <a:cubicBezTo>
                  <a:pt x="113" y="184"/>
                  <a:pt x="114" y="184"/>
                  <a:pt x="115" y="184"/>
                </a:cubicBezTo>
                <a:cubicBezTo>
                  <a:pt x="119" y="184"/>
                  <a:pt x="124" y="185"/>
                  <a:pt x="129" y="183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185"/>
                  <a:pt x="128" y="183"/>
                  <a:pt x="135" y="182"/>
                </a:cubicBezTo>
                <a:cubicBezTo>
                  <a:pt x="140" y="181"/>
                  <a:pt x="137" y="183"/>
                  <a:pt x="139" y="184"/>
                </a:cubicBezTo>
                <a:cubicBezTo>
                  <a:pt x="141" y="182"/>
                  <a:pt x="145" y="180"/>
                  <a:pt x="150" y="181"/>
                </a:cubicBezTo>
                <a:cubicBezTo>
                  <a:pt x="148" y="182"/>
                  <a:pt x="147" y="182"/>
                  <a:pt x="146" y="182"/>
                </a:cubicBezTo>
                <a:close/>
                <a:moveTo>
                  <a:pt x="197" y="175"/>
                </a:moveTo>
                <a:cubicBezTo>
                  <a:pt x="196" y="175"/>
                  <a:pt x="195" y="177"/>
                  <a:pt x="194" y="176"/>
                </a:cubicBezTo>
                <a:cubicBezTo>
                  <a:pt x="195" y="174"/>
                  <a:pt x="196" y="175"/>
                  <a:pt x="197" y="175"/>
                </a:cubicBezTo>
                <a:close/>
                <a:moveTo>
                  <a:pt x="274" y="157"/>
                </a:moveTo>
                <a:cubicBezTo>
                  <a:pt x="274" y="157"/>
                  <a:pt x="272" y="157"/>
                  <a:pt x="271" y="157"/>
                </a:cubicBezTo>
                <a:cubicBezTo>
                  <a:pt x="272" y="157"/>
                  <a:pt x="273" y="157"/>
                  <a:pt x="274" y="157"/>
                </a:cubicBezTo>
                <a:close/>
                <a:moveTo>
                  <a:pt x="334" y="31"/>
                </a:moveTo>
                <a:cubicBezTo>
                  <a:pt x="335" y="31"/>
                  <a:pt x="335" y="31"/>
                  <a:pt x="335" y="31"/>
                </a:cubicBezTo>
                <a:cubicBezTo>
                  <a:pt x="336" y="32"/>
                  <a:pt x="336" y="32"/>
                  <a:pt x="334" y="31"/>
                </a:cubicBezTo>
                <a:close/>
                <a:moveTo>
                  <a:pt x="331" y="28"/>
                </a:moveTo>
                <a:cubicBezTo>
                  <a:pt x="330" y="28"/>
                  <a:pt x="330" y="28"/>
                  <a:pt x="330" y="29"/>
                </a:cubicBezTo>
                <a:cubicBezTo>
                  <a:pt x="331" y="28"/>
                  <a:pt x="332" y="29"/>
                  <a:pt x="333" y="30"/>
                </a:cubicBezTo>
                <a:cubicBezTo>
                  <a:pt x="333" y="29"/>
                  <a:pt x="332" y="29"/>
                  <a:pt x="331" y="28"/>
                </a:cubicBezTo>
                <a:close/>
                <a:moveTo>
                  <a:pt x="17" y="138"/>
                </a:moveTo>
                <a:cubicBezTo>
                  <a:pt x="17" y="139"/>
                  <a:pt x="17" y="139"/>
                  <a:pt x="17" y="139"/>
                </a:cubicBezTo>
                <a:cubicBezTo>
                  <a:pt x="16" y="138"/>
                  <a:pt x="17" y="138"/>
                  <a:pt x="17" y="1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FE1E80E-4AAE-492C-80BC-408CCF01B247}"/>
              </a:ext>
            </a:extLst>
          </p:cNvPr>
          <p:cNvGrpSpPr/>
          <p:nvPr/>
        </p:nvGrpSpPr>
        <p:grpSpPr>
          <a:xfrm>
            <a:off x="3305386" y="2023948"/>
            <a:ext cx="3630801" cy="1059971"/>
            <a:chOff x="8291426" y="2152368"/>
            <a:chExt cx="3630801" cy="105997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D8C9750-A202-4F44-A3A4-DEA22AC3BE14}"/>
                </a:ext>
              </a:extLst>
            </p:cNvPr>
            <p:cNvSpPr/>
            <p:nvPr/>
          </p:nvSpPr>
          <p:spPr>
            <a:xfrm>
              <a:off x="8426518" y="2152368"/>
              <a:ext cx="17322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zh-CN" lang="en-US" sz="2000">
                  <a:solidFill>
                    <a:srgbClr val="93D0C9"/>
                  </a:solidFill>
                  <a:latin typeface="+mj-ea"/>
                  <a:ea typeface="+mj-ea"/>
                </a:rPr>
                <a:t>Lorem Ipsum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A4F31C4-4E83-4FA7-8A04-09ADEDC2EB20}"/>
                </a:ext>
              </a:extLst>
            </p:cNvPr>
            <p:cNvSpPr/>
            <p:nvPr/>
          </p:nvSpPr>
          <p:spPr>
            <a:xfrm>
              <a:off x="8291426" y="2552478"/>
              <a:ext cx="3630801" cy="676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is simply dummy text of the printing. 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DABECA9-009A-4CF9-8248-AB60947C2A44}"/>
              </a:ext>
            </a:extLst>
          </p:cNvPr>
          <p:cNvGrpSpPr/>
          <p:nvPr/>
        </p:nvGrpSpPr>
        <p:grpSpPr>
          <a:xfrm>
            <a:off x="3305387" y="3166915"/>
            <a:ext cx="3630800" cy="1059971"/>
            <a:chOff x="8291427" y="2152368"/>
            <a:chExt cx="3630800" cy="105997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B12FD11-BB21-4131-B148-86F853552347}"/>
                </a:ext>
              </a:extLst>
            </p:cNvPr>
            <p:cNvSpPr/>
            <p:nvPr/>
          </p:nvSpPr>
          <p:spPr>
            <a:xfrm>
              <a:off x="8426517" y="2152368"/>
              <a:ext cx="17322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zh-CN" lang="en-US" sz="2000">
                  <a:solidFill>
                    <a:srgbClr val="93D0C9"/>
                  </a:solidFill>
                  <a:latin typeface="+mj-ea"/>
                  <a:ea typeface="+mj-ea"/>
                </a:rPr>
                <a:t>Lorem Ipsum 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4F8EF0-F107-40C1-9EBB-77070D8BCDEC}"/>
                </a:ext>
              </a:extLst>
            </p:cNvPr>
            <p:cNvSpPr/>
            <p:nvPr/>
          </p:nvSpPr>
          <p:spPr>
            <a:xfrm>
              <a:off x="8291427" y="2552478"/>
              <a:ext cx="3630800" cy="676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is simply dummy text of the printing. 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720EE5E-B67A-4490-8DEE-36344D4F881E}"/>
              </a:ext>
            </a:extLst>
          </p:cNvPr>
          <p:cNvGrpSpPr/>
          <p:nvPr/>
        </p:nvGrpSpPr>
        <p:grpSpPr>
          <a:xfrm>
            <a:off x="3305387" y="4309882"/>
            <a:ext cx="3630800" cy="1059971"/>
            <a:chOff x="8291427" y="2152368"/>
            <a:chExt cx="3630800" cy="105997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4476EFF-F43A-41C2-9627-5B78720CA7FE}"/>
                </a:ext>
              </a:extLst>
            </p:cNvPr>
            <p:cNvSpPr/>
            <p:nvPr/>
          </p:nvSpPr>
          <p:spPr>
            <a:xfrm>
              <a:off x="8426517" y="2152369"/>
              <a:ext cx="17322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zh-CN" lang="en-US" sz="2000">
                  <a:solidFill>
                    <a:srgbClr val="93D0C9"/>
                  </a:solidFill>
                  <a:latin typeface="+mj-ea"/>
                  <a:ea typeface="+mj-ea"/>
                </a:rPr>
                <a:t>Lorem Ipsum 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FDDC039-CB06-40CC-9346-28123683A17E}"/>
                </a:ext>
              </a:extLst>
            </p:cNvPr>
            <p:cNvSpPr/>
            <p:nvPr/>
          </p:nvSpPr>
          <p:spPr>
            <a:xfrm>
              <a:off x="8291427" y="2552478"/>
              <a:ext cx="3630800" cy="676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is simply dummy text of the printing. 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C4EF560F-CC5E-42E1-8323-0C7B99FF1BFD}"/>
              </a:ext>
            </a:extLst>
          </p:cNvPr>
          <p:cNvSpPr txBox="1"/>
          <p:nvPr/>
        </p:nvSpPr>
        <p:spPr>
          <a:xfrm>
            <a:off x="2148471" y="2131670"/>
            <a:ext cx="4083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DAC3E89-2842-4414-8442-E9E6FA5D6D91}"/>
              </a:ext>
            </a:extLst>
          </p:cNvPr>
          <p:cNvSpPr txBox="1"/>
          <p:nvPr/>
        </p:nvSpPr>
        <p:spPr>
          <a:xfrm>
            <a:off x="2148471" y="3231272"/>
            <a:ext cx="4083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366E717-1A31-4D17-A357-8D050FD2A789}"/>
              </a:ext>
            </a:extLst>
          </p:cNvPr>
          <p:cNvSpPr txBox="1"/>
          <p:nvPr/>
        </p:nvSpPr>
        <p:spPr>
          <a:xfrm>
            <a:off x="2148471" y="4330876"/>
            <a:ext cx="4083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</a:t>
            </a:r>
          </a:p>
        </p:txBody>
      </p:sp>
      <p:pic>
        <p:nvPicPr>
          <p:cNvPr id="23" name="图片占位符 2">
            <a:extLst>
              <a:ext uri="{FF2B5EF4-FFF2-40B4-BE49-F238E27FC236}">
                <a16:creationId xmlns:a16="http://schemas.microsoft.com/office/drawing/2014/main" id="{3E88226E-BD7B-41F7-B8AB-A8F2A2567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69282" y="2328444"/>
            <a:ext cx="2345802" cy="2324988"/>
          </a:xfrm>
          <a:custGeom>
            <a:gdLst>
              <a:gd fmla="*/ 63973 w 1763782" name="connsiteX0"/>
              <a:gd fmla="*/ 0 h 3197155" name="connsiteY0"/>
              <a:gd fmla="*/ 1699810 w 1763782" name="connsiteX1"/>
              <a:gd fmla="*/ 0 h 3197155" name="connsiteY1"/>
              <a:gd fmla="*/ 1763782 w 1763782" name="connsiteX2"/>
              <a:gd fmla="*/ 73031 h 3197155" name="connsiteY2"/>
              <a:gd fmla="*/ 1763782 w 1763782" name="connsiteX3"/>
              <a:gd fmla="*/ 3124124 h 3197155" name="connsiteY3"/>
              <a:gd fmla="*/ 1699810 w 1763782" name="connsiteX4"/>
              <a:gd fmla="*/ 3197155 h 3197155" name="connsiteY4"/>
              <a:gd fmla="*/ 63973 w 1763782" name="connsiteX5"/>
              <a:gd fmla="*/ 3197155 h 3197155" name="connsiteY5"/>
              <a:gd fmla="*/ 0 w 1763782" name="connsiteX6"/>
              <a:gd fmla="*/ 3124124 h 3197155" name="connsiteY6"/>
              <a:gd fmla="*/ 0 w 1763782" name="connsiteX7"/>
              <a:gd fmla="*/ 73031 h 3197155" name="connsiteY7"/>
              <a:gd fmla="*/ 63973 w 1763782" name="connsiteX8"/>
              <a:gd fmla="*/ 0 h 319715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197155" w="1763782">
                <a:moveTo>
                  <a:pt x="63973" y="0"/>
                </a:moveTo>
                <a:lnTo>
                  <a:pt x="1699810" y="0"/>
                </a:lnTo>
                <a:cubicBezTo>
                  <a:pt x="1735140" y="0"/>
                  <a:pt x="1763782" y="32698"/>
                  <a:pt x="1763782" y="73031"/>
                </a:cubicBezTo>
                <a:lnTo>
                  <a:pt x="1763782" y="3124124"/>
                </a:lnTo>
                <a:cubicBezTo>
                  <a:pt x="1763782" y="3164457"/>
                  <a:pt x="1735140" y="3197155"/>
                  <a:pt x="1699810" y="3197155"/>
                </a:cubicBezTo>
                <a:lnTo>
                  <a:pt x="63973" y="3197155"/>
                </a:lnTo>
                <a:cubicBezTo>
                  <a:pt x="28642" y="3197155"/>
                  <a:pt x="0" y="3164457"/>
                  <a:pt x="0" y="3124124"/>
                </a:cubicBezTo>
                <a:lnTo>
                  <a:pt x="0" y="73031"/>
                </a:lnTo>
                <a:cubicBezTo>
                  <a:pt x="0" y="32698"/>
                  <a:pt x="28642" y="0"/>
                  <a:pt x="639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17875993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E63F4A-697F-4F0A-8651-588C0E30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52649E-A42D-4A32-9B9E-D36978654140}"/>
              </a:ext>
            </a:extLst>
          </p:cNvPr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2319ABA-C9A8-4121-8A0B-6DEF43882BCD}"/>
                </a:ext>
              </a:extLst>
            </p:cNvPr>
            <p:cNvSpPr/>
            <p:nvPr/>
          </p:nvSpPr>
          <p:spPr>
            <a:xfrm>
              <a:off x="7355210" y="2895264"/>
              <a:ext cx="2717800" cy="1158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A8C054-9DF2-4A89-BA78-7F6E2C7A5E84}"/>
                </a:ext>
              </a:extLst>
            </p:cNvPr>
            <p:cNvSpPr/>
            <p:nvPr/>
          </p:nvSpPr>
          <p:spPr>
            <a:xfrm>
              <a:off x="6567810" y="2308659"/>
              <a:ext cx="429260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5406593-6AD8-4036-A6AD-98C140FAD029}"/>
                </a:ext>
              </a:extLst>
            </p:cNvPr>
            <p:cNvSpPr/>
            <p:nvPr/>
          </p:nvSpPr>
          <p:spPr>
            <a:xfrm>
              <a:off x="7593124" y="1795897"/>
              <a:ext cx="2241974" cy="6035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b="1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PART 04</a:t>
              </a:r>
            </a:p>
          </p:txBody>
        </p:sp>
      </p:grpSp>
    </p:spTree>
    <p:extLst>
      <p:ext uri="{BB962C8B-B14F-4D97-AF65-F5344CB8AC3E}">
        <p14:creationId val="37872630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42CCAD-517A-4C2D-9646-7EFB8E138E4A}"/>
              </a:ext>
            </a:extLst>
          </p:cNvPr>
          <p:cNvSpPr/>
          <p:nvPr/>
        </p:nvSpPr>
        <p:spPr>
          <a:xfrm>
            <a:off x="1315466" y="1845921"/>
            <a:ext cx="2352004" cy="3166159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ED3B27-0F3D-4A47-8E19-4DED4BE42C6D}"/>
              </a:ext>
            </a:extLst>
          </p:cNvPr>
          <p:cNvSpPr/>
          <p:nvPr/>
        </p:nvSpPr>
        <p:spPr>
          <a:xfrm>
            <a:off x="8566356" y="1845920"/>
            <a:ext cx="2352004" cy="3166159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63AA5F-DEA5-423C-959A-2BB949DFC909}"/>
              </a:ext>
            </a:extLst>
          </p:cNvPr>
          <p:cNvSpPr/>
          <p:nvPr/>
        </p:nvSpPr>
        <p:spPr>
          <a:xfrm>
            <a:off x="4809370" y="1560542"/>
            <a:ext cx="2775994" cy="3736916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7219878B-66DC-442A-8E6D-AF525732A1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0362" y="2164815"/>
            <a:ext cx="806370" cy="80637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3222762-6123-45FE-B032-0DE8727769F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8283" y="2157432"/>
            <a:ext cx="806370" cy="80637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112BFA19-8ADE-4321-8E34-2A5D1A891E4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9173" y="2179295"/>
            <a:ext cx="806370" cy="806370"/>
          </a:xfrm>
          <a:prstGeom prst="rect">
            <a:avLst/>
          </a:prstGeom>
        </p:spPr>
      </p:pic>
      <p:sp>
        <p:nvSpPr>
          <p:cNvPr id="11" name="PA_库_矩形 10">
            <a:extLst>
              <a:ext uri="{FF2B5EF4-FFF2-40B4-BE49-F238E27FC236}">
                <a16:creationId xmlns:a16="http://schemas.microsoft.com/office/drawing/2014/main" id="{1A2B390F-2B6C-4A67-9708-F8CF8D16A05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413801" y="3221502"/>
            <a:ext cx="213868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12" name="PA_ACE_矩形 11">
            <a:extLst>
              <a:ext uri="{FF2B5EF4-FFF2-40B4-BE49-F238E27FC236}">
                <a16:creationId xmlns:a16="http://schemas.microsoft.com/office/drawing/2014/main" id="{AC950575-6671-4660-AD5D-B30E8D50CE9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388980" y="3750216"/>
            <a:ext cx="2204976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13" name="PA_库_矩形 10">
            <a:extLst>
              <a:ext uri="{FF2B5EF4-FFF2-40B4-BE49-F238E27FC236}">
                <a16:creationId xmlns:a16="http://schemas.microsoft.com/office/drawing/2014/main" id="{BA6091C9-DC64-4D81-B81C-066E657DAFA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672299" y="3221502"/>
            <a:ext cx="213868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14" name="PA_ACE_矩形 11">
            <a:extLst>
              <a:ext uri="{FF2B5EF4-FFF2-40B4-BE49-F238E27FC236}">
                <a16:creationId xmlns:a16="http://schemas.microsoft.com/office/drawing/2014/main" id="{634FB1BB-8B4A-4907-896A-9068996ABEA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639149" y="3750216"/>
            <a:ext cx="2204976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15" name="PA_库_矩形 10">
            <a:extLst>
              <a:ext uri="{FF2B5EF4-FFF2-40B4-BE49-F238E27FC236}">
                <a16:creationId xmlns:a16="http://schemas.microsoft.com/office/drawing/2014/main" id="{3DDEFB6B-EF24-4080-8A81-48763B2B325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125431" y="3221502"/>
            <a:ext cx="213868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16" name="PA_ACE_矩形 11">
            <a:extLst>
              <a:ext uri="{FF2B5EF4-FFF2-40B4-BE49-F238E27FC236}">
                <a16:creationId xmlns:a16="http://schemas.microsoft.com/office/drawing/2014/main" id="{553B3CF6-8AEA-4F31-95B2-79A8D89817D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108171" y="3750216"/>
            <a:ext cx="2272982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val="21192859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descr="图片包含 室内, 电子产品, 监视器, 计算机  已生成高可信度的说明" id="4" name="图片 3">
            <a:extLst>
              <a:ext uri="{FF2B5EF4-FFF2-40B4-BE49-F238E27FC236}">
                <a16:creationId xmlns:a16="http://schemas.microsoft.com/office/drawing/2014/main" id="{E37AC705-914C-402E-9025-109ABB1C9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6760" y="2023110"/>
            <a:ext cx="4253962" cy="28117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C7340C-459C-494B-BC28-6A4648C39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93280" y="2023110"/>
            <a:ext cx="4251960" cy="28117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709C804-D05D-4507-9279-A4EE1B4963ED}"/>
              </a:ext>
            </a:extLst>
          </p:cNvPr>
          <p:cNvSpPr/>
          <p:nvPr/>
        </p:nvSpPr>
        <p:spPr>
          <a:xfrm>
            <a:off x="4213860" y="2484120"/>
            <a:ext cx="3756660" cy="1905000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PA_库_矩形 10">
            <a:extLst>
              <a:ext uri="{FF2B5EF4-FFF2-40B4-BE49-F238E27FC236}">
                <a16:creationId xmlns:a16="http://schemas.microsoft.com/office/drawing/2014/main" id="{66B9D0C6-A011-4F2E-ACDC-0AC8ABEE331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22849" y="2826859"/>
            <a:ext cx="213868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9" name="PA_ACE_矩形 11">
            <a:extLst>
              <a:ext uri="{FF2B5EF4-FFF2-40B4-BE49-F238E27FC236}">
                <a16:creationId xmlns:a16="http://schemas.microsoft.com/office/drawing/2014/main" id="{70C64011-52F7-4B86-A2BC-11BA760F9EF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31163" y="3272807"/>
            <a:ext cx="373935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10" name="PA_库_文本框 7">
            <a:extLst>
              <a:ext uri="{FF2B5EF4-FFF2-40B4-BE49-F238E27FC236}">
                <a16:creationId xmlns:a16="http://schemas.microsoft.com/office/drawing/2014/main" id="{86ABA94A-80EE-43F2-BAC7-7AFA24E7DF3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203474" y="4929646"/>
            <a:ext cx="7777429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Maecenas porttitor congue massa. Fusce posuere, magna sed pulvinar ultricies.</a:t>
            </a:r>
          </a:p>
        </p:txBody>
      </p:sp>
    </p:spTree>
    <p:extLst>
      <p:ext uri="{BB962C8B-B14F-4D97-AF65-F5344CB8AC3E}">
        <p14:creationId val="7753466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5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5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+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5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430DFE-DD51-4001-9E46-EC289153B4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9400" y="304800"/>
            <a:ext cx="5981700" cy="59817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6B142089-980C-42C9-A814-DEF47062AC60}"/>
              </a:ext>
            </a:extLst>
          </p:cNvPr>
          <p:cNvSpPr/>
          <p:nvPr/>
        </p:nvSpPr>
        <p:spPr>
          <a:xfrm>
            <a:off x="2120900" y="2298700"/>
            <a:ext cx="2324100" cy="1943100"/>
          </a:xfrm>
          <a:prstGeom prst="ellipse">
            <a:avLst/>
          </a:prstGeom>
          <a:solidFill>
            <a:srgbClr val="F8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221530-DC2A-40FF-B13E-FF7D2326AF96}"/>
              </a:ext>
            </a:extLst>
          </p:cNvPr>
          <p:cNvSpPr txBox="1"/>
          <p:nvPr/>
        </p:nvSpPr>
        <p:spPr>
          <a:xfrm>
            <a:off x="2168782" y="2819060"/>
            <a:ext cx="4509386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CONTENTS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AAA318-0114-41C8-A375-F25F56E229C2}"/>
              </a:ext>
            </a:extLst>
          </p:cNvPr>
          <p:cNvGrpSpPr/>
          <p:nvPr/>
        </p:nvGrpSpPr>
        <p:grpSpPr>
          <a:xfrm>
            <a:off x="6286499" y="1662565"/>
            <a:ext cx="5381625" cy="475466"/>
            <a:chOff x="0" y="429601"/>
            <a:chExt cx="6720420" cy="679085"/>
          </a:xfrm>
        </p:grpSpPr>
        <p:sp>
          <p:nvSpPr>
            <p:cNvPr id="10" name="任意多边形 25">
              <a:extLst>
                <a:ext uri="{FF2B5EF4-FFF2-40B4-BE49-F238E27FC236}">
                  <a16:creationId xmlns:a16="http://schemas.microsoft.com/office/drawing/2014/main" id="{C05E0013-6B28-47CE-984E-59448864C8C8}"/>
                </a:ext>
              </a:extLst>
            </p:cNvPr>
            <p:cNvSpPr/>
            <p:nvPr/>
          </p:nvSpPr>
          <p:spPr>
            <a:xfrm>
              <a:off x="0" y="632010"/>
              <a:ext cx="6212114" cy="476676"/>
            </a:xfrm>
            <a:custGeom>
              <a:gdLst>
                <a:gd fmla="*/ 0 w 4830618" name="connsiteX0"/>
                <a:gd fmla="*/ 299543 h 476676" name="connsiteY0"/>
                <a:gd fmla="*/ 2650836 w 4830618" name="connsiteX1"/>
                <a:gd fmla="*/ 475034 h 476676" name="connsiteY1"/>
                <a:gd fmla="*/ 3796145 w 4830618" name="connsiteX2"/>
                <a:gd fmla="*/ 207180 h 476676" name="connsiteY2"/>
                <a:gd fmla="*/ 3398982 w 4830618" name="connsiteX3"/>
                <a:gd fmla="*/ 3980 h 476676" name="connsiteY3"/>
                <a:gd fmla="*/ 3574473 w 4830618" name="connsiteX4"/>
                <a:gd fmla="*/ 391907 h 476676" name="connsiteY4"/>
                <a:gd fmla="*/ 4830618 w 4830618" name="connsiteX5"/>
                <a:gd fmla="*/ 225652 h 47667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76676" w="4830618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26">
              <a:extLst>
                <a:ext uri="{FF2B5EF4-FFF2-40B4-BE49-F238E27FC236}">
                  <a16:creationId xmlns:a16="http://schemas.microsoft.com/office/drawing/2014/main" id="{FF86D2BF-F678-4430-AEEE-7AD159BA4C87}"/>
                </a:ext>
              </a:extLst>
            </p:cNvPr>
            <p:cNvSpPr/>
            <p:nvPr/>
          </p:nvSpPr>
          <p:spPr>
            <a:xfrm flipH="1" rot="417983">
              <a:off x="6068192" y="429601"/>
              <a:ext cx="652228" cy="490544"/>
            </a:xfrm>
            <a:custGeom>
              <a:gdLst>
                <a:gd fmla="*/ 379541 w 652228" name="connsiteX0"/>
                <a:gd fmla="*/ 326881 h 490544" name="connsiteY0"/>
                <a:gd fmla="*/ 307194 w 652228" name="connsiteX1"/>
                <a:gd fmla="*/ 398729 h 490544" name="connsiteY1"/>
                <a:gd fmla="*/ 424063 w 652228" name="connsiteX2"/>
                <a:gd fmla="*/ 407018 h 490544" name="connsiteY2"/>
                <a:gd fmla="*/ 379541 w 652228" name="connsiteX3"/>
                <a:gd fmla="*/ 326881 h 490544" name="connsiteY3"/>
                <a:gd fmla="*/ 136903 w 652228" name="connsiteX4"/>
                <a:gd fmla="*/ 89809 h 490544" name="connsiteY4"/>
                <a:gd fmla="*/ 203684 w 652228" name="connsiteX5"/>
                <a:gd fmla="*/ 139530 h 490544" name="connsiteY5"/>
                <a:gd fmla="*/ 384551 w 652228" name="connsiteX6"/>
                <a:gd fmla="*/ 288697 h 490544" name="connsiteY6"/>
                <a:gd fmla="*/ 390117 w 652228" name="connsiteX7"/>
                <a:gd fmla="*/ 299746 h 490544" name="connsiteY7"/>
                <a:gd fmla="*/ 454115 w 652228" name="connsiteX8"/>
                <a:gd fmla="*/ 393664 h 490544" name="connsiteY8"/>
                <a:gd fmla="*/ 451333 w 652228" name="connsiteX9"/>
                <a:gd fmla="*/ 319082 h 490544" name="connsiteY9"/>
                <a:gd fmla="*/ 451333 w 652228" name="connsiteX10"/>
                <a:gd fmla="*/ 225163 h 490544" name="connsiteY10"/>
                <a:gd fmla="*/ 454115 w 652228" name="connsiteX11"/>
                <a:gd fmla="*/ 222399 h 490544" name="connsiteY11"/>
                <a:gd fmla="*/ 451333 w 652228" name="connsiteX12"/>
                <a:gd fmla="*/ 222399 h 490544" name="connsiteY12"/>
                <a:gd fmla="*/ 445767 w 652228" name="connsiteX13"/>
                <a:gd fmla="*/ 230687 h 490544" name="connsiteY13"/>
                <a:gd fmla="*/ 281597 w 652228" name="connsiteX14"/>
                <a:gd fmla="*/ 164391 h 490544" name="connsiteY14"/>
                <a:gd fmla="*/ 136903 w 652228" name="connsiteX15"/>
                <a:gd fmla="*/ 89809 h 490544" name="connsiteY15"/>
                <a:gd fmla="*/ 160275 w 652228" name="connsiteX16"/>
                <a:gd fmla="*/ 56418 h 490544" name="connsiteY16"/>
                <a:gd fmla="*/ 267815 w 652228" name="connsiteX17"/>
                <a:gd fmla="*/ 118071 h 490544" name="connsiteY17"/>
                <a:gd fmla="*/ 444291 w 652228" name="connsiteX18"/>
                <a:gd fmla="*/ 210553 h 490544" name="connsiteY18"/>
                <a:gd fmla="*/ 447048 w 652228" name="connsiteX19"/>
                <a:gd fmla="*/ 213355 h 490544" name="connsiteY19"/>
                <a:gd fmla="*/ 452563 w 652228" name="connsiteX20"/>
                <a:gd fmla="*/ 210553 h 490544" name="connsiteY20"/>
                <a:gd fmla="*/ 458078 w 652228" name="connsiteX21"/>
                <a:gd fmla="*/ 199343 h 490544" name="connsiteY21"/>
                <a:gd fmla="*/ 471863 w 652228" name="connsiteX22"/>
                <a:gd fmla="*/ 190935 h 490544" name="connsiteY22"/>
                <a:gd fmla="*/ 518741 w 652228" name="connsiteX23"/>
                <a:gd fmla="*/ 162910 h 490544" name="connsiteY23"/>
                <a:gd fmla="*/ 587676 w 652228" name="connsiteX24"/>
                <a:gd fmla="*/ 120875 h 490544" name="connsiteY24"/>
                <a:gd fmla="*/ 540801 w 652228" name="connsiteX25"/>
                <a:gd fmla="*/ 106863 h 490544" name="connsiteY25"/>
                <a:gd fmla="*/ 353296 w 652228" name="connsiteX26"/>
                <a:gd fmla="*/ 73232 h 490544" name="connsiteY26"/>
                <a:gd fmla="*/ 160275 w 652228" name="connsiteX27"/>
                <a:gd fmla="*/ 56418 h 490544" name="connsiteY27"/>
                <a:gd fmla="*/ 36731 w 652228" name="connsiteX28"/>
                <a:gd fmla="*/ 53078 h 490544" name="connsiteY28"/>
                <a:gd fmla="*/ 202233 w 652228" name="connsiteX29"/>
                <a:gd fmla="*/ 447087 h 490544" name="connsiteY29"/>
                <a:gd fmla="*/ 353943 w 652228" name="connsiteX30"/>
                <a:gd fmla="*/ 305576 h 490544" name="connsiteY30"/>
                <a:gd fmla="*/ 177407 w 652228" name="connsiteX31"/>
                <a:gd fmla="*/ 164067 h 490544" name="connsiteY31"/>
                <a:gd fmla="*/ 72589 w 652228" name="connsiteX32"/>
                <a:gd fmla="*/ 78051 h 490544" name="connsiteY32"/>
                <a:gd fmla="*/ 36731 w 652228" name="connsiteX33"/>
                <a:gd fmla="*/ 53078 h 490544" name="connsiteY33"/>
                <a:gd fmla="*/ 52949 w 652228" name="connsiteX34"/>
                <a:gd fmla="*/ 584 h 490544" name="connsiteY34"/>
                <a:gd fmla="*/ 84580 w 652228" name="connsiteX35"/>
                <a:gd fmla="*/ 585 h 490544" name="connsiteY35"/>
                <a:gd fmla="*/ 144202 w 652228" name="connsiteX36"/>
                <a:gd fmla="*/ 6811 h 490544" name="connsiteY36"/>
                <a:gd fmla="*/ 363280 w 652228" name="connsiteX37"/>
                <a:gd fmla="*/ 37250 h 490544" name="connsiteY37"/>
                <a:gd fmla="*/ 651685 w 652228" name="connsiteX38"/>
                <a:gd fmla="*/ 111963 h 490544" name="connsiteY38"/>
                <a:gd fmla="*/ 637818 w 652228" name="connsiteX39"/>
                <a:gd fmla="*/ 131333 h 490544" name="connsiteY39"/>
                <a:gd fmla="*/ 629499 w 652228" name="connsiteX40"/>
                <a:gd fmla="*/ 139635 h 490544" name="connsiteY40"/>
                <a:gd fmla="*/ 529668 w 652228" name="connsiteX41"/>
                <a:gd fmla="*/ 197746 h 490544" name="connsiteY41"/>
                <a:gd fmla="*/ 476977 w 652228" name="connsiteX42"/>
                <a:gd fmla="*/ 225418 h 490544" name="connsiteY42"/>
                <a:gd fmla="*/ 482523 w 652228" name="connsiteX43"/>
                <a:gd fmla="*/ 333338 h 490544" name="connsiteY43"/>
                <a:gd fmla="*/ 485298 w 652228" name="connsiteX44"/>
                <a:gd fmla="*/ 449559 h 490544" name="connsiteY44"/>
                <a:gd fmla="*/ 454793 w 652228" name="connsiteX45"/>
                <a:gd fmla="*/ 457861 h 490544" name="connsiteY45"/>
                <a:gd fmla="*/ 452018 w 652228" name="connsiteX46"/>
                <a:gd fmla="*/ 452327 h 490544" name="connsiteY46"/>
                <a:gd fmla="*/ 302270 w 652228" name="connsiteX47"/>
                <a:gd fmla="*/ 424655 h 490544" name="connsiteY47"/>
                <a:gd fmla="*/ 291177 w 652228" name="connsiteX48"/>
                <a:gd fmla="*/ 413585 h 490544" name="connsiteY48"/>
                <a:gd fmla="*/ 210758 w 652228" name="connsiteX49"/>
                <a:gd fmla="*/ 485532 h 490544" name="connsiteY49"/>
                <a:gd fmla="*/ 183027 w 652228" name="connsiteX50"/>
                <a:gd fmla="*/ 482766 h 490544" name="connsiteY50"/>
                <a:gd fmla="*/ 0 w 652228" name="connsiteX51"/>
                <a:gd fmla="*/ 23414 h 490544" name="connsiteY51"/>
                <a:gd fmla="*/ 8319 w 652228" name="connsiteX52"/>
                <a:gd fmla="*/ 12345 h 490544" name="connsiteY52"/>
                <a:gd fmla="*/ 22184 w 652228" name="connsiteX53"/>
                <a:gd fmla="*/ 6811 h 490544" name="connsiteY53"/>
                <a:gd fmla="*/ 24959 w 652228" name="connsiteX54"/>
                <a:gd fmla="*/ 6811 h 490544" name="connsiteY54"/>
                <a:gd fmla="*/ 52949 w 652228" name="connsiteX55"/>
                <a:gd fmla="*/ 584 h 490544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490544" w="652228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D92D5DC-AE25-45E3-8FB2-7B14FD54657B}"/>
              </a:ext>
            </a:extLst>
          </p:cNvPr>
          <p:cNvSpPr/>
          <p:nvPr/>
        </p:nvSpPr>
        <p:spPr>
          <a:xfrm>
            <a:off x="2240091" y="3403834"/>
            <a:ext cx="2060318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lvl="0">
              <a:defRPr/>
            </a:pPr>
            <a:r>
              <a:rPr altLang="zh-CN" lang="en-US" sz="900">
                <a:solidFill>
                  <a:schemeClr val="tx1">
                    <a:lumMod val="65000"/>
                    <a:lumOff val="35000"/>
                  </a:schemeClr>
                </a:solidFill>
                <a:ea charset="-122" panose="03000509000000000000" pitchFamily="65" typeface="迷你简准圆"/>
              </a:rPr>
              <a:t>The user can demonstrate on a projector or print the presentation and make it into a film to be used in a wider field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C45C1-2851-47D1-80EE-184A51897C3E}"/>
              </a:ext>
            </a:extLst>
          </p:cNvPr>
          <p:cNvGrpSpPr/>
          <p:nvPr/>
        </p:nvGrpSpPr>
        <p:grpSpPr>
          <a:xfrm>
            <a:off x="6327776" y="944416"/>
            <a:ext cx="4349455" cy="1004677"/>
            <a:chOff x="3708780" y="2244236"/>
            <a:chExt cx="4349455" cy="100467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C97C1C5-C5E7-43DE-ADED-63A832E42FE1}"/>
                </a:ext>
              </a:extLst>
            </p:cNvPr>
            <p:cNvSpPr/>
            <p:nvPr/>
          </p:nvSpPr>
          <p:spPr>
            <a:xfrm>
              <a:off x="3708780" y="2725693"/>
              <a:ext cx="4349455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lvl="0">
                <a:defRPr/>
              </a:pPr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52E0C2-944C-4A70-9992-18139DC8E5CA}"/>
                </a:ext>
              </a:extLst>
            </p:cNvPr>
            <p:cNvSpPr txBox="1"/>
            <p:nvPr/>
          </p:nvSpPr>
          <p:spPr>
            <a:xfrm>
              <a:off x="3708780" y="2244236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4F19669-19B6-45D4-B3FB-810A6D1E71F2}"/>
              </a:ext>
            </a:extLst>
          </p:cNvPr>
          <p:cNvGrpSpPr/>
          <p:nvPr/>
        </p:nvGrpSpPr>
        <p:grpSpPr>
          <a:xfrm>
            <a:off x="6219823" y="2915346"/>
            <a:ext cx="5381625" cy="475466"/>
            <a:chOff x="0" y="429601"/>
            <a:chExt cx="6720420" cy="679085"/>
          </a:xfrm>
        </p:grpSpPr>
        <p:sp>
          <p:nvSpPr>
            <p:cNvPr id="22" name="任意多边形 25">
              <a:extLst>
                <a:ext uri="{FF2B5EF4-FFF2-40B4-BE49-F238E27FC236}">
                  <a16:creationId xmlns:a16="http://schemas.microsoft.com/office/drawing/2014/main" id="{D0C53AB2-3967-4525-A493-0643992FF27F}"/>
                </a:ext>
              </a:extLst>
            </p:cNvPr>
            <p:cNvSpPr/>
            <p:nvPr/>
          </p:nvSpPr>
          <p:spPr>
            <a:xfrm>
              <a:off x="0" y="632010"/>
              <a:ext cx="6212114" cy="476676"/>
            </a:xfrm>
            <a:custGeom>
              <a:gdLst>
                <a:gd fmla="*/ 0 w 4830618" name="connsiteX0"/>
                <a:gd fmla="*/ 299543 h 476676" name="connsiteY0"/>
                <a:gd fmla="*/ 2650836 w 4830618" name="connsiteX1"/>
                <a:gd fmla="*/ 475034 h 476676" name="connsiteY1"/>
                <a:gd fmla="*/ 3796145 w 4830618" name="connsiteX2"/>
                <a:gd fmla="*/ 207180 h 476676" name="connsiteY2"/>
                <a:gd fmla="*/ 3398982 w 4830618" name="connsiteX3"/>
                <a:gd fmla="*/ 3980 h 476676" name="connsiteY3"/>
                <a:gd fmla="*/ 3574473 w 4830618" name="connsiteX4"/>
                <a:gd fmla="*/ 391907 h 476676" name="connsiteY4"/>
                <a:gd fmla="*/ 4830618 w 4830618" name="connsiteX5"/>
                <a:gd fmla="*/ 225652 h 47667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76676" w="4830618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6">
              <a:extLst>
                <a:ext uri="{FF2B5EF4-FFF2-40B4-BE49-F238E27FC236}">
                  <a16:creationId xmlns:a16="http://schemas.microsoft.com/office/drawing/2014/main" id="{0D34243E-1B31-4F6E-921C-55A4A238A0B4}"/>
                </a:ext>
              </a:extLst>
            </p:cNvPr>
            <p:cNvSpPr/>
            <p:nvPr/>
          </p:nvSpPr>
          <p:spPr>
            <a:xfrm flipH="1" rot="417983">
              <a:off x="6068192" y="429601"/>
              <a:ext cx="652228" cy="490544"/>
            </a:xfrm>
            <a:custGeom>
              <a:gdLst>
                <a:gd fmla="*/ 379541 w 652228" name="connsiteX0"/>
                <a:gd fmla="*/ 326881 h 490544" name="connsiteY0"/>
                <a:gd fmla="*/ 307194 w 652228" name="connsiteX1"/>
                <a:gd fmla="*/ 398729 h 490544" name="connsiteY1"/>
                <a:gd fmla="*/ 424063 w 652228" name="connsiteX2"/>
                <a:gd fmla="*/ 407018 h 490544" name="connsiteY2"/>
                <a:gd fmla="*/ 379541 w 652228" name="connsiteX3"/>
                <a:gd fmla="*/ 326881 h 490544" name="connsiteY3"/>
                <a:gd fmla="*/ 136903 w 652228" name="connsiteX4"/>
                <a:gd fmla="*/ 89809 h 490544" name="connsiteY4"/>
                <a:gd fmla="*/ 203684 w 652228" name="connsiteX5"/>
                <a:gd fmla="*/ 139530 h 490544" name="connsiteY5"/>
                <a:gd fmla="*/ 384551 w 652228" name="connsiteX6"/>
                <a:gd fmla="*/ 288697 h 490544" name="connsiteY6"/>
                <a:gd fmla="*/ 390117 w 652228" name="connsiteX7"/>
                <a:gd fmla="*/ 299746 h 490544" name="connsiteY7"/>
                <a:gd fmla="*/ 454115 w 652228" name="connsiteX8"/>
                <a:gd fmla="*/ 393664 h 490544" name="connsiteY8"/>
                <a:gd fmla="*/ 451333 w 652228" name="connsiteX9"/>
                <a:gd fmla="*/ 319082 h 490544" name="connsiteY9"/>
                <a:gd fmla="*/ 451333 w 652228" name="connsiteX10"/>
                <a:gd fmla="*/ 225163 h 490544" name="connsiteY10"/>
                <a:gd fmla="*/ 454115 w 652228" name="connsiteX11"/>
                <a:gd fmla="*/ 222399 h 490544" name="connsiteY11"/>
                <a:gd fmla="*/ 451333 w 652228" name="connsiteX12"/>
                <a:gd fmla="*/ 222399 h 490544" name="connsiteY12"/>
                <a:gd fmla="*/ 445767 w 652228" name="connsiteX13"/>
                <a:gd fmla="*/ 230687 h 490544" name="connsiteY13"/>
                <a:gd fmla="*/ 281597 w 652228" name="connsiteX14"/>
                <a:gd fmla="*/ 164391 h 490544" name="connsiteY14"/>
                <a:gd fmla="*/ 136903 w 652228" name="connsiteX15"/>
                <a:gd fmla="*/ 89809 h 490544" name="connsiteY15"/>
                <a:gd fmla="*/ 160275 w 652228" name="connsiteX16"/>
                <a:gd fmla="*/ 56418 h 490544" name="connsiteY16"/>
                <a:gd fmla="*/ 267815 w 652228" name="connsiteX17"/>
                <a:gd fmla="*/ 118071 h 490544" name="connsiteY17"/>
                <a:gd fmla="*/ 444291 w 652228" name="connsiteX18"/>
                <a:gd fmla="*/ 210553 h 490544" name="connsiteY18"/>
                <a:gd fmla="*/ 447048 w 652228" name="connsiteX19"/>
                <a:gd fmla="*/ 213355 h 490544" name="connsiteY19"/>
                <a:gd fmla="*/ 452563 w 652228" name="connsiteX20"/>
                <a:gd fmla="*/ 210553 h 490544" name="connsiteY20"/>
                <a:gd fmla="*/ 458078 w 652228" name="connsiteX21"/>
                <a:gd fmla="*/ 199343 h 490544" name="connsiteY21"/>
                <a:gd fmla="*/ 471863 w 652228" name="connsiteX22"/>
                <a:gd fmla="*/ 190935 h 490544" name="connsiteY22"/>
                <a:gd fmla="*/ 518741 w 652228" name="connsiteX23"/>
                <a:gd fmla="*/ 162910 h 490544" name="connsiteY23"/>
                <a:gd fmla="*/ 587676 w 652228" name="connsiteX24"/>
                <a:gd fmla="*/ 120875 h 490544" name="connsiteY24"/>
                <a:gd fmla="*/ 540801 w 652228" name="connsiteX25"/>
                <a:gd fmla="*/ 106863 h 490544" name="connsiteY25"/>
                <a:gd fmla="*/ 353296 w 652228" name="connsiteX26"/>
                <a:gd fmla="*/ 73232 h 490544" name="connsiteY26"/>
                <a:gd fmla="*/ 160275 w 652228" name="connsiteX27"/>
                <a:gd fmla="*/ 56418 h 490544" name="connsiteY27"/>
                <a:gd fmla="*/ 36731 w 652228" name="connsiteX28"/>
                <a:gd fmla="*/ 53078 h 490544" name="connsiteY28"/>
                <a:gd fmla="*/ 202233 w 652228" name="connsiteX29"/>
                <a:gd fmla="*/ 447087 h 490544" name="connsiteY29"/>
                <a:gd fmla="*/ 353943 w 652228" name="connsiteX30"/>
                <a:gd fmla="*/ 305576 h 490544" name="connsiteY30"/>
                <a:gd fmla="*/ 177407 w 652228" name="connsiteX31"/>
                <a:gd fmla="*/ 164067 h 490544" name="connsiteY31"/>
                <a:gd fmla="*/ 72589 w 652228" name="connsiteX32"/>
                <a:gd fmla="*/ 78051 h 490544" name="connsiteY32"/>
                <a:gd fmla="*/ 36731 w 652228" name="connsiteX33"/>
                <a:gd fmla="*/ 53078 h 490544" name="connsiteY33"/>
                <a:gd fmla="*/ 52949 w 652228" name="connsiteX34"/>
                <a:gd fmla="*/ 584 h 490544" name="connsiteY34"/>
                <a:gd fmla="*/ 84580 w 652228" name="connsiteX35"/>
                <a:gd fmla="*/ 585 h 490544" name="connsiteY35"/>
                <a:gd fmla="*/ 144202 w 652228" name="connsiteX36"/>
                <a:gd fmla="*/ 6811 h 490544" name="connsiteY36"/>
                <a:gd fmla="*/ 363280 w 652228" name="connsiteX37"/>
                <a:gd fmla="*/ 37250 h 490544" name="connsiteY37"/>
                <a:gd fmla="*/ 651685 w 652228" name="connsiteX38"/>
                <a:gd fmla="*/ 111963 h 490544" name="connsiteY38"/>
                <a:gd fmla="*/ 637818 w 652228" name="connsiteX39"/>
                <a:gd fmla="*/ 131333 h 490544" name="connsiteY39"/>
                <a:gd fmla="*/ 629499 w 652228" name="connsiteX40"/>
                <a:gd fmla="*/ 139635 h 490544" name="connsiteY40"/>
                <a:gd fmla="*/ 529668 w 652228" name="connsiteX41"/>
                <a:gd fmla="*/ 197746 h 490544" name="connsiteY41"/>
                <a:gd fmla="*/ 476977 w 652228" name="connsiteX42"/>
                <a:gd fmla="*/ 225418 h 490544" name="connsiteY42"/>
                <a:gd fmla="*/ 482523 w 652228" name="connsiteX43"/>
                <a:gd fmla="*/ 333338 h 490544" name="connsiteY43"/>
                <a:gd fmla="*/ 485298 w 652228" name="connsiteX44"/>
                <a:gd fmla="*/ 449559 h 490544" name="connsiteY44"/>
                <a:gd fmla="*/ 454793 w 652228" name="connsiteX45"/>
                <a:gd fmla="*/ 457861 h 490544" name="connsiteY45"/>
                <a:gd fmla="*/ 452018 w 652228" name="connsiteX46"/>
                <a:gd fmla="*/ 452327 h 490544" name="connsiteY46"/>
                <a:gd fmla="*/ 302270 w 652228" name="connsiteX47"/>
                <a:gd fmla="*/ 424655 h 490544" name="connsiteY47"/>
                <a:gd fmla="*/ 291177 w 652228" name="connsiteX48"/>
                <a:gd fmla="*/ 413585 h 490544" name="connsiteY48"/>
                <a:gd fmla="*/ 210758 w 652228" name="connsiteX49"/>
                <a:gd fmla="*/ 485532 h 490544" name="connsiteY49"/>
                <a:gd fmla="*/ 183027 w 652228" name="connsiteX50"/>
                <a:gd fmla="*/ 482766 h 490544" name="connsiteY50"/>
                <a:gd fmla="*/ 0 w 652228" name="connsiteX51"/>
                <a:gd fmla="*/ 23414 h 490544" name="connsiteY51"/>
                <a:gd fmla="*/ 8319 w 652228" name="connsiteX52"/>
                <a:gd fmla="*/ 12345 h 490544" name="connsiteY52"/>
                <a:gd fmla="*/ 22184 w 652228" name="connsiteX53"/>
                <a:gd fmla="*/ 6811 h 490544" name="connsiteY53"/>
                <a:gd fmla="*/ 24959 w 652228" name="connsiteX54"/>
                <a:gd fmla="*/ 6811 h 490544" name="connsiteY54"/>
                <a:gd fmla="*/ 52949 w 652228" name="connsiteX55"/>
                <a:gd fmla="*/ 584 h 490544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490544" w="652228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E042C45-5B12-4E9B-81CA-8F73F79A34F1}"/>
              </a:ext>
            </a:extLst>
          </p:cNvPr>
          <p:cNvGrpSpPr/>
          <p:nvPr/>
        </p:nvGrpSpPr>
        <p:grpSpPr>
          <a:xfrm>
            <a:off x="6261100" y="2197197"/>
            <a:ext cx="4349455" cy="1004677"/>
            <a:chOff x="3708780" y="2244236"/>
            <a:chExt cx="4349455" cy="100467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9AC7853-8E04-41B0-B41F-B6D644420841}"/>
                </a:ext>
              </a:extLst>
            </p:cNvPr>
            <p:cNvSpPr/>
            <p:nvPr/>
          </p:nvSpPr>
          <p:spPr>
            <a:xfrm>
              <a:off x="3708780" y="2725693"/>
              <a:ext cx="4349455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lvl="0">
                <a:defRPr/>
              </a:pPr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B274D0E-C28A-4E3F-ACB4-D64767BDA153}"/>
                </a:ext>
              </a:extLst>
            </p:cNvPr>
            <p:cNvSpPr txBox="1"/>
            <p:nvPr/>
          </p:nvSpPr>
          <p:spPr>
            <a:xfrm>
              <a:off x="3708780" y="2244236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4CD1C91-2992-44CB-BC78-A0C4431C2EDA}"/>
              </a:ext>
            </a:extLst>
          </p:cNvPr>
          <p:cNvGrpSpPr/>
          <p:nvPr/>
        </p:nvGrpSpPr>
        <p:grpSpPr>
          <a:xfrm>
            <a:off x="6178546" y="4140366"/>
            <a:ext cx="5381625" cy="475466"/>
            <a:chOff x="0" y="429601"/>
            <a:chExt cx="6720420" cy="679085"/>
          </a:xfrm>
        </p:grpSpPr>
        <p:sp>
          <p:nvSpPr>
            <p:cNvPr id="28" name="任意多边形 25">
              <a:extLst>
                <a:ext uri="{FF2B5EF4-FFF2-40B4-BE49-F238E27FC236}">
                  <a16:creationId xmlns:a16="http://schemas.microsoft.com/office/drawing/2014/main" id="{39D46D38-D774-4305-886E-E4B6F47C459A}"/>
                </a:ext>
              </a:extLst>
            </p:cNvPr>
            <p:cNvSpPr/>
            <p:nvPr/>
          </p:nvSpPr>
          <p:spPr>
            <a:xfrm>
              <a:off x="0" y="632010"/>
              <a:ext cx="6212114" cy="476676"/>
            </a:xfrm>
            <a:custGeom>
              <a:gdLst>
                <a:gd fmla="*/ 0 w 4830618" name="connsiteX0"/>
                <a:gd fmla="*/ 299543 h 476676" name="connsiteY0"/>
                <a:gd fmla="*/ 2650836 w 4830618" name="connsiteX1"/>
                <a:gd fmla="*/ 475034 h 476676" name="connsiteY1"/>
                <a:gd fmla="*/ 3796145 w 4830618" name="connsiteX2"/>
                <a:gd fmla="*/ 207180 h 476676" name="connsiteY2"/>
                <a:gd fmla="*/ 3398982 w 4830618" name="connsiteX3"/>
                <a:gd fmla="*/ 3980 h 476676" name="connsiteY3"/>
                <a:gd fmla="*/ 3574473 w 4830618" name="connsiteX4"/>
                <a:gd fmla="*/ 391907 h 476676" name="connsiteY4"/>
                <a:gd fmla="*/ 4830618 w 4830618" name="connsiteX5"/>
                <a:gd fmla="*/ 225652 h 47667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76676" w="4830618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6">
              <a:extLst>
                <a:ext uri="{FF2B5EF4-FFF2-40B4-BE49-F238E27FC236}">
                  <a16:creationId xmlns:a16="http://schemas.microsoft.com/office/drawing/2014/main" id="{CCC4404C-71E8-41E0-BD52-EAD7CB01DD3B}"/>
                </a:ext>
              </a:extLst>
            </p:cNvPr>
            <p:cNvSpPr/>
            <p:nvPr/>
          </p:nvSpPr>
          <p:spPr>
            <a:xfrm flipH="1" rot="417983">
              <a:off x="6068192" y="429601"/>
              <a:ext cx="652228" cy="490544"/>
            </a:xfrm>
            <a:custGeom>
              <a:gdLst>
                <a:gd fmla="*/ 379541 w 652228" name="connsiteX0"/>
                <a:gd fmla="*/ 326881 h 490544" name="connsiteY0"/>
                <a:gd fmla="*/ 307194 w 652228" name="connsiteX1"/>
                <a:gd fmla="*/ 398729 h 490544" name="connsiteY1"/>
                <a:gd fmla="*/ 424063 w 652228" name="connsiteX2"/>
                <a:gd fmla="*/ 407018 h 490544" name="connsiteY2"/>
                <a:gd fmla="*/ 379541 w 652228" name="connsiteX3"/>
                <a:gd fmla="*/ 326881 h 490544" name="connsiteY3"/>
                <a:gd fmla="*/ 136903 w 652228" name="connsiteX4"/>
                <a:gd fmla="*/ 89809 h 490544" name="connsiteY4"/>
                <a:gd fmla="*/ 203684 w 652228" name="connsiteX5"/>
                <a:gd fmla="*/ 139530 h 490544" name="connsiteY5"/>
                <a:gd fmla="*/ 384551 w 652228" name="connsiteX6"/>
                <a:gd fmla="*/ 288697 h 490544" name="connsiteY6"/>
                <a:gd fmla="*/ 390117 w 652228" name="connsiteX7"/>
                <a:gd fmla="*/ 299746 h 490544" name="connsiteY7"/>
                <a:gd fmla="*/ 454115 w 652228" name="connsiteX8"/>
                <a:gd fmla="*/ 393664 h 490544" name="connsiteY8"/>
                <a:gd fmla="*/ 451333 w 652228" name="connsiteX9"/>
                <a:gd fmla="*/ 319082 h 490544" name="connsiteY9"/>
                <a:gd fmla="*/ 451333 w 652228" name="connsiteX10"/>
                <a:gd fmla="*/ 225163 h 490544" name="connsiteY10"/>
                <a:gd fmla="*/ 454115 w 652228" name="connsiteX11"/>
                <a:gd fmla="*/ 222399 h 490544" name="connsiteY11"/>
                <a:gd fmla="*/ 451333 w 652228" name="connsiteX12"/>
                <a:gd fmla="*/ 222399 h 490544" name="connsiteY12"/>
                <a:gd fmla="*/ 445767 w 652228" name="connsiteX13"/>
                <a:gd fmla="*/ 230687 h 490544" name="connsiteY13"/>
                <a:gd fmla="*/ 281597 w 652228" name="connsiteX14"/>
                <a:gd fmla="*/ 164391 h 490544" name="connsiteY14"/>
                <a:gd fmla="*/ 136903 w 652228" name="connsiteX15"/>
                <a:gd fmla="*/ 89809 h 490544" name="connsiteY15"/>
                <a:gd fmla="*/ 160275 w 652228" name="connsiteX16"/>
                <a:gd fmla="*/ 56418 h 490544" name="connsiteY16"/>
                <a:gd fmla="*/ 267815 w 652228" name="connsiteX17"/>
                <a:gd fmla="*/ 118071 h 490544" name="connsiteY17"/>
                <a:gd fmla="*/ 444291 w 652228" name="connsiteX18"/>
                <a:gd fmla="*/ 210553 h 490544" name="connsiteY18"/>
                <a:gd fmla="*/ 447048 w 652228" name="connsiteX19"/>
                <a:gd fmla="*/ 213355 h 490544" name="connsiteY19"/>
                <a:gd fmla="*/ 452563 w 652228" name="connsiteX20"/>
                <a:gd fmla="*/ 210553 h 490544" name="connsiteY20"/>
                <a:gd fmla="*/ 458078 w 652228" name="connsiteX21"/>
                <a:gd fmla="*/ 199343 h 490544" name="connsiteY21"/>
                <a:gd fmla="*/ 471863 w 652228" name="connsiteX22"/>
                <a:gd fmla="*/ 190935 h 490544" name="connsiteY22"/>
                <a:gd fmla="*/ 518741 w 652228" name="connsiteX23"/>
                <a:gd fmla="*/ 162910 h 490544" name="connsiteY23"/>
                <a:gd fmla="*/ 587676 w 652228" name="connsiteX24"/>
                <a:gd fmla="*/ 120875 h 490544" name="connsiteY24"/>
                <a:gd fmla="*/ 540801 w 652228" name="connsiteX25"/>
                <a:gd fmla="*/ 106863 h 490544" name="connsiteY25"/>
                <a:gd fmla="*/ 353296 w 652228" name="connsiteX26"/>
                <a:gd fmla="*/ 73232 h 490544" name="connsiteY26"/>
                <a:gd fmla="*/ 160275 w 652228" name="connsiteX27"/>
                <a:gd fmla="*/ 56418 h 490544" name="connsiteY27"/>
                <a:gd fmla="*/ 36731 w 652228" name="connsiteX28"/>
                <a:gd fmla="*/ 53078 h 490544" name="connsiteY28"/>
                <a:gd fmla="*/ 202233 w 652228" name="connsiteX29"/>
                <a:gd fmla="*/ 447087 h 490544" name="connsiteY29"/>
                <a:gd fmla="*/ 353943 w 652228" name="connsiteX30"/>
                <a:gd fmla="*/ 305576 h 490544" name="connsiteY30"/>
                <a:gd fmla="*/ 177407 w 652228" name="connsiteX31"/>
                <a:gd fmla="*/ 164067 h 490544" name="connsiteY31"/>
                <a:gd fmla="*/ 72589 w 652228" name="connsiteX32"/>
                <a:gd fmla="*/ 78051 h 490544" name="connsiteY32"/>
                <a:gd fmla="*/ 36731 w 652228" name="connsiteX33"/>
                <a:gd fmla="*/ 53078 h 490544" name="connsiteY33"/>
                <a:gd fmla="*/ 52949 w 652228" name="connsiteX34"/>
                <a:gd fmla="*/ 584 h 490544" name="connsiteY34"/>
                <a:gd fmla="*/ 84580 w 652228" name="connsiteX35"/>
                <a:gd fmla="*/ 585 h 490544" name="connsiteY35"/>
                <a:gd fmla="*/ 144202 w 652228" name="connsiteX36"/>
                <a:gd fmla="*/ 6811 h 490544" name="connsiteY36"/>
                <a:gd fmla="*/ 363280 w 652228" name="connsiteX37"/>
                <a:gd fmla="*/ 37250 h 490544" name="connsiteY37"/>
                <a:gd fmla="*/ 651685 w 652228" name="connsiteX38"/>
                <a:gd fmla="*/ 111963 h 490544" name="connsiteY38"/>
                <a:gd fmla="*/ 637818 w 652228" name="connsiteX39"/>
                <a:gd fmla="*/ 131333 h 490544" name="connsiteY39"/>
                <a:gd fmla="*/ 629499 w 652228" name="connsiteX40"/>
                <a:gd fmla="*/ 139635 h 490544" name="connsiteY40"/>
                <a:gd fmla="*/ 529668 w 652228" name="connsiteX41"/>
                <a:gd fmla="*/ 197746 h 490544" name="connsiteY41"/>
                <a:gd fmla="*/ 476977 w 652228" name="connsiteX42"/>
                <a:gd fmla="*/ 225418 h 490544" name="connsiteY42"/>
                <a:gd fmla="*/ 482523 w 652228" name="connsiteX43"/>
                <a:gd fmla="*/ 333338 h 490544" name="connsiteY43"/>
                <a:gd fmla="*/ 485298 w 652228" name="connsiteX44"/>
                <a:gd fmla="*/ 449559 h 490544" name="connsiteY44"/>
                <a:gd fmla="*/ 454793 w 652228" name="connsiteX45"/>
                <a:gd fmla="*/ 457861 h 490544" name="connsiteY45"/>
                <a:gd fmla="*/ 452018 w 652228" name="connsiteX46"/>
                <a:gd fmla="*/ 452327 h 490544" name="connsiteY46"/>
                <a:gd fmla="*/ 302270 w 652228" name="connsiteX47"/>
                <a:gd fmla="*/ 424655 h 490544" name="connsiteY47"/>
                <a:gd fmla="*/ 291177 w 652228" name="connsiteX48"/>
                <a:gd fmla="*/ 413585 h 490544" name="connsiteY48"/>
                <a:gd fmla="*/ 210758 w 652228" name="connsiteX49"/>
                <a:gd fmla="*/ 485532 h 490544" name="connsiteY49"/>
                <a:gd fmla="*/ 183027 w 652228" name="connsiteX50"/>
                <a:gd fmla="*/ 482766 h 490544" name="connsiteY50"/>
                <a:gd fmla="*/ 0 w 652228" name="connsiteX51"/>
                <a:gd fmla="*/ 23414 h 490544" name="connsiteY51"/>
                <a:gd fmla="*/ 8319 w 652228" name="connsiteX52"/>
                <a:gd fmla="*/ 12345 h 490544" name="connsiteY52"/>
                <a:gd fmla="*/ 22184 w 652228" name="connsiteX53"/>
                <a:gd fmla="*/ 6811 h 490544" name="connsiteY53"/>
                <a:gd fmla="*/ 24959 w 652228" name="connsiteX54"/>
                <a:gd fmla="*/ 6811 h 490544" name="connsiteY54"/>
                <a:gd fmla="*/ 52949 w 652228" name="connsiteX55"/>
                <a:gd fmla="*/ 584 h 490544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490544" w="652228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5546970-4CFE-4954-9DC0-587E0CC13C9E}"/>
              </a:ext>
            </a:extLst>
          </p:cNvPr>
          <p:cNvGrpSpPr/>
          <p:nvPr/>
        </p:nvGrpSpPr>
        <p:grpSpPr>
          <a:xfrm>
            <a:off x="6219823" y="3422217"/>
            <a:ext cx="4349455" cy="1004677"/>
            <a:chOff x="3708780" y="2244236"/>
            <a:chExt cx="4349455" cy="100467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22B1DA5-706C-48C0-B884-FBB63EBFB114}"/>
                </a:ext>
              </a:extLst>
            </p:cNvPr>
            <p:cNvSpPr/>
            <p:nvPr/>
          </p:nvSpPr>
          <p:spPr>
            <a:xfrm>
              <a:off x="3708780" y="2725693"/>
              <a:ext cx="4349455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lvl="0">
                <a:defRPr/>
              </a:pPr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A649C1E-8ADE-4FC8-908D-BE279240B32E}"/>
                </a:ext>
              </a:extLst>
            </p:cNvPr>
            <p:cNvSpPr txBox="1"/>
            <p:nvPr/>
          </p:nvSpPr>
          <p:spPr>
            <a:xfrm>
              <a:off x="3708780" y="2244236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18AF3DC-51FE-4A77-8828-80F0C13CBB7D}"/>
              </a:ext>
            </a:extLst>
          </p:cNvPr>
          <p:cNvGrpSpPr/>
          <p:nvPr/>
        </p:nvGrpSpPr>
        <p:grpSpPr>
          <a:xfrm>
            <a:off x="6111870" y="5445354"/>
            <a:ext cx="5381625" cy="475466"/>
            <a:chOff x="0" y="429601"/>
            <a:chExt cx="6720420" cy="679085"/>
          </a:xfrm>
        </p:grpSpPr>
        <p:sp>
          <p:nvSpPr>
            <p:cNvPr id="34" name="任意多边形 25">
              <a:extLst>
                <a:ext uri="{FF2B5EF4-FFF2-40B4-BE49-F238E27FC236}">
                  <a16:creationId xmlns:a16="http://schemas.microsoft.com/office/drawing/2014/main" id="{A9862720-60B4-465C-B8BE-DC76D77787AD}"/>
                </a:ext>
              </a:extLst>
            </p:cNvPr>
            <p:cNvSpPr/>
            <p:nvPr/>
          </p:nvSpPr>
          <p:spPr>
            <a:xfrm>
              <a:off x="0" y="632010"/>
              <a:ext cx="6212114" cy="476676"/>
            </a:xfrm>
            <a:custGeom>
              <a:gdLst>
                <a:gd fmla="*/ 0 w 4830618" name="connsiteX0"/>
                <a:gd fmla="*/ 299543 h 476676" name="connsiteY0"/>
                <a:gd fmla="*/ 2650836 w 4830618" name="connsiteX1"/>
                <a:gd fmla="*/ 475034 h 476676" name="connsiteY1"/>
                <a:gd fmla="*/ 3796145 w 4830618" name="connsiteX2"/>
                <a:gd fmla="*/ 207180 h 476676" name="connsiteY2"/>
                <a:gd fmla="*/ 3398982 w 4830618" name="connsiteX3"/>
                <a:gd fmla="*/ 3980 h 476676" name="connsiteY3"/>
                <a:gd fmla="*/ 3574473 w 4830618" name="connsiteX4"/>
                <a:gd fmla="*/ 391907 h 476676" name="connsiteY4"/>
                <a:gd fmla="*/ 4830618 w 4830618" name="connsiteX5"/>
                <a:gd fmla="*/ 225652 h 47667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76676" w="4830618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26">
              <a:extLst>
                <a:ext uri="{FF2B5EF4-FFF2-40B4-BE49-F238E27FC236}">
                  <a16:creationId xmlns:a16="http://schemas.microsoft.com/office/drawing/2014/main" id="{F2526A2D-AD13-46D2-8357-52C505C57994}"/>
                </a:ext>
              </a:extLst>
            </p:cNvPr>
            <p:cNvSpPr/>
            <p:nvPr/>
          </p:nvSpPr>
          <p:spPr>
            <a:xfrm flipH="1" rot="417983">
              <a:off x="6068192" y="429601"/>
              <a:ext cx="652228" cy="490544"/>
            </a:xfrm>
            <a:custGeom>
              <a:gdLst>
                <a:gd fmla="*/ 379541 w 652228" name="connsiteX0"/>
                <a:gd fmla="*/ 326881 h 490544" name="connsiteY0"/>
                <a:gd fmla="*/ 307194 w 652228" name="connsiteX1"/>
                <a:gd fmla="*/ 398729 h 490544" name="connsiteY1"/>
                <a:gd fmla="*/ 424063 w 652228" name="connsiteX2"/>
                <a:gd fmla="*/ 407018 h 490544" name="connsiteY2"/>
                <a:gd fmla="*/ 379541 w 652228" name="connsiteX3"/>
                <a:gd fmla="*/ 326881 h 490544" name="connsiteY3"/>
                <a:gd fmla="*/ 136903 w 652228" name="connsiteX4"/>
                <a:gd fmla="*/ 89809 h 490544" name="connsiteY4"/>
                <a:gd fmla="*/ 203684 w 652228" name="connsiteX5"/>
                <a:gd fmla="*/ 139530 h 490544" name="connsiteY5"/>
                <a:gd fmla="*/ 384551 w 652228" name="connsiteX6"/>
                <a:gd fmla="*/ 288697 h 490544" name="connsiteY6"/>
                <a:gd fmla="*/ 390117 w 652228" name="connsiteX7"/>
                <a:gd fmla="*/ 299746 h 490544" name="connsiteY7"/>
                <a:gd fmla="*/ 454115 w 652228" name="connsiteX8"/>
                <a:gd fmla="*/ 393664 h 490544" name="connsiteY8"/>
                <a:gd fmla="*/ 451333 w 652228" name="connsiteX9"/>
                <a:gd fmla="*/ 319082 h 490544" name="connsiteY9"/>
                <a:gd fmla="*/ 451333 w 652228" name="connsiteX10"/>
                <a:gd fmla="*/ 225163 h 490544" name="connsiteY10"/>
                <a:gd fmla="*/ 454115 w 652228" name="connsiteX11"/>
                <a:gd fmla="*/ 222399 h 490544" name="connsiteY11"/>
                <a:gd fmla="*/ 451333 w 652228" name="connsiteX12"/>
                <a:gd fmla="*/ 222399 h 490544" name="connsiteY12"/>
                <a:gd fmla="*/ 445767 w 652228" name="connsiteX13"/>
                <a:gd fmla="*/ 230687 h 490544" name="connsiteY13"/>
                <a:gd fmla="*/ 281597 w 652228" name="connsiteX14"/>
                <a:gd fmla="*/ 164391 h 490544" name="connsiteY14"/>
                <a:gd fmla="*/ 136903 w 652228" name="connsiteX15"/>
                <a:gd fmla="*/ 89809 h 490544" name="connsiteY15"/>
                <a:gd fmla="*/ 160275 w 652228" name="connsiteX16"/>
                <a:gd fmla="*/ 56418 h 490544" name="connsiteY16"/>
                <a:gd fmla="*/ 267815 w 652228" name="connsiteX17"/>
                <a:gd fmla="*/ 118071 h 490544" name="connsiteY17"/>
                <a:gd fmla="*/ 444291 w 652228" name="connsiteX18"/>
                <a:gd fmla="*/ 210553 h 490544" name="connsiteY18"/>
                <a:gd fmla="*/ 447048 w 652228" name="connsiteX19"/>
                <a:gd fmla="*/ 213355 h 490544" name="connsiteY19"/>
                <a:gd fmla="*/ 452563 w 652228" name="connsiteX20"/>
                <a:gd fmla="*/ 210553 h 490544" name="connsiteY20"/>
                <a:gd fmla="*/ 458078 w 652228" name="connsiteX21"/>
                <a:gd fmla="*/ 199343 h 490544" name="connsiteY21"/>
                <a:gd fmla="*/ 471863 w 652228" name="connsiteX22"/>
                <a:gd fmla="*/ 190935 h 490544" name="connsiteY22"/>
                <a:gd fmla="*/ 518741 w 652228" name="connsiteX23"/>
                <a:gd fmla="*/ 162910 h 490544" name="connsiteY23"/>
                <a:gd fmla="*/ 587676 w 652228" name="connsiteX24"/>
                <a:gd fmla="*/ 120875 h 490544" name="connsiteY24"/>
                <a:gd fmla="*/ 540801 w 652228" name="connsiteX25"/>
                <a:gd fmla="*/ 106863 h 490544" name="connsiteY25"/>
                <a:gd fmla="*/ 353296 w 652228" name="connsiteX26"/>
                <a:gd fmla="*/ 73232 h 490544" name="connsiteY26"/>
                <a:gd fmla="*/ 160275 w 652228" name="connsiteX27"/>
                <a:gd fmla="*/ 56418 h 490544" name="connsiteY27"/>
                <a:gd fmla="*/ 36731 w 652228" name="connsiteX28"/>
                <a:gd fmla="*/ 53078 h 490544" name="connsiteY28"/>
                <a:gd fmla="*/ 202233 w 652228" name="connsiteX29"/>
                <a:gd fmla="*/ 447087 h 490544" name="connsiteY29"/>
                <a:gd fmla="*/ 353943 w 652228" name="connsiteX30"/>
                <a:gd fmla="*/ 305576 h 490544" name="connsiteY30"/>
                <a:gd fmla="*/ 177407 w 652228" name="connsiteX31"/>
                <a:gd fmla="*/ 164067 h 490544" name="connsiteY31"/>
                <a:gd fmla="*/ 72589 w 652228" name="connsiteX32"/>
                <a:gd fmla="*/ 78051 h 490544" name="connsiteY32"/>
                <a:gd fmla="*/ 36731 w 652228" name="connsiteX33"/>
                <a:gd fmla="*/ 53078 h 490544" name="connsiteY33"/>
                <a:gd fmla="*/ 52949 w 652228" name="connsiteX34"/>
                <a:gd fmla="*/ 584 h 490544" name="connsiteY34"/>
                <a:gd fmla="*/ 84580 w 652228" name="connsiteX35"/>
                <a:gd fmla="*/ 585 h 490544" name="connsiteY35"/>
                <a:gd fmla="*/ 144202 w 652228" name="connsiteX36"/>
                <a:gd fmla="*/ 6811 h 490544" name="connsiteY36"/>
                <a:gd fmla="*/ 363280 w 652228" name="connsiteX37"/>
                <a:gd fmla="*/ 37250 h 490544" name="connsiteY37"/>
                <a:gd fmla="*/ 651685 w 652228" name="connsiteX38"/>
                <a:gd fmla="*/ 111963 h 490544" name="connsiteY38"/>
                <a:gd fmla="*/ 637818 w 652228" name="connsiteX39"/>
                <a:gd fmla="*/ 131333 h 490544" name="connsiteY39"/>
                <a:gd fmla="*/ 629499 w 652228" name="connsiteX40"/>
                <a:gd fmla="*/ 139635 h 490544" name="connsiteY40"/>
                <a:gd fmla="*/ 529668 w 652228" name="connsiteX41"/>
                <a:gd fmla="*/ 197746 h 490544" name="connsiteY41"/>
                <a:gd fmla="*/ 476977 w 652228" name="connsiteX42"/>
                <a:gd fmla="*/ 225418 h 490544" name="connsiteY42"/>
                <a:gd fmla="*/ 482523 w 652228" name="connsiteX43"/>
                <a:gd fmla="*/ 333338 h 490544" name="connsiteY43"/>
                <a:gd fmla="*/ 485298 w 652228" name="connsiteX44"/>
                <a:gd fmla="*/ 449559 h 490544" name="connsiteY44"/>
                <a:gd fmla="*/ 454793 w 652228" name="connsiteX45"/>
                <a:gd fmla="*/ 457861 h 490544" name="connsiteY45"/>
                <a:gd fmla="*/ 452018 w 652228" name="connsiteX46"/>
                <a:gd fmla="*/ 452327 h 490544" name="connsiteY46"/>
                <a:gd fmla="*/ 302270 w 652228" name="connsiteX47"/>
                <a:gd fmla="*/ 424655 h 490544" name="connsiteY47"/>
                <a:gd fmla="*/ 291177 w 652228" name="connsiteX48"/>
                <a:gd fmla="*/ 413585 h 490544" name="connsiteY48"/>
                <a:gd fmla="*/ 210758 w 652228" name="connsiteX49"/>
                <a:gd fmla="*/ 485532 h 490544" name="connsiteY49"/>
                <a:gd fmla="*/ 183027 w 652228" name="connsiteX50"/>
                <a:gd fmla="*/ 482766 h 490544" name="connsiteY50"/>
                <a:gd fmla="*/ 0 w 652228" name="connsiteX51"/>
                <a:gd fmla="*/ 23414 h 490544" name="connsiteY51"/>
                <a:gd fmla="*/ 8319 w 652228" name="connsiteX52"/>
                <a:gd fmla="*/ 12345 h 490544" name="connsiteY52"/>
                <a:gd fmla="*/ 22184 w 652228" name="connsiteX53"/>
                <a:gd fmla="*/ 6811 h 490544" name="connsiteY53"/>
                <a:gd fmla="*/ 24959 w 652228" name="connsiteX54"/>
                <a:gd fmla="*/ 6811 h 490544" name="connsiteY54"/>
                <a:gd fmla="*/ 52949 w 652228" name="connsiteX55"/>
                <a:gd fmla="*/ 584 h 490544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490544" w="652228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B5451D0-C713-4A6B-98FD-ED0078035BE9}"/>
              </a:ext>
            </a:extLst>
          </p:cNvPr>
          <p:cNvGrpSpPr/>
          <p:nvPr/>
        </p:nvGrpSpPr>
        <p:grpSpPr>
          <a:xfrm>
            <a:off x="6153147" y="4727205"/>
            <a:ext cx="4349455" cy="1004677"/>
            <a:chOff x="3708780" y="2244236"/>
            <a:chExt cx="4349455" cy="100467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070A6AE-D132-479B-8C31-856C2F5053B3}"/>
                </a:ext>
              </a:extLst>
            </p:cNvPr>
            <p:cNvSpPr/>
            <p:nvPr/>
          </p:nvSpPr>
          <p:spPr>
            <a:xfrm>
              <a:off x="3708780" y="2725692"/>
              <a:ext cx="4349455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lvl="0">
                <a:defRPr/>
              </a:pPr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1C7CAC2-84A4-4D86-97F5-701BA3AAE6E1}"/>
                </a:ext>
              </a:extLst>
            </p:cNvPr>
            <p:cNvSpPr txBox="1"/>
            <p:nvPr/>
          </p:nvSpPr>
          <p:spPr>
            <a:xfrm>
              <a:off x="3708780" y="2244236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val="216622237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PA_库_矩形 10">
            <a:extLst>
              <a:ext uri="{FF2B5EF4-FFF2-40B4-BE49-F238E27FC236}">
                <a16:creationId xmlns:a16="http://schemas.microsoft.com/office/drawing/2014/main" id="{D19D9902-04F7-4965-B6A4-FAF2CAA48DF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03664" y="1063018"/>
            <a:ext cx="2835914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latin charset="0" panose="020b0903020102020204" pitchFamily="34" typeface="Franklin Gothic Heavy"/>
              </a:rPr>
              <a:t>Add Title Here</a:t>
            </a:r>
          </a:p>
        </p:txBody>
      </p:sp>
      <p:graphicFrame>
        <p:nvGraphicFramePr>
          <p:cNvPr id="8" name="PA_库_Chart 8">
            <a:extLst>
              <a:ext uri="{FF2B5EF4-FFF2-40B4-BE49-F238E27FC236}">
                <a16:creationId xmlns:a16="http://schemas.microsoft.com/office/drawing/2014/main" id="{D4B2B8E7-36C7-48E1-AC41-FFF21E1497FB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val="1610745426"/>
              </p:ext>
            </p:extLst>
          </p:nvPr>
        </p:nvGraphicFramePr>
        <p:xfrm>
          <a:off x="6412847" y="1834230"/>
          <a:ext cx="5200935" cy="346729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184AA34A-D63B-4CE4-ACA7-252CF39136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0063" y="775750"/>
            <a:ext cx="5200935" cy="52009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4E00257F-E133-4942-99D8-11265F74830D}"/>
              </a:ext>
            </a:extLst>
          </p:cNvPr>
          <p:cNvSpPr/>
          <p:nvPr/>
        </p:nvSpPr>
        <p:spPr>
          <a:xfrm>
            <a:off x="5302219" y="3321749"/>
            <a:ext cx="697230" cy="69723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03A21C6-6EB6-4600-8821-396ED45D37B1}"/>
              </a:ext>
            </a:extLst>
          </p:cNvPr>
          <p:cNvSpPr/>
          <p:nvPr/>
        </p:nvSpPr>
        <p:spPr>
          <a:xfrm>
            <a:off x="3783425" y="3670364"/>
            <a:ext cx="2545080" cy="2545080"/>
          </a:xfrm>
          <a:prstGeom prst="ellipse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PA_库_矩形 10">
            <a:extLst>
              <a:ext uri="{FF2B5EF4-FFF2-40B4-BE49-F238E27FC236}">
                <a16:creationId xmlns:a16="http://schemas.microsoft.com/office/drawing/2014/main" id="{BBB64736-21AA-45A3-B646-ACF503AA039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23084" y="4322922"/>
            <a:ext cx="1663844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latin charset="0" panose="020b0903020102020204" pitchFamily="34" typeface="Franklin Gothic Heavy"/>
              </a:rPr>
              <a:t>Add Title Here</a:t>
            </a:r>
          </a:p>
        </p:txBody>
      </p:sp>
      <p:sp>
        <p:nvSpPr>
          <p:cNvPr id="10" name="PA_ACE_矩形 11">
            <a:extLst>
              <a:ext uri="{FF2B5EF4-FFF2-40B4-BE49-F238E27FC236}">
                <a16:creationId xmlns:a16="http://schemas.microsoft.com/office/drawing/2014/main" id="{5DE5D91C-14D1-4EE5-93A4-FC594E4D58D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783425" y="4723031"/>
            <a:ext cx="2569580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400">
                <a:latin charset="0" panose="020b0603020102020204" pitchFamily="34" typeface="Franklin Gothic Medium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val="22671427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w*1.2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/2*($)^6" tm="0">
                                          <p:val>
                                            <p:strVal val="0"/>
                                          </p:val>
                                        </p:tav>
                                        <p:tav fmla="#ppt_h-#ppt_h/2*(2-$)^6" tm="5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/2*($)^6" tm="0">
                                          <p:val>
                                            <p:strVal val="0"/>
                                          </p:val>
                                        </p:tav>
                                        <p:tav fmla="#ppt_w-#ppt_w/2*(2-$)^6" tm="5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4"/>
      <p:bldP grpId="0" spid="6"/>
      <p:bldP grpId="0" spid="9"/>
      <p:bldP grpId="0" spid="10"/>
      <p:bldGraphic grpId="0" spid="8">
        <p:bldAsOne/>
      </p:bldGraphic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591FD9B-5C3A-48E7-92C1-6DF324BDC52F}"/>
              </a:ext>
            </a:extLst>
          </p:cNvPr>
          <p:cNvGrpSpPr/>
          <p:nvPr/>
        </p:nvGrpSpPr>
        <p:grpSpPr>
          <a:xfrm>
            <a:off x="1967230" y="2055792"/>
            <a:ext cx="1068578" cy="1642873"/>
            <a:chOff x="1967230" y="1786127"/>
            <a:chExt cx="1068578" cy="1642873"/>
          </a:xfrm>
          <a:solidFill>
            <a:srgbClr val="93D0C9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3E7715-BD03-49D0-AB6D-526EC716019B}"/>
                </a:ext>
              </a:extLst>
            </p:cNvPr>
            <p:cNvSpPr/>
            <p:nvPr/>
          </p:nvSpPr>
          <p:spPr bwMode="auto">
            <a:xfrm>
              <a:off x="2053463" y="1792350"/>
              <a:ext cx="395605" cy="1255268"/>
            </a:xfrm>
            <a:custGeom>
              <a:gdLst>
                <a:gd fmla="*/ 42 w 64" name="T0"/>
                <a:gd fmla="*/ 111 h 204" name="T1"/>
                <a:gd fmla="*/ 60 w 64" name="T2"/>
                <a:gd fmla="*/ 2 h 204" name="T3"/>
                <a:gd fmla="*/ 60 w 64" name="T4"/>
                <a:gd fmla="*/ 1 h 204" name="T5"/>
                <a:gd fmla="*/ 59 w 64" name="T6"/>
                <a:gd fmla="*/ 0 h 204" name="T7"/>
                <a:gd fmla="*/ 46 w 64" name="T8"/>
                <a:gd fmla="*/ 3 h 204" name="T9"/>
                <a:gd fmla="*/ 45 w 64" name="T10"/>
                <a:gd fmla="*/ 3 h 204" name="T11"/>
                <a:gd fmla="*/ 23 w 64" name="T12"/>
                <a:gd fmla="*/ 112 h 204" name="T13"/>
                <a:gd fmla="*/ 40 w 64" name="T14"/>
                <a:gd fmla="*/ 149 h 204" name="T15"/>
                <a:gd fmla="*/ 58 w 64" name="T16"/>
                <a:gd fmla="*/ 203 h 204" name="T17"/>
                <a:gd fmla="*/ 59 w 64" name="T18"/>
                <a:gd fmla="*/ 204 h 204" name="T19"/>
                <a:gd fmla="*/ 63 w 64" name="T20"/>
                <a:gd fmla="*/ 204 h 204" name="T21"/>
                <a:gd fmla="*/ 64 w 64" name="T22"/>
                <a:gd fmla="*/ 204 h 204" name="T23"/>
                <a:gd fmla="*/ 64 w 64" name="T24"/>
                <a:gd fmla="*/ 203 h 204" name="T25"/>
                <a:gd fmla="*/ 47 w 64" name="T26"/>
                <a:gd fmla="*/ 128 h 204" name="T27"/>
                <a:gd fmla="*/ 42 w 64" name="T28"/>
                <a:gd fmla="*/ 111 h 2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4" w="64">
                  <a:moveTo>
                    <a:pt x="42" y="111"/>
                  </a:moveTo>
                  <a:cubicBezTo>
                    <a:pt x="33" y="82"/>
                    <a:pt x="25" y="29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4" y="1"/>
                    <a:pt x="50" y="2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23" y="23"/>
                    <a:pt x="0" y="59"/>
                    <a:pt x="23" y="112"/>
                  </a:cubicBezTo>
                  <a:cubicBezTo>
                    <a:pt x="30" y="128"/>
                    <a:pt x="35" y="140"/>
                    <a:pt x="40" y="149"/>
                  </a:cubicBezTo>
                  <a:cubicBezTo>
                    <a:pt x="50" y="173"/>
                    <a:pt x="55" y="182"/>
                    <a:pt x="58" y="203"/>
                  </a:cubicBezTo>
                  <a:cubicBezTo>
                    <a:pt x="58" y="204"/>
                    <a:pt x="58" y="204"/>
                    <a:pt x="59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4"/>
                    <a:pt x="64" y="203"/>
                    <a:pt x="64" y="203"/>
                  </a:cubicBezTo>
                  <a:cubicBezTo>
                    <a:pt x="60" y="177"/>
                    <a:pt x="60" y="174"/>
                    <a:pt x="47" y="128"/>
                  </a:cubicBez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7F2A2C-9C1F-4809-89AB-A35A2FB85974}"/>
                </a:ext>
              </a:extLst>
            </p:cNvPr>
            <p:cNvSpPr/>
            <p:nvPr/>
          </p:nvSpPr>
          <p:spPr bwMode="auto">
            <a:xfrm>
              <a:off x="2393061" y="1786127"/>
              <a:ext cx="198247" cy="1261492"/>
            </a:xfrm>
            <a:custGeom>
              <a:gdLst>
                <a:gd fmla="*/ 17 w 32" name="T0"/>
                <a:gd fmla="*/ 1 h 205" name="T1"/>
                <a:gd fmla="*/ 16 w 32" name="T2"/>
                <a:gd fmla="*/ 0 h 205" name="T3"/>
                <a:gd fmla="*/ 15 w 32" name="T4"/>
                <a:gd fmla="*/ 0 h 205" name="T5"/>
                <a:gd fmla="*/ 15 w 32" name="T6"/>
                <a:gd fmla="*/ 0 h 205" name="T7"/>
                <a:gd fmla="*/ 14 w 32" name="T8"/>
                <a:gd fmla="*/ 0 h 205" name="T9"/>
                <a:gd fmla="*/ 14 w 32" name="T10"/>
                <a:gd fmla="*/ 1 h 205" name="T11"/>
                <a:gd fmla="*/ 3 w 32" name="T12"/>
                <a:gd fmla="*/ 109 h 205" name="T13"/>
                <a:gd fmla="*/ 12 w 32" name="T14"/>
                <a:gd fmla="*/ 193 h 205" name="T15"/>
                <a:gd fmla="*/ 13 w 32" name="T16"/>
                <a:gd fmla="*/ 204 h 205" name="T17"/>
                <a:gd fmla="*/ 14 w 32" name="T18"/>
                <a:gd fmla="*/ 205 h 205" name="T19"/>
                <a:gd fmla="*/ 17 w 32" name="T20"/>
                <a:gd fmla="*/ 205 h 205" name="T21"/>
                <a:gd fmla="*/ 17 w 32" name="T22"/>
                <a:gd fmla="*/ 204 h 205" name="T23"/>
                <a:gd fmla="*/ 19 w 32" name="T24"/>
                <a:gd fmla="*/ 193 h 205" name="T25"/>
                <a:gd fmla="*/ 27 w 32" name="T26"/>
                <a:gd fmla="*/ 109 h 205" name="T27"/>
                <a:gd fmla="*/ 17 w 32" name="T28"/>
                <a:gd fmla="*/ 1 h 20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5" w="32">
                  <a:moveTo>
                    <a:pt x="17" y="1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0" y="22"/>
                    <a:pt x="1" y="78"/>
                    <a:pt x="3" y="109"/>
                  </a:cubicBezTo>
                  <a:cubicBezTo>
                    <a:pt x="6" y="153"/>
                    <a:pt x="10" y="177"/>
                    <a:pt x="12" y="193"/>
                  </a:cubicBezTo>
                  <a:cubicBezTo>
                    <a:pt x="12" y="198"/>
                    <a:pt x="13" y="201"/>
                    <a:pt x="13" y="204"/>
                  </a:cubicBezTo>
                  <a:cubicBezTo>
                    <a:pt x="13" y="205"/>
                    <a:pt x="14" y="205"/>
                    <a:pt x="14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4"/>
                  </a:cubicBezTo>
                  <a:cubicBezTo>
                    <a:pt x="18" y="201"/>
                    <a:pt x="18" y="198"/>
                    <a:pt x="19" y="193"/>
                  </a:cubicBezTo>
                  <a:cubicBezTo>
                    <a:pt x="21" y="177"/>
                    <a:pt x="24" y="153"/>
                    <a:pt x="27" y="109"/>
                  </a:cubicBezTo>
                  <a:cubicBezTo>
                    <a:pt x="32" y="37"/>
                    <a:pt x="23" y="10"/>
                    <a:pt x="1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424EBB-73A3-470E-BA73-0113D100B37B}"/>
                </a:ext>
              </a:extLst>
            </p:cNvPr>
            <p:cNvSpPr/>
            <p:nvPr/>
          </p:nvSpPr>
          <p:spPr bwMode="auto">
            <a:xfrm>
              <a:off x="1967230" y="1847468"/>
              <a:ext cx="425831" cy="1200150"/>
            </a:xfrm>
            <a:custGeom>
              <a:gdLst>
                <a:gd fmla="*/ 51 w 69" name="T0"/>
                <a:gd fmla="*/ 149 h 195" name="T1"/>
                <a:gd fmla="*/ 25 w 69" name="T2"/>
                <a:gd fmla="*/ 102 h 195" name="T3"/>
                <a:gd fmla="*/ 43 w 69" name="T4"/>
                <a:gd fmla="*/ 2 h 195" name="T5"/>
                <a:gd fmla="*/ 43 w 69" name="T6"/>
                <a:gd fmla="*/ 1 h 195" name="T7"/>
                <a:gd fmla="*/ 42 w 69" name="T8"/>
                <a:gd fmla="*/ 0 h 195" name="T9"/>
                <a:gd fmla="*/ 2 w 69" name="T10"/>
                <a:gd fmla="*/ 73 h 195" name="T11"/>
                <a:gd fmla="*/ 33 w 69" name="T12"/>
                <a:gd fmla="*/ 137 h 195" name="T13"/>
                <a:gd fmla="*/ 64 w 69" name="T14"/>
                <a:gd fmla="*/ 194 h 195" name="T15"/>
                <a:gd fmla="*/ 64 w 69" name="T16"/>
                <a:gd fmla="*/ 195 h 195" name="T17"/>
                <a:gd fmla="*/ 68 w 69" name="T18"/>
                <a:gd fmla="*/ 195 h 195" name="T19"/>
                <a:gd fmla="*/ 69 w 69" name="T20"/>
                <a:gd fmla="*/ 195 h 195" name="T21"/>
                <a:gd fmla="*/ 69 w 69" name="T22"/>
                <a:gd fmla="*/ 194 h 195" name="T23"/>
                <a:gd fmla="*/ 51 w 69" name="T24"/>
                <a:gd fmla="*/ 149 h 1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5" w="69">
                  <a:moveTo>
                    <a:pt x="51" y="149"/>
                  </a:moveTo>
                  <a:cubicBezTo>
                    <a:pt x="44" y="140"/>
                    <a:pt x="36" y="129"/>
                    <a:pt x="25" y="102"/>
                  </a:cubicBezTo>
                  <a:cubicBezTo>
                    <a:pt x="8" y="63"/>
                    <a:pt x="14" y="29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" y="14"/>
                    <a:pt x="0" y="39"/>
                    <a:pt x="2" y="73"/>
                  </a:cubicBezTo>
                  <a:cubicBezTo>
                    <a:pt x="1" y="74"/>
                    <a:pt x="1" y="101"/>
                    <a:pt x="33" y="137"/>
                  </a:cubicBezTo>
                  <a:cubicBezTo>
                    <a:pt x="58" y="165"/>
                    <a:pt x="63" y="187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95"/>
                    <a:pt x="69" y="195"/>
                    <a:pt x="69" y="195"/>
                  </a:cubicBezTo>
                  <a:cubicBezTo>
                    <a:pt x="69" y="195"/>
                    <a:pt x="69" y="194"/>
                    <a:pt x="69" y="194"/>
                  </a:cubicBezTo>
                  <a:cubicBezTo>
                    <a:pt x="64" y="166"/>
                    <a:pt x="59" y="159"/>
                    <a:pt x="51" y="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F8202D-C4F3-487A-AE29-938C03DCEF5F}"/>
                </a:ext>
              </a:extLst>
            </p:cNvPr>
            <p:cNvSpPr/>
            <p:nvPr/>
          </p:nvSpPr>
          <p:spPr bwMode="auto">
            <a:xfrm>
              <a:off x="2522855" y="1792350"/>
              <a:ext cx="395605" cy="1255268"/>
            </a:xfrm>
            <a:custGeom>
              <a:gdLst>
                <a:gd fmla="*/ 19 w 64" name="T0"/>
                <a:gd fmla="*/ 3 h 204" name="T1"/>
                <a:gd fmla="*/ 19 w 64" name="T2"/>
                <a:gd fmla="*/ 3 h 204" name="T3"/>
                <a:gd fmla="*/ 6 w 64" name="T4"/>
                <a:gd fmla="*/ 0 h 204" name="T5"/>
                <a:gd fmla="*/ 5 w 64" name="T6"/>
                <a:gd fmla="*/ 1 h 204" name="T7"/>
                <a:gd fmla="*/ 5 w 64" name="T8"/>
                <a:gd fmla="*/ 2 h 204" name="T9"/>
                <a:gd fmla="*/ 23 w 64" name="T10"/>
                <a:gd fmla="*/ 111 h 204" name="T11"/>
                <a:gd fmla="*/ 18 w 64" name="T12"/>
                <a:gd fmla="*/ 128 h 204" name="T13"/>
                <a:gd fmla="*/ 0 w 64" name="T14"/>
                <a:gd fmla="*/ 203 h 204" name="T15"/>
                <a:gd fmla="*/ 1 w 64" name="T16"/>
                <a:gd fmla="*/ 204 h 204" name="T17"/>
                <a:gd fmla="*/ 1 w 64" name="T18"/>
                <a:gd fmla="*/ 204 h 204" name="T19"/>
                <a:gd fmla="*/ 6 w 64" name="T20"/>
                <a:gd fmla="*/ 204 h 204" name="T21"/>
                <a:gd fmla="*/ 7 w 64" name="T22"/>
                <a:gd fmla="*/ 203 h 204" name="T23"/>
                <a:gd fmla="*/ 25 w 64" name="T24"/>
                <a:gd fmla="*/ 149 h 204" name="T25"/>
                <a:gd fmla="*/ 42 w 64" name="T26"/>
                <a:gd fmla="*/ 112 h 204" name="T27"/>
                <a:gd fmla="*/ 19 w 64" name="T28"/>
                <a:gd fmla="*/ 3 h 2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4" w="64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0" y="1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0" y="29"/>
                    <a:pt x="31" y="82"/>
                    <a:pt x="23" y="111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5" y="174"/>
                    <a:pt x="4" y="177"/>
                    <a:pt x="0" y="203"/>
                  </a:cubicBezTo>
                  <a:cubicBezTo>
                    <a:pt x="0" y="203"/>
                    <a:pt x="0" y="204"/>
                    <a:pt x="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" y="204"/>
                    <a:pt x="7" y="204"/>
                    <a:pt x="7" y="203"/>
                  </a:cubicBezTo>
                  <a:cubicBezTo>
                    <a:pt x="10" y="182"/>
                    <a:pt x="14" y="173"/>
                    <a:pt x="25" y="149"/>
                  </a:cubicBezTo>
                  <a:cubicBezTo>
                    <a:pt x="29" y="140"/>
                    <a:pt x="35" y="128"/>
                    <a:pt x="42" y="112"/>
                  </a:cubicBezTo>
                  <a:cubicBezTo>
                    <a:pt x="64" y="59"/>
                    <a:pt x="42" y="23"/>
                    <a:pt x="19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14C9D53-C919-4372-A086-1075217A6ECA}"/>
                </a:ext>
              </a:extLst>
            </p:cNvPr>
            <p:cNvSpPr/>
            <p:nvPr/>
          </p:nvSpPr>
          <p:spPr bwMode="auto">
            <a:xfrm>
              <a:off x="2585085" y="1847468"/>
              <a:ext cx="425831" cy="1200150"/>
            </a:xfrm>
            <a:custGeom>
              <a:gdLst>
                <a:gd fmla="*/ 27 w 69" name="T0"/>
                <a:gd fmla="*/ 0 h 195" name="T1"/>
                <a:gd fmla="*/ 26 w 69" name="T2"/>
                <a:gd fmla="*/ 1 h 195" name="T3"/>
                <a:gd fmla="*/ 26 w 69" name="T4"/>
                <a:gd fmla="*/ 2 h 195" name="T5"/>
                <a:gd fmla="*/ 44 w 69" name="T6"/>
                <a:gd fmla="*/ 102 h 195" name="T7"/>
                <a:gd fmla="*/ 18 w 69" name="T8"/>
                <a:gd fmla="*/ 149 h 195" name="T9"/>
                <a:gd fmla="*/ 0 w 69" name="T10"/>
                <a:gd fmla="*/ 194 h 195" name="T11"/>
                <a:gd fmla="*/ 0 w 69" name="T12"/>
                <a:gd fmla="*/ 195 h 195" name="T13"/>
                <a:gd fmla="*/ 0 w 69" name="T14"/>
                <a:gd fmla="*/ 195 h 195" name="T15"/>
                <a:gd fmla="*/ 4 w 69" name="T16"/>
                <a:gd fmla="*/ 195 h 195" name="T17"/>
                <a:gd fmla="*/ 5 w 69" name="T18"/>
                <a:gd fmla="*/ 194 h 195" name="T19"/>
                <a:gd fmla="*/ 35 w 69" name="T20"/>
                <a:gd fmla="*/ 137 h 195" name="T21"/>
                <a:gd fmla="*/ 67 w 69" name="T22"/>
                <a:gd fmla="*/ 73 h 195" name="T23"/>
                <a:gd fmla="*/ 27 w 69" name="T24"/>
                <a:gd fmla="*/ 0 h 1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5" w="69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55" y="29"/>
                    <a:pt x="61" y="63"/>
                    <a:pt x="44" y="102"/>
                  </a:cubicBezTo>
                  <a:cubicBezTo>
                    <a:pt x="32" y="129"/>
                    <a:pt x="24" y="140"/>
                    <a:pt x="18" y="149"/>
                  </a:cubicBezTo>
                  <a:cubicBezTo>
                    <a:pt x="10" y="159"/>
                    <a:pt x="5" y="166"/>
                    <a:pt x="0" y="194"/>
                  </a:cubicBezTo>
                  <a:cubicBezTo>
                    <a:pt x="0" y="194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5" y="195"/>
                    <a:pt x="5" y="195"/>
                    <a:pt x="5" y="194"/>
                  </a:cubicBezTo>
                  <a:cubicBezTo>
                    <a:pt x="6" y="187"/>
                    <a:pt x="11" y="165"/>
                    <a:pt x="35" y="137"/>
                  </a:cubicBezTo>
                  <a:cubicBezTo>
                    <a:pt x="67" y="101"/>
                    <a:pt x="67" y="74"/>
                    <a:pt x="67" y="73"/>
                  </a:cubicBezTo>
                  <a:cubicBezTo>
                    <a:pt x="69" y="39"/>
                    <a:pt x="55" y="14"/>
                    <a:pt x="2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C5FC8-97E5-41C9-8227-76E636DB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737" y="3096513"/>
              <a:ext cx="31115" cy="986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186E8DB-0CC2-41C5-8B03-643DF1E3551A}"/>
                </a:ext>
              </a:extLst>
            </p:cNvPr>
            <p:cNvSpPr/>
            <p:nvPr/>
          </p:nvSpPr>
          <p:spPr bwMode="auto">
            <a:xfrm>
              <a:off x="2597531" y="3096513"/>
              <a:ext cx="61341" cy="98679"/>
            </a:xfrm>
            <a:custGeom>
              <a:gdLst>
                <a:gd fmla="*/ 69 w 69" name="T0"/>
                <a:gd fmla="*/ 111 h 111" name="T1"/>
                <a:gd fmla="*/ 35 w 69" name="T2"/>
                <a:gd fmla="*/ 0 h 111" name="T3"/>
                <a:gd fmla="*/ 0 w 69" name="T4"/>
                <a:gd fmla="*/ 0 h 111" name="T5"/>
                <a:gd fmla="*/ 35 w 69" name="T6"/>
                <a:gd fmla="*/ 111 h 111" name="T7"/>
                <a:gd fmla="*/ 69 w 69" name="T8"/>
                <a:gd fmla="*/ 111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69">
                  <a:moveTo>
                    <a:pt x="69" y="111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35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E51D69-4814-4D7E-85BD-B5591673D1FC}"/>
                </a:ext>
              </a:extLst>
            </p:cNvPr>
            <p:cNvSpPr/>
            <p:nvPr/>
          </p:nvSpPr>
          <p:spPr bwMode="auto">
            <a:xfrm>
              <a:off x="2313051" y="3096513"/>
              <a:ext cx="62230" cy="98679"/>
            </a:xfrm>
            <a:custGeom>
              <a:gdLst>
                <a:gd fmla="*/ 42 w 70" name="T0"/>
                <a:gd fmla="*/ 111 h 111" name="T1"/>
                <a:gd fmla="*/ 56 w 70" name="T2"/>
                <a:gd fmla="*/ 56 h 111" name="T3"/>
                <a:gd fmla="*/ 70 w 70" name="T4"/>
                <a:gd fmla="*/ 0 h 111" name="T5"/>
                <a:gd fmla="*/ 42 w 70" name="T6"/>
                <a:gd fmla="*/ 0 h 111" name="T7"/>
                <a:gd fmla="*/ 0 w 70" name="T8"/>
                <a:gd fmla="*/ 111 h 111" name="T9"/>
                <a:gd fmla="*/ 42 w 70" name="T10"/>
                <a:gd fmla="*/ 111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0">
                  <a:moveTo>
                    <a:pt x="42" y="111"/>
                  </a:moveTo>
                  <a:lnTo>
                    <a:pt x="56" y="56"/>
                  </a:lnTo>
                  <a:lnTo>
                    <a:pt x="70" y="0"/>
                  </a:lnTo>
                  <a:lnTo>
                    <a:pt x="42" y="0"/>
                  </a:lnTo>
                  <a:lnTo>
                    <a:pt x="0" y="111"/>
                  </a:ln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DEE4EC-B227-4A24-A9B4-498B2C2FBC99}"/>
                </a:ext>
              </a:extLst>
            </p:cNvPr>
            <p:cNvSpPr/>
            <p:nvPr/>
          </p:nvSpPr>
          <p:spPr bwMode="auto">
            <a:xfrm>
              <a:off x="2313051" y="3237865"/>
              <a:ext cx="352044" cy="191135"/>
            </a:xfrm>
            <a:custGeom>
              <a:gdLst>
                <a:gd fmla="*/ 0 w 396" name="T0"/>
                <a:gd fmla="*/ 0 h 215" name="T1"/>
                <a:gd fmla="*/ 0 w 396" name="T2"/>
                <a:gd fmla="*/ 7 h 215" name="T3"/>
                <a:gd fmla="*/ 0 w 396" name="T4"/>
                <a:gd fmla="*/ 7 h 215" name="T5"/>
                <a:gd fmla="*/ 0 w 396" name="T6"/>
                <a:gd fmla="*/ 215 h 215" name="T7"/>
                <a:gd fmla="*/ 396 w 396" name="T8"/>
                <a:gd fmla="*/ 215 h 215" name="T9"/>
                <a:gd fmla="*/ 396 w 396" name="T10"/>
                <a:gd fmla="*/ 7 h 215" name="T11"/>
                <a:gd fmla="*/ 396 w 396" name="T12"/>
                <a:gd fmla="*/ 7 h 215" name="T13"/>
                <a:gd fmla="*/ 396 w 396" name="T14"/>
                <a:gd fmla="*/ 0 h 215" name="T15"/>
                <a:gd fmla="*/ 0 w 396" name="T16"/>
                <a:gd fmla="*/ 0 h 2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5" w="396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215"/>
                  </a:lnTo>
                  <a:lnTo>
                    <a:pt x="396" y="21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26577F-40DB-4E04-8C7A-DA39BC43218E}"/>
                </a:ext>
              </a:extLst>
            </p:cNvPr>
            <p:cNvSpPr/>
            <p:nvPr/>
          </p:nvSpPr>
          <p:spPr bwMode="auto">
            <a:xfrm>
              <a:off x="2633980" y="3275203"/>
              <a:ext cx="37338" cy="42672"/>
            </a:xfrm>
            <a:custGeom>
              <a:gdLst>
                <a:gd fmla="*/ 1 w 6" name="T0"/>
                <a:gd fmla="*/ 2 h 7" name="T1"/>
                <a:gd fmla="*/ 2 w 6" name="T2"/>
                <a:gd fmla="*/ 2 h 7" name="T3"/>
                <a:gd fmla="*/ 6 w 6" name="T4"/>
                <a:gd fmla="*/ 3 h 7" name="T5"/>
                <a:gd fmla="*/ 6 w 6" name="T6"/>
                <a:gd fmla="*/ 4 h 7" name="T7"/>
                <a:gd fmla="*/ 3 w 6" name="T8"/>
                <a:gd fmla="*/ 6 h 7" name="T9"/>
                <a:gd fmla="*/ 3 w 6" name="T10"/>
                <a:gd fmla="*/ 6 h 7" name="T11"/>
                <a:gd fmla="*/ 1 w 6" name="T12"/>
                <a:gd fmla="*/ 2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632201-59C9-4274-B6B9-C2AA6EA2A1A5}"/>
                </a:ext>
              </a:extLst>
            </p:cNvPr>
            <p:cNvSpPr/>
            <p:nvPr/>
          </p:nvSpPr>
          <p:spPr bwMode="auto">
            <a:xfrm>
              <a:off x="2603754" y="3361435"/>
              <a:ext cx="42672" cy="42672"/>
            </a:xfrm>
            <a:custGeom>
              <a:gdLst>
                <a:gd fmla="*/ 3 w 7" name="T0"/>
                <a:gd fmla="*/ 7 h 7" name="T1"/>
                <a:gd fmla="*/ 1 w 7" name="T2"/>
                <a:gd fmla="*/ 7 h 7" name="T3"/>
                <a:gd fmla="*/ 1 w 7" name="T4"/>
                <a:gd fmla="*/ 3 h 7" name="T5"/>
                <a:gd fmla="*/ 2 w 7" name="T6"/>
                <a:gd fmla="*/ 2 h 7" name="T7"/>
                <a:gd fmla="*/ 5 w 7" name="T8"/>
                <a:gd fmla="*/ 4 h 7" name="T9"/>
                <a:gd fmla="*/ 3 w 7" name="T10"/>
                <a:gd fmla="*/ 7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3" y="7"/>
                  </a:moveTo>
                  <a:cubicBezTo>
                    <a:pt x="2" y="7"/>
                    <a:pt x="2" y="7"/>
                    <a:pt x="1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4" y="0"/>
                    <a:pt x="7" y="2"/>
                    <a:pt x="5" y="4"/>
                  </a:cubicBezTo>
                  <a:cubicBezTo>
                    <a:pt x="4" y="6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97D34B8-90D0-412D-A7E3-0FCCC81455B7}"/>
                </a:ext>
              </a:extLst>
            </p:cNvPr>
            <p:cNvSpPr/>
            <p:nvPr/>
          </p:nvSpPr>
          <p:spPr bwMode="auto">
            <a:xfrm>
              <a:off x="2597531" y="2684017"/>
              <a:ext cx="80010" cy="56007"/>
            </a:xfrm>
            <a:custGeom>
              <a:gdLst>
                <a:gd fmla="*/ 10 w 13" name="T0"/>
                <a:gd fmla="*/ 9 h 9" name="T1"/>
                <a:gd fmla="*/ 3 w 13" name="T2"/>
                <a:gd fmla="*/ 7 h 9" name="T3"/>
                <a:gd fmla="*/ 0 w 13" name="T4"/>
                <a:gd fmla="*/ 5 h 9" name="T5"/>
                <a:gd fmla="*/ 0 w 13" name="T6"/>
                <a:gd fmla="*/ 5 h 9" name="T7"/>
                <a:gd fmla="*/ 2 w 13" name="T8"/>
                <a:gd fmla="*/ 3 h 9" name="T9"/>
                <a:gd fmla="*/ 7 w 13" name="T10"/>
                <a:gd fmla="*/ 2 h 9" name="T11"/>
                <a:gd fmla="*/ 9 w 13" name="T12"/>
                <a:gd fmla="*/ 1 h 9" name="T13"/>
                <a:gd fmla="*/ 13 w 13" name="T14"/>
                <a:gd fmla="*/ 2 h 9" name="T15"/>
                <a:gd fmla="*/ 13 w 13" name="T16"/>
                <a:gd fmla="*/ 5 h 9" name="T17"/>
                <a:gd fmla="*/ 13 w 13" name="T18"/>
                <a:gd fmla="*/ 7 h 9" name="T19"/>
                <a:gd fmla="*/ 10 w 13" name="T20"/>
                <a:gd fmla="*/ 9 h 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" w="13">
                  <a:moveTo>
                    <a:pt x="10" y="9"/>
                  </a:moveTo>
                  <a:cubicBezTo>
                    <a:pt x="7" y="8"/>
                    <a:pt x="5" y="7"/>
                    <a:pt x="3" y="7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2" y="8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F074DD-C400-4A40-BD4E-485174CDD05B}"/>
                </a:ext>
              </a:extLst>
            </p:cNvPr>
            <p:cNvSpPr/>
            <p:nvPr/>
          </p:nvSpPr>
          <p:spPr bwMode="auto">
            <a:xfrm>
              <a:off x="2689987" y="2388869"/>
              <a:ext cx="18669" cy="49784"/>
            </a:xfrm>
            <a:custGeom>
              <a:gdLst>
                <a:gd fmla="*/ 0 w 3" name="T0"/>
                <a:gd fmla="*/ 1 h 8" name="T1"/>
                <a:gd fmla="*/ 3 w 3" name="T2"/>
                <a:gd fmla="*/ 3 h 8" name="T3"/>
                <a:gd fmla="*/ 1 w 3" name="T4"/>
                <a:gd fmla="*/ 8 h 8" name="T5"/>
                <a:gd fmla="*/ 0 w 3" name="T6"/>
                <a:gd fmla="*/ 8 h 8" name="T7"/>
                <a:gd fmla="*/ 0 w 3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3">
                  <a:moveTo>
                    <a:pt x="0" y="1"/>
                  </a:moveTo>
                  <a:cubicBezTo>
                    <a:pt x="2" y="0"/>
                    <a:pt x="3" y="2"/>
                    <a:pt x="3" y="3"/>
                  </a:cubicBezTo>
                  <a:cubicBezTo>
                    <a:pt x="2" y="6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4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B3DABE-D364-4CBC-BC8E-9603B2E72DA3}"/>
                </a:ext>
              </a:extLst>
            </p:cNvPr>
            <p:cNvSpPr/>
            <p:nvPr/>
          </p:nvSpPr>
          <p:spPr bwMode="auto">
            <a:xfrm>
              <a:off x="2739771" y="2173731"/>
              <a:ext cx="55118" cy="98679"/>
            </a:xfrm>
            <a:custGeom>
              <a:gdLst>
                <a:gd fmla="*/ 9 w 9" name="T0"/>
                <a:gd fmla="*/ 2 h 16" name="T1"/>
                <a:gd fmla="*/ 2 w 9" name="T2"/>
                <a:gd fmla="*/ 16 h 16" name="T3"/>
                <a:gd fmla="*/ 0 w 9" name="T4"/>
                <a:gd fmla="*/ 15 h 16" name="T5"/>
                <a:gd fmla="*/ 1 w 9" name="T6"/>
                <a:gd fmla="*/ 11 h 16" name="T7"/>
                <a:gd fmla="*/ 3 w 9" name="T8"/>
                <a:gd fmla="*/ 3 h 16" name="T9"/>
                <a:gd fmla="*/ 7 w 9" name="T10"/>
                <a:gd fmla="*/ 0 h 16" name="T11"/>
                <a:gd fmla="*/ 9 w 9" name="T12"/>
                <a:gd fmla="*/ 2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9">
                  <a:moveTo>
                    <a:pt x="9" y="2"/>
                  </a:moveTo>
                  <a:cubicBezTo>
                    <a:pt x="7" y="6"/>
                    <a:pt x="4" y="11"/>
                    <a:pt x="2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385EA1-C4A8-428D-A20C-C6254DB713EB}"/>
                </a:ext>
              </a:extLst>
            </p:cNvPr>
            <p:cNvSpPr/>
            <p:nvPr/>
          </p:nvSpPr>
          <p:spPr bwMode="auto">
            <a:xfrm>
              <a:off x="2955798" y="2308859"/>
              <a:ext cx="80010" cy="31115"/>
            </a:xfrm>
            <a:custGeom>
              <a:gdLst>
                <a:gd fmla="*/ 13 w 13" name="T0"/>
                <a:gd fmla="*/ 3 h 5" name="T1"/>
                <a:gd fmla="*/ 4 w 13" name="T2"/>
                <a:gd fmla="*/ 5 h 5" name="T3"/>
                <a:gd fmla="*/ 0 w 13" name="T4"/>
                <a:gd fmla="*/ 2 h 5" name="T5"/>
                <a:gd fmla="*/ 0 w 13" name="T6"/>
                <a:gd fmla="*/ 0 h 5" name="T7"/>
                <a:gd fmla="*/ 13 w 13" name="T8"/>
                <a:gd fmla="*/ 1 h 5" name="T9"/>
                <a:gd fmla="*/ 13 w 13" name="T10"/>
                <a:gd fmla="*/ 3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3">
                  <a:moveTo>
                    <a:pt x="13" y="3"/>
                  </a:moveTo>
                  <a:cubicBezTo>
                    <a:pt x="10" y="4"/>
                    <a:pt x="7" y="5"/>
                    <a:pt x="4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4" y="1"/>
                    <a:pt x="8" y="1"/>
                    <a:pt x="13" y="1"/>
                  </a:cubicBezTo>
                  <a:cubicBezTo>
                    <a:pt x="13" y="2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3DE0631-9DA9-4B1E-B618-2E85337A6B70}"/>
                </a:ext>
              </a:extLst>
            </p:cNvPr>
            <p:cNvSpPr/>
            <p:nvPr/>
          </p:nvSpPr>
          <p:spPr bwMode="auto">
            <a:xfrm>
              <a:off x="2239264" y="2352420"/>
              <a:ext cx="80010" cy="30226"/>
            </a:xfrm>
            <a:custGeom>
              <a:gdLst>
                <a:gd fmla="*/ 1 w 13" name="T0"/>
                <a:gd fmla="*/ 5 h 5" name="T1"/>
                <a:gd fmla="*/ 7 w 13" name="T2"/>
                <a:gd fmla="*/ 1 h 5" name="T3"/>
                <a:gd fmla="*/ 13 w 13" name="T4"/>
                <a:gd fmla="*/ 4 h 5" name="T5"/>
                <a:gd fmla="*/ 1 w 13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3">
                  <a:moveTo>
                    <a:pt x="1" y="5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9" y="1"/>
                    <a:pt x="10" y="3"/>
                    <a:pt x="13" y="4"/>
                  </a:cubicBezTo>
                  <a:cubicBezTo>
                    <a:pt x="8" y="5"/>
                    <a:pt x="5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BA80FE-30EF-40AD-A395-309AC2BC172B}"/>
                </a:ext>
              </a:extLst>
            </p:cNvPr>
            <p:cNvSpPr/>
            <p:nvPr/>
          </p:nvSpPr>
          <p:spPr bwMode="auto">
            <a:xfrm>
              <a:off x="2461514" y="2573781"/>
              <a:ext cx="37338" cy="18669"/>
            </a:xfrm>
            <a:custGeom>
              <a:gdLst>
                <a:gd fmla="*/ 1 w 6" name="T0"/>
                <a:gd fmla="*/ 1 h 3" name="T1"/>
                <a:gd fmla="*/ 1 w 6" name="T2"/>
                <a:gd fmla="*/ 1 h 3" name="T3"/>
                <a:gd fmla="*/ 5 w 6" name="T4"/>
                <a:gd fmla="*/ 0 h 3" name="T5"/>
                <a:gd fmla="*/ 5 w 6" name="T6"/>
                <a:gd fmla="*/ 0 h 3" name="T7"/>
                <a:gd fmla="*/ 4 w 6" name="T8"/>
                <a:gd fmla="*/ 2 h 3" name="T9"/>
                <a:gd fmla="*/ 3 w 6" name="T10"/>
                <a:gd fmla="*/ 3 h 3" name="T11"/>
                <a:gd fmla="*/ 1 w 6" name="T12"/>
                <a:gd fmla="*/ 1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E26A969-B9F2-4875-B374-58C1EADB73DB}"/>
                </a:ext>
              </a:extLst>
            </p:cNvPr>
            <p:cNvSpPr/>
            <p:nvPr/>
          </p:nvSpPr>
          <p:spPr bwMode="auto">
            <a:xfrm>
              <a:off x="2417953" y="2573781"/>
              <a:ext cx="43561" cy="42672"/>
            </a:xfrm>
            <a:custGeom>
              <a:gdLst>
                <a:gd fmla="*/ 6 w 7" name="T0"/>
                <a:gd fmla="*/ 3 h 7" name="T1"/>
                <a:gd fmla="*/ 4 w 7" name="T2"/>
                <a:gd fmla="*/ 7 h 7" name="T3"/>
                <a:gd fmla="*/ 2 w 7" name="T4"/>
                <a:gd fmla="*/ 6 h 7" name="T5"/>
                <a:gd fmla="*/ 1 w 7" name="T6"/>
                <a:gd fmla="*/ 2 h 7" name="T7"/>
                <a:gd fmla="*/ 6 w 7" name="T8"/>
                <a:gd fmla="*/ 3 h 7" name="T9"/>
                <a:gd fmla="*/ 6 w 7" name="T10"/>
                <a:gd fmla="*/ 3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5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C13FD95-C5C8-4B3E-A6FC-467EDA8161EF}"/>
                </a:ext>
              </a:extLst>
            </p:cNvPr>
            <p:cNvSpPr/>
            <p:nvPr/>
          </p:nvSpPr>
          <p:spPr bwMode="auto">
            <a:xfrm>
              <a:off x="2189480" y="2443987"/>
              <a:ext cx="49784" cy="49784"/>
            </a:xfrm>
            <a:custGeom>
              <a:gdLst>
                <a:gd fmla="*/ 5 w 8" name="T0"/>
                <a:gd fmla="*/ 1 h 8" name="T1"/>
                <a:gd fmla="*/ 5 w 8" name="T2"/>
                <a:gd fmla="*/ 1 h 8" name="T3"/>
                <a:gd fmla="*/ 6 w 8" name="T4"/>
                <a:gd fmla="*/ 7 h 8" name="T5"/>
                <a:gd fmla="*/ 6 w 8" name="T6"/>
                <a:gd fmla="*/ 7 h 8" name="T7"/>
                <a:gd fmla="*/ 1 w 8" name="T8"/>
                <a:gd fmla="*/ 5 h 8" name="T9"/>
                <a:gd fmla="*/ 1 w 8" name="T10"/>
                <a:gd fmla="*/ 5 h 8" name="T11"/>
                <a:gd fmla="*/ 5 w 8" name="T12"/>
                <a:gd fmla="*/ 1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8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1218A43-C093-4FD3-935E-F96DA6C4B341}"/>
                </a:ext>
              </a:extLst>
            </p:cNvPr>
            <p:cNvSpPr/>
            <p:nvPr/>
          </p:nvSpPr>
          <p:spPr bwMode="auto">
            <a:xfrm>
              <a:off x="2449068" y="1915032"/>
              <a:ext cx="56007" cy="49784"/>
            </a:xfrm>
            <a:custGeom>
              <a:gdLst>
                <a:gd fmla="*/ 6 w 9" name="T0"/>
                <a:gd fmla="*/ 0 h 8" name="T1"/>
                <a:gd fmla="*/ 6 w 9" name="T2"/>
                <a:gd fmla="*/ 0 h 8" name="T3"/>
                <a:gd fmla="*/ 7 w 9" name="T4"/>
                <a:gd fmla="*/ 7 h 8" name="T5"/>
                <a:gd fmla="*/ 7 w 9" name="T6"/>
                <a:gd fmla="*/ 7 h 8" name="T7"/>
                <a:gd fmla="*/ 1 w 9" name="T8"/>
                <a:gd fmla="*/ 5 h 8" name="T9"/>
                <a:gd fmla="*/ 1 w 9" name="T10"/>
                <a:gd fmla="*/ 5 h 8" name="T11"/>
                <a:gd fmla="*/ 6 w 9" name="T12"/>
                <a:gd fmla="*/ 0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1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6B741B-7255-4AD2-9CB0-E434ABB28111}"/>
                </a:ext>
              </a:extLst>
            </p:cNvPr>
            <p:cNvSpPr/>
            <p:nvPr/>
          </p:nvSpPr>
          <p:spPr bwMode="auto">
            <a:xfrm>
              <a:off x="2943352" y="2432430"/>
              <a:ext cx="43561" cy="30226"/>
            </a:xfrm>
            <a:custGeom>
              <a:gdLst>
                <a:gd fmla="*/ 1 w 7" name="T0"/>
                <a:gd fmla="*/ 5 h 5" name="T1"/>
                <a:gd fmla="*/ 0 w 7" name="T2"/>
                <a:gd fmla="*/ 3 h 5" name="T3"/>
                <a:gd fmla="*/ 3 w 7" name="T4"/>
                <a:gd fmla="*/ 1 h 5" name="T5"/>
                <a:gd fmla="*/ 5 w 7" name="T6"/>
                <a:gd fmla="*/ 1 h 5" name="T7"/>
                <a:gd fmla="*/ 4 w 7" name="T8"/>
                <a:gd fmla="*/ 5 h 5" name="T9"/>
                <a:gd fmla="*/ 1 w 7" name="T10"/>
                <a:gd fmla="*/ 5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7">
                  <a:moveTo>
                    <a:pt x="1" y="5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7" y="5"/>
                    <a:pt x="4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A393E98-4FA5-48FC-ABBE-9DDE1AD03938}"/>
                </a:ext>
              </a:extLst>
            </p:cNvPr>
            <p:cNvSpPr/>
            <p:nvPr/>
          </p:nvSpPr>
          <p:spPr bwMode="auto">
            <a:xfrm>
              <a:off x="2955798" y="2112390"/>
              <a:ext cx="48895" cy="42672"/>
            </a:xfrm>
            <a:custGeom>
              <a:gdLst>
                <a:gd fmla="*/ 0 w 8" name="T0"/>
                <a:gd fmla="*/ 4 h 7" name="T1"/>
                <a:gd fmla="*/ 1 w 8" name="T2"/>
                <a:gd fmla="*/ 2 h 7" name="T3"/>
                <a:gd fmla="*/ 4 w 8" name="T4"/>
                <a:gd fmla="*/ 1 h 7" name="T5"/>
                <a:gd fmla="*/ 6 w 8" name="T6"/>
                <a:gd fmla="*/ 2 h 7" name="T7"/>
                <a:gd fmla="*/ 3 w 8" name="T8"/>
                <a:gd fmla="*/ 6 h 7" name="T9"/>
                <a:gd fmla="*/ 0 w 8" name="T10"/>
                <a:gd fmla="*/ 4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8">
                  <a:moveTo>
                    <a:pt x="0" y="4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8" y="4"/>
                    <a:pt x="6" y="7"/>
                    <a:pt x="3" y="6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852B9C-905D-4257-A83E-64C55BB66553}"/>
                </a:ext>
              </a:extLst>
            </p:cNvPr>
            <p:cNvSpPr/>
            <p:nvPr/>
          </p:nvSpPr>
          <p:spPr bwMode="auto">
            <a:xfrm>
              <a:off x="2059686" y="1859914"/>
              <a:ext cx="98679" cy="86233"/>
            </a:xfrm>
            <a:custGeom>
              <a:gdLst>
                <a:gd fmla="*/ 10 w 16" name="T0"/>
                <a:gd fmla="*/ 2 h 14" name="T1"/>
                <a:gd fmla="*/ 6 w 16" name="T2"/>
                <a:gd fmla="*/ 12 h 14" name="T3"/>
                <a:gd fmla="*/ 0 w 16" name="T4"/>
                <a:gd fmla="*/ 7 h 14" name="T5"/>
                <a:gd fmla="*/ 0 w 16" name="T6"/>
                <a:gd fmla="*/ 4 h 14" name="T7"/>
                <a:gd fmla="*/ 7 w 16" name="T8"/>
                <a:gd fmla="*/ 1 h 14" name="T9"/>
                <a:gd fmla="*/ 10 w 16" name="T10"/>
                <a:gd fmla="*/ 2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6">
                  <a:moveTo>
                    <a:pt x="10" y="2"/>
                  </a:moveTo>
                  <a:cubicBezTo>
                    <a:pt x="16" y="5"/>
                    <a:pt x="12" y="14"/>
                    <a:pt x="6" y="12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47CF6B7-63A9-4F57-9E19-39F13CB44AFE}"/>
                </a:ext>
              </a:extLst>
            </p:cNvPr>
            <p:cNvSpPr/>
            <p:nvPr/>
          </p:nvSpPr>
          <p:spPr bwMode="auto">
            <a:xfrm>
              <a:off x="2411730" y="2881375"/>
              <a:ext cx="31115" cy="36449"/>
            </a:xfrm>
            <a:custGeom>
              <a:gdLst>
                <a:gd fmla="*/ 0 w 5" name="T0"/>
                <a:gd fmla="*/ 3 h 6" name="T1"/>
                <a:gd fmla="*/ 0 w 5" name="T2"/>
                <a:gd fmla="*/ 3 h 6" name="T3"/>
                <a:gd fmla="*/ 3 w 5" name="T4"/>
                <a:gd fmla="*/ 1 h 6" name="T5"/>
                <a:gd fmla="*/ 3 w 5" name="T6"/>
                <a:gd fmla="*/ 1 h 6" name="T7"/>
                <a:gd fmla="*/ 4 w 5" name="T8"/>
                <a:gd fmla="*/ 4 h 6" name="T9"/>
                <a:gd fmla="*/ 3 w 5" name="T10"/>
                <a:gd fmla="*/ 4 h 6" name="T11"/>
                <a:gd fmla="*/ 0 w 5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FB4B4E8-D63C-4CF7-A7C4-440AE4973A14}"/>
                </a:ext>
              </a:extLst>
            </p:cNvPr>
            <p:cNvSpPr/>
            <p:nvPr/>
          </p:nvSpPr>
          <p:spPr bwMode="auto">
            <a:xfrm>
              <a:off x="2566416" y="2893821"/>
              <a:ext cx="31115" cy="42672"/>
            </a:xfrm>
            <a:custGeom>
              <a:gdLst>
                <a:gd fmla="*/ 5 w 5" name="T0"/>
                <a:gd fmla="*/ 6 h 7" name="T1"/>
                <a:gd fmla="*/ 4 w 5" name="T2"/>
                <a:gd fmla="*/ 7 h 7" name="T3"/>
                <a:gd fmla="*/ 1 w 5" name="T4"/>
                <a:gd fmla="*/ 5 h 7" name="T5"/>
                <a:gd fmla="*/ 0 w 5" name="T6"/>
                <a:gd fmla="*/ 4 h 7" name="T7"/>
                <a:gd fmla="*/ 4 w 5" name="T8"/>
                <a:gd fmla="*/ 2 h 7" name="T9"/>
                <a:gd fmla="*/ 5 w 5" name="T10"/>
                <a:gd fmla="*/ 6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5">
                  <a:moveTo>
                    <a:pt x="5" y="6"/>
                  </a:moveTo>
                  <a:cubicBezTo>
                    <a:pt x="5" y="6"/>
                    <a:pt x="4" y="6"/>
                    <a:pt x="4" y="7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5" y="4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4C5A85A-7730-464C-AD51-B076D1F3CDAD}"/>
                </a:ext>
              </a:extLst>
            </p:cNvPr>
            <p:cNvSpPr/>
            <p:nvPr/>
          </p:nvSpPr>
          <p:spPr bwMode="auto">
            <a:xfrm>
              <a:off x="2300605" y="3237865"/>
              <a:ext cx="43561" cy="37338"/>
            </a:xfrm>
            <a:custGeom>
              <a:gdLst>
                <a:gd fmla="*/ 3 w 7" name="T0"/>
                <a:gd fmla="*/ 6 h 6" name="T1"/>
                <a:gd fmla="*/ 3 w 7" name="T2"/>
                <a:gd fmla="*/ 5 h 6" name="T3"/>
                <a:gd fmla="*/ 3 w 7" name="T4"/>
                <a:gd fmla="*/ 1 h 6" name="T5"/>
                <a:gd fmla="*/ 3 w 7" name="T6"/>
                <a:gd fmla="*/ 0 h 6" name="T7"/>
                <a:gd fmla="*/ 7 w 7" name="T8"/>
                <a:gd fmla="*/ 3 h 6" name="T9"/>
                <a:gd fmla="*/ 7 w 7" name="T10"/>
                <a:gd fmla="*/ 3 h 6" name="T11"/>
                <a:gd fmla="*/ 3 w 7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7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B4E1F99-2405-4105-89FD-5753A0B379CD}"/>
              </a:ext>
            </a:extLst>
          </p:cNvPr>
          <p:cNvGrpSpPr/>
          <p:nvPr/>
        </p:nvGrpSpPr>
        <p:grpSpPr>
          <a:xfrm>
            <a:off x="5561711" y="2064681"/>
            <a:ext cx="1068578" cy="1642873"/>
            <a:chOff x="5561711" y="1795016"/>
            <a:chExt cx="1068578" cy="1642873"/>
          </a:xfrm>
          <a:solidFill>
            <a:srgbClr val="93D0C9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98D8EDC-FB7F-4F67-ADE1-AEDBB3EA03DD}"/>
                </a:ext>
              </a:extLst>
            </p:cNvPr>
            <p:cNvSpPr/>
            <p:nvPr/>
          </p:nvSpPr>
          <p:spPr bwMode="auto">
            <a:xfrm>
              <a:off x="5647944" y="1801239"/>
              <a:ext cx="395605" cy="1255268"/>
            </a:xfrm>
            <a:custGeom>
              <a:gdLst>
                <a:gd fmla="*/ 42 w 64" name="T0"/>
                <a:gd fmla="*/ 111 h 204" name="T1"/>
                <a:gd fmla="*/ 60 w 64" name="T2"/>
                <a:gd fmla="*/ 2 h 204" name="T3"/>
                <a:gd fmla="*/ 60 w 64" name="T4"/>
                <a:gd fmla="*/ 1 h 204" name="T5"/>
                <a:gd fmla="*/ 59 w 64" name="T6"/>
                <a:gd fmla="*/ 0 h 204" name="T7"/>
                <a:gd fmla="*/ 46 w 64" name="T8"/>
                <a:gd fmla="*/ 3 h 204" name="T9"/>
                <a:gd fmla="*/ 45 w 64" name="T10"/>
                <a:gd fmla="*/ 3 h 204" name="T11"/>
                <a:gd fmla="*/ 23 w 64" name="T12"/>
                <a:gd fmla="*/ 112 h 204" name="T13"/>
                <a:gd fmla="*/ 40 w 64" name="T14"/>
                <a:gd fmla="*/ 149 h 204" name="T15"/>
                <a:gd fmla="*/ 58 w 64" name="T16"/>
                <a:gd fmla="*/ 203 h 204" name="T17"/>
                <a:gd fmla="*/ 59 w 64" name="T18"/>
                <a:gd fmla="*/ 204 h 204" name="T19"/>
                <a:gd fmla="*/ 63 w 64" name="T20"/>
                <a:gd fmla="*/ 204 h 204" name="T21"/>
                <a:gd fmla="*/ 64 w 64" name="T22"/>
                <a:gd fmla="*/ 204 h 204" name="T23"/>
                <a:gd fmla="*/ 64 w 64" name="T24"/>
                <a:gd fmla="*/ 203 h 204" name="T25"/>
                <a:gd fmla="*/ 47 w 64" name="T26"/>
                <a:gd fmla="*/ 128 h 204" name="T27"/>
                <a:gd fmla="*/ 42 w 64" name="T28"/>
                <a:gd fmla="*/ 111 h 2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4" w="64">
                  <a:moveTo>
                    <a:pt x="42" y="111"/>
                  </a:moveTo>
                  <a:cubicBezTo>
                    <a:pt x="33" y="82"/>
                    <a:pt x="25" y="29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4" y="1"/>
                    <a:pt x="50" y="2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23" y="23"/>
                    <a:pt x="0" y="59"/>
                    <a:pt x="23" y="112"/>
                  </a:cubicBezTo>
                  <a:cubicBezTo>
                    <a:pt x="30" y="128"/>
                    <a:pt x="35" y="140"/>
                    <a:pt x="40" y="149"/>
                  </a:cubicBezTo>
                  <a:cubicBezTo>
                    <a:pt x="50" y="173"/>
                    <a:pt x="55" y="182"/>
                    <a:pt x="58" y="203"/>
                  </a:cubicBezTo>
                  <a:cubicBezTo>
                    <a:pt x="58" y="204"/>
                    <a:pt x="58" y="204"/>
                    <a:pt x="59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4"/>
                    <a:pt x="64" y="203"/>
                    <a:pt x="64" y="203"/>
                  </a:cubicBezTo>
                  <a:cubicBezTo>
                    <a:pt x="60" y="177"/>
                    <a:pt x="60" y="174"/>
                    <a:pt x="47" y="128"/>
                  </a:cubicBez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79021E0-1ECB-418C-A140-3EDA501E15E3}"/>
                </a:ext>
              </a:extLst>
            </p:cNvPr>
            <p:cNvSpPr/>
            <p:nvPr/>
          </p:nvSpPr>
          <p:spPr bwMode="auto">
            <a:xfrm>
              <a:off x="5987542" y="1795016"/>
              <a:ext cx="198247" cy="1261492"/>
            </a:xfrm>
            <a:custGeom>
              <a:gdLst>
                <a:gd fmla="*/ 17 w 32" name="T0"/>
                <a:gd fmla="*/ 1 h 205" name="T1"/>
                <a:gd fmla="*/ 16 w 32" name="T2"/>
                <a:gd fmla="*/ 0 h 205" name="T3"/>
                <a:gd fmla="*/ 15 w 32" name="T4"/>
                <a:gd fmla="*/ 0 h 205" name="T5"/>
                <a:gd fmla="*/ 15 w 32" name="T6"/>
                <a:gd fmla="*/ 0 h 205" name="T7"/>
                <a:gd fmla="*/ 14 w 32" name="T8"/>
                <a:gd fmla="*/ 0 h 205" name="T9"/>
                <a:gd fmla="*/ 14 w 32" name="T10"/>
                <a:gd fmla="*/ 1 h 205" name="T11"/>
                <a:gd fmla="*/ 3 w 32" name="T12"/>
                <a:gd fmla="*/ 109 h 205" name="T13"/>
                <a:gd fmla="*/ 12 w 32" name="T14"/>
                <a:gd fmla="*/ 193 h 205" name="T15"/>
                <a:gd fmla="*/ 13 w 32" name="T16"/>
                <a:gd fmla="*/ 204 h 205" name="T17"/>
                <a:gd fmla="*/ 14 w 32" name="T18"/>
                <a:gd fmla="*/ 205 h 205" name="T19"/>
                <a:gd fmla="*/ 17 w 32" name="T20"/>
                <a:gd fmla="*/ 205 h 205" name="T21"/>
                <a:gd fmla="*/ 17 w 32" name="T22"/>
                <a:gd fmla="*/ 204 h 205" name="T23"/>
                <a:gd fmla="*/ 19 w 32" name="T24"/>
                <a:gd fmla="*/ 193 h 205" name="T25"/>
                <a:gd fmla="*/ 27 w 32" name="T26"/>
                <a:gd fmla="*/ 109 h 205" name="T27"/>
                <a:gd fmla="*/ 17 w 32" name="T28"/>
                <a:gd fmla="*/ 1 h 20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5" w="32">
                  <a:moveTo>
                    <a:pt x="17" y="1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0" y="22"/>
                    <a:pt x="1" y="78"/>
                    <a:pt x="3" y="109"/>
                  </a:cubicBezTo>
                  <a:cubicBezTo>
                    <a:pt x="6" y="153"/>
                    <a:pt x="10" y="177"/>
                    <a:pt x="12" y="193"/>
                  </a:cubicBezTo>
                  <a:cubicBezTo>
                    <a:pt x="12" y="198"/>
                    <a:pt x="13" y="201"/>
                    <a:pt x="13" y="204"/>
                  </a:cubicBezTo>
                  <a:cubicBezTo>
                    <a:pt x="13" y="205"/>
                    <a:pt x="14" y="205"/>
                    <a:pt x="14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4"/>
                  </a:cubicBezTo>
                  <a:cubicBezTo>
                    <a:pt x="18" y="201"/>
                    <a:pt x="18" y="198"/>
                    <a:pt x="19" y="193"/>
                  </a:cubicBezTo>
                  <a:cubicBezTo>
                    <a:pt x="21" y="177"/>
                    <a:pt x="24" y="153"/>
                    <a:pt x="27" y="109"/>
                  </a:cubicBezTo>
                  <a:cubicBezTo>
                    <a:pt x="32" y="37"/>
                    <a:pt x="23" y="10"/>
                    <a:pt x="1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361ED0E-BB51-40EC-8C56-990AA3CA6332}"/>
                </a:ext>
              </a:extLst>
            </p:cNvPr>
            <p:cNvSpPr/>
            <p:nvPr/>
          </p:nvSpPr>
          <p:spPr bwMode="auto">
            <a:xfrm>
              <a:off x="5561711" y="1856357"/>
              <a:ext cx="425831" cy="1200150"/>
            </a:xfrm>
            <a:custGeom>
              <a:gdLst>
                <a:gd fmla="*/ 51 w 69" name="T0"/>
                <a:gd fmla="*/ 149 h 195" name="T1"/>
                <a:gd fmla="*/ 25 w 69" name="T2"/>
                <a:gd fmla="*/ 102 h 195" name="T3"/>
                <a:gd fmla="*/ 43 w 69" name="T4"/>
                <a:gd fmla="*/ 2 h 195" name="T5"/>
                <a:gd fmla="*/ 43 w 69" name="T6"/>
                <a:gd fmla="*/ 1 h 195" name="T7"/>
                <a:gd fmla="*/ 42 w 69" name="T8"/>
                <a:gd fmla="*/ 0 h 195" name="T9"/>
                <a:gd fmla="*/ 2 w 69" name="T10"/>
                <a:gd fmla="*/ 73 h 195" name="T11"/>
                <a:gd fmla="*/ 33 w 69" name="T12"/>
                <a:gd fmla="*/ 137 h 195" name="T13"/>
                <a:gd fmla="*/ 64 w 69" name="T14"/>
                <a:gd fmla="*/ 194 h 195" name="T15"/>
                <a:gd fmla="*/ 64 w 69" name="T16"/>
                <a:gd fmla="*/ 195 h 195" name="T17"/>
                <a:gd fmla="*/ 68 w 69" name="T18"/>
                <a:gd fmla="*/ 195 h 195" name="T19"/>
                <a:gd fmla="*/ 69 w 69" name="T20"/>
                <a:gd fmla="*/ 195 h 195" name="T21"/>
                <a:gd fmla="*/ 69 w 69" name="T22"/>
                <a:gd fmla="*/ 194 h 195" name="T23"/>
                <a:gd fmla="*/ 51 w 69" name="T24"/>
                <a:gd fmla="*/ 149 h 1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5" w="69">
                  <a:moveTo>
                    <a:pt x="51" y="149"/>
                  </a:moveTo>
                  <a:cubicBezTo>
                    <a:pt x="44" y="140"/>
                    <a:pt x="36" y="129"/>
                    <a:pt x="25" y="102"/>
                  </a:cubicBezTo>
                  <a:cubicBezTo>
                    <a:pt x="8" y="63"/>
                    <a:pt x="14" y="29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" y="14"/>
                    <a:pt x="0" y="39"/>
                    <a:pt x="2" y="73"/>
                  </a:cubicBezTo>
                  <a:cubicBezTo>
                    <a:pt x="1" y="74"/>
                    <a:pt x="1" y="101"/>
                    <a:pt x="33" y="137"/>
                  </a:cubicBezTo>
                  <a:cubicBezTo>
                    <a:pt x="58" y="165"/>
                    <a:pt x="63" y="187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95"/>
                    <a:pt x="69" y="195"/>
                    <a:pt x="69" y="195"/>
                  </a:cubicBezTo>
                  <a:cubicBezTo>
                    <a:pt x="69" y="195"/>
                    <a:pt x="69" y="194"/>
                    <a:pt x="69" y="194"/>
                  </a:cubicBezTo>
                  <a:cubicBezTo>
                    <a:pt x="64" y="166"/>
                    <a:pt x="59" y="159"/>
                    <a:pt x="51" y="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AE57A6B-798F-46E9-A883-8106FCD3B66B}"/>
                </a:ext>
              </a:extLst>
            </p:cNvPr>
            <p:cNvSpPr/>
            <p:nvPr/>
          </p:nvSpPr>
          <p:spPr bwMode="auto">
            <a:xfrm>
              <a:off x="6117336" y="1801239"/>
              <a:ext cx="395605" cy="1255268"/>
            </a:xfrm>
            <a:custGeom>
              <a:gdLst>
                <a:gd fmla="*/ 19 w 64" name="T0"/>
                <a:gd fmla="*/ 3 h 204" name="T1"/>
                <a:gd fmla="*/ 19 w 64" name="T2"/>
                <a:gd fmla="*/ 3 h 204" name="T3"/>
                <a:gd fmla="*/ 6 w 64" name="T4"/>
                <a:gd fmla="*/ 0 h 204" name="T5"/>
                <a:gd fmla="*/ 5 w 64" name="T6"/>
                <a:gd fmla="*/ 1 h 204" name="T7"/>
                <a:gd fmla="*/ 5 w 64" name="T8"/>
                <a:gd fmla="*/ 2 h 204" name="T9"/>
                <a:gd fmla="*/ 23 w 64" name="T10"/>
                <a:gd fmla="*/ 111 h 204" name="T11"/>
                <a:gd fmla="*/ 18 w 64" name="T12"/>
                <a:gd fmla="*/ 128 h 204" name="T13"/>
                <a:gd fmla="*/ 0 w 64" name="T14"/>
                <a:gd fmla="*/ 203 h 204" name="T15"/>
                <a:gd fmla="*/ 1 w 64" name="T16"/>
                <a:gd fmla="*/ 204 h 204" name="T17"/>
                <a:gd fmla="*/ 1 w 64" name="T18"/>
                <a:gd fmla="*/ 204 h 204" name="T19"/>
                <a:gd fmla="*/ 6 w 64" name="T20"/>
                <a:gd fmla="*/ 204 h 204" name="T21"/>
                <a:gd fmla="*/ 7 w 64" name="T22"/>
                <a:gd fmla="*/ 203 h 204" name="T23"/>
                <a:gd fmla="*/ 25 w 64" name="T24"/>
                <a:gd fmla="*/ 149 h 204" name="T25"/>
                <a:gd fmla="*/ 42 w 64" name="T26"/>
                <a:gd fmla="*/ 112 h 204" name="T27"/>
                <a:gd fmla="*/ 19 w 64" name="T28"/>
                <a:gd fmla="*/ 3 h 2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4" w="64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0" y="1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0" y="29"/>
                    <a:pt x="31" y="82"/>
                    <a:pt x="23" y="111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5" y="174"/>
                    <a:pt x="4" y="177"/>
                    <a:pt x="0" y="203"/>
                  </a:cubicBezTo>
                  <a:cubicBezTo>
                    <a:pt x="0" y="203"/>
                    <a:pt x="0" y="204"/>
                    <a:pt x="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" y="204"/>
                    <a:pt x="7" y="204"/>
                    <a:pt x="7" y="203"/>
                  </a:cubicBezTo>
                  <a:cubicBezTo>
                    <a:pt x="10" y="182"/>
                    <a:pt x="14" y="173"/>
                    <a:pt x="25" y="149"/>
                  </a:cubicBezTo>
                  <a:cubicBezTo>
                    <a:pt x="29" y="140"/>
                    <a:pt x="35" y="128"/>
                    <a:pt x="42" y="112"/>
                  </a:cubicBezTo>
                  <a:cubicBezTo>
                    <a:pt x="64" y="59"/>
                    <a:pt x="42" y="23"/>
                    <a:pt x="19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3F4F14D-180B-4C64-B359-894CDA9069CC}"/>
                </a:ext>
              </a:extLst>
            </p:cNvPr>
            <p:cNvSpPr/>
            <p:nvPr/>
          </p:nvSpPr>
          <p:spPr bwMode="auto">
            <a:xfrm>
              <a:off x="6179566" y="1856357"/>
              <a:ext cx="425831" cy="1200150"/>
            </a:xfrm>
            <a:custGeom>
              <a:gdLst>
                <a:gd fmla="*/ 27 w 69" name="T0"/>
                <a:gd fmla="*/ 0 h 195" name="T1"/>
                <a:gd fmla="*/ 26 w 69" name="T2"/>
                <a:gd fmla="*/ 1 h 195" name="T3"/>
                <a:gd fmla="*/ 26 w 69" name="T4"/>
                <a:gd fmla="*/ 2 h 195" name="T5"/>
                <a:gd fmla="*/ 44 w 69" name="T6"/>
                <a:gd fmla="*/ 102 h 195" name="T7"/>
                <a:gd fmla="*/ 18 w 69" name="T8"/>
                <a:gd fmla="*/ 149 h 195" name="T9"/>
                <a:gd fmla="*/ 0 w 69" name="T10"/>
                <a:gd fmla="*/ 194 h 195" name="T11"/>
                <a:gd fmla="*/ 0 w 69" name="T12"/>
                <a:gd fmla="*/ 195 h 195" name="T13"/>
                <a:gd fmla="*/ 0 w 69" name="T14"/>
                <a:gd fmla="*/ 195 h 195" name="T15"/>
                <a:gd fmla="*/ 4 w 69" name="T16"/>
                <a:gd fmla="*/ 195 h 195" name="T17"/>
                <a:gd fmla="*/ 5 w 69" name="T18"/>
                <a:gd fmla="*/ 194 h 195" name="T19"/>
                <a:gd fmla="*/ 35 w 69" name="T20"/>
                <a:gd fmla="*/ 137 h 195" name="T21"/>
                <a:gd fmla="*/ 67 w 69" name="T22"/>
                <a:gd fmla="*/ 73 h 195" name="T23"/>
                <a:gd fmla="*/ 27 w 69" name="T24"/>
                <a:gd fmla="*/ 0 h 1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5" w="69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55" y="29"/>
                    <a:pt x="61" y="63"/>
                    <a:pt x="44" y="102"/>
                  </a:cubicBezTo>
                  <a:cubicBezTo>
                    <a:pt x="32" y="129"/>
                    <a:pt x="24" y="140"/>
                    <a:pt x="18" y="149"/>
                  </a:cubicBezTo>
                  <a:cubicBezTo>
                    <a:pt x="10" y="159"/>
                    <a:pt x="5" y="166"/>
                    <a:pt x="0" y="194"/>
                  </a:cubicBezTo>
                  <a:cubicBezTo>
                    <a:pt x="0" y="194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5" y="195"/>
                    <a:pt x="5" y="195"/>
                    <a:pt x="5" y="194"/>
                  </a:cubicBezTo>
                  <a:cubicBezTo>
                    <a:pt x="6" y="187"/>
                    <a:pt x="11" y="165"/>
                    <a:pt x="35" y="137"/>
                  </a:cubicBezTo>
                  <a:cubicBezTo>
                    <a:pt x="67" y="101"/>
                    <a:pt x="67" y="74"/>
                    <a:pt x="67" y="73"/>
                  </a:cubicBezTo>
                  <a:cubicBezTo>
                    <a:pt x="69" y="39"/>
                    <a:pt x="55" y="14"/>
                    <a:pt x="2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B266E28D-2935-4476-9E76-29F763738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2218" y="3105402"/>
              <a:ext cx="31115" cy="986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2E4F0779-72C4-4439-91CC-C77E9CB582E5}"/>
                </a:ext>
              </a:extLst>
            </p:cNvPr>
            <p:cNvSpPr/>
            <p:nvPr/>
          </p:nvSpPr>
          <p:spPr bwMode="auto">
            <a:xfrm>
              <a:off x="6192012" y="3105402"/>
              <a:ext cx="61341" cy="98679"/>
            </a:xfrm>
            <a:custGeom>
              <a:gdLst>
                <a:gd fmla="*/ 69 w 69" name="T0"/>
                <a:gd fmla="*/ 111 h 111" name="T1"/>
                <a:gd fmla="*/ 35 w 69" name="T2"/>
                <a:gd fmla="*/ 0 h 111" name="T3"/>
                <a:gd fmla="*/ 0 w 69" name="T4"/>
                <a:gd fmla="*/ 0 h 111" name="T5"/>
                <a:gd fmla="*/ 35 w 69" name="T6"/>
                <a:gd fmla="*/ 111 h 111" name="T7"/>
                <a:gd fmla="*/ 69 w 69" name="T8"/>
                <a:gd fmla="*/ 111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69">
                  <a:moveTo>
                    <a:pt x="69" y="111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35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A1FE9A0E-A9A1-4BA2-A4C7-B2D3F32C4441}"/>
                </a:ext>
              </a:extLst>
            </p:cNvPr>
            <p:cNvSpPr/>
            <p:nvPr/>
          </p:nvSpPr>
          <p:spPr bwMode="auto">
            <a:xfrm>
              <a:off x="5907532" y="3105402"/>
              <a:ext cx="62230" cy="98679"/>
            </a:xfrm>
            <a:custGeom>
              <a:gdLst>
                <a:gd fmla="*/ 42 w 70" name="T0"/>
                <a:gd fmla="*/ 111 h 111" name="T1"/>
                <a:gd fmla="*/ 56 w 70" name="T2"/>
                <a:gd fmla="*/ 56 h 111" name="T3"/>
                <a:gd fmla="*/ 70 w 70" name="T4"/>
                <a:gd fmla="*/ 0 h 111" name="T5"/>
                <a:gd fmla="*/ 42 w 70" name="T6"/>
                <a:gd fmla="*/ 0 h 111" name="T7"/>
                <a:gd fmla="*/ 0 w 70" name="T8"/>
                <a:gd fmla="*/ 111 h 111" name="T9"/>
                <a:gd fmla="*/ 42 w 70" name="T10"/>
                <a:gd fmla="*/ 111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0">
                  <a:moveTo>
                    <a:pt x="42" y="111"/>
                  </a:moveTo>
                  <a:lnTo>
                    <a:pt x="56" y="56"/>
                  </a:lnTo>
                  <a:lnTo>
                    <a:pt x="70" y="0"/>
                  </a:lnTo>
                  <a:lnTo>
                    <a:pt x="42" y="0"/>
                  </a:lnTo>
                  <a:lnTo>
                    <a:pt x="0" y="111"/>
                  </a:ln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19C4C2C7-75A9-4B5D-93D4-54310A50E137}"/>
                </a:ext>
              </a:extLst>
            </p:cNvPr>
            <p:cNvSpPr/>
            <p:nvPr/>
          </p:nvSpPr>
          <p:spPr bwMode="auto">
            <a:xfrm>
              <a:off x="5907532" y="3246754"/>
              <a:ext cx="352044" cy="191135"/>
            </a:xfrm>
            <a:custGeom>
              <a:gdLst>
                <a:gd fmla="*/ 0 w 396" name="T0"/>
                <a:gd fmla="*/ 0 h 215" name="T1"/>
                <a:gd fmla="*/ 0 w 396" name="T2"/>
                <a:gd fmla="*/ 7 h 215" name="T3"/>
                <a:gd fmla="*/ 0 w 396" name="T4"/>
                <a:gd fmla="*/ 7 h 215" name="T5"/>
                <a:gd fmla="*/ 0 w 396" name="T6"/>
                <a:gd fmla="*/ 215 h 215" name="T7"/>
                <a:gd fmla="*/ 396 w 396" name="T8"/>
                <a:gd fmla="*/ 215 h 215" name="T9"/>
                <a:gd fmla="*/ 396 w 396" name="T10"/>
                <a:gd fmla="*/ 7 h 215" name="T11"/>
                <a:gd fmla="*/ 396 w 396" name="T12"/>
                <a:gd fmla="*/ 7 h 215" name="T13"/>
                <a:gd fmla="*/ 396 w 396" name="T14"/>
                <a:gd fmla="*/ 0 h 215" name="T15"/>
                <a:gd fmla="*/ 0 w 396" name="T16"/>
                <a:gd fmla="*/ 0 h 2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5" w="396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215"/>
                  </a:lnTo>
                  <a:lnTo>
                    <a:pt x="396" y="21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0C2C938-6A3A-498A-B329-5E7E37987C8E}"/>
                </a:ext>
              </a:extLst>
            </p:cNvPr>
            <p:cNvSpPr/>
            <p:nvPr/>
          </p:nvSpPr>
          <p:spPr bwMode="auto">
            <a:xfrm>
              <a:off x="6228461" y="3284092"/>
              <a:ext cx="37338" cy="42672"/>
            </a:xfrm>
            <a:custGeom>
              <a:gdLst>
                <a:gd fmla="*/ 1 w 6" name="T0"/>
                <a:gd fmla="*/ 2 h 7" name="T1"/>
                <a:gd fmla="*/ 2 w 6" name="T2"/>
                <a:gd fmla="*/ 2 h 7" name="T3"/>
                <a:gd fmla="*/ 6 w 6" name="T4"/>
                <a:gd fmla="*/ 3 h 7" name="T5"/>
                <a:gd fmla="*/ 6 w 6" name="T6"/>
                <a:gd fmla="*/ 4 h 7" name="T7"/>
                <a:gd fmla="*/ 3 w 6" name="T8"/>
                <a:gd fmla="*/ 6 h 7" name="T9"/>
                <a:gd fmla="*/ 3 w 6" name="T10"/>
                <a:gd fmla="*/ 6 h 7" name="T11"/>
                <a:gd fmla="*/ 1 w 6" name="T12"/>
                <a:gd fmla="*/ 2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B6946F5C-D3F6-4E2C-A32A-F93CF30A99E6}"/>
                </a:ext>
              </a:extLst>
            </p:cNvPr>
            <p:cNvSpPr/>
            <p:nvPr/>
          </p:nvSpPr>
          <p:spPr bwMode="auto">
            <a:xfrm>
              <a:off x="6198235" y="3370324"/>
              <a:ext cx="42672" cy="42672"/>
            </a:xfrm>
            <a:custGeom>
              <a:gdLst>
                <a:gd fmla="*/ 3 w 7" name="T0"/>
                <a:gd fmla="*/ 7 h 7" name="T1"/>
                <a:gd fmla="*/ 1 w 7" name="T2"/>
                <a:gd fmla="*/ 7 h 7" name="T3"/>
                <a:gd fmla="*/ 1 w 7" name="T4"/>
                <a:gd fmla="*/ 3 h 7" name="T5"/>
                <a:gd fmla="*/ 2 w 7" name="T6"/>
                <a:gd fmla="*/ 2 h 7" name="T7"/>
                <a:gd fmla="*/ 5 w 7" name="T8"/>
                <a:gd fmla="*/ 4 h 7" name="T9"/>
                <a:gd fmla="*/ 3 w 7" name="T10"/>
                <a:gd fmla="*/ 7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3" y="7"/>
                  </a:moveTo>
                  <a:cubicBezTo>
                    <a:pt x="2" y="7"/>
                    <a:pt x="2" y="7"/>
                    <a:pt x="1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4" y="0"/>
                    <a:pt x="7" y="2"/>
                    <a:pt x="5" y="4"/>
                  </a:cubicBezTo>
                  <a:cubicBezTo>
                    <a:pt x="4" y="6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B3D43FA-9D9E-4529-8A0D-C0D437C9D5D5}"/>
                </a:ext>
              </a:extLst>
            </p:cNvPr>
            <p:cNvSpPr/>
            <p:nvPr/>
          </p:nvSpPr>
          <p:spPr bwMode="auto">
            <a:xfrm>
              <a:off x="6192012" y="2692906"/>
              <a:ext cx="80010" cy="56007"/>
            </a:xfrm>
            <a:custGeom>
              <a:gdLst>
                <a:gd fmla="*/ 10 w 13" name="T0"/>
                <a:gd fmla="*/ 9 h 9" name="T1"/>
                <a:gd fmla="*/ 3 w 13" name="T2"/>
                <a:gd fmla="*/ 7 h 9" name="T3"/>
                <a:gd fmla="*/ 0 w 13" name="T4"/>
                <a:gd fmla="*/ 5 h 9" name="T5"/>
                <a:gd fmla="*/ 0 w 13" name="T6"/>
                <a:gd fmla="*/ 5 h 9" name="T7"/>
                <a:gd fmla="*/ 2 w 13" name="T8"/>
                <a:gd fmla="*/ 3 h 9" name="T9"/>
                <a:gd fmla="*/ 7 w 13" name="T10"/>
                <a:gd fmla="*/ 2 h 9" name="T11"/>
                <a:gd fmla="*/ 9 w 13" name="T12"/>
                <a:gd fmla="*/ 1 h 9" name="T13"/>
                <a:gd fmla="*/ 13 w 13" name="T14"/>
                <a:gd fmla="*/ 2 h 9" name="T15"/>
                <a:gd fmla="*/ 13 w 13" name="T16"/>
                <a:gd fmla="*/ 5 h 9" name="T17"/>
                <a:gd fmla="*/ 13 w 13" name="T18"/>
                <a:gd fmla="*/ 7 h 9" name="T19"/>
                <a:gd fmla="*/ 10 w 13" name="T20"/>
                <a:gd fmla="*/ 9 h 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" w="13">
                  <a:moveTo>
                    <a:pt x="10" y="9"/>
                  </a:moveTo>
                  <a:cubicBezTo>
                    <a:pt x="7" y="8"/>
                    <a:pt x="5" y="7"/>
                    <a:pt x="3" y="7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2" y="8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BC0E809C-D6CF-4E9C-A9CC-A8488D4D3E49}"/>
                </a:ext>
              </a:extLst>
            </p:cNvPr>
            <p:cNvSpPr/>
            <p:nvPr/>
          </p:nvSpPr>
          <p:spPr bwMode="auto">
            <a:xfrm>
              <a:off x="6284468" y="2397758"/>
              <a:ext cx="18669" cy="49784"/>
            </a:xfrm>
            <a:custGeom>
              <a:gdLst>
                <a:gd fmla="*/ 0 w 3" name="T0"/>
                <a:gd fmla="*/ 1 h 8" name="T1"/>
                <a:gd fmla="*/ 3 w 3" name="T2"/>
                <a:gd fmla="*/ 3 h 8" name="T3"/>
                <a:gd fmla="*/ 1 w 3" name="T4"/>
                <a:gd fmla="*/ 8 h 8" name="T5"/>
                <a:gd fmla="*/ 0 w 3" name="T6"/>
                <a:gd fmla="*/ 8 h 8" name="T7"/>
                <a:gd fmla="*/ 0 w 3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3">
                  <a:moveTo>
                    <a:pt x="0" y="1"/>
                  </a:moveTo>
                  <a:cubicBezTo>
                    <a:pt x="2" y="0"/>
                    <a:pt x="3" y="2"/>
                    <a:pt x="3" y="3"/>
                  </a:cubicBezTo>
                  <a:cubicBezTo>
                    <a:pt x="2" y="6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4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CBDB878-90FD-44F5-916B-6B49981A9A76}"/>
                </a:ext>
              </a:extLst>
            </p:cNvPr>
            <p:cNvSpPr/>
            <p:nvPr/>
          </p:nvSpPr>
          <p:spPr bwMode="auto">
            <a:xfrm>
              <a:off x="6334252" y="2182620"/>
              <a:ext cx="55118" cy="98679"/>
            </a:xfrm>
            <a:custGeom>
              <a:gdLst>
                <a:gd fmla="*/ 9 w 9" name="T0"/>
                <a:gd fmla="*/ 2 h 16" name="T1"/>
                <a:gd fmla="*/ 2 w 9" name="T2"/>
                <a:gd fmla="*/ 16 h 16" name="T3"/>
                <a:gd fmla="*/ 0 w 9" name="T4"/>
                <a:gd fmla="*/ 15 h 16" name="T5"/>
                <a:gd fmla="*/ 1 w 9" name="T6"/>
                <a:gd fmla="*/ 11 h 16" name="T7"/>
                <a:gd fmla="*/ 3 w 9" name="T8"/>
                <a:gd fmla="*/ 3 h 16" name="T9"/>
                <a:gd fmla="*/ 7 w 9" name="T10"/>
                <a:gd fmla="*/ 0 h 16" name="T11"/>
                <a:gd fmla="*/ 9 w 9" name="T12"/>
                <a:gd fmla="*/ 2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9">
                  <a:moveTo>
                    <a:pt x="9" y="2"/>
                  </a:moveTo>
                  <a:cubicBezTo>
                    <a:pt x="7" y="6"/>
                    <a:pt x="4" y="11"/>
                    <a:pt x="2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D00488C9-9D67-4E74-9293-84D7ACE61F9C}"/>
                </a:ext>
              </a:extLst>
            </p:cNvPr>
            <p:cNvSpPr/>
            <p:nvPr/>
          </p:nvSpPr>
          <p:spPr bwMode="auto">
            <a:xfrm>
              <a:off x="6550279" y="2317748"/>
              <a:ext cx="80010" cy="31115"/>
            </a:xfrm>
            <a:custGeom>
              <a:gdLst>
                <a:gd fmla="*/ 13 w 13" name="T0"/>
                <a:gd fmla="*/ 3 h 5" name="T1"/>
                <a:gd fmla="*/ 4 w 13" name="T2"/>
                <a:gd fmla="*/ 5 h 5" name="T3"/>
                <a:gd fmla="*/ 0 w 13" name="T4"/>
                <a:gd fmla="*/ 2 h 5" name="T5"/>
                <a:gd fmla="*/ 0 w 13" name="T6"/>
                <a:gd fmla="*/ 0 h 5" name="T7"/>
                <a:gd fmla="*/ 13 w 13" name="T8"/>
                <a:gd fmla="*/ 1 h 5" name="T9"/>
                <a:gd fmla="*/ 13 w 13" name="T10"/>
                <a:gd fmla="*/ 3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3">
                  <a:moveTo>
                    <a:pt x="13" y="3"/>
                  </a:moveTo>
                  <a:cubicBezTo>
                    <a:pt x="10" y="4"/>
                    <a:pt x="7" y="5"/>
                    <a:pt x="4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4" y="1"/>
                    <a:pt x="8" y="1"/>
                    <a:pt x="13" y="1"/>
                  </a:cubicBezTo>
                  <a:cubicBezTo>
                    <a:pt x="13" y="2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33839DBD-30A0-41C4-A972-06C646B23A5F}"/>
                </a:ext>
              </a:extLst>
            </p:cNvPr>
            <p:cNvSpPr/>
            <p:nvPr/>
          </p:nvSpPr>
          <p:spPr bwMode="auto">
            <a:xfrm>
              <a:off x="5833745" y="2361309"/>
              <a:ext cx="80010" cy="30226"/>
            </a:xfrm>
            <a:custGeom>
              <a:gdLst>
                <a:gd fmla="*/ 1 w 13" name="T0"/>
                <a:gd fmla="*/ 5 h 5" name="T1"/>
                <a:gd fmla="*/ 7 w 13" name="T2"/>
                <a:gd fmla="*/ 1 h 5" name="T3"/>
                <a:gd fmla="*/ 13 w 13" name="T4"/>
                <a:gd fmla="*/ 4 h 5" name="T5"/>
                <a:gd fmla="*/ 1 w 13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3">
                  <a:moveTo>
                    <a:pt x="1" y="5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9" y="1"/>
                    <a:pt x="10" y="3"/>
                    <a:pt x="13" y="4"/>
                  </a:cubicBezTo>
                  <a:cubicBezTo>
                    <a:pt x="8" y="5"/>
                    <a:pt x="5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C95D3979-9359-41CE-8848-B49E67C2C0D8}"/>
                </a:ext>
              </a:extLst>
            </p:cNvPr>
            <p:cNvSpPr/>
            <p:nvPr/>
          </p:nvSpPr>
          <p:spPr bwMode="auto">
            <a:xfrm>
              <a:off x="6055995" y="2582670"/>
              <a:ext cx="37338" cy="18669"/>
            </a:xfrm>
            <a:custGeom>
              <a:gdLst>
                <a:gd fmla="*/ 1 w 6" name="T0"/>
                <a:gd fmla="*/ 1 h 3" name="T1"/>
                <a:gd fmla="*/ 1 w 6" name="T2"/>
                <a:gd fmla="*/ 1 h 3" name="T3"/>
                <a:gd fmla="*/ 5 w 6" name="T4"/>
                <a:gd fmla="*/ 0 h 3" name="T5"/>
                <a:gd fmla="*/ 5 w 6" name="T6"/>
                <a:gd fmla="*/ 0 h 3" name="T7"/>
                <a:gd fmla="*/ 4 w 6" name="T8"/>
                <a:gd fmla="*/ 2 h 3" name="T9"/>
                <a:gd fmla="*/ 3 w 6" name="T10"/>
                <a:gd fmla="*/ 3 h 3" name="T11"/>
                <a:gd fmla="*/ 1 w 6" name="T12"/>
                <a:gd fmla="*/ 1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3073C2E7-FEEB-40C0-B61A-E79E45E39F84}"/>
                </a:ext>
              </a:extLst>
            </p:cNvPr>
            <p:cNvSpPr/>
            <p:nvPr/>
          </p:nvSpPr>
          <p:spPr bwMode="auto">
            <a:xfrm>
              <a:off x="6012434" y="2582670"/>
              <a:ext cx="43561" cy="42672"/>
            </a:xfrm>
            <a:custGeom>
              <a:gdLst>
                <a:gd fmla="*/ 6 w 7" name="T0"/>
                <a:gd fmla="*/ 3 h 7" name="T1"/>
                <a:gd fmla="*/ 4 w 7" name="T2"/>
                <a:gd fmla="*/ 7 h 7" name="T3"/>
                <a:gd fmla="*/ 2 w 7" name="T4"/>
                <a:gd fmla="*/ 6 h 7" name="T5"/>
                <a:gd fmla="*/ 1 w 7" name="T6"/>
                <a:gd fmla="*/ 2 h 7" name="T7"/>
                <a:gd fmla="*/ 6 w 7" name="T8"/>
                <a:gd fmla="*/ 3 h 7" name="T9"/>
                <a:gd fmla="*/ 6 w 7" name="T10"/>
                <a:gd fmla="*/ 3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5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5D620929-C6F2-47E0-9406-91086EA10087}"/>
                </a:ext>
              </a:extLst>
            </p:cNvPr>
            <p:cNvSpPr/>
            <p:nvPr/>
          </p:nvSpPr>
          <p:spPr bwMode="auto">
            <a:xfrm>
              <a:off x="5783961" y="2452876"/>
              <a:ext cx="49784" cy="49784"/>
            </a:xfrm>
            <a:custGeom>
              <a:gdLst>
                <a:gd fmla="*/ 5 w 8" name="T0"/>
                <a:gd fmla="*/ 1 h 8" name="T1"/>
                <a:gd fmla="*/ 5 w 8" name="T2"/>
                <a:gd fmla="*/ 1 h 8" name="T3"/>
                <a:gd fmla="*/ 6 w 8" name="T4"/>
                <a:gd fmla="*/ 7 h 8" name="T5"/>
                <a:gd fmla="*/ 6 w 8" name="T6"/>
                <a:gd fmla="*/ 7 h 8" name="T7"/>
                <a:gd fmla="*/ 1 w 8" name="T8"/>
                <a:gd fmla="*/ 5 h 8" name="T9"/>
                <a:gd fmla="*/ 1 w 8" name="T10"/>
                <a:gd fmla="*/ 5 h 8" name="T11"/>
                <a:gd fmla="*/ 5 w 8" name="T12"/>
                <a:gd fmla="*/ 1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8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D2083513-DAAB-48F5-983C-74F69BEC8850}"/>
                </a:ext>
              </a:extLst>
            </p:cNvPr>
            <p:cNvSpPr/>
            <p:nvPr/>
          </p:nvSpPr>
          <p:spPr bwMode="auto">
            <a:xfrm>
              <a:off x="6043549" y="1923921"/>
              <a:ext cx="56007" cy="49784"/>
            </a:xfrm>
            <a:custGeom>
              <a:gdLst>
                <a:gd fmla="*/ 6 w 9" name="T0"/>
                <a:gd fmla="*/ 0 h 8" name="T1"/>
                <a:gd fmla="*/ 6 w 9" name="T2"/>
                <a:gd fmla="*/ 0 h 8" name="T3"/>
                <a:gd fmla="*/ 7 w 9" name="T4"/>
                <a:gd fmla="*/ 7 h 8" name="T5"/>
                <a:gd fmla="*/ 7 w 9" name="T6"/>
                <a:gd fmla="*/ 7 h 8" name="T7"/>
                <a:gd fmla="*/ 1 w 9" name="T8"/>
                <a:gd fmla="*/ 5 h 8" name="T9"/>
                <a:gd fmla="*/ 1 w 9" name="T10"/>
                <a:gd fmla="*/ 5 h 8" name="T11"/>
                <a:gd fmla="*/ 6 w 9" name="T12"/>
                <a:gd fmla="*/ 0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1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2CC59FC9-FC8A-46C8-82A1-2A7E992399C3}"/>
                </a:ext>
              </a:extLst>
            </p:cNvPr>
            <p:cNvSpPr/>
            <p:nvPr/>
          </p:nvSpPr>
          <p:spPr bwMode="auto">
            <a:xfrm>
              <a:off x="6537833" y="2441319"/>
              <a:ext cx="43561" cy="30226"/>
            </a:xfrm>
            <a:custGeom>
              <a:gdLst>
                <a:gd fmla="*/ 1 w 7" name="T0"/>
                <a:gd fmla="*/ 5 h 5" name="T1"/>
                <a:gd fmla="*/ 0 w 7" name="T2"/>
                <a:gd fmla="*/ 3 h 5" name="T3"/>
                <a:gd fmla="*/ 3 w 7" name="T4"/>
                <a:gd fmla="*/ 1 h 5" name="T5"/>
                <a:gd fmla="*/ 5 w 7" name="T6"/>
                <a:gd fmla="*/ 1 h 5" name="T7"/>
                <a:gd fmla="*/ 4 w 7" name="T8"/>
                <a:gd fmla="*/ 5 h 5" name="T9"/>
                <a:gd fmla="*/ 1 w 7" name="T10"/>
                <a:gd fmla="*/ 5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7">
                  <a:moveTo>
                    <a:pt x="1" y="5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7" y="5"/>
                    <a:pt x="4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3478924F-B6A2-4713-961E-3B799C48D9EF}"/>
                </a:ext>
              </a:extLst>
            </p:cNvPr>
            <p:cNvSpPr/>
            <p:nvPr/>
          </p:nvSpPr>
          <p:spPr bwMode="auto">
            <a:xfrm>
              <a:off x="6550279" y="2121279"/>
              <a:ext cx="48895" cy="42672"/>
            </a:xfrm>
            <a:custGeom>
              <a:gdLst>
                <a:gd fmla="*/ 0 w 8" name="T0"/>
                <a:gd fmla="*/ 4 h 7" name="T1"/>
                <a:gd fmla="*/ 1 w 8" name="T2"/>
                <a:gd fmla="*/ 2 h 7" name="T3"/>
                <a:gd fmla="*/ 4 w 8" name="T4"/>
                <a:gd fmla="*/ 1 h 7" name="T5"/>
                <a:gd fmla="*/ 6 w 8" name="T6"/>
                <a:gd fmla="*/ 2 h 7" name="T7"/>
                <a:gd fmla="*/ 3 w 8" name="T8"/>
                <a:gd fmla="*/ 6 h 7" name="T9"/>
                <a:gd fmla="*/ 0 w 8" name="T10"/>
                <a:gd fmla="*/ 4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8">
                  <a:moveTo>
                    <a:pt x="0" y="4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8" y="4"/>
                    <a:pt x="6" y="7"/>
                    <a:pt x="3" y="6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1A88A489-6314-4CD0-9A29-B07D4FE1C91F}"/>
                </a:ext>
              </a:extLst>
            </p:cNvPr>
            <p:cNvSpPr/>
            <p:nvPr/>
          </p:nvSpPr>
          <p:spPr bwMode="auto">
            <a:xfrm>
              <a:off x="5654167" y="1868803"/>
              <a:ext cx="98679" cy="86233"/>
            </a:xfrm>
            <a:custGeom>
              <a:gdLst>
                <a:gd fmla="*/ 10 w 16" name="T0"/>
                <a:gd fmla="*/ 2 h 14" name="T1"/>
                <a:gd fmla="*/ 6 w 16" name="T2"/>
                <a:gd fmla="*/ 12 h 14" name="T3"/>
                <a:gd fmla="*/ 0 w 16" name="T4"/>
                <a:gd fmla="*/ 7 h 14" name="T5"/>
                <a:gd fmla="*/ 0 w 16" name="T6"/>
                <a:gd fmla="*/ 4 h 14" name="T7"/>
                <a:gd fmla="*/ 7 w 16" name="T8"/>
                <a:gd fmla="*/ 1 h 14" name="T9"/>
                <a:gd fmla="*/ 10 w 16" name="T10"/>
                <a:gd fmla="*/ 2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6">
                  <a:moveTo>
                    <a:pt x="10" y="2"/>
                  </a:moveTo>
                  <a:cubicBezTo>
                    <a:pt x="16" y="5"/>
                    <a:pt x="12" y="14"/>
                    <a:pt x="6" y="12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A777BD9A-522E-4155-9595-694F6B35E4A0}"/>
                </a:ext>
              </a:extLst>
            </p:cNvPr>
            <p:cNvSpPr/>
            <p:nvPr/>
          </p:nvSpPr>
          <p:spPr bwMode="auto">
            <a:xfrm>
              <a:off x="6006211" y="2890264"/>
              <a:ext cx="31115" cy="36449"/>
            </a:xfrm>
            <a:custGeom>
              <a:gdLst>
                <a:gd fmla="*/ 0 w 5" name="T0"/>
                <a:gd fmla="*/ 3 h 6" name="T1"/>
                <a:gd fmla="*/ 0 w 5" name="T2"/>
                <a:gd fmla="*/ 3 h 6" name="T3"/>
                <a:gd fmla="*/ 3 w 5" name="T4"/>
                <a:gd fmla="*/ 1 h 6" name="T5"/>
                <a:gd fmla="*/ 3 w 5" name="T6"/>
                <a:gd fmla="*/ 1 h 6" name="T7"/>
                <a:gd fmla="*/ 4 w 5" name="T8"/>
                <a:gd fmla="*/ 4 h 6" name="T9"/>
                <a:gd fmla="*/ 3 w 5" name="T10"/>
                <a:gd fmla="*/ 4 h 6" name="T11"/>
                <a:gd fmla="*/ 0 w 5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B48E241D-35E1-4021-9EEE-3F3403208E7A}"/>
                </a:ext>
              </a:extLst>
            </p:cNvPr>
            <p:cNvSpPr/>
            <p:nvPr/>
          </p:nvSpPr>
          <p:spPr bwMode="auto">
            <a:xfrm>
              <a:off x="6160897" y="2902710"/>
              <a:ext cx="31115" cy="42672"/>
            </a:xfrm>
            <a:custGeom>
              <a:gdLst>
                <a:gd fmla="*/ 5 w 5" name="T0"/>
                <a:gd fmla="*/ 6 h 7" name="T1"/>
                <a:gd fmla="*/ 4 w 5" name="T2"/>
                <a:gd fmla="*/ 7 h 7" name="T3"/>
                <a:gd fmla="*/ 1 w 5" name="T4"/>
                <a:gd fmla="*/ 5 h 7" name="T5"/>
                <a:gd fmla="*/ 0 w 5" name="T6"/>
                <a:gd fmla="*/ 4 h 7" name="T7"/>
                <a:gd fmla="*/ 4 w 5" name="T8"/>
                <a:gd fmla="*/ 2 h 7" name="T9"/>
                <a:gd fmla="*/ 5 w 5" name="T10"/>
                <a:gd fmla="*/ 6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5">
                  <a:moveTo>
                    <a:pt x="5" y="6"/>
                  </a:moveTo>
                  <a:cubicBezTo>
                    <a:pt x="5" y="6"/>
                    <a:pt x="4" y="6"/>
                    <a:pt x="4" y="7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5" y="4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899AB32E-6324-4BFF-A950-6A437D8C8F46}"/>
                </a:ext>
              </a:extLst>
            </p:cNvPr>
            <p:cNvSpPr/>
            <p:nvPr/>
          </p:nvSpPr>
          <p:spPr bwMode="auto">
            <a:xfrm>
              <a:off x="5895086" y="3246754"/>
              <a:ext cx="43561" cy="37338"/>
            </a:xfrm>
            <a:custGeom>
              <a:gdLst>
                <a:gd fmla="*/ 3 w 7" name="T0"/>
                <a:gd fmla="*/ 6 h 6" name="T1"/>
                <a:gd fmla="*/ 3 w 7" name="T2"/>
                <a:gd fmla="*/ 5 h 6" name="T3"/>
                <a:gd fmla="*/ 3 w 7" name="T4"/>
                <a:gd fmla="*/ 1 h 6" name="T5"/>
                <a:gd fmla="*/ 3 w 7" name="T6"/>
                <a:gd fmla="*/ 0 h 6" name="T7"/>
                <a:gd fmla="*/ 7 w 7" name="T8"/>
                <a:gd fmla="*/ 3 h 6" name="T9"/>
                <a:gd fmla="*/ 7 w 7" name="T10"/>
                <a:gd fmla="*/ 3 h 6" name="T11"/>
                <a:gd fmla="*/ 3 w 7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7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AC98354-7D63-4150-9AAB-913A9A7ED25F}"/>
              </a:ext>
            </a:extLst>
          </p:cNvPr>
          <p:cNvGrpSpPr/>
          <p:nvPr/>
        </p:nvGrpSpPr>
        <p:grpSpPr>
          <a:xfrm>
            <a:off x="9156192" y="2073570"/>
            <a:ext cx="1068578" cy="1642873"/>
            <a:chOff x="9156192" y="1803905"/>
            <a:chExt cx="1068578" cy="1642873"/>
          </a:xfrm>
          <a:solidFill>
            <a:srgbClr val="93D0C9"/>
          </a:solidFill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4D2B106C-6BDF-4A42-BB1B-BAEB87D1ED64}"/>
                </a:ext>
              </a:extLst>
            </p:cNvPr>
            <p:cNvSpPr/>
            <p:nvPr/>
          </p:nvSpPr>
          <p:spPr bwMode="auto">
            <a:xfrm>
              <a:off x="9242425" y="1810128"/>
              <a:ext cx="395605" cy="1255268"/>
            </a:xfrm>
            <a:custGeom>
              <a:gdLst>
                <a:gd fmla="*/ 42 w 64" name="T0"/>
                <a:gd fmla="*/ 111 h 204" name="T1"/>
                <a:gd fmla="*/ 60 w 64" name="T2"/>
                <a:gd fmla="*/ 2 h 204" name="T3"/>
                <a:gd fmla="*/ 60 w 64" name="T4"/>
                <a:gd fmla="*/ 1 h 204" name="T5"/>
                <a:gd fmla="*/ 59 w 64" name="T6"/>
                <a:gd fmla="*/ 0 h 204" name="T7"/>
                <a:gd fmla="*/ 46 w 64" name="T8"/>
                <a:gd fmla="*/ 3 h 204" name="T9"/>
                <a:gd fmla="*/ 45 w 64" name="T10"/>
                <a:gd fmla="*/ 3 h 204" name="T11"/>
                <a:gd fmla="*/ 23 w 64" name="T12"/>
                <a:gd fmla="*/ 112 h 204" name="T13"/>
                <a:gd fmla="*/ 40 w 64" name="T14"/>
                <a:gd fmla="*/ 149 h 204" name="T15"/>
                <a:gd fmla="*/ 58 w 64" name="T16"/>
                <a:gd fmla="*/ 203 h 204" name="T17"/>
                <a:gd fmla="*/ 59 w 64" name="T18"/>
                <a:gd fmla="*/ 204 h 204" name="T19"/>
                <a:gd fmla="*/ 63 w 64" name="T20"/>
                <a:gd fmla="*/ 204 h 204" name="T21"/>
                <a:gd fmla="*/ 64 w 64" name="T22"/>
                <a:gd fmla="*/ 204 h 204" name="T23"/>
                <a:gd fmla="*/ 64 w 64" name="T24"/>
                <a:gd fmla="*/ 203 h 204" name="T25"/>
                <a:gd fmla="*/ 47 w 64" name="T26"/>
                <a:gd fmla="*/ 128 h 204" name="T27"/>
                <a:gd fmla="*/ 42 w 64" name="T28"/>
                <a:gd fmla="*/ 111 h 2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4" w="64">
                  <a:moveTo>
                    <a:pt x="42" y="111"/>
                  </a:moveTo>
                  <a:cubicBezTo>
                    <a:pt x="33" y="82"/>
                    <a:pt x="25" y="29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4" y="1"/>
                    <a:pt x="50" y="2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23" y="23"/>
                    <a:pt x="0" y="59"/>
                    <a:pt x="23" y="112"/>
                  </a:cubicBezTo>
                  <a:cubicBezTo>
                    <a:pt x="30" y="128"/>
                    <a:pt x="35" y="140"/>
                    <a:pt x="40" y="149"/>
                  </a:cubicBezTo>
                  <a:cubicBezTo>
                    <a:pt x="50" y="173"/>
                    <a:pt x="55" y="182"/>
                    <a:pt x="58" y="203"/>
                  </a:cubicBezTo>
                  <a:cubicBezTo>
                    <a:pt x="58" y="204"/>
                    <a:pt x="58" y="204"/>
                    <a:pt x="59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4"/>
                    <a:pt x="64" y="203"/>
                    <a:pt x="64" y="203"/>
                  </a:cubicBezTo>
                  <a:cubicBezTo>
                    <a:pt x="60" y="177"/>
                    <a:pt x="60" y="174"/>
                    <a:pt x="47" y="128"/>
                  </a:cubicBez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4554D87C-7BD0-42FD-B5CD-962F7AC2D2FB}"/>
                </a:ext>
              </a:extLst>
            </p:cNvPr>
            <p:cNvSpPr/>
            <p:nvPr/>
          </p:nvSpPr>
          <p:spPr bwMode="auto">
            <a:xfrm>
              <a:off x="9582023" y="1803905"/>
              <a:ext cx="198247" cy="1261492"/>
            </a:xfrm>
            <a:custGeom>
              <a:gdLst>
                <a:gd fmla="*/ 17 w 32" name="T0"/>
                <a:gd fmla="*/ 1 h 205" name="T1"/>
                <a:gd fmla="*/ 16 w 32" name="T2"/>
                <a:gd fmla="*/ 0 h 205" name="T3"/>
                <a:gd fmla="*/ 15 w 32" name="T4"/>
                <a:gd fmla="*/ 0 h 205" name="T5"/>
                <a:gd fmla="*/ 15 w 32" name="T6"/>
                <a:gd fmla="*/ 0 h 205" name="T7"/>
                <a:gd fmla="*/ 14 w 32" name="T8"/>
                <a:gd fmla="*/ 0 h 205" name="T9"/>
                <a:gd fmla="*/ 14 w 32" name="T10"/>
                <a:gd fmla="*/ 1 h 205" name="T11"/>
                <a:gd fmla="*/ 3 w 32" name="T12"/>
                <a:gd fmla="*/ 109 h 205" name="T13"/>
                <a:gd fmla="*/ 12 w 32" name="T14"/>
                <a:gd fmla="*/ 193 h 205" name="T15"/>
                <a:gd fmla="*/ 13 w 32" name="T16"/>
                <a:gd fmla="*/ 204 h 205" name="T17"/>
                <a:gd fmla="*/ 14 w 32" name="T18"/>
                <a:gd fmla="*/ 205 h 205" name="T19"/>
                <a:gd fmla="*/ 17 w 32" name="T20"/>
                <a:gd fmla="*/ 205 h 205" name="T21"/>
                <a:gd fmla="*/ 17 w 32" name="T22"/>
                <a:gd fmla="*/ 204 h 205" name="T23"/>
                <a:gd fmla="*/ 19 w 32" name="T24"/>
                <a:gd fmla="*/ 193 h 205" name="T25"/>
                <a:gd fmla="*/ 27 w 32" name="T26"/>
                <a:gd fmla="*/ 109 h 205" name="T27"/>
                <a:gd fmla="*/ 17 w 32" name="T28"/>
                <a:gd fmla="*/ 1 h 20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5" w="32">
                  <a:moveTo>
                    <a:pt x="17" y="1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0" y="22"/>
                    <a:pt x="1" y="78"/>
                    <a:pt x="3" y="109"/>
                  </a:cubicBezTo>
                  <a:cubicBezTo>
                    <a:pt x="6" y="153"/>
                    <a:pt x="10" y="177"/>
                    <a:pt x="12" y="193"/>
                  </a:cubicBezTo>
                  <a:cubicBezTo>
                    <a:pt x="12" y="198"/>
                    <a:pt x="13" y="201"/>
                    <a:pt x="13" y="204"/>
                  </a:cubicBezTo>
                  <a:cubicBezTo>
                    <a:pt x="13" y="205"/>
                    <a:pt x="14" y="205"/>
                    <a:pt x="14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4"/>
                  </a:cubicBezTo>
                  <a:cubicBezTo>
                    <a:pt x="18" y="201"/>
                    <a:pt x="18" y="198"/>
                    <a:pt x="19" y="193"/>
                  </a:cubicBezTo>
                  <a:cubicBezTo>
                    <a:pt x="21" y="177"/>
                    <a:pt x="24" y="153"/>
                    <a:pt x="27" y="109"/>
                  </a:cubicBezTo>
                  <a:cubicBezTo>
                    <a:pt x="32" y="37"/>
                    <a:pt x="23" y="10"/>
                    <a:pt x="1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BD49C852-E9F0-4E60-8569-96E3AF3BF2E9}"/>
                </a:ext>
              </a:extLst>
            </p:cNvPr>
            <p:cNvSpPr/>
            <p:nvPr/>
          </p:nvSpPr>
          <p:spPr bwMode="auto">
            <a:xfrm>
              <a:off x="9156192" y="1865246"/>
              <a:ext cx="425831" cy="1200150"/>
            </a:xfrm>
            <a:custGeom>
              <a:gdLst>
                <a:gd fmla="*/ 51 w 69" name="T0"/>
                <a:gd fmla="*/ 149 h 195" name="T1"/>
                <a:gd fmla="*/ 25 w 69" name="T2"/>
                <a:gd fmla="*/ 102 h 195" name="T3"/>
                <a:gd fmla="*/ 43 w 69" name="T4"/>
                <a:gd fmla="*/ 2 h 195" name="T5"/>
                <a:gd fmla="*/ 43 w 69" name="T6"/>
                <a:gd fmla="*/ 1 h 195" name="T7"/>
                <a:gd fmla="*/ 42 w 69" name="T8"/>
                <a:gd fmla="*/ 0 h 195" name="T9"/>
                <a:gd fmla="*/ 2 w 69" name="T10"/>
                <a:gd fmla="*/ 73 h 195" name="T11"/>
                <a:gd fmla="*/ 33 w 69" name="T12"/>
                <a:gd fmla="*/ 137 h 195" name="T13"/>
                <a:gd fmla="*/ 64 w 69" name="T14"/>
                <a:gd fmla="*/ 194 h 195" name="T15"/>
                <a:gd fmla="*/ 64 w 69" name="T16"/>
                <a:gd fmla="*/ 195 h 195" name="T17"/>
                <a:gd fmla="*/ 68 w 69" name="T18"/>
                <a:gd fmla="*/ 195 h 195" name="T19"/>
                <a:gd fmla="*/ 69 w 69" name="T20"/>
                <a:gd fmla="*/ 195 h 195" name="T21"/>
                <a:gd fmla="*/ 69 w 69" name="T22"/>
                <a:gd fmla="*/ 194 h 195" name="T23"/>
                <a:gd fmla="*/ 51 w 69" name="T24"/>
                <a:gd fmla="*/ 149 h 1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5" w="69">
                  <a:moveTo>
                    <a:pt x="51" y="149"/>
                  </a:moveTo>
                  <a:cubicBezTo>
                    <a:pt x="44" y="140"/>
                    <a:pt x="36" y="129"/>
                    <a:pt x="25" y="102"/>
                  </a:cubicBezTo>
                  <a:cubicBezTo>
                    <a:pt x="8" y="63"/>
                    <a:pt x="14" y="29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" y="14"/>
                    <a:pt x="0" y="39"/>
                    <a:pt x="2" y="73"/>
                  </a:cubicBezTo>
                  <a:cubicBezTo>
                    <a:pt x="1" y="74"/>
                    <a:pt x="1" y="101"/>
                    <a:pt x="33" y="137"/>
                  </a:cubicBezTo>
                  <a:cubicBezTo>
                    <a:pt x="58" y="165"/>
                    <a:pt x="63" y="187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95"/>
                    <a:pt x="69" y="195"/>
                    <a:pt x="69" y="195"/>
                  </a:cubicBezTo>
                  <a:cubicBezTo>
                    <a:pt x="69" y="195"/>
                    <a:pt x="69" y="194"/>
                    <a:pt x="69" y="194"/>
                  </a:cubicBezTo>
                  <a:cubicBezTo>
                    <a:pt x="64" y="166"/>
                    <a:pt x="59" y="159"/>
                    <a:pt x="51" y="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ECA340D9-E347-476B-A5E1-580267F9617D}"/>
                </a:ext>
              </a:extLst>
            </p:cNvPr>
            <p:cNvSpPr/>
            <p:nvPr/>
          </p:nvSpPr>
          <p:spPr bwMode="auto">
            <a:xfrm>
              <a:off x="9711817" y="1810128"/>
              <a:ext cx="395605" cy="1255268"/>
            </a:xfrm>
            <a:custGeom>
              <a:gdLst>
                <a:gd fmla="*/ 19 w 64" name="T0"/>
                <a:gd fmla="*/ 3 h 204" name="T1"/>
                <a:gd fmla="*/ 19 w 64" name="T2"/>
                <a:gd fmla="*/ 3 h 204" name="T3"/>
                <a:gd fmla="*/ 6 w 64" name="T4"/>
                <a:gd fmla="*/ 0 h 204" name="T5"/>
                <a:gd fmla="*/ 5 w 64" name="T6"/>
                <a:gd fmla="*/ 1 h 204" name="T7"/>
                <a:gd fmla="*/ 5 w 64" name="T8"/>
                <a:gd fmla="*/ 2 h 204" name="T9"/>
                <a:gd fmla="*/ 23 w 64" name="T10"/>
                <a:gd fmla="*/ 111 h 204" name="T11"/>
                <a:gd fmla="*/ 18 w 64" name="T12"/>
                <a:gd fmla="*/ 128 h 204" name="T13"/>
                <a:gd fmla="*/ 0 w 64" name="T14"/>
                <a:gd fmla="*/ 203 h 204" name="T15"/>
                <a:gd fmla="*/ 1 w 64" name="T16"/>
                <a:gd fmla="*/ 204 h 204" name="T17"/>
                <a:gd fmla="*/ 1 w 64" name="T18"/>
                <a:gd fmla="*/ 204 h 204" name="T19"/>
                <a:gd fmla="*/ 6 w 64" name="T20"/>
                <a:gd fmla="*/ 204 h 204" name="T21"/>
                <a:gd fmla="*/ 7 w 64" name="T22"/>
                <a:gd fmla="*/ 203 h 204" name="T23"/>
                <a:gd fmla="*/ 25 w 64" name="T24"/>
                <a:gd fmla="*/ 149 h 204" name="T25"/>
                <a:gd fmla="*/ 42 w 64" name="T26"/>
                <a:gd fmla="*/ 112 h 204" name="T27"/>
                <a:gd fmla="*/ 19 w 64" name="T28"/>
                <a:gd fmla="*/ 3 h 2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4" w="64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0" y="1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0" y="29"/>
                    <a:pt x="31" y="82"/>
                    <a:pt x="23" y="111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5" y="174"/>
                    <a:pt x="4" y="177"/>
                    <a:pt x="0" y="203"/>
                  </a:cubicBezTo>
                  <a:cubicBezTo>
                    <a:pt x="0" y="203"/>
                    <a:pt x="0" y="204"/>
                    <a:pt x="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" y="204"/>
                    <a:pt x="7" y="204"/>
                    <a:pt x="7" y="203"/>
                  </a:cubicBezTo>
                  <a:cubicBezTo>
                    <a:pt x="10" y="182"/>
                    <a:pt x="14" y="173"/>
                    <a:pt x="25" y="149"/>
                  </a:cubicBezTo>
                  <a:cubicBezTo>
                    <a:pt x="29" y="140"/>
                    <a:pt x="35" y="128"/>
                    <a:pt x="42" y="112"/>
                  </a:cubicBezTo>
                  <a:cubicBezTo>
                    <a:pt x="64" y="59"/>
                    <a:pt x="42" y="23"/>
                    <a:pt x="19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6E3CA2B1-C516-4ED4-A6F1-4A0154F554E1}"/>
                </a:ext>
              </a:extLst>
            </p:cNvPr>
            <p:cNvSpPr/>
            <p:nvPr/>
          </p:nvSpPr>
          <p:spPr bwMode="auto">
            <a:xfrm>
              <a:off x="9774047" y="1865246"/>
              <a:ext cx="425831" cy="1200150"/>
            </a:xfrm>
            <a:custGeom>
              <a:gdLst>
                <a:gd fmla="*/ 27 w 69" name="T0"/>
                <a:gd fmla="*/ 0 h 195" name="T1"/>
                <a:gd fmla="*/ 26 w 69" name="T2"/>
                <a:gd fmla="*/ 1 h 195" name="T3"/>
                <a:gd fmla="*/ 26 w 69" name="T4"/>
                <a:gd fmla="*/ 2 h 195" name="T5"/>
                <a:gd fmla="*/ 44 w 69" name="T6"/>
                <a:gd fmla="*/ 102 h 195" name="T7"/>
                <a:gd fmla="*/ 18 w 69" name="T8"/>
                <a:gd fmla="*/ 149 h 195" name="T9"/>
                <a:gd fmla="*/ 0 w 69" name="T10"/>
                <a:gd fmla="*/ 194 h 195" name="T11"/>
                <a:gd fmla="*/ 0 w 69" name="T12"/>
                <a:gd fmla="*/ 195 h 195" name="T13"/>
                <a:gd fmla="*/ 0 w 69" name="T14"/>
                <a:gd fmla="*/ 195 h 195" name="T15"/>
                <a:gd fmla="*/ 4 w 69" name="T16"/>
                <a:gd fmla="*/ 195 h 195" name="T17"/>
                <a:gd fmla="*/ 5 w 69" name="T18"/>
                <a:gd fmla="*/ 194 h 195" name="T19"/>
                <a:gd fmla="*/ 35 w 69" name="T20"/>
                <a:gd fmla="*/ 137 h 195" name="T21"/>
                <a:gd fmla="*/ 67 w 69" name="T22"/>
                <a:gd fmla="*/ 73 h 195" name="T23"/>
                <a:gd fmla="*/ 27 w 69" name="T24"/>
                <a:gd fmla="*/ 0 h 19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5" w="69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55" y="29"/>
                    <a:pt x="61" y="63"/>
                    <a:pt x="44" y="102"/>
                  </a:cubicBezTo>
                  <a:cubicBezTo>
                    <a:pt x="32" y="129"/>
                    <a:pt x="24" y="140"/>
                    <a:pt x="18" y="149"/>
                  </a:cubicBezTo>
                  <a:cubicBezTo>
                    <a:pt x="10" y="159"/>
                    <a:pt x="5" y="166"/>
                    <a:pt x="0" y="194"/>
                  </a:cubicBezTo>
                  <a:cubicBezTo>
                    <a:pt x="0" y="194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5" y="195"/>
                    <a:pt x="5" y="195"/>
                    <a:pt x="5" y="194"/>
                  </a:cubicBezTo>
                  <a:cubicBezTo>
                    <a:pt x="6" y="187"/>
                    <a:pt x="11" y="165"/>
                    <a:pt x="35" y="137"/>
                  </a:cubicBezTo>
                  <a:cubicBezTo>
                    <a:pt x="67" y="101"/>
                    <a:pt x="67" y="74"/>
                    <a:pt x="67" y="73"/>
                  </a:cubicBezTo>
                  <a:cubicBezTo>
                    <a:pt x="69" y="39"/>
                    <a:pt x="55" y="14"/>
                    <a:pt x="2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id="{BC9409EA-82D6-4D7F-BD9D-892DEA3E3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6699" y="3114291"/>
              <a:ext cx="31115" cy="986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09578865-43F7-4BA5-93F3-413D4DA98E95}"/>
                </a:ext>
              </a:extLst>
            </p:cNvPr>
            <p:cNvSpPr/>
            <p:nvPr/>
          </p:nvSpPr>
          <p:spPr bwMode="auto">
            <a:xfrm>
              <a:off x="9786493" y="3114291"/>
              <a:ext cx="61341" cy="98679"/>
            </a:xfrm>
            <a:custGeom>
              <a:gdLst>
                <a:gd fmla="*/ 69 w 69" name="T0"/>
                <a:gd fmla="*/ 111 h 111" name="T1"/>
                <a:gd fmla="*/ 35 w 69" name="T2"/>
                <a:gd fmla="*/ 0 h 111" name="T3"/>
                <a:gd fmla="*/ 0 w 69" name="T4"/>
                <a:gd fmla="*/ 0 h 111" name="T5"/>
                <a:gd fmla="*/ 35 w 69" name="T6"/>
                <a:gd fmla="*/ 111 h 111" name="T7"/>
                <a:gd fmla="*/ 69 w 69" name="T8"/>
                <a:gd fmla="*/ 111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69">
                  <a:moveTo>
                    <a:pt x="69" y="111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35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149FC74-7C48-40B6-9B56-CFE6025F210A}"/>
                </a:ext>
              </a:extLst>
            </p:cNvPr>
            <p:cNvSpPr/>
            <p:nvPr/>
          </p:nvSpPr>
          <p:spPr bwMode="auto">
            <a:xfrm>
              <a:off x="9502013" y="3114291"/>
              <a:ext cx="62230" cy="98679"/>
            </a:xfrm>
            <a:custGeom>
              <a:gdLst>
                <a:gd fmla="*/ 42 w 70" name="T0"/>
                <a:gd fmla="*/ 111 h 111" name="T1"/>
                <a:gd fmla="*/ 56 w 70" name="T2"/>
                <a:gd fmla="*/ 56 h 111" name="T3"/>
                <a:gd fmla="*/ 70 w 70" name="T4"/>
                <a:gd fmla="*/ 0 h 111" name="T5"/>
                <a:gd fmla="*/ 42 w 70" name="T6"/>
                <a:gd fmla="*/ 0 h 111" name="T7"/>
                <a:gd fmla="*/ 0 w 70" name="T8"/>
                <a:gd fmla="*/ 111 h 111" name="T9"/>
                <a:gd fmla="*/ 42 w 70" name="T10"/>
                <a:gd fmla="*/ 111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70">
                  <a:moveTo>
                    <a:pt x="42" y="111"/>
                  </a:moveTo>
                  <a:lnTo>
                    <a:pt x="56" y="56"/>
                  </a:lnTo>
                  <a:lnTo>
                    <a:pt x="70" y="0"/>
                  </a:lnTo>
                  <a:lnTo>
                    <a:pt x="42" y="0"/>
                  </a:lnTo>
                  <a:lnTo>
                    <a:pt x="0" y="111"/>
                  </a:ln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745EBCEC-E1F9-48D4-BCD2-9AD40E8029F0}"/>
                </a:ext>
              </a:extLst>
            </p:cNvPr>
            <p:cNvSpPr/>
            <p:nvPr/>
          </p:nvSpPr>
          <p:spPr bwMode="auto">
            <a:xfrm>
              <a:off x="9502013" y="3255643"/>
              <a:ext cx="352044" cy="191135"/>
            </a:xfrm>
            <a:custGeom>
              <a:gdLst>
                <a:gd fmla="*/ 0 w 396" name="T0"/>
                <a:gd fmla="*/ 0 h 215" name="T1"/>
                <a:gd fmla="*/ 0 w 396" name="T2"/>
                <a:gd fmla="*/ 7 h 215" name="T3"/>
                <a:gd fmla="*/ 0 w 396" name="T4"/>
                <a:gd fmla="*/ 7 h 215" name="T5"/>
                <a:gd fmla="*/ 0 w 396" name="T6"/>
                <a:gd fmla="*/ 215 h 215" name="T7"/>
                <a:gd fmla="*/ 396 w 396" name="T8"/>
                <a:gd fmla="*/ 215 h 215" name="T9"/>
                <a:gd fmla="*/ 396 w 396" name="T10"/>
                <a:gd fmla="*/ 7 h 215" name="T11"/>
                <a:gd fmla="*/ 396 w 396" name="T12"/>
                <a:gd fmla="*/ 7 h 215" name="T13"/>
                <a:gd fmla="*/ 396 w 396" name="T14"/>
                <a:gd fmla="*/ 0 h 215" name="T15"/>
                <a:gd fmla="*/ 0 w 396" name="T16"/>
                <a:gd fmla="*/ 0 h 2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5" w="396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215"/>
                  </a:lnTo>
                  <a:lnTo>
                    <a:pt x="396" y="21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EEC913C9-25C0-4854-B479-BEC7391C8013}"/>
                </a:ext>
              </a:extLst>
            </p:cNvPr>
            <p:cNvSpPr/>
            <p:nvPr/>
          </p:nvSpPr>
          <p:spPr bwMode="auto">
            <a:xfrm>
              <a:off x="9822942" y="3292981"/>
              <a:ext cx="37338" cy="42672"/>
            </a:xfrm>
            <a:custGeom>
              <a:gdLst>
                <a:gd fmla="*/ 1 w 6" name="T0"/>
                <a:gd fmla="*/ 2 h 7" name="T1"/>
                <a:gd fmla="*/ 2 w 6" name="T2"/>
                <a:gd fmla="*/ 2 h 7" name="T3"/>
                <a:gd fmla="*/ 6 w 6" name="T4"/>
                <a:gd fmla="*/ 3 h 7" name="T5"/>
                <a:gd fmla="*/ 6 w 6" name="T6"/>
                <a:gd fmla="*/ 4 h 7" name="T7"/>
                <a:gd fmla="*/ 3 w 6" name="T8"/>
                <a:gd fmla="*/ 6 h 7" name="T9"/>
                <a:gd fmla="*/ 3 w 6" name="T10"/>
                <a:gd fmla="*/ 6 h 7" name="T11"/>
                <a:gd fmla="*/ 1 w 6" name="T12"/>
                <a:gd fmla="*/ 2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0F9C57F8-4A74-43CA-A0B6-CA194F292E12}"/>
                </a:ext>
              </a:extLst>
            </p:cNvPr>
            <p:cNvSpPr/>
            <p:nvPr/>
          </p:nvSpPr>
          <p:spPr bwMode="auto">
            <a:xfrm>
              <a:off x="9792716" y="3379213"/>
              <a:ext cx="42672" cy="42672"/>
            </a:xfrm>
            <a:custGeom>
              <a:gdLst>
                <a:gd fmla="*/ 3 w 7" name="T0"/>
                <a:gd fmla="*/ 7 h 7" name="T1"/>
                <a:gd fmla="*/ 1 w 7" name="T2"/>
                <a:gd fmla="*/ 7 h 7" name="T3"/>
                <a:gd fmla="*/ 1 w 7" name="T4"/>
                <a:gd fmla="*/ 3 h 7" name="T5"/>
                <a:gd fmla="*/ 2 w 7" name="T6"/>
                <a:gd fmla="*/ 2 h 7" name="T7"/>
                <a:gd fmla="*/ 5 w 7" name="T8"/>
                <a:gd fmla="*/ 4 h 7" name="T9"/>
                <a:gd fmla="*/ 3 w 7" name="T10"/>
                <a:gd fmla="*/ 7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3" y="7"/>
                  </a:moveTo>
                  <a:cubicBezTo>
                    <a:pt x="2" y="7"/>
                    <a:pt x="2" y="7"/>
                    <a:pt x="1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4" y="0"/>
                    <a:pt x="7" y="2"/>
                    <a:pt x="5" y="4"/>
                  </a:cubicBezTo>
                  <a:cubicBezTo>
                    <a:pt x="4" y="6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DC08A413-5006-49B0-9471-C393C62CDB68}"/>
                </a:ext>
              </a:extLst>
            </p:cNvPr>
            <p:cNvSpPr/>
            <p:nvPr/>
          </p:nvSpPr>
          <p:spPr bwMode="auto">
            <a:xfrm>
              <a:off x="9786493" y="2701795"/>
              <a:ext cx="80010" cy="56007"/>
            </a:xfrm>
            <a:custGeom>
              <a:gdLst>
                <a:gd fmla="*/ 10 w 13" name="T0"/>
                <a:gd fmla="*/ 9 h 9" name="T1"/>
                <a:gd fmla="*/ 3 w 13" name="T2"/>
                <a:gd fmla="*/ 7 h 9" name="T3"/>
                <a:gd fmla="*/ 0 w 13" name="T4"/>
                <a:gd fmla="*/ 5 h 9" name="T5"/>
                <a:gd fmla="*/ 0 w 13" name="T6"/>
                <a:gd fmla="*/ 5 h 9" name="T7"/>
                <a:gd fmla="*/ 2 w 13" name="T8"/>
                <a:gd fmla="*/ 3 h 9" name="T9"/>
                <a:gd fmla="*/ 7 w 13" name="T10"/>
                <a:gd fmla="*/ 2 h 9" name="T11"/>
                <a:gd fmla="*/ 9 w 13" name="T12"/>
                <a:gd fmla="*/ 1 h 9" name="T13"/>
                <a:gd fmla="*/ 13 w 13" name="T14"/>
                <a:gd fmla="*/ 2 h 9" name="T15"/>
                <a:gd fmla="*/ 13 w 13" name="T16"/>
                <a:gd fmla="*/ 5 h 9" name="T17"/>
                <a:gd fmla="*/ 13 w 13" name="T18"/>
                <a:gd fmla="*/ 7 h 9" name="T19"/>
                <a:gd fmla="*/ 10 w 13" name="T20"/>
                <a:gd fmla="*/ 9 h 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" w="13">
                  <a:moveTo>
                    <a:pt x="10" y="9"/>
                  </a:moveTo>
                  <a:cubicBezTo>
                    <a:pt x="7" y="8"/>
                    <a:pt x="5" y="7"/>
                    <a:pt x="3" y="7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2" y="8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853FE821-9501-4B17-8782-8FFBF694C8BF}"/>
                </a:ext>
              </a:extLst>
            </p:cNvPr>
            <p:cNvSpPr/>
            <p:nvPr/>
          </p:nvSpPr>
          <p:spPr bwMode="auto">
            <a:xfrm>
              <a:off x="9878949" y="2406647"/>
              <a:ext cx="18669" cy="49784"/>
            </a:xfrm>
            <a:custGeom>
              <a:gdLst>
                <a:gd fmla="*/ 0 w 3" name="T0"/>
                <a:gd fmla="*/ 1 h 8" name="T1"/>
                <a:gd fmla="*/ 3 w 3" name="T2"/>
                <a:gd fmla="*/ 3 h 8" name="T3"/>
                <a:gd fmla="*/ 1 w 3" name="T4"/>
                <a:gd fmla="*/ 8 h 8" name="T5"/>
                <a:gd fmla="*/ 0 w 3" name="T6"/>
                <a:gd fmla="*/ 8 h 8" name="T7"/>
                <a:gd fmla="*/ 0 w 3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3">
                  <a:moveTo>
                    <a:pt x="0" y="1"/>
                  </a:moveTo>
                  <a:cubicBezTo>
                    <a:pt x="2" y="0"/>
                    <a:pt x="3" y="2"/>
                    <a:pt x="3" y="3"/>
                  </a:cubicBezTo>
                  <a:cubicBezTo>
                    <a:pt x="2" y="6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4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02B7BA8D-63EF-434A-AE09-2E0E0BF3A1D1}"/>
                </a:ext>
              </a:extLst>
            </p:cNvPr>
            <p:cNvSpPr/>
            <p:nvPr/>
          </p:nvSpPr>
          <p:spPr bwMode="auto">
            <a:xfrm>
              <a:off x="9928733" y="2191509"/>
              <a:ext cx="55118" cy="98679"/>
            </a:xfrm>
            <a:custGeom>
              <a:gdLst>
                <a:gd fmla="*/ 9 w 9" name="T0"/>
                <a:gd fmla="*/ 2 h 16" name="T1"/>
                <a:gd fmla="*/ 2 w 9" name="T2"/>
                <a:gd fmla="*/ 16 h 16" name="T3"/>
                <a:gd fmla="*/ 0 w 9" name="T4"/>
                <a:gd fmla="*/ 15 h 16" name="T5"/>
                <a:gd fmla="*/ 1 w 9" name="T6"/>
                <a:gd fmla="*/ 11 h 16" name="T7"/>
                <a:gd fmla="*/ 3 w 9" name="T8"/>
                <a:gd fmla="*/ 3 h 16" name="T9"/>
                <a:gd fmla="*/ 7 w 9" name="T10"/>
                <a:gd fmla="*/ 0 h 16" name="T11"/>
                <a:gd fmla="*/ 9 w 9" name="T12"/>
                <a:gd fmla="*/ 2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9">
                  <a:moveTo>
                    <a:pt x="9" y="2"/>
                  </a:moveTo>
                  <a:cubicBezTo>
                    <a:pt x="7" y="6"/>
                    <a:pt x="4" y="11"/>
                    <a:pt x="2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0F9A4717-320A-40F4-AADA-FB8331C34DA1}"/>
                </a:ext>
              </a:extLst>
            </p:cNvPr>
            <p:cNvSpPr/>
            <p:nvPr/>
          </p:nvSpPr>
          <p:spPr bwMode="auto">
            <a:xfrm>
              <a:off x="10144760" y="2326637"/>
              <a:ext cx="80010" cy="31115"/>
            </a:xfrm>
            <a:custGeom>
              <a:gdLst>
                <a:gd fmla="*/ 13 w 13" name="T0"/>
                <a:gd fmla="*/ 3 h 5" name="T1"/>
                <a:gd fmla="*/ 4 w 13" name="T2"/>
                <a:gd fmla="*/ 5 h 5" name="T3"/>
                <a:gd fmla="*/ 0 w 13" name="T4"/>
                <a:gd fmla="*/ 2 h 5" name="T5"/>
                <a:gd fmla="*/ 0 w 13" name="T6"/>
                <a:gd fmla="*/ 0 h 5" name="T7"/>
                <a:gd fmla="*/ 13 w 13" name="T8"/>
                <a:gd fmla="*/ 1 h 5" name="T9"/>
                <a:gd fmla="*/ 13 w 13" name="T10"/>
                <a:gd fmla="*/ 3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3">
                  <a:moveTo>
                    <a:pt x="13" y="3"/>
                  </a:moveTo>
                  <a:cubicBezTo>
                    <a:pt x="10" y="4"/>
                    <a:pt x="7" y="5"/>
                    <a:pt x="4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4" y="1"/>
                    <a:pt x="8" y="1"/>
                    <a:pt x="13" y="1"/>
                  </a:cubicBezTo>
                  <a:cubicBezTo>
                    <a:pt x="13" y="2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3778A11B-41D2-4CD0-86E3-51EE012DA330}"/>
                </a:ext>
              </a:extLst>
            </p:cNvPr>
            <p:cNvSpPr/>
            <p:nvPr/>
          </p:nvSpPr>
          <p:spPr bwMode="auto">
            <a:xfrm>
              <a:off x="9428226" y="2370198"/>
              <a:ext cx="80010" cy="30226"/>
            </a:xfrm>
            <a:custGeom>
              <a:gdLst>
                <a:gd fmla="*/ 1 w 13" name="T0"/>
                <a:gd fmla="*/ 5 h 5" name="T1"/>
                <a:gd fmla="*/ 7 w 13" name="T2"/>
                <a:gd fmla="*/ 1 h 5" name="T3"/>
                <a:gd fmla="*/ 13 w 13" name="T4"/>
                <a:gd fmla="*/ 4 h 5" name="T5"/>
                <a:gd fmla="*/ 1 w 13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3">
                  <a:moveTo>
                    <a:pt x="1" y="5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9" y="1"/>
                    <a:pt x="10" y="3"/>
                    <a:pt x="13" y="4"/>
                  </a:cubicBezTo>
                  <a:cubicBezTo>
                    <a:pt x="8" y="5"/>
                    <a:pt x="5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0978CCC5-656B-4D11-B1A3-EA7BF696D952}"/>
                </a:ext>
              </a:extLst>
            </p:cNvPr>
            <p:cNvSpPr/>
            <p:nvPr/>
          </p:nvSpPr>
          <p:spPr bwMode="auto">
            <a:xfrm>
              <a:off x="9650476" y="2591559"/>
              <a:ext cx="37338" cy="18669"/>
            </a:xfrm>
            <a:custGeom>
              <a:gdLst>
                <a:gd fmla="*/ 1 w 6" name="T0"/>
                <a:gd fmla="*/ 1 h 3" name="T1"/>
                <a:gd fmla="*/ 1 w 6" name="T2"/>
                <a:gd fmla="*/ 1 h 3" name="T3"/>
                <a:gd fmla="*/ 5 w 6" name="T4"/>
                <a:gd fmla="*/ 0 h 3" name="T5"/>
                <a:gd fmla="*/ 5 w 6" name="T6"/>
                <a:gd fmla="*/ 0 h 3" name="T7"/>
                <a:gd fmla="*/ 4 w 6" name="T8"/>
                <a:gd fmla="*/ 2 h 3" name="T9"/>
                <a:gd fmla="*/ 3 w 6" name="T10"/>
                <a:gd fmla="*/ 3 h 3" name="T11"/>
                <a:gd fmla="*/ 1 w 6" name="T12"/>
                <a:gd fmla="*/ 1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018A212D-8A95-42AA-A624-1B2D6F599F75}"/>
                </a:ext>
              </a:extLst>
            </p:cNvPr>
            <p:cNvSpPr/>
            <p:nvPr/>
          </p:nvSpPr>
          <p:spPr bwMode="auto">
            <a:xfrm>
              <a:off x="9606915" y="2591559"/>
              <a:ext cx="43561" cy="42672"/>
            </a:xfrm>
            <a:custGeom>
              <a:gdLst>
                <a:gd fmla="*/ 6 w 7" name="T0"/>
                <a:gd fmla="*/ 3 h 7" name="T1"/>
                <a:gd fmla="*/ 4 w 7" name="T2"/>
                <a:gd fmla="*/ 7 h 7" name="T3"/>
                <a:gd fmla="*/ 2 w 7" name="T4"/>
                <a:gd fmla="*/ 6 h 7" name="T5"/>
                <a:gd fmla="*/ 1 w 7" name="T6"/>
                <a:gd fmla="*/ 2 h 7" name="T7"/>
                <a:gd fmla="*/ 6 w 7" name="T8"/>
                <a:gd fmla="*/ 3 h 7" name="T9"/>
                <a:gd fmla="*/ 6 w 7" name="T10"/>
                <a:gd fmla="*/ 3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5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ED57A9B4-4087-49C3-B422-5C45CEE49471}"/>
                </a:ext>
              </a:extLst>
            </p:cNvPr>
            <p:cNvSpPr/>
            <p:nvPr/>
          </p:nvSpPr>
          <p:spPr bwMode="auto">
            <a:xfrm>
              <a:off x="9378442" y="2461765"/>
              <a:ext cx="49784" cy="49784"/>
            </a:xfrm>
            <a:custGeom>
              <a:gdLst>
                <a:gd fmla="*/ 5 w 8" name="T0"/>
                <a:gd fmla="*/ 1 h 8" name="T1"/>
                <a:gd fmla="*/ 5 w 8" name="T2"/>
                <a:gd fmla="*/ 1 h 8" name="T3"/>
                <a:gd fmla="*/ 6 w 8" name="T4"/>
                <a:gd fmla="*/ 7 h 8" name="T5"/>
                <a:gd fmla="*/ 6 w 8" name="T6"/>
                <a:gd fmla="*/ 7 h 8" name="T7"/>
                <a:gd fmla="*/ 1 w 8" name="T8"/>
                <a:gd fmla="*/ 5 h 8" name="T9"/>
                <a:gd fmla="*/ 1 w 8" name="T10"/>
                <a:gd fmla="*/ 5 h 8" name="T11"/>
                <a:gd fmla="*/ 5 w 8" name="T12"/>
                <a:gd fmla="*/ 1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8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8679D0D2-E35C-4511-B8AB-6C8AD6AD70CD}"/>
                </a:ext>
              </a:extLst>
            </p:cNvPr>
            <p:cNvSpPr/>
            <p:nvPr/>
          </p:nvSpPr>
          <p:spPr bwMode="auto">
            <a:xfrm>
              <a:off x="9638030" y="1932810"/>
              <a:ext cx="56007" cy="49784"/>
            </a:xfrm>
            <a:custGeom>
              <a:gdLst>
                <a:gd fmla="*/ 6 w 9" name="T0"/>
                <a:gd fmla="*/ 0 h 8" name="T1"/>
                <a:gd fmla="*/ 6 w 9" name="T2"/>
                <a:gd fmla="*/ 0 h 8" name="T3"/>
                <a:gd fmla="*/ 7 w 9" name="T4"/>
                <a:gd fmla="*/ 7 h 8" name="T5"/>
                <a:gd fmla="*/ 7 w 9" name="T6"/>
                <a:gd fmla="*/ 7 h 8" name="T7"/>
                <a:gd fmla="*/ 1 w 9" name="T8"/>
                <a:gd fmla="*/ 5 h 8" name="T9"/>
                <a:gd fmla="*/ 1 w 9" name="T10"/>
                <a:gd fmla="*/ 5 h 8" name="T11"/>
                <a:gd fmla="*/ 6 w 9" name="T12"/>
                <a:gd fmla="*/ 0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1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33C190B4-AAB3-4212-AFF0-265279E40B9B}"/>
                </a:ext>
              </a:extLst>
            </p:cNvPr>
            <p:cNvSpPr/>
            <p:nvPr/>
          </p:nvSpPr>
          <p:spPr bwMode="auto">
            <a:xfrm>
              <a:off x="10132314" y="2450208"/>
              <a:ext cx="43561" cy="30226"/>
            </a:xfrm>
            <a:custGeom>
              <a:gdLst>
                <a:gd fmla="*/ 1 w 7" name="T0"/>
                <a:gd fmla="*/ 5 h 5" name="T1"/>
                <a:gd fmla="*/ 0 w 7" name="T2"/>
                <a:gd fmla="*/ 3 h 5" name="T3"/>
                <a:gd fmla="*/ 3 w 7" name="T4"/>
                <a:gd fmla="*/ 1 h 5" name="T5"/>
                <a:gd fmla="*/ 5 w 7" name="T6"/>
                <a:gd fmla="*/ 1 h 5" name="T7"/>
                <a:gd fmla="*/ 4 w 7" name="T8"/>
                <a:gd fmla="*/ 5 h 5" name="T9"/>
                <a:gd fmla="*/ 1 w 7" name="T10"/>
                <a:gd fmla="*/ 5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7">
                  <a:moveTo>
                    <a:pt x="1" y="5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7" y="5"/>
                    <a:pt x="4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26EBEC85-0803-49F4-A7D5-8CE8C8455D99}"/>
                </a:ext>
              </a:extLst>
            </p:cNvPr>
            <p:cNvSpPr/>
            <p:nvPr/>
          </p:nvSpPr>
          <p:spPr bwMode="auto">
            <a:xfrm>
              <a:off x="10144760" y="2130168"/>
              <a:ext cx="48895" cy="42672"/>
            </a:xfrm>
            <a:custGeom>
              <a:gdLst>
                <a:gd fmla="*/ 0 w 8" name="T0"/>
                <a:gd fmla="*/ 4 h 7" name="T1"/>
                <a:gd fmla="*/ 1 w 8" name="T2"/>
                <a:gd fmla="*/ 2 h 7" name="T3"/>
                <a:gd fmla="*/ 4 w 8" name="T4"/>
                <a:gd fmla="*/ 1 h 7" name="T5"/>
                <a:gd fmla="*/ 6 w 8" name="T6"/>
                <a:gd fmla="*/ 2 h 7" name="T7"/>
                <a:gd fmla="*/ 3 w 8" name="T8"/>
                <a:gd fmla="*/ 6 h 7" name="T9"/>
                <a:gd fmla="*/ 0 w 8" name="T10"/>
                <a:gd fmla="*/ 4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8">
                  <a:moveTo>
                    <a:pt x="0" y="4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8" y="4"/>
                    <a:pt x="6" y="7"/>
                    <a:pt x="3" y="6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673FA765-AD98-4CFB-B225-C2AD8C75D289}"/>
                </a:ext>
              </a:extLst>
            </p:cNvPr>
            <p:cNvSpPr/>
            <p:nvPr/>
          </p:nvSpPr>
          <p:spPr bwMode="auto">
            <a:xfrm>
              <a:off x="9248648" y="1877692"/>
              <a:ext cx="98679" cy="86233"/>
            </a:xfrm>
            <a:custGeom>
              <a:gdLst>
                <a:gd fmla="*/ 10 w 16" name="T0"/>
                <a:gd fmla="*/ 2 h 14" name="T1"/>
                <a:gd fmla="*/ 6 w 16" name="T2"/>
                <a:gd fmla="*/ 12 h 14" name="T3"/>
                <a:gd fmla="*/ 0 w 16" name="T4"/>
                <a:gd fmla="*/ 7 h 14" name="T5"/>
                <a:gd fmla="*/ 0 w 16" name="T6"/>
                <a:gd fmla="*/ 4 h 14" name="T7"/>
                <a:gd fmla="*/ 7 w 16" name="T8"/>
                <a:gd fmla="*/ 1 h 14" name="T9"/>
                <a:gd fmla="*/ 10 w 16" name="T10"/>
                <a:gd fmla="*/ 2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6">
                  <a:moveTo>
                    <a:pt x="10" y="2"/>
                  </a:moveTo>
                  <a:cubicBezTo>
                    <a:pt x="16" y="5"/>
                    <a:pt x="12" y="14"/>
                    <a:pt x="6" y="12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AE563E26-AAE7-40B7-8D3E-077C30EF0753}"/>
                </a:ext>
              </a:extLst>
            </p:cNvPr>
            <p:cNvSpPr/>
            <p:nvPr/>
          </p:nvSpPr>
          <p:spPr bwMode="auto">
            <a:xfrm>
              <a:off x="9600692" y="2899153"/>
              <a:ext cx="31115" cy="36449"/>
            </a:xfrm>
            <a:custGeom>
              <a:gdLst>
                <a:gd fmla="*/ 0 w 5" name="T0"/>
                <a:gd fmla="*/ 3 h 6" name="T1"/>
                <a:gd fmla="*/ 0 w 5" name="T2"/>
                <a:gd fmla="*/ 3 h 6" name="T3"/>
                <a:gd fmla="*/ 3 w 5" name="T4"/>
                <a:gd fmla="*/ 1 h 6" name="T5"/>
                <a:gd fmla="*/ 3 w 5" name="T6"/>
                <a:gd fmla="*/ 1 h 6" name="T7"/>
                <a:gd fmla="*/ 4 w 5" name="T8"/>
                <a:gd fmla="*/ 4 h 6" name="T9"/>
                <a:gd fmla="*/ 3 w 5" name="T10"/>
                <a:gd fmla="*/ 4 h 6" name="T11"/>
                <a:gd fmla="*/ 0 w 5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6B6322E4-361F-437C-AC53-AF572E0B65B1}"/>
                </a:ext>
              </a:extLst>
            </p:cNvPr>
            <p:cNvSpPr/>
            <p:nvPr/>
          </p:nvSpPr>
          <p:spPr bwMode="auto">
            <a:xfrm>
              <a:off x="9755378" y="2911599"/>
              <a:ext cx="31115" cy="42672"/>
            </a:xfrm>
            <a:custGeom>
              <a:gdLst>
                <a:gd fmla="*/ 5 w 5" name="T0"/>
                <a:gd fmla="*/ 6 h 7" name="T1"/>
                <a:gd fmla="*/ 4 w 5" name="T2"/>
                <a:gd fmla="*/ 7 h 7" name="T3"/>
                <a:gd fmla="*/ 1 w 5" name="T4"/>
                <a:gd fmla="*/ 5 h 7" name="T5"/>
                <a:gd fmla="*/ 0 w 5" name="T6"/>
                <a:gd fmla="*/ 4 h 7" name="T7"/>
                <a:gd fmla="*/ 4 w 5" name="T8"/>
                <a:gd fmla="*/ 2 h 7" name="T9"/>
                <a:gd fmla="*/ 5 w 5" name="T10"/>
                <a:gd fmla="*/ 6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5">
                  <a:moveTo>
                    <a:pt x="5" y="6"/>
                  </a:moveTo>
                  <a:cubicBezTo>
                    <a:pt x="5" y="6"/>
                    <a:pt x="4" y="6"/>
                    <a:pt x="4" y="7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5" y="4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16769206-B95B-424B-8E27-5CF471C6252B}"/>
                </a:ext>
              </a:extLst>
            </p:cNvPr>
            <p:cNvSpPr/>
            <p:nvPr/>
          </p:nvSpPr>
          <p:spPr bwMode="auto">
            <a:xfrm>
              <a:off x="9489567" y="3255643"/>
              <a:ext cx="43561" cy="37338"/>
            </a:xfrm>
            <a:custGeom>
              <a:gdLst>
                <a:gd fmla="*/ 3 w 7" name="T0"/>
                <a:gd fmla="*/ 6 h 6" name="T1"/>
                <a:gd fmla="*/ 3 w 7" name="T2"/>
                <a:gd fmla="*/ 5 h 6" name="T3"/>
                <a:gd fmla="*/ 3 w 7" name="T4"/>
                <a:gd fmla="*/ 1 h 6" name="T5"/>
                <a:gd fmla="*/ 3 w 7" name="T6"/>
                <a:gd fmla="*/ 0 h 6" name="T7"/>
                <a:gd fmla="*/ 7 w 7" name="T8"/>
                <a:gd fmla="*/ 3 h 6" name="T9"/>
                <a:gd fmla="*/ 7 w 7" name="T10"/>
                <a:gd fmla="*/ 3 h 6" name="T11"/>
                <a:gd fmla="*/ 3 w 7" name="T12"/>
                <a:gd fmla="*/ 6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7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endParaRPr>
            </a:p>
          </p:txBody>
        </p:sp>
      </p:grpSp>
      <p:sp>
        <p:nvSpPr>
          <p:cNvPr id="86" name="PA_ACE_矩形 11">
            <a:extLst>
              <a:ext uri="{FF2B5EF4-FFF2-40B4-BE49-F238E27FC236}">
                <a16:creationId xmlns:a16="http://schemas.microsoft.com/office/drawing/2014/main" id="{B09F113D-7E68-4BF3-B227-2F8B6276F5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91288" y="3914716"/>
            <a:ext cx="2371566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solidFill>
                  <a:srgbClr val="302F2B"/>
                </a:solidFill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87" name="PA_ACE_矩形 11">
            <a:extLst>
              <a:ext uri="{FF2B5EF4-FFF2-40B4-BE49-F238E27FC236}">
                <a16:creationId xmlns:a16="http://schemas.microsoft.com/office/drawing/2014/main" id="{56FD07BE-35FB-4382-AB3D-8DC738418C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910217" y="3914716"/>
            <a:ext cx="2371566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solidFill>
                  <a:srgbClr val="302F2B"/>
                </a:solidFill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88" name="PA_ACE_矩形 11">
            <a:extLst>
              <a:ext uri="{FF2B5EF4-FFF2-40B4-BE49-F238E27FC236}">
                <a16:creationId xmlns:a16="http://schemas.microsoft.com/office/drawing/2014/main" id="{282826FD-EE5C-425C-988F-2E321135AAD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529146" y="3914716"/>
            <a:ext cx="2371566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solidFill>
                  <a:srgbClr val="302F2B"/>
                </a:solidFill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val="6775533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"/>
      <p:bldP grpId="0" spid="87"/>
      <p:bldP grpId="0" spid="8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BD00D44-63F9-4595-A00A-D7D7F345F87F}"/>
              </a:ext>
            </a:extLst>
          </p:cNvPr>
          <p:cNvSpPr/>
          <p:nvPr/>
        </p:nvSpPr>
        <p:spPr>
          <a:xfrm>
            <a:off x="4553376" y="195072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0010101010101" pitchFamily="2" typeface="方正字迹-童体毛笔字体"/>
              <a:ea charset="-122" panose="02010600010101010101" pitchFamily="2" typeface="方正字迹-童体毛笔字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E558A03-2CC9-49D4-B077-E07688871961}"/>
              </a:ext>
            </a:extLst>
          </p:cNvPr>
          <p:cNvSpPr/>
          <p:nvPr/>
        </p:nvSpPr>
        <p:spPr>
          <a:xfrm>
            <a:off x="6692860" y="195072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0010101010101" pitchFamily="2" typeface="方正字迹-童体毛笔字体"/>
              <a:ea charset="-122" panose="02010600010101010101" pitchFamily="2" typeface="方正字迹-童体毛笔字体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434A2E3-F601-4CAD-A512-2EF7601664D2}"/>
              </a:ext>
            </a:extLst>
          </p:cNvPr>
          <p:cNvSpPr/>
          <p:nvPr/>
        </p:nvSpPr>
        <p:spPr>
          <a:xfrm>
            <a:off x="4553376" y="384048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0010101010101" pitchFamily="2" typeface="方正字迹-童体毛笔字体"/>
              <a:ea charset="-122" panose="02010600010101010101" pitchFamily="2" typeface="方正字迹-童体毛笔字体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4FA564A-6BD3-473B-AF3B-50D23AE2224A}"/>
              </a:ext>
            </a:extLst>
          </p:cNvPr>
          <p:cNvSpPr/>
          <p:nvPr/>
        </p:nvSpPr>
        <p:spPr>
          <a:xfrm>
            <a:off x="6692860" y="384048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0010101010101" pitchFamily="2" typeface="方正字迹-童体毛笔字体"/>
              <a:ea charset="-122" panose="02010600010101010101" pitchFamily="2" typeface="方正字迹-童体毛笔字体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9D9D61-AE15-4257-A822-4B02BCE6B957}"/>
              </a:ext>
            </a:extLst>
          </p:cNvPr>
          <p:cNvSpPr txBox="1"/>
          <p:nvPr/>
        </p:nvSpPr>
        <p:spPr>
          <a:xfrm>
            <a:off x="7961314" y="1988530"/>
            <a:ext cx="38410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4E696D-E653-4D3D-93DB-27AC6C0A8583}"/>
              </a:ext>
            </a:extLst>
          </p:cNvPr>
          <p:cNvSpPr txBox="1"/>
          <p:nvPr/>
        </p:nvSpPr>
        <p:spPr>
          <a:xfrm>
            <a:off x="7961312" y="2383108"/>
            <a:ext cx="437563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42A598-BD62-4611-AD97-63B0FF73F3D1}"/>
              </a:ext>
            </a:extLst>
          </p:cNvPr>
          <p:cNvSpPr txBox="1"/>
          <p:nvPr/>
        </p:nvSpPr>
        <p:spPr>
          <a:xfrm>
            <a:off x="7961314" y="3852111"/>
            <a:ext cx="38410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7DD093-FD35-40E9-A611-EAA821EBD622}"/>
              </a:ext>
            </a:extLst>
          </p:cNvPr>
          <p:cNvSpPr txBox="1"/>
          <p:nvPr/>
        </p:nvSpPr>
        <p:spPr>
          <a:xfrm>
            <a:off x="7961312" y="4246688"/>
            <a:ext cx="437563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1F74CD-313D-4184-8542-2675F5D5D5CD}"/>
              </a:ext>
            </a:extLst>
          </p:cNvPr>
          <p:cNvSpPr txBox="1"/>
          <p:nvPr/>
        </p:nvSpPr>
        <p:spPr>
          <a:xfrm>
            <a:off x="586857" y="3852111"/>
            <a:ext cx="38410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AB65094-09B0-4BD2-89BD-02DFCE5C0990}"/>
              </a:ext>
            </a:extLst>
          </p:cNvPr>
          <p:cNvSpPr txBox="1"/>
          <p:nvPr/>
        </p:nvSpPr>
        <p:spPr>
          <a:xfrm>
            <a:off x="66677" y="4246688"/>
            <a:ext cx="437563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DFFCF5-10D5-47C9-9F58-561126A271D5}"/>
              </a:ext>
            </a:extLst>
          </p:cNvPr>
          <p:cNvSpPr txBox="1"/>
          <p:nvPr/>
        </p:nvSpPr>
        <p:spPr>
          <a:xfrm>
            <a:off x="635192" y="1988530"/>
            <a:ext cx="38410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200"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Add Title Here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2096C24-853C-4ADF-95C3-16B6BEC03E13}"/>
              </a:ext>
            </a:extLst>
          </p:cNvPr>
          <p:cNvSpPr txBox="1"/>
          <p:nvPr/>
        </p:nvSpPr>
        <p:spPr>
          <a:xfrm>
            <a:off x="115012" y="2383108"/>
            <a:ext cx="4375638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zh-CN" lang="en-US" sz="1600">
                <a:latin charset="-122" panose="02010600010101010101" pitchFamily="2" typeface="方正字迹-童体毛笔字体"/>
                <a:ea charset="-122" panose="02010600010101010101" pitchFamily="2" typeface="方正字迹-童体毛笔字体"/>
                <a:cs charset="0" panose="020f0502020204030204" pitchFamily="34" typeface="Calibri"/>
              </a:rPr>
              <a:t>Lorem ipsum dolor sit amet, consectetuer adipiscing elit. </a:t>
            </a:r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4E4E4E9F-640D-4A07-875B-9D55F381B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272" y="2184616"/>
            <a:ext cx="675209" cy="675209"/>
          </a:xfrm>
          <a:prstGeom prst="rect">
            <a:avLst/>
          </a:prstGeom>
          <a:solidFill>
            <a:srgbClr val="93D0C9"/>
          </a:solidFill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F6222733-52EF-4554-A948-38F323502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6756" y="4074376"/>
            <a:ext cx="675209" cy="675209"/>
          </a:xfrm>
          <a:prstGeom prst="rect">
            <a:avLst/>
          </a:prstGeom>
          <a:solidFill>
            <a:srgbClr val="93D0C9"/>
          </a:solidFill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4DFCDC4F-DCAD-4CFA-853A-CE893DB94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7272" y="4074376"/>
            <a:ext cx="675209" cy="675209"/>
          </a:xfrm>
          <a:prstGeom prst="rect">
            <a:avLst/>
          </a:prstGeom>
          <a:solidFill>
            <a:srgbClr val="93D0C9"/>
          </a:solidFill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0A60479F-021D-4291-9CC5-99596E96F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6756" y="2184616"/>
            <a:ext cx="675209" cy="675209"/>
          </a:xfrm>
          <a:prstGeom prst="rect">
            <a:avLst/>
          </a:prstGeom>
          <a:solidFill>
            <a:srgbClr val="93D0C9"/>
          </a:solidFill>
        </p:spPr>
      </p:pic>
    </p:spTree>
    <p:extLst>
      <p:ext uri="{BB962C8B-B14F-4D97-AF65-F5344CB8AC3E}">
        <p14:creationId val="14068868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3EAD1B-F760-4C7E-BF34-AA76E0E8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990"/>
          <a:stretch>
            <a:fillRect/>
          </a:stretch>
        </p:blipFill>
        <p:spPr>
          <a:xfrm flipV="1">
            <a:off x="-90280" y="0"/>
            <a:ext cx="12257315" cy="64467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CEBF4D-AEA2-4527-BC0A-C699800FF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7979" l="1213" r="98343" t="849">
                        <a14:foregroundMark x1="9378" x2="11601" y1="74697" y2="76758"/>
                        <a14:foregroundMark x1="84600" x2="86419" y1="56710" y2="58892"/>
                        <a14:foregroundMark x1="45513" x2="52749" y1="87268" y2="87510"/>
                        <a14:foregroundMark x1="49394" x2="51091" y1="91148" y2="90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063E763-1C2C-4791-B92E-AF7BFF98C9C8}"/>
              </a:ext>
            </a:extLst>
          </p:cNvPr>
          <p:cNvSpPr/>
          <p:nvPr/>
        </p:nvSpPr>
        <p:spPr>
          <a:xfrm>
            <a:off x="4847208" y="4749553"/>
            <a:ext cx="2382340" cy="630316"/>
          </a:xfrm>
          <a:custGeom>
            <a:gdLst>
              <a:gd fmla="*/ 0 w 2382340" name="connsiteX0"/>
              <a:gd fmla="*/ 0 h 630316" name="connsiteY0"/>
              <a:gd fmla="*/ 2361460 w 2382340" name="connsiteX1"/>
              <a:gd fmla="*/ 0 h 630316" name="connsiteY1"/>
              <a:gd fmla="*/ 2325949 w 2382340" name="connsiteX2"/>
              <a:gd fmla="*/ 630316 h 630316" name="connsiteY2"/>
              <a:gd fmla="*/ 62144 w 2382340" name="connsiteX3"/>
              <a:gd fmla="*/ 612559 h 630316" name="connsiteY3"/>
              <a:gd fmla="*/ 0 w 2382340" name="connsiteX4"/>
              <a:gd fmla="*/ 0 h 6303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30316" w="2382340">
                <a:moveTo>
                  <a:pt x="0" y="0"/>
                </a:moveTo>
                <a:lnTo>
                  <a:pt x="2361460" y="0"/>
                </a:lnTo>
                <a:cubicBezTo>
                  <a:pt x="2349623" y="210105"/>
                  <a:pt x="2435440" y="402456"/>
                  <a:pt x="2325949" y="630316"/>
                </a:cubicBezTo>
                <a:cubicBezTo>
                  <a:pt x="1408591" y="435007"/>
                  <a:pt x="810827" y="603682"/>
                  <a:pt x="62144" y="61255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E40825-93E4-40B4-9475-1DB73721E9B6}"/>
              </a:ext>
            </a:extLst>
          </p:cNvPr>
          <p:cNvSpPr txBox="1"/>
          <p:nvPr/>
        </p:nvSpPr>
        <p:spPr>
          <a:xfrm>
            <a:off x="5166360" y="4610427"/>
            <a:ext cx="1859280" cy="7620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44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10600010101010101" pitchFamily="2" typeface="方正字迹-童体毛笔字体"/>
                <a:ea charset="-122" panose="02010600010101010101" pitchFamily="2" typeface="方正字迹-童体毛笔字体"/>
              </a:rPr>
              <a:t>THANKS</a:t>
            </a:r>
          </a:p>
        </p:txBody>
      </p:sp>
    </p:spTree>
    <p:extLst>
      <p:ext uri="{BB962C8B-B14F-4D97-AF65-F5344CB8AC3E}">
        <p14:creationId val="30937981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E63F4A-697F-4F0A-8651-588C0E30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52649E-A42D-4A32-9B9E-D36978654140}"/>
              </a:ext>
            </a:extLst>
          </p:cNvPr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2319ABA-C9A8-4121-8A0B-6DEF43882BCD}"/>
                </a:ext>
              </a:extLst>
            </p:cNvPr>
            <p:cNvSpPr/>
            <p:nvPr/>
          </p:nvSpPr>
          <p:spPr>
            <a:xfrm>
              <a:off x="7355210" y="2895264"/>
              <a:ext cx="2717800" cy="1158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A8C054-9DF2-4A89-BA78-7F6E2C7A5E84}"/>
                </a:ext>
              </a:extLst>
            </p:cNvPr>
            <p:cNvSpPr/>
            <p:nvPr/>
          </p:nvSpPr>
          <p:spPr>
            <a:xfrm>
              <a:off x="6567810" y="2308659"/>
              <a:ext cx="429260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5406593-6AD8-4036-A6AD-98C140FAD029}"/>
                </a:ext>
              </a:extLst>
            </p:cNvPr>
            <p:cNvSpPr/>
            <p:nvPr/>
          </p:nvSpPr>
          <p:spPr>
            <a:xfrm>
              <a:off x="7593124" y="1795897"/>
              <a:ext cx="2241974" cy="6035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b="1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PART 01</a:t>
              </a:r>
            </a:p>
          </p:txBody>
        </p:sp>
      </p:grpSp>
    </p:spTree>
    <p:extLst>
      <p:ext uri="{BB962C8B-B14F-4D97-AF65-F5344CB8AC3E}">
        <p14:creationId val="29096434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EFFD5A-BFF5-4E4A-96A5-D329DED5F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990"/>
          <a:stretch>
            <a:fillRect/>
          </a:stretch>
        </p:blipFill>
        <p:spPr>
          <a:xfrm>
            <a:off x="0" y="411292"/>
            <a:ext cx="12257315" cy="644670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8EBCD72-8477-4D7E-987D-23BCD66C74B5}"/>
              </a:ext>
            </a:extLst>
          </p:cNvPr>
          <p:cNvGrpSpPr/>
          <p:nvPr/>
        </p:nvGrpSpPr>
        <p:grpSpPr>
          <a:xfrm>
            <a:off x="1176198" y="2943660"/>
            <a:ext cx="2719448" cy="1247036"/>
            <a:chOff x="7325360" y="2384859"/>
            <a:chExt cx="2719448" cy="1247036"/>
          </a:xfrm>
          <a:solidFill>
            <a:srgbClr val="93D0C9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3185D8F-1422-4EC4-9DE3-E80D863E2D98}"/>
                </a:ext>
              </a:extLst>
            </p:cNvPr>
            <p:cNvSpPr/>
            <p:nvPr/>
          </p:nvSpPr>
          <p:spPr>
            <a:xfrm>
              <a:off x="7325360" y="2737483"/>
              <a:ext cx="2719448" cy="89611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BFA3F29-4C60-4315-B0E0-88AC431A682F}"/>
                </a:ext>
              </a:extLst>
            </p:cNvPr>
            <p:cNvSpPr/>
            <p:nvPr/>
          </p:nvSpPr>
          <p:spPr>
            <a:xfrm>
              <a:off x="7802834" y="2384859"/>
              <a:ext cx="2241974" cy="420624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6C3211-25F2-4F54-99D4-FC5B078AAB4E}"/>
              </a:ext>
            </a:extLst>
          </p:cNvPr>
          <p:cNvGrpSpPr/>
          <p:nvPr/>
        </p:nvGrpSpPr>
        <p:grpSpPr>
          <a:xfrm>
            <a:off x="2996376" y="1316178"/>
            <a:ext cx="2719448" cy="1247036"/>
            <a:chOff x="7325360" y="2384859"/>
            <a:chExt cx="2719448" cy="1247036"/>
          </a:xfrm>
          <a:solidFill>
            <a:srgbClr val="93D0C9"/>
          </a:solidFill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6076AA0-754E-441D-B002-21F0D287C38B}"/>
                </a:ext>
              </a:extLst>
            </p:cNvPr>
            <p:cNvSpPr/>
            <p:nvPr/>
          </p:nvSpPr>
          <p:spPr>
            <a:xfrm>
              <a:off x="7325360" y="2737483"/>
              <a:ext cx="2719448" cy="89611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6AAD17F-9991-459D-A234-A112CB2F4731}"/>
                </a:ext>
              </a:extLst>
            </p:cNvPr>
            <p:cNvSpPr/>
            <p:nvPr/>
          </p:nvSpPr>
          <p:spPr>
            <a:xfrm>
              <a:off x="7802834" y="2384859"/>
              <a:ext cx="2241974" cy="420624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38B7769-C3C8-4300-BAF8-76DB98248822}"/>
              </a:ext>
            </a:extLst>
          </p:cNvPr>
          <p:cNvGrpSpPr/>
          <p:nvPr/>
        </p:nvGrpSpPr>
        <p:grpSpPr>
          <a:xfrm>
            <a:off x="6476176" y="1316178"/>
            <a:ext cx="2719448" cy="1247036"/>
            <a:chOff x="7325360" y="2384859"/>
            <a:chExt cx="2719448" cy="1247036"/>
          </a:xfrm>
          <a:solidFill>
            <a:srgbClr val="93D0C9"/>
          </a:solidFill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21E1382-0648-4D0D-BA7F-F8A2981C707C}"/>
                </a:ext>
              </a:extLst>
            </p:cNvPr>
            <p:cNvSpPr/>
            <p:nvPr/>
          </p:nvSpPr>
          <p:spPr>
            <a:xfrm>
              <a:off x="7325361" y="2737483"/>
              <a:ext cx="2719448" cy="89611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100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925A616-D735-488B-8CFB-FB2F2F23A0BD}"/>
                </a:ext>
              </a:extLst>
            </p:cNvPr>
            <p:cNvSpPr/>
            <p:nvPr/>
          </p:nvSpPr>
          <p:spPr>
            <a:xfrm>
              <a:off x="7325359" y="2384859"/>
              <a:ext cx="2241974" cy="420624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E55FA03-82D7-4E41-9DFC-983CC7CE3432}"/>
              </a:ext>
            </a:extLst>
          </p:cNvPr>
          <p:cNvGrpSpPr/>
          <p:nvPr/>
        </p:nvGrpSpPr>
        <p:grpSpPr>
          <a:xfrm>
            <a:off x="8360229" y="2943660"/>
            <a:ext cx="2719448" cy="1247036"/>
            <a:chOff x="7325360" y="2384859"/>
            <a:chExt cx="2719448" cy="1247036"/>
          </a:xfrm>
          <a:solidFill>
            <a:srgbClr val="93D0C9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32C3B83-229D-4D9E-8E71-E99877E53D70}"/>
                </a:ext>
              </a:extLst>
            </p:cNvPr>
            <p:cNvSpPr/>
            <p:nvPr/>
          </p:nvSpPr>
          <p:spPr>
            <a:xfrm>
              <a:off x="7325359" y="2737483"/>
              <a:ext cx="2719448" cy="89611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100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1CBC121-A8CB-4983-BE96-75701E2B5B87}"/>
                </a:ext>
              </a:extLst>
            </p:cNvPr>
            <p:cNvSpPr/>
            <p:nvPr/>
          </p:nvSpPr>
          <p:spPr>
            <a:xfrm>
              <a:off x="7325362" y="2384859"/>
              <a:ext cx="2241974" cy="420624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6F57383-DA5C-44FA-B51F-6000D486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96" y="2787702"/>
            <a:ext cx="513461" cy="6115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D6AED22-47EF-4B18-ACB6-92A5CEABE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41198" y="2787702"/>
            <a:ext cx="513461" cy="6115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64BD1D-FD4F-4243-97E5-7C3526014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64" y="3366200"/>
            <a:ext cx="513461" cy="6115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A336EF-9F66-4079-8A9B-93D37025F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49011" y="3366200"/>
            <a:ext cx="513461" cy="6115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757DACF-DEA6-46E3-8F29-DFB54FC27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7979" l="1213" r="98343" t="849">
                        <a14:foregroundMark x1="9378" x2="11601" y1="74697" y2="76758"/>
                        <a14:foregroundMark x1="84600" x2="86419" y1="56710" y2="58892"/>
                        <a14:foregroundMark x1="45513" x2="52749" y1="87268" y2="87510"/>
                        <a14:foregroundMark x1="49394" x2="51091" y1="91148" y2="90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30206" y="3205250"/>
            <a:ext cx="3731492" cy="373149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58101824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D0234-92A7-4970-A9E1-025E96E3B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47010"/>
          <a:stretch>
            <a:fillRect/>
          </a:stretch>
        </p:blipFill>
        <p:spPr>
          <a:xfrm>
            <a:off x="0" y="0"/>
            <a:ext cx="12257315" cy="726672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0A44184-225D-430F-AB30-F3E7E3F1BEBF}"/>
              </a:ext>
            </a:extLst>
          </p:cNvPr>
          <p:cNvGrpSpPr/>
          <p:nvPr/>
        </p:nvGrpSpPr>
        <p:grpSpPr>
          <a:xfrm>
            <a:off x="1251420" y="2141575"/>
            <a:ext cx="8864129" cy="1082003"/>
            <a:chOff x="7325360" y="2384859"/>
            <a:chExt cx="4238084" cy="1082003"/>
          </a:xfrm>
          <a:solidFill>
            <a:srgbClr val="93D0C9"/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B51A42B-54D8-4644-80D0-1EA38C76B461}"/>
                </a:ext>
              </a:extLst>
            </p:cNvPr>
            <p:cNvSpPr/>
            <p:nvPr/>
          </p:nvSpPr>
          <p:spPr>
            <a:xfrm>
              <a:off x="7325360" y="2775583"/>
              <a:ext cx="4238084" cy="694944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100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on a projector or print the presentation and make it into a film to be used in a wider fieldThe user can demonstrate on a the presentation and make it into a film to be used in a wider fieldThe user can demoate on a projector or print the presentation and make it into a film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4AEF9D2-FC86-443B-BB3D-021F784D0C3A}"/>
                </a:ext>
              </a:extLst>
            </p:cNvPr>
            <p:cNvSpPr/>
            <p:nvPr/>
          </p:nvSpPr>
          <p:spPr>
            <a:xfrm>
              <a:off x="7325359" y="2384859"/>
              <a:ext cx="2241974" cy="420624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val="116592039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DFB2BE-6909-4B0F-A306-2538E27438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03375" y="1538192"/>
            <a:ext cx="3823718" cy="382371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1850526-E439-4F44-8EEC-B0D55BEAF160}"/>
              </a:ext>
            </a:extLst>
          </p:cNvPr>
          <p:cNvGrpSpPr/>
          <p:nvPr/>
        </p:nvGrpSpPr>
        <p:grpSpPr>
          <a:xfrm>
            <a:off x="5629773" y="1839438"/>
            <a:ext cx="5625845" cy="840771"/>
            <a:chOff x="1505448" y="2036617"/>
            <a:chExt cx="5625845" cy="84077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421B47E-8019-4CF3-BDA7-A0229D778E2C}"/>
                </a:ext>
              </a:extLst>
            </p:cNvPr>
            <p:cNvGrpSpPr/>
            <p:nvPr/>
          </p:nvGrpSpPr>
          <p:grpSpPr>
            <a:xfrm>
              <a:off x="2051546" y="2036617"/>
              <a:ext cx="5079747" cy="840771"/>
              <a:chOff x="7325359" y="2384859"/>
              <a:chExt cx="5079747" cy="840771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51C0E7E-7994-4234-9B16-3B6927F5393E}"/>
                  </a:ext>
                </a:extLst>
              </p:cNvPr>
              <p:cNvSpPr/>
              <p:nvPr/>
            </p:nvSpPr>
            <p:spPr>
              <a:xfrm>
                <a:off x="7325359" y="2737483"/>
                <a:ext cx="5079747" cy="4937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10600010101010101" pitchFamily="2" typeface="方正字迹-童体毛笔字体"/>
                    <a:ea charset="-122" panose="02010600010101010101" pitchFamily="2" typeface="方正字迹-童体毛笔字体"/>
                  </a:rPr>
                  <a:t>The user can demonstrate on a projector or print the presentation and make it into a film to be used in a wider field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2FCF039-5938-4E84-AA4B-84E9E18DAF35}"/>
                  </a:ext>
                </a:extLst>
              </p:cNvPr>
              <p:cNvSpPr/>
              <p:nvPr/>
            </p:nvSpPr>
            <p:spPr>
              <a:xfrm>
                <a:off x="7325360" y="2384859"/>
                <a:ext cx="2241974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10600010101010101" pitchFamily="2" typeface="方正字迹-童体毛笔字体"/>
                    <a:ea charset="-122" panose="02010600010101010101" pitchFamily="2" typeface="方正字迹-童体毛笔字体"/>
                  </a:rPr>
                  <a:t>标题文字添加</a:t>
                </a: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D1B49EC-9546-44D5-8992-D2444F97B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5448" y="2068279"/>
              <a:ext cx="466270" cy="43176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CF1D6B3-BDFB-4450-B50F-2F04E5FA077F}"/>
              </a:ext>
            </a:extLst>
          </p:cNvPr>
          <p:cNvGrpSpPr/>
          <p:nvPr/>
        </p:nvGrpSpPr>
        <p:grpSpPr>
          <a:xfrm>
            <a:off x="5629773" y="3135706"/>
            <a:ext cx="5625845" cy="840771"/>
            <a:chOff x="1505448" y="3332885"/>
            <a:chExt cx="5625845" cy="84077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49C8BB5-F6D5-4AC2-972D-904D2D961968}"/>
                </a:ext>
              </a:extLst>
            </p:cNvPr>
            <p:cNvGrpSpPr/>
            <p:nvPr/>
          </p:nvGrpSpPr>
          <p:grpSpPr>
            <a:xfrm>
              <a:off x="2051546" y="3332885"/>
              <a:ext cx="5079747" cy="840771"/>
              <a:chOff x="7325359" y="2384859"/>
              <a:chExt cx="5079747" cy="840771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40CB1E8-202B-40CA-B4BD-933FE4C47CB9}"/>
                  </a:ext>
                </a:extLst>
              </p:cNvPr>
              <p:cNvSpPr/>
              <p:nvPr/>
            </p:nvSpPr>
            <p:spPr>
              <a:xfrm>
                <a:off x="7325359" y="2737483"/>
                <a:ext cx="5079747" cy="4937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10600010101010101" pitchFamily="2" typeface="方正字迹-童体毛笔字体"/>
                    <a:ea charset="-122" panose="02010600010101010101" pitchFamily="2" typeface="方正字迹-童体毛笔字体"/>
                  </a:rPr>
                  <a:t>The user can demonstrate on a projector or print the presentation and make it into a film to be used in a wider field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3F9C6CD-95E5-497D-BC41-477C8E9A2945}"/>
                  </a:ext>
                </a:extLst>
              </p:cNvPr>
              <p:cNvSpPr/>
              <p:nvPr/>
            </p:nvSpPr>
            <p:spPr>
              <a:xfrm>
                <a:off x="7325360" y="2384859"/>
                <a:ext cx="2241974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10600010101010101" pitchFamily="2" typeface="方正字迹-童体毛笔字体"/>
                    <a:ea charset="-122" panose="02010600010101010101" pitchFamily="2" typeface="方正字迹-童体毛笔字体"/>
                  </a:rPr>
                  <a:t>标题文字添加</a:t>
                </a: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E9BB262-DB7F-4FD4-BB02-AFC20069D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5448" y="3356297"/>
              <a:ext cx="466270" cy="43176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DC85A7B-00EC-4D4F-8BCC-A82E5C4B156F}"/>
              </a:ext>
            </a:extLst>
          </p:cNvPr>
          <p:cNvGrpSpPr/>
          <p:nvPr/>
        </p:nvGrpSpPr>
        <p:grpSpPr>
          <a:xfrm>
            <a:off x="5629773" y="4431973"/>
            <a:ext cx="5625845" cy="851222"/>
            <a:chOff x="1505448" y="4629152"/>
            <a:chExt cx="5625845" cy="85122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A86713C-5C0D-42D7-A79A-F5D2E9A3FA7B}"/>
                </a:ext>
              </a:extLst>
            </p:cNvPr>
            <p:cNvGrpSpPr/>
            <p:nvPr/>
          </p:nvGrpSpPr>
          <p:grpSpPr>
            <a:xfrm>
              <a:off x="2051546" y="4629152"/>
              <a:ext cx="5079747" cy="851222"/>
              <a:chOff x="7325359" y="2384859"/>
              <a:chExt cx="5079747" cy="851222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0394730-3EDF-4843-952B-A4C507876EDB}"/>
                  </a:ext>
                </a:extLst>
              </p:cNvPr>
              <p:cNvSpPr/>
              <p:nvPr/>
            </p:nvSpPr>
            <p:spPr>
              <a:xfrm>
                <a:off x="7325359" y="2737483"/>
                <a:ext cx="5079747" cy="4937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10600010101010101" pitchFamily="2" typeface="方正字迹-童体毛笔字体"/>
                    <a:ea charset="-122" panose="02010600010101010101" pitchFamily="2" typeface="方正字迹-童体毛笔字体"/>
                  </a:rPr>
                  <a:t>The user can demonstrate on a projector or print the presentation and make it into a film to be used in a wider field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6B1399A-90EB-4CD0-9C8D-79B7C8167C96}"/>
                  </a:ext>
                </a:extLst>
              </p:cNvPr>
              <p:cNvSpPr/>
              <p:nvPr/>
            </p:nvSpPr>
            <p:spPr>
              <a:xfrm>
                <a:off x="7325360" y="2384858"/>
                <a:ext cx="2241974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10600010101010101" pitchFamily="2" typeface="方正字迹-童体毛笔字体"/>
                    <a:ea charset="-122" panose="02010600010101010101" pitchFamily="2" typeface="方正字迹-童体毛笔字体"/>
                  </a:rPr>
                  <a:t>标题文字添加</a:t>
                </a:r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3EF37F5-B702-4DB4-9125-885259FA7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5448" y="4655105"/>
              <a:ext cx="466270" cy="43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9691315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CA6D0E8-F558-4393-901F-792972A3D1FF}"/>
              </a:ext>
            </a:extLst>
          </p:cNvPr>
          <p:cNvGrpSpPr/>
          <p:nvPr/>
        </p:nvGrpSpPr>
        <p:grpSpPr>
          <a:xfrm>
            <a:off x="7844629" y="1621033"/>
            <a:ext cx="3356545" cy="1054355"/>
            <a:chOff x="7325359" y="2384859"/>
            <a:chExt cx="3356545" cy="105435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A4FD6C5-1A9C-4965-940C-C9C20A7D8A0F}"/>
                </a:ext>
              </a:extLst>
            </p:cNvPr>
            <p:cNvSpPr/>
            <p:nvPr/>
          </p:nvSpPr>
          <p:spPr>
            <a:xfrm>
              <a:off x="7325360" y="2737483"/>
              <a:ext cx="3356545" cy="694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100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AA038A-F1C2-40DB-8A55-8EB3F358D0AA}"/>
                </a:ext>
              </a:extLst>
            </p:cNvPr>
            <p:cNvSpPr/>
            <p:nvPr/>
          </p:nvSpPr>
          <p:spPr>
            <a:xfrm>
              <a:off x="7325361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568624F-5B33-47EF-A56F-124E5DC17926}"/>
              </a:ext>
            </a:extLst>
          </p:cNvPr>
          <p:cNvGrpSpPr/>
          <p:nvPr/>
        </p:nvGrpSpPr>
        <p:grpSpPr>
          <a:xfrm>
            <a:off x="7844629" y="4161033"/>
            <a:ext cx="3356545" cy="1054355"/>
            <a:chOff x="7325359" y="2384859"/>
            <a:chExt cx="3356545" cy="105435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B2E3021-A62A-4CB1-BF89-EF5EACE8A979}"/>
                </a:ext>
              </a:extLst>
            </p:cNvPr>
            <p:cNvSpPr/>
            <p:nvPr/>
          </p:nvSpPr>
          <p:spPr>
            <a:xfrm>
              <a:off x="7325360" y="2737483"/>
              <a:ext cx="3356545" cy="694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100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8A0E1E4-C170-45D7-B5A3-126A28C833C3}"/>
                </a:ext>
              </a:extLst>
            </p:cNvPr>
            <p:cNvSpPr/>
            <p:nvPr/>
          </p:nvSpPr>
          <p:spPr>
            <a:xfrm>
              <a:off x="7325361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3E6A03-AA84-4F49-96B4-A26D2C1F25EC}"/>
              </a:ext>
            </a:extLst>
          </p:cNvPr>
          <p:cNvGrpSpPr/>
          <p:nvPr/>
        </p:nvGrpSpPr>
        <p:grpSpPr>
          <a:xfrm>
            <a:off x="1051943" y="1621033"/>
            <a:ext cx="3356545" cy="1054355"/>
            <a:chOff x="7325359" y="2384859"/>
            <a:chExt cx="3356545" cy="105435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B410627-269D-433A-9CB0-36BEB1CBE427}"/>
                </a:ext>
              </a:extLst>
            </p:cNvPr>
            <p:cNvSpPr/>
            <p:nvPr/>
          </p:nvSpPr>
          <p:spPr>
            <a:xfrm>
              <a:off x="7325359" y="2737483"/>
              <a:ext cx="3356545" cy="694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2503BF4-05F2-4F02-A4A7-AE8FAFC96FFA}"/>
                </a:ext>
              </a:extLst>
            </p:cNvPr>
            <p:cNvSpPr/>
            <p:nvPr/>
          </p:nvSpPr>
          <p:spPr>
            <a:xfrm>
              <a:off x="8439930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541BF31-4B63-43A3-9C7B-2BD7DB6A565E}"/>
              </a:ext>
            </a:extLst>
          </p:cNvPr>
          <p:cNvGrpSpPr/>
          <p:nvPr/>
        </p:nvGrpSpPr>
        <p:grpSpPr>
          <a:xfrm>
            <a:off x="1051943" y="4161033"/>
            <a:ext cx="3356545" cy="1054355"/>
            <a:chOff x="7325359" y="2384859"/>
            <a:chExt cx="3356545" cy="105435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9B4D056-68B7-4144-A0CD-B3228C15D412}"/>
                </a:ext>
              </a:extLst>
            </p:cNvPr>
            <p:cNvSpPr/>
            <p:nvPr/>
          </p:nvSpPr>
          <p:spPr>
            <a:xfrm>
              <a:off x="7325359" y="2737483"/>
              <a:ext cx="3356545" cy="694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95D2506-CBE3-4DAA-AB21-BCF10F88EB3B}"/>
                </a:ext>
              </a:extLst>
            </p:cNvPr>
            <p:cNvSpPr/>
            <p:nvPr/>
          </p:nvSpPr>
          <p:spPr>
            <a:xfrm>
              <a:off x="8439930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rgbClr val="3C3C3B"/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sp>
        <p:nvSpPr>
          <p:cNvPr id="18" name="AutoShape 3">
            <a:extLst>
              <a:ext uri="{FF2B5EF4-FFF2-40B4-BE49-F238E27FC236}">
                <a16:creationId xmlns:a16="http://schemas.microsoft.com/office/drawing/2014/main" id="{923DED6A-AAEF-4AC8-963A-7D69E5653EEB}"/>
              </a:ext>
            </a:extLst>
          </p:cNvPr>
          <p:cNvSpPr>
            <a:spLocks noChangeArrowheads="1" noChangeAspect="1" noTextEdit="1"/>
          </p:cNvSpPr>
          <p:nvPr/>
        </p:nvSpPr>
        <p:spPr bwMode="auto">
          <a:xfrm>
            <a:off x="4572000" y="1779588"/>
            <a:ext cx="3048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E9350591-2EF7-4745-A764-B6B4F0C9087A}"/>
              </a:ext>
            </a:extLst>
          </p:cNvPr>
          <p:cNvSpPr>
            <a:spLocks noEditPoints="1"/>
          </p:cNvSpPr>
          <p:nvPr/>
        </p:nvSpPr>
        <p:spPr bwMode="auto">
          <a:xfrm>
            <a:off x="6629400" y="2052638"/>
            <a:ext cx="993775" cy="569913"/>
          </a:xfrm>
          <a:custGeom>
            <a:gdLst>
              <a:gd fmla="*/ 274 w 281" name="T0"/>
              <a:gd fmla="*/ 53 h 161" name="T1"/>
              <a:gd fmla="*/ 272 w 281" name="T2"/>
              <a:gd fmla="*/ 51 h 161" name="T3"/>
              <a:gd fmla="*/ 265 w 281" name="T4"/>
              <a:gd fmla="*/ 45 h 161" name="T5"/>
              <a:gd fmla="*/ 259 w 281" name="T6"/>
              <a:gd fmla="*/ 39 h 161" name="T7"/>
              <a:gd fmla="*/ 279 w 281" name="T8"/>
              <a:gd fmla="*/ 16 h 161" name="T9"/>
              <a:gd fmla="*/ 276 w 281" name="T10"/>
              <a:gd fmla="*/ 10 h 161" name="T11"/>
              <a:gd fmla="*/ 274 w 281" name="T12"/>
              <a:gd fmla="*/ 5 h 161" name="T13"/>
              <a:gd fmla="*/ 266 w 281" name="T14"/>
              <a:gd fmla="*/ 3 h 161" name="T15"/>
              <a:gd fmla="*/ 262 w 281" name="T16"/>
              <a:gd fmla="*/ 4 h 161" name="T17"/>
              <a:gd fmla="*/ 217 w 281" name="T18"/>
              <a:gd fmla="*/ 1 h 161" name="T19"/>
              <a:gd fmla="*/ 213 w 281" name="T20"/>
              <a:gd fmla="*/ 5 h 161" name="T21"/>
              <a:gd fmla="*/ 199 w 281" name="T22"/>
              <a:gd fmla="*/ 22 h 161" name="T23"/>
              <a:gd fmla="*/ 196 w 281" name="T24"/>
              <a:gd fmla="*/ 20 h 161" name="T25"/>
              <a:gd fmla="*/ 191 w 281" name="T26"/>
              <a:gd fmla="*/ 24 h 161" name="T27"/>
              <a:gd fmla="*/ 18 w 281" name="T28"/>
              <a:gd fmla="*/ 118 h 161" name="T29"/>
              <a:gd fmla="*/ 11 w 281" name="T30"/>
              <a:gd fmla="*/ 110 h 161" name="T31"/>
              <a:gd fmla="*/ 4 w 281" name="T32"/>
              <a:gd fmla="*/ 114 h 161" name="T33"/>
              <a:gd fmla="*/ 0 w 281" name="T34"/>
              <a:gd fmla="*/ 118 h 161" name="T35"/>
              <a:gd fmla="*/ 0 w 281" name="T36"/>
              <a:gd fmla="*/ 120 h 161" name="T37"/>
              <a:gd fmla="*/ 0 w 281" name="T38"/>
              <a:gd fmla="*/ 156 h 161" name="T39"/>
              <a:gd fmla="*/ 7 w 281" name="T40"/>
              <a:gd fmla="*/ 159 h 161" name="T41"/>
              <a:gd fmla="*/ 30 w 281" name="T42"/>
              <a:gd fmla="*/ 140 h 161" name="T43"/>
              <a:gd fmla="*/ 36 w 281" name="T44"/>
              <a:gd fmla="*/ 137 h 161" name="T45"/>
              <a:gd fmla="*/ 32 w 281" name="T46"/>
              <a:gd fmla="*/ 132 h 161" name="T47"/>
              <a:gd fmla="*/ 32 w 281" name="T48"/>
              <a:gd fmla="*/ 132 h 161" name="T49"/>
              <a:gd fmla="*/ 32 w 281" name="T50"/>
              <a:gd fmla="*/ 132 h 161" name="T51"/>
              <a:gd fmla="*/ 30 w 281" name="T52"/>
              <a:gd fmla="*/ 130 h 161" name="T53"/>
              <a:gd fmla="*/ 29 w 281" name="T54"/>
              <a:gd fmla="*/ 128 h 161" name="T55"/>
              <a:gd fmla="*/ 24 w 281" name="T56"/>
              <a:gd fmla="*/ 124 h 161" name="T57"/>
              <a:gd fmla="*/ 195 w 281" name="T58"/>
              <a:gd fmla="*/ 32 h 161" name="T59"/>
              <a:gd fmla="*/ 199 w 281" name="T60"/>
              <a:gd fmla="*/ 34 h 161" name="T61"/>
              <a:gd fmla="*/ 217 w 281" name="T62"/>
              <a:gd fmla="*/ 57 h 161" name="T63"/>
              <a:gd fmla="*/ 222 w 281" name="T64"/>
              <a:gd fmla="*/ 59 h 161" name="T65"/>
              <a:gd fmla="*/ 256 w 281" name="T66"/>
              <a:gd fmla="*/ 63 h 161" name="T67"/>
              <a:gd fmla="*/ 266 w 281" name="T68"/>
              <a:gd fmla="*/ 64 h 161" name="T69"/>
              <a:gd fmla="*/ 267 w 281" name="T70"/>
              <a:gd fmla="*/ 64 h 161" name="T71"/>
              <a:gd fmla="*/ 272 w 281" name="T72"/>
              <a:gd fmla="*/ 65 h 161" name="T73"/>
              <a:gd fmla="*/ 276 w 281" name="T74"/>
              <a:gd fmla="*/ 61 h 161" name="T75"/>
              <a:gd fmla="*/ 277 w 281" name="T76"/>
              <a:gd fmla="*/ 60 h 161" name="T77"/>
              <a:gd fmla="*/ 274 w 281" name="T78"/>
              <a:gd fmla="*/ 53 h 161" name="T79"/>
              <a:gd fmla="*/ 9 w 281" name="T80"/>
              <a:gd fmla="*/ 148 h 161" name="T81"/>
              <a:gd fmla="*/ 9 w 281" name="T82"/>
              <a:gd fmla="*/ 120 h 161" name="T83"/>
              <a:gd fmla="*/ 13 w 281" name="T84"/>
              <a:gd fmla="*/ 125 h 161" name="T85"/>
              <a:gd fmla="*/ 13 w 281" name="T86"/>
              <a:gd fmla="*/ 125 h 161" name="T87"/>
              <a:gd fmla="*/ 19 w 281" name="T88"/>
              <a:gd fmla="*/ 131 h 161" name="T89"/>
              <a:gd fmla="*/ 20 w 281" name="T90"/>
              <a:gd fmla="*/ 132 h 161" name="T91"/>
              <a:gd fmla="*/ 23 w 281" name="T92"/>
              <a:gd fmla="*/ 134 h 161" name="T93"/>
              <a:gd fmla="*/ 9 w 281" name="T94"/>
              <a:gd fmla="*/ 148 h 161" name="T95"/>
              <a:gd fmla="*/ 254 w 281" name="T96"/>
              <a:gd fmla="*/ 54 h 161" name="T97"/>
              <a:gd fmla="*/ 223 w 281" name="T98"/>
              <a:gd fmla="*/ 50 h 161" name="T99"/>
              <a:gd fmla="*/ 206 w 281" name="T100"/>
              <a:gd fmla="*/ 28 h 161" name="T101"/>
              <a:gd fmla="*/ 206 w 281" name="T102"/>
              <a:gd fmla="*/ 27 h 161" name="T103"/>
              <a:gd fmla="*/ 221 w 281" name="T104"/>
              <a:gd fmla="*/ 10 h 161" name="T105"/>
              <a:gd fmla="*/ 271 w 281" name="T106"/>
              <a:gd fmla="*/ 13 h 161" name="T107"/>
              <a:gd fmla="*/ 246 w 281" name="T108"/>
              <a:gd fmla="*/ 38 h 161" name="T109"/>
              <a:gd fmla="*/ 250 w 281" name="T110"/>
              <a:gd fmla="*/ 45 h 161" name="T111"/>
              <a:gd fmla="*/ 251 w 281" name="T112"/>
              <a:gd fmla="*/ 44 h 161" name="T113"/>
              <a:gd fmla="*/ 264 w 281" name="T114"/>
              <a:gd fmla="*/ 55 h 161" name="T115"/>
              <a:gd fmla="*/ 254 w 281" name="T116"/>
              <a:gd fmla="*/ 54 h 16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61" w="281">
                <a:moveTo>
                  <a:pt x="274" y="53"/>
                </a:moveTo>
                <a:cubicBezTo>
                  <a:pt x="273" y="52"/>
                  <a:pt x="272" y="51"/>
                  <a:pt x="272" y="51"/>
                </a:cubicBezTo>
                <a:cubicBezTo>
                  <a:pt x="269" y="49"/>
                  <a:pt x="267" y="47"/>
                  <a:pt x="265" y="45"/>
                </a:cubicBezTo>
                <a:cubicBezTo>
                  <a:pt x="263" y="43"/>
                  <a:pt x="261" y="41"/>
                  <a:pt x="259" y="39"/>
                </a:cubicBezTo>
                <a:cubicBezTo>
                  <a:pt x="267" y="33"/>
                  <a:pt x="273" y="24"/>
                  <a:pt x="279" y="16"/>
                </a:cubicBezTo>
                <a:cubicBezTo>
                  <a:pt x="281" y="13"/>
                  <a:pt x="279" y="10"/>
                  <a:pt x="276" y="10"/>
                </a:cubicBezTo>
                <a:cubicBezTo>
                  <a:pt x="276" y="8"/>
                  <a:pt x="276" y="6"/>
                  <a:pt x="274" y="5"/>
                </a:cubicBezTo>
                <a:cubicBezTo>
                  <a:pt x="271" y="4"/>
                  <a:pt x="269" y="4"/>
                  <a:pt x="266" y="3"/>
                </a:cubicBezTo>
                <a:cubicBezTo>
                  <a:pt x="264" y="2"/>
                  <a:pt x="263" y="3"/>
                  <a:pt x="262" y="4"/>
                </a:cubicBezTo>
                <a:cubicBezTo>
                  <a:pt x="247" y="3"/>
                  <a:pt x="232" y="0"/>
                  <a:pt x="217" y="1"/>
                </a:cubicBezTo>
                <a:cubicBezTo>
                  <a:pt x="214" y="1"/>
                  <a:pt x="213" y="3"/>
                  <a:pt x="213" y="5"/>
                </a:cubicBezTo>
                <a:cubicBezTo>
                  <a:pt x="208" y="11"/>
                  <a:pt x="204" y="16"/>
                  <a:pt x="199" y="22"/>
                </a:cubicBezTo>
                <a:cubicBezTo>
                  <a:pt x="198" y="21"/>
                  <a:pt x="197" y="21"/>
                  <a:pt x="196" y="20"/>
                </a:cubicBezTo>
                <a:cubicBezTo>
                  <a:pt x="193" y="19"/>
                  <a:pt x="191" y="21"/>
                  <a:pt x="191" y="24"/>
                </a:cubicBezTo>
                <a:cubicBezTo>
                  <a:pt x="125" y="30"/>
                  <a:pt x="57" y="64"/>
                  <a:pt x="18" y="118"/>
                </a:cubicBezTo>
                <a:cubicBezTo>
                  <a:pt x="16" y="115"/>
                  <a:pt x="13" y="113"/>
                  <a:pt x="11" y="110"/>
                </a:cubicBezTo>
                <a:cubicBezTo>
                  <a:pt x="8" y="107"/>
                  <a:pt x="3" y="111"/>
                  <a:pt x="4" y="114"/>
                </a:cubicBezTo>
                <a:cubicBezTo>
                  <a:pt x="2" y="114"/>
                  <a:pt x="0" y="116"/>
                  <a:pt x="0" y="118"/>
                </a:cubicBezTo>
                <a:cubicBezTo>
                  <a:pt x="0" y="119"/>
                  <a:pt x="0" y="119"/>
                  <a:pt x="0" y="120"/>
                </a:cubicBezTo>
                <a:cubicBezTo>
                  <a:pt x="0" y="132"/>
                  <a:pt x="0" y="144"/>
                  <a:pt x="0" y="156"/>
                </a:cubicBezTo>
                <a:cubicBezTo>
                  <a:pt x="0" y="160"/>
                  <a:pt x="5" y="161"/>
                  <a:pt x="7" y="159"/>
                </a:cubicBezTo>
                <a:cubicBezTo>
                  <a:pt x="14" y="154"/>
                  <a:pt x="26" y="148"/>
                  <a:pt x="30" y="140"/>
                </a:cubicBezTo>
                <a:cubicBezTo>
                  <a:pt x="33" y="141"/>
                  <a:pt x="36" y="140"/>
                  <a:pt x="36" y="137"/>
                </a:cubicBezTo>
                <a:cubicBezTo>
                  <a:pt x="36" y="134"/>
                  <a:pt x="34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1"/>
                  <a:pt x="31" y="130"/>
                  <a:pt x="30" y="130"/>
                </a:cubicBezTo>
                <a:cubicBezTo>
                  <a:pt x="30" y="129"/>
                  <a:pt x="29" y="129"/>
                  <a:pt x="29" y="128"/>
                </a:cubicBezTo>
                <a:cubicBezTo>
                  <a:pt x="27" y="127"/>
                  <a:pt x="25" y="125"/>
                  <a:pt x="24" y="124"/>
                </a:cubicBezTo>
                <a:cubicBezTo>
                  <a:pt x="62" y="71"/>
                  <a:pt x="130" y="37"/>
                  <a:pt x="195" y="32"/>
                </a:cubicBezTo>
                <a:cubicBezTo>
                  <a:pt x="196" y="33"/>
                  <a:pt x="197" y="34"/>
                  <a:pt x="199" y="34"/>
                </a:cubicBezTo>
                <a:cubicBezTo>
                  <a:pt x="207" y="39"/>
                  <a:pt x="212" y="48"/>
                  <a:pt x="217" y="57"/>
                </a:cubicBezTo>
                <a:cubicBezTo>
                  <a:pt x="218" y="59"/>
                  <a:pt x="220" y="60"/>
                  <a:pt x="222" y="59"/>
                </a:cubicBezTo>
                <a:cubicBezTo>
                  <a:pt x="235" y="55"/>
                  <a:pt x="244" y="62"/>
                  <a:pt x="256" y="63"/>
                </a:cubicBezTo>
                <a:cubicBezTo>
                  <a:pt x="260" y="63"/>
                  <a:pt x="263" y="63"/>
                  <a:pt x="266" y="64"/>
                </a:cubicBezTo>
                <a:cubicBezTo>
                  <a:pt x="266" y="64"/>
                  <a:pt x="267" y="64"/>
                  <a:pt x="267" y="64"/>
                </a:cubicBezTo>
                <a:cubicBezTo>
                  <a:pt x="269" y="65"/>
                  <a:pt x="271" y="65"/>
                  <a:pt x="272" y="65"/>
                </a:cubicBezTo>
                <a:cubicBezTo>
                  <a:pt x="274" y="65"/>
                  <a:pt x="276" y="63"/>
                  <a:pt x="276" y="61"/>
                </a:cubicBezTo>
                <a:cubicBezTo>
                  <a:pt x="277" y="61"/>
                  <a:pt x="277" y="61"/>
                  <a:pt x="277" y="60"/>
                </a:cubicBezTo>
                <a:cubicBezTo>
                  <a:pt x="281" y="57"/>
                  <a:pt x="278" y="51"/>
                  <a:pt x="274" y="53"/>
                </a:cubicBezTo>
                <a:close/>
                <a:moveTo>
                  <a:pt x="9" y="148"/>
                </a:moveTo>
                <a:cubicBezTo>
                  <a:pt x="9" y="139"/>
                  <a:pt x="9" y="130"/>
                  <a:pt x="9" y="120"/>
                </a:cubicBezTo>
                <a:cubicBezTo>
                  <a:pt x="10" y="122"/>
                  <a:pt x="11" y="123"/>
                  <a:pt x="13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0" y="129"/>
                  <a:pt x="15" y="133"/>
                  <a:pt x="19" y="131"/>
                </a:cubicBezTo>
                <a:cubicBezTo>
                  <a:pt x="19" y="131"/>
                  <a:pt x="20" y="132"/>
                  <a:pt x="20" y="132"/>
                </a:cubicBezTo>
                <a:cubicBezTo>
                  <a:pt x="21" y="133"/>
                  <a:pt x="22" y="134"/>
                  <a:pt x="23" y="134"/>
                </a:cubicBezTo>
                <a:cubicBezTo>
                  <a:pt x="23" y="139"/>
                  <a:pt x="15" y="144"/>
                  <a:pt x="9" y="148"/>
                </a:cubicBezTo>
                <a:close/>
                <a:moveTo>
                  <a:pt x="254" y="54"/>
                </a:moveTo>
                <a:cubicBezTo>
                  <a:pt x="242" y="52"/>
                  <a:pt x="234" y="48"/>
                  <a:pt x="223" y="50"/>
                </a:cubicBezTo>
                <a:cubicBezTo>
                  <a:pt x="218" y="42"/>
                  <a:pt x="213" y="34"/>
                  <a:pt x="206" y="28"/>
                </a:cubicBezTo>
                <a:cubicBezTo>
                  <a:pt x="206" y="28"/>
                  <a:pt x="206" y="28"/>
                  <a:pt x="206" y="27"/>
                </a:cubicBezTo>
                <a:cubicBezTo>
                  <a:pt x="211" y="21"/>
                  <a:pt x="215" y="15"/>
                  <a:pt x="221" y="10"/>
                </a:cubicBezTo>
                <a:cubicBezTo>
                  <a:pt x="237" y="9"/>
                  <a:pt x="254" y="13"/>
                  <a:pt x="271" y="13"/>
                </a:cubicBezTo>
                <a:cubicBezTo>
                  <a:pt x="264" y="22"/>
                  <a:pt x="256" y="32"/>
                  <a:pt x="246" y="38"/>
                </a:cubicBezTo>
                <a:cubicBezTo>
                  <a:pt x="241" y="40"/>
                  <a:pt x="245" y="48"/>
                  <a:pt x="250" y="45"/>
                </a:cubicBezTo>
                <a:cubicBezTo>
                  <a:pt x="250" y="45"/>
                  <a:pt x="251" y="45"/>
                  <a:pt x="251" y="44"/>
                </a:cubicBezTo>
                <a:cubicBezTo>
                  <a:pt x="256" y="46"/>
                  <a:pt x="260" y="52"/>
                  <a:pt x="264" y="55"/>
                </a:cubicBezTo>
                <a:cubicBezTo>
                  <a:pt x="260" y="55"/>
                  <a:pt x="257" y="54"/>
                  <a:pt x="254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4D88E50D-9B75-4A51-959C-E0007C7E8E19}"/>
              </a:ext>
            </a:extLst>
          </p:cNvPr>
          <p:cNvSpPr>
            <a:spLocks noEditPoints="1"/>
          </p:cNvSpPr>
          <p:nvPr/>
        </p:nvSpPr>
        <p:spPr bwMode="auto">
          <a:xfrm>
            <a:off x="6629400" y="3659188"/>
            <a:ext cx="466725" cy="1257300"/>
          </a:xfrm>
          <a:custGeom>
            <a:gdLst>
              <a:gd fmla="*/ 123 w 132" name="T0"/>
              <a:gd fmla="*/ 32 h 355" name="T1"/>
              <a:gd fmla="*/ 120 w 132" name="T2"/>
              <a:gd fmla="*/ 33 h 355" name="T3"/>
              <a:gd fmla="*/ 86 w 132" name="T4"/>
              <a:gd fmla="*/ 6 h 355" name="T5"/>
              <a:gd fmla="*/ 86 w 132" name="T6"/>
              <a:gd fmla="*/ 5 h 355" name="T7"/>
              <a:gd fmla="*/ 85 w 132" name="T8"/>
              <a:gd fmla="*/ 4 h 355" name="T9"/>
              <a:gd fmla="*/ 79 w 132" name="T10"/>
              <a:gd fmla="*/ 10 h 355" name="T11"/>
              <a:gd fmla="*/ 79 w 132" name="T12"/>
              <a:gd fmla="*/ 11 h 355" name="T13"/>
              <a:gd fmla="*/ 79 w 132" name="T14"/>
              <a:gd fmla="*/ 12 h 355" name="T15"/>
              <a:gd fmla="*/ 80 w 132" name="T16"/>
              <a:gd fmla="*/ 20 h 355" name="T17"/>
              <a:gd fmla="*/ 82 w 132" name="T18"/>
              <a:gd fmla="*/ 41 h 355" name="T19"/>
              <a:gd fmla="*/ 87 w 132" name="T20"/>
              <a:gd fmla="*/ 60 h 355" name="T21"/>
              <a:gd fmla="*/ 83 w 132" name="T22"/>
              <a:gd fmla="*/ 64 h 355" name="T23"/>
              <a:gd fmla="*/ 87 w 132" name="T24"/>
              <a:gd fmla="*/ 71 h 355" name="T25"/>
              <a:gd fmla="*/ 101 w 132" name="T26"/>
              <a:gd fmla="*/ 57 h 355" name="T27"/>
              <a:gd fmla="*/ 112 w 132" name="T28"/>
              <a:gd fmla="*/ 161 h 355" name="T29"/>
              <a:gd fmla="*/ 60 w 132" name="T30"/>
              <a:gd fmla="*/ 272 h 355" name="T31"/>
              <a:gd fmla="*/ 59 w 132" name="T32"/>
              <a:gd fmla="*/ 272 h 355" name="T33"/>
              <a:gd fmla="*/ 59 w 132" name="T34"/>
              <a:gd fmla="*/ 274 h 355" name="T35"/>
              <a:gd fmla="*/ 6 w 132" name="T36"/>
              <a:gd fmla="*/ 317 h 355" name="T37"/>
              <a:gd fmla="*/ 5 w 132" name="T38"/>
              <a:gd fmla="*/ 317 h 355" name="T39"/>
              <a:gd fmla="*/ 7 w 132" name="T40"/>
              <a:gd fmla="*/ 325 h 355" name="T41"/>
              <a:gd fmla="*/ 8 w 132" name="T42"/>
              <a:gd fmla="*/ 325 h 355" name="T43"/>
              <a:gd fmla="*/ 11 w 132" name="T44"/>
              <a:gd fmla="*/ 324 h 355" name="T45"/>
              <a:gd fmla="*/ 35 w 132" name="T46"/>
              <a:gd fmla="*/ 319 h 355" name="T47"/>
              <a:gd fmla="*/ 36 w 132" name="T48"/>
              <a:gd fmla="*/ 350 h 355" name="T49"/>
              <a:gd fmla="*/ 44 w 132" name="T50"/>
              <a:gd fmla="*/ 353 h 355" name="T51"/>
              <a:gd fmla="*/ 47 w 132" name="T52"/>
              <a:gd fmla="*/ 351 h 355" name="T53"/>
              <a:gd fmla="*/ 67 w 132" name="T54"/>
              <a:gd fmla="*/ 318 h 355" name="T55"/>
              <a:gd fmla="*/ 67 w 132" name="T56"/>
              <a:gd fmla="*/ 276 h 355" name="T57"/>
              <a:gd fmla="*/ 122 w 132" name="T58"/>
              <a:gd fmla="*/ 155 h 355" name="T59"/>
              <a:gd fmla="*/ 107 w 132" name="T60"/>
              <a:gd fmla="*/ 51 h 355" name="T61"/>
              <a:gd fmla="*/ 119 w 132" name="T62"/>
              <a:gd fmla="*/ 42 h 355" name="T63"/>
              <a:gd fmla="*/ 122 w 132" name="T64"/>
              <a:gd fmla="*/ 42 h 355" name="T65"/>
              <a:gd fmla="*/ 126 w 132" name="T66"/>
              <a:gd fmla="*/ 41 h 355" name="T67"/>
              <a:gd fmla="*/ 123 w 132" name="T68"/>
              <a:gd fmla="*/ 32 h 355" name="T69"/>
              <a:gd fmla="*/ 45 w 132" name="T70"/>
              <a:gd fmla="*/ 341 h 355" name="T71"/>
              <a:gd fmla="*/ 43 w 132" name="T72"/>
              <a:gd fmla="*/ 318 h 355" name="T73"/>
              <a:gd fmla="*/ 44 w 132" name="T74"/>
              <a:gd fmla="*/ 318 h 355" name="T75"/>
              <a:gd fmla="*/ 44 w 132" name="T76"/>
              <a:gd fmla="*/ 310 h 355" name="T77"/>
              <a:gd fmla="*/ 38 w 132" name="T78"/>
              <a:gd fmla="*/ 310 h 355" name="T79"/>
              <a:gd fmla="*/ 37 w 132" name="T80"/>
              <a:gd fmla="*/ 310 h 355" name="T81"/>
              <a:gd fmla="*/ 18 w 132" name="T82"/>
              <a:gd fmla="*/ 313 h 355" name="T83"/>
              <a:gd fmla="*/ 58 w 132" name="T84"/>
              <a:gd fmla="*/ 282 h 355" name="T85"/>
              <a:gd fmla="*/ 59 w 132" name="T86"/>
              <a:gd fmla="*/ 309 h 355" name="T87"/>
              <a:gd fmla="*/ 45 w 132" name="T88"/>
              <a:gd fmla="*/ 341 h 355" name="T89"/>
              <a:gd fmla="*/ 96 w 132" name="T90"/>
              <a:gd fmla="*/ 51 h 355" name="T91"/>
              <a:gd fmla="*/ 94 w 132" name="T92"/>
              <a:gd fmla="*/ 53 h 355" name="T93"/>
              <a:gd fmla="*/ 93 w 132" name="T94"/>
              <a:gd fmla="*/ 53 h 355" name="T95"/>
              <a:gd fmla="*/ 93 w 132" name="T96"/>
              <a:gd fmla="*/ 51 h 355" name="T97"/>
              <a:gd fmla="*/ 91 w 132" name="T98"/>
              <a:gd fmla="*/ 45 h 355" name="T99"/>
              <a:gd fmla="*/ 89 w 132" name="T100"/>
              <a:gd fmla="*/ 28 h 355" name="T101"/>
              <a:gd fmla="*/ 89 w 132" name="T102"/>
              <a:gd fmla="*/ 19 h 355" name="T103"/>
              <a:gd fmla="*/ 111 w 132" name="T104"/>
              <a:gd fmla="*/ 37 h 355" name="T105"/>
              <a:gd fmla="*/ 101 w 132" name="T106"/>
              <a:gd fmla="*/ 45 h 355" name="T107"/>
              <a:gd fmla="*/ 96 w 132" name="T108"/>
              <a:gd fmla="*/ 51 h 355" name="T109"/>
              <a:gd fmla="*/ 91 w 132" name="T110"/>
              <a:gd fmla="*/ 53 h 355" name="T111"/>
              <a:gd fmla="*/ 91 w 132" name="T112"/>
              <a:gd fmla="*/ 53 h 355" name="T113"/>
              <a:gd fmla="*/ 91 w 132" name="T114"/>
              <a:gd fmla="*/ 53 h 355" name="T115"/>
              <a:gd fmla="*/ 90 w 132" name="T116"/>
              <a:gd fmla="*/ 53 h 355" name="T117"/>
              <a:gd fmla="*/ 90 w 132" name="T118"/>
              <a:gd fmla="*/ 53 h 355" name="T119"/>
              <a:gd fmla="*/ 90 w 132" name="T120"/>
              <a:gd fmla="*/ 53 h 355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55" w="132">
                <a:moveTo>
                  <a:pt x="123" y="32"/>
                </a:moveTo>
                <a:cubicBezTo>
                  <a:pt x="122" y="32"/>
                  <a:pt x="121" y="33"/>
                  <a:pt x="120" y="33"/>
                </a:cubicBezTo>
                <a:cubicBezTo>
                  <a:pt x="109" y="23"/>
                  <a:pt x="97" y="16"/>
                  <a:pt x="86" y="6"/>
                </a:cubicBezTo>
                <a:cubicBezTo>
                  <a:pt x="86" y="6"/>
                  <a:pt x="86" y="5"/>
                  <a:pt x="86" y="5"/>
                </a:cubicBezTo>
                <a:cubicBezTo>
                  <a:pt x="85" y="5"/>
                  <a:pt x="85" y="5"/>
                  <a:pt x="85" y="4"/>
                </a:cubicBezTo>
                <a:cubicBezTo>
                  <a:pt x="81" y="0"/>
                  <a:pt x="75" y="6"/>
                  <a:pt x="79" y="10"/>
                </a:cubicBezTo>
                <a:cubicBezTo>
                  <a:pt x="79" y="10"/>
                  <a:pt x="79" y="11"/>
                  <a:pt x="79" y="11"/>
                </a:cubicBezTo>
                <a:cubicBezTo>
                  <a:pt x="79" y="11"/>
                  <a:pt x="79" y="12"/>
                  <a:pt x="79" y="12"/>
                </a:cubicBezTo>
                <a:cubicBezTo>
                  <a:pt x="79" y="15"/>
                  <a:pt x="80" y="17"/>
                  <a:pt x="80" y="20"/>
                </a:cubicBezTo>
                <a:cubicBezTo>
                  <a:pt x="81" y="27"/>
                  <a:pt x="81" y="34"/>
                  <a:pt x="82" y="41"/>
                </a:cubicBezTo>
                <a:cubicBezTo>
                  <a:pt x="83" y="43"/>
                  <a:pt x="84" y="55"/>
                  <a:pt x="87" y="60"/>
                </a:cubicBezTo>
                <a:cubicBezTo>
                  <a:pt x="86" y="61"/>
                  <a:pt x="84" y="62"/>
                  <a:pt x="83" y="64"/>
                </a:cubicBezTo>
                <a:cubicBezTo>
                  <a:pt x="78" y="67"/>
                  <a:pt x="83" y="74"/>
                  <a:pt x="87" y="71"/>
                </a:cubicBezTo>
                <a:cubicBezTo>
                  <a:pt x="92" y="67"/>
                  <a:pt x="97" y="62"/>
                  <a:pt x="101" y="57"/>
                </a:cubicBezTo>
                <a:cubicBezTo>
                  <a:pt x="125" y="85"/>
                  <a:pt x="120" y="127"/>
                  <a:pt x="112" y="161"/>
                </a:cubicBezTo>
                <a:cubicBezTo>
                  <a:pt x="103" y="201"/>
                  <a:pt x="86" y="240"/>
                  <a:pt x="60" y="272"/>
                </a:cubicBezTo>
                <a:cubicBezTo>
                  <a:pt x="60" y="272"/>
                  <a:pt x="59" y="272"/>
                  <a:pt x="59" y="272"/>
                </a:cubicBezTo>
                <a:cubicBezTo>
                  <a:pt x="59" y="273"/>
                  <a:pt x="59" y="273"/>
                  <a:pt x="59" y="274"/>
                </a:cubicBezTo>
                <a:cubicBezTo>
                  <a:pt x="29" y="272"/>
                  <a:pt x="20" y="296"/>
                  <a:pt x="6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0" y="318"/>
                  <a:pt x="2" y="327"/>
                  <a:pt x="7" y="325"/>
                </a:cubicBezTo>
                <a:cubicBezTo>
                  <a:pt x="7" y="325"/>
                  <a:pt x="8" y="325"/>
                  <a:pt x="8" y="325"/>
                </a:cubicBezTo>
                <a:cubicBezTo>
                  <a:pt x="9" y="325"/>
                  <a:pt x="10" y="325"/>
                  <a:pt x="11" y="324"/>
                </a:cubicBezTo>
                <a:cubicBezTo>
                  <a:pt x="18" y="322"/>
                  <a:pt x="27" y="320"/>
                  <a:pt x="35" y="319"/>
                </a:cubicBezTo>
                <a:cubicBezTo>
                  <a:pt x="36" y="329"/>
                  <a:pt x="36" y="340"/>
                  <a:pt x="36" y="350"/>
                </a:cubicBezTo>
                <a:cubicBezTo>
                  <a:pt x="36" y="355"/>
                  <a:pt x="42" y="355"/>
                  <a:pt x="44" y="353"/>
                </a:cubicBezTo>
                <a:cubicBezTo>
                  <a:pt x="45" y="353"/>
                  <a:pt x="46" y="352"/>
                  <a:pt x="47" y="351"/>
                </a:cubicBezTo>
                <a:cubicBezTo>
                  <a:pt x="56" y="342"/>
                  <a:pt x="65" y="331"/>
                  <a:pt x="67" y="318"/>
                </a:cubicBezTo>
                <a:cubicBezTo>
                  <a:pt x="70" y="304"/>
                  <a:pt x="67" y="290"/>
                  <a:pt x="67" y="276"/>
                </a:cubicBezTo>
                <a:cubicBezTo>
                  <a:pt x="96" y="242"/>
                  <a:pt x="113" y="198"/>
                  <a:pt x="122" y="155"/>
                </a:cubicBezTo>
                <a:cubicBezTo>
                  <a:pt x="130" y="120"/>
                  <a:pt x="132" y="79"/>
                  <a:pt x="107" y="51"/>
                </a:cubicBezTo>
                <a:cubicBezTo>
                  <a:pt x="111" y="47"/>
                  <a:pt x="115" y="44"/>
                  <a:pt x="119" y="42"/>
                </a:cubicBezTo>
                <a:cubicBezTo>
                  <a:pt x="120" y="42"/>
                  <a:pt x="121" y="42"/>
                  <a:pt x="122" y="42"/>
                </a:cubicBezTo>
                <a:cubicBezTo>
                  <a:pt x="123" y="41"/>
                  <a:pt x="124" y="41"/>
                  <a:pt x="126" y="41"/>
                </a:cubicBezTo>
                <a:cubicBezTo>
                  <a:pt x="131" y="40"/>
                  <a:pt x="129" y="31"/>
                  <a:pt x="123" y="32"/>
                </a:cubicBezTo>
                <a:close/>
                <a:moveTo>
                  <a:pt x="45" y="341"/>
                </a:moveTo>
                <a:cubicBezTo>
                  <a:pt x="45" y="334"/>
                  <a:pt x="44" y="326"/>
                  <a:pt x="43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9" y="318"/>
                  <a:pt x="49" y="310"/>
                  <a:pt x="44" y="310"/>
                </a:cubicBezTo>
                <a:cubicBezTo>
                  <a:pt x="42" y="310"/>
                  <a:pt x="40" y="310"/>
                  <a:pt x="38" y="310"/>
                </a:cubicBezTo>
                <a:cubicBezTo>
                  <a:pt x="38" y="310"/>
                  <a:pt x="37" y="310"/>
                  <a:pt x="37" y="310"/>
                </a:cubicBezTo>
                <a:cubicBezTo>
                  <a:pt x="31" y="311"/>
                  <a:pt x="24" y="312"/>
                  <a:pt x="18" y="313"/>
                </a:cubicBezTo>
                <a:cubicBezTo>
                  <a:pt x="28" y="297"/>
                  <a:pt x="37" y="281"/>
                  <a:pt x="58" y="282"/>
                </a:cubicBezTo>
                <a:cubicBezTo>
                  <a:pt x="58" y="291"/>
                  <a:pt x="59" y="300"/>
                  <a:pt x="59" y="309"/>
                </a:cubicBezTo>
                <a:cubicBezTo>
                  <a:pt x="60" y="322"/>
                  <a:pt x="53" y="332"/>
                  <a:pt x="45" y="341"/>
                </a:cubicBezTo>
                <a:close/>
                <a:moveTo>
                  <a:pt x="96" y="51"/>
                </a:moveTo>
                <a:cubicBezTo>
                  <a:pt x="95" y="52"/>
                  <a:pt x="94" y="53"/>
                  <a:pt x="94" y="53"/>
                </a:cubicBezTo>
                <a:cubicBezTo>
                  <a:pt x="94" y="53"/>
                  <a:pt x="93" y="53"/>
                  <a:pt x="93" y="53"/>
                </a:cubicBezTo>
                <a:cubicBezTo>
                  <a:pt x="93" y="52"/>
                  <a:pt x="93" y="52"/>
                  <a:pt x="93" y="51"/>
                </a:cubicBezTo>
                <a:cubicBezTo>
                  <a:pt x="92" y="49"/>
                  <a:pt x="92" y="47"/>
                  <a:pt x="91" y="45"/>
                </a:cubicBezTo>
                <a:cubicBezTo>
                  <a:pt x="90" y="39"/>
                  <a:pt x="90" y="33"/>
                  <a:pt x="89" y="28"/>
                </a:cubicBezTo>
                <a:cubicBezTo>
                  <a:pt x="89" y="25"/>
                  <a:pt x="89" y="22"/>
                  <a:pt x="89" y="19"/>
                </a:cubicBezTo>
                <a:cubicBezTo>
                  <a:pt x="96" y="25"/>
                  <a:pt x="104" y="31"/>
                  <a:pt x="111" y="37"/>
                </a:cubicBezTo>
                <a:cubicBezTo>
                  <a:pt x="108" y="39"/>
                  <a:pt x="105" y="42"/>
                  <a:pt x="101" y="45"/>
                </a:cubicBezTo>
                <a:cubicBezTo>
                  <a:pt x="97" y="42"/>
                  <a:pt x="92" y="48"/>
                  <a:pt x="96" y="51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lose/>
                <a:moveTo>
                  <a:pt x="90" y="53"/>
                </a:move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D38D0600-C600-4C06-85D9-46471F524DC6}"/>
              </a:ext>
            </a:extLst>
          </p:cNvPr>
          <p:cNvSpPr>
            <a:spLocks noEditPoints="1"/>
          </p:cNvSpPr>
          <p:nvPr/>
        </p:nvSpPr>
        <p:spPr bwMode="auto">
          <a:xfrm>
            <a:off x="4560888" y="3875088"/>
            <a:ext cx="1076325" cy="744538"/>
          </a:xfrm>
          <a:custGeom>
            <a:gdLst>
              <a:gd fmla="*/ 297 w 304" name="T0"/>
              <a:gd fmla="*/ 3 h 210" name="T1"/>
              <a:gd fmla="*/ 265 w 304" name="T2"/>
              <a:gd fmla="*/ 30 h 210" name="T3"/>
              <a:gd fmla="*/ 261 w 304" name="T4"/>
              <a:gd fmla="*/ 28 h 210" name="T5"/>
              <a:gd fmla="*/ 257 w 304" name="T6"/>
              <a:gd fmla="*/ 36 h 210" name="T7"/>
              <a:gd fmla="*/ 260 w 304" name="T8"/>
              <a:gd fmla="*/ 37 h 210" name="T9"/>
              <a:gd fmla="*/ 259 w 304" name="T10"/>
              <a:gd fmla="*/ 38 h 210" name="T11"/>
              <a:gd fmla="*/ 266 w 304" name="T12"/>
              <a:gd fmla="*/ 43 h 210" name="T13"/>
              <a:gd fmla="*/ 268 w 304" name="T14"/>
              <a:gd fmla="*/ 41 h 210" name="T15"/>
              <a:gd fmla="*/ 270 w 304" name="T16"/>
              <a:gd fmla="*/ 42 h 210" name="T17"/>
              <a:gd fmla="*/ 205 w 304" name="T18"/>
              <a:gd fmla="*/ 102 h 210" name="T19"/>
              <a:gd fmla="*/ 175 w 304" name="T20"/>
              <a:gd fmla="*/ 123 h 210" name="T21"/>
              <a:gd fmla="*/ 103 w 304" name="T22"/>
              <a:gd fmla="*/ 157 h 210" name="T23"/>
              <a:gd fmla="*/ 102 w 304" name="T24"/>
              <a:gd fmla="*/ 157 h 210" name="T25"/>
              <a:gd fmla="*/ 102 w 304" name="T26"/>
              <a:gd fmla="*/ 157 h 210" name="T27"/>
              <a:gd fmla="*/ 76 w 304" name="T28"/>
              <a:gd fmla="*/ 138 h 210" name="T29"/>
              <a:gd fmla="*/ 64 w 304" name="T30"/>
              <a:gd fmla="*/ 138 h 210" name="T31"/>
              <a:gd fmla="*/ 60 w 304" name="T32"/>
              <a:gd fmla="*/ 136 h 210" name="T33"/>
              <a:gd fmla="*/ 12 w 304" name="T34"/>
              <a:gd fmla="*/ 139 h 210" name="T35"/>
              <a:gd fmla="*/ 9 w 304" name="T36"/>
              <a:gd fmla="*/ 146 h 210" name="T37"/>
              <a:gd fmla="*/ 39 w 304" name="T38"/>
              <a:gd fmla="*/ 174 h 210" name="T39"/>
              <a:gd fmla="*/ 5 w 304" name="T40"/>
              <a:gd fmla="*/ 200 h 210" name="T41"/>
              <a:gd fmla="*/ 10 w 304" name="T42"/>
              <a:gd fmla="*/ 207 h 210" name="T43"/>
              <a:gd fmla="*/ 15 w 304" name="T44"/>
              <a:gd fmla="*/ 204 h 210" name="T45"/>
              <a:gd fmla="*/ 16 w 304" name="T46"/>
              <a:gd fmla="*/ 204 h 210" name="T47"/>
              <a:gd fmla="*/ 71 w 304" name="T48"/>
              <a:gd fmla="*/ 194 h 210" name="T49"/>
              <a:gd fmla="*/ 86 w 304" name="T50"/>
              <a:gd fmla="*/ 190 h 210" name="T51"/>
              <a:gd fmla="*/ 98 w 304" name="T52"/>
              <a:gd fmla="*/ 163 h 210" name="T53"/>
              <a:gd fmla="*/ 101 w 304" name="T54"/>
              <a:gd fmla="*/ 162 h 210" name="T55"/>
              <a:gd fmla="*/ 107 w 304" name="T56"/>
              <a:gd fmla="*/ 164 h 210" name="T57"/>
              <a:gd fmla="*/ 183 w 304" name="T58"/>
              <a:gd fmla="*/ 128 h 210" name="T59"/>
              <a:gd fmla="*/ 226 w 304" name="T60"/>
              <a:gd fmla="*/ 97 h 210" name="T61"/>
              <a:gd fmla="*/ 278 w 304" name="T62"/>
              <a:gd fmla="*/ 46 h 210" name="T63"/>
              <a:gd fmla="*/ 284 w 304" name="T64"/>
              <a:gd fmla="*/ 50 h 210" name="T65"/>
              <a:gd fmla="*/ 283 w 304" name="T66"/>
              <a:gd fmla="*/ 53 h 210" name="T67"/>
              <a:gd fmla="*/ 291 w 304" name="T68"/>
              <a:gd fmla="*/ 55 h 210" name="T69"/>
              <a:gd fmla="*/ 291 w 304" name="T70"/>
              <a:gd fmla="*/ 55 h 210" name="T71"/>
              <a:gd fmla="*/ 295 w 304" name="T72"/>
              <a:gd fmla="*/ 48 h 210" name="T73"/>
              <a:gd fmla="*/ 294 w 304" name="T74"/>
              <a:gd fmla="*/ 47 h 210" name="T75"/>
              <a:gd fmla="*/ 303 w 304" name="T76"/>
              <a:gd fmla="*/ 11 h 210" name="T77"/>
              <a:gd fmla="*/ 303 w 304" name="T78"/>
              <a:gd fmla="*/ 8 h 210" name="T79"/>
              <a:gd fmla="*/ 297 w 304" name="T80"/>
              <a:gd fmla="*/ 3 h 210" name="T81"/>
              <a:gd fmla="*/ 91 w 304" name="T82"/>
              <a:gd fmla="*/ 159 h 210" name="T83"/>
              <a:gd fmla="*/ 78 w 304" name="T84"/>
              <a:gd fmla="*/ 184 h 210" name="T85"/>
              <a:gd fmla="*/ 50 w 304" name="T86"/>
              <a:gd fmla="*/ 188 h 210" name="T87"/>
              <a:gd fmla="*/ 34 w 304" name="T88"/>
              <a:gd fmla="*/ 190 h 210" name="T89"/>
              <a:gd fmla="*/ 52 w 304" name="T90"/>
              <a:gd fmla="*/ 172 h 210" name="T91"/>
              <a:gd fmla="*/ 45 w 304" name="T92"/>
              <a:gd fmla="*/ 166 h 210" name="T93"/>
              <a:gd fmla="*/ 44 w 304" name="T94"/>
              <a:gd fmla="*/ 167 h 210" name="T95"/>
              <a:gd fmla="*/ 23 w 304" name="T96"/>
              <a:gd fmla="*/ 147 h 210" name="T97"/>
              <a:gd fmla="*/ 41 w 304" name="T98"/>
              <a:gd fmla="*/ 145 h 210" name="T99"/>
              <a:gd fmla="*/ 45 w 304" name="T100"/>
              <a:gd fmla="*/ 148 h 210" name="T101"/>
              <a:gd fmla="*/ 93 w 304" name="T102"/>
              <a:gd fmla="*/ 157 h 210" name="T103"/>
              <a:gd fmla="*/ 91 w 304" name="T104"/>
              <a:gd fmla="*/ 159 h 210" name="T105"/>
              <a:gd fmla="*/ 279 w 304" name="T106"/>
              <a:gd fmla="*/ 37 h 210" name="T107"/>
              <a:gd fmla="*/ 277 w 304" name="T108"/>
              <a:gd fmla="*/ 32 h 210" name="T109"/>
              <a:gd fmla="*/ 276 w 304" name="T110"/>
              <a:gd fmla="*/ 31 h 210" name="T111"/>
              <a:gd fmla="*/ 293 w 304" name="T112"/>
              <a:gd fmla="*/ 16 h 210" name="T113"/>
              <a:gd fmla="*/ 286 w 304" name="T114"/>
              <a:gd fmla="*/ 41 h 210" name="T115"/>
              <a:gd fmla="*/ 279 w 304" name="T116"/>
              <a:gd fmla="*/ 37 h 210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10" w="304">
                <a:moveTo>
                  <a:pt x="297" y="3"/>
                </a:moveTo>
                <a:cubicBezTo>
                  <a:pt x="285" y="10"/>
                  <a:pt x="274" y="19"/>
                  <a:pt x="265" y="30"/>
                </a:cubicBezTo>
                <a:cubicBezTo>
                  <a:pt x="264" y="29"/>
                  <a:pt x="263" y="29"/>
                  <a:pt x="261" y="28"/>
                </a:cubicBezTo>
                <a:cubicBezTo>
                  <a:pt x="257" y="26"/>
                  <a:pt x="252" y="33"/>
                  <a:pt x="257" y="36"/>
                </a:cubicBezTo>
                <a:cubicBezTo>
                  <a:pt x="258" y="36"/>
                  <a:pt x="259" y="37"/>
                  <a:pt x="260" y="37"/>
                </a:cubicBezTo>
                <a:cubicBezTo>
                  <a:pt x="260" y="37"/>
                  <a:pt x="259" y="38"/>
                  <a:pt x="259" y="38"/>
                </a:cubicBezTo>
                <a:cubicBezTo>
                  <a:pt x="256" y="43"/>
                  <a:pt x="264" y="47"/>
                  <a:pt x="266" y="43"/>
                </a:cubicBezTo>
                <a:cubicBezTo>
                  <a:pt x="267" y="42"/>
                  <a:pt x="267" y="41"/>
                  <a:pt x="268" y="41"/>
                </a:cubicBezTo>
                <a:cubicBezTo>
                  <a:pt x="269" y="41"/>
                  <a:pt x="269" y="42"/>
                  <a:pt x="270" y="42"/>
                </a:cubicBezTo>
                <a:cubicBezTo>
                  <a:pt x="266" y="61"/>
                  <a:pt x="213" y="96"/>
                  <a:pt x="205" y="102"/>
                </a:cubicBezTo>
                <a:cubicBezTo>
                  <a:pt x="195" y="109"/>
                  <a:pt x="185" y="116"/>
                  <a:pt x="175" y="123"/>
                </a:cubicBezTo>
                <a:cubicBezTo>
                  <a:pt x="153" y="137"/>
                  <a:pt x="125" y="143"/>
                  <a:pt x="103" y="157"/>
                </a:cubicBezTo>
                <a:cubicBezTo>
                  <a:pt x="103" y="157"/>
                  <a:pt x="102" y="157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97" y="146"/>
                  <a:pt x="88" y="139"/>
                  <a:pt x="76" y="138"/>
                </a:cubicBezTo>
                <a:cubicBezTo>
                  <a:pt x="72" y="138"/>
                  <a:pt x="68" y="138"/>
                  <a:pt x="64" y="138"/>
                </a:cubicBezTo>
                <a:cubicBezTo>
                  <a:pt x="64" y="137"/>
                  <a:pt x="62" y="136"/>
                  <a:pt x="60" y="136"/>
                </a:cubicBezTo>
                <a:cubicBezTo>
                  <a:pt x="44" y="134"/>
                  <a:pt x="29" y="139"/>
                  <a:pt x="12" y="139"/>
                </a:cubicBezTo>
                <a:cubicBezTo>
                  <a:pt x="9" y="139"/>
                  <a:pt x="7" y="144"/>
                  <a:pt x="9" y="146"/>
                </a:cubicBezTo>
                <a:cubicBezTo>
                  <a:pt x="19" y="156"/>
                  <a:pt x="30" y="163"/>
                  <a:pt x="39" y="174"/>
                </a:cubicBezTo>
                <a:cubicBezTo>
                  <a:pt x="29" y="184"/>
                  <a:pt x="18" y="193"/>
                  <a:pt x="5" y="200"/>
                </a:cubicBezTo>
                <a:cubicBezTo>
                  <a:pt x="0" y="202"/>
                  <a:pt x="5" y="210"/>
                  <a:pt x="10" y="207"/>
                </a:cubicBezTo>
                <a:cubicBezTo>
                  <a:pt x="11" y="206"/>
                  <a:pt x="13" y="205"/>
                  <a:pt x="15" y="204"/>
                </a:cubicBezTo>
                <a:cubicBezTo>
                  <a:pt x="15" y="204"/>
                  <a:pt x="16" y="204"/>
                  <a:pt x="16" y="204"/>
                </a:cubicBezTo>
                <a:cubicBezTo>
                  <a:pt x="33" y="196"/>
                  <a:pt x="54" y="196"/>
                  <a:pt x="71" y="194"/>
                </a:cubicBezTo>
                <a:cubicBezTo>
                  <a:pt x="75" y="193"/>
                  <a:pt x="84" y="194"/>
                  <a:pt x="86" y="190"/>
                </a:cubicBezTo>
                <a:cubicBezTo>
                  <a:pt x="91" y="182"/>
                  <a:pt x="95" y="172"/>
                  <a:pt x="98" y="163"/>
                </a:cubicBezTo>
                <a:cubicBezTo>
                  <a:pt x="99" y="163"/>
                  <a:pt x="100" y="162"/>
                  <a:pt x="101" y="162"/>
                </a:cubicBezTo>
                <a:cubicBezTo>
                  <a:pt x="102" y="164"/>
                  <a:pt x="104" y="166"/>
                  <a:pt x="107" y="164"/>
                </a:cubicBezTo>
                <a:cubicBezTo>
                  <a:pt x="131" y="149"/>
                  <a:pt x="159" y="143"/>
                  <a:pt x="183" y="128"/>
                </a:cubicBezTo>
                <a:cubicBezTo>
                  <a:pt x="197" y="118"/>
                  <a:pt x="212" y="108"/>
                  <a:pt x="226" y="97"/>
                </a:cubicBezTo>
                <a:cubicBezTo>
                  <a:pt x="236" y="90"/>
                  <a:pt x="271" y="66"/>
                  <a:pt x="278" y="46"/>
                </a:cubicBezTo>
                <a:cubicBezTo>
                  <a:pt x="280" y="47"/>
                  <a:pt x="282" y="48"/>
                  <a:pt x="284" y="50"/>
                </a:cubicBezTo>
                <a:cubicBezTo>
                  <a:pt x="283" y="51"/>
                  <a:pt x="283" y="52"/>
                  <a:pt x="283" y="53"/>
                </a:cubicBezTo>
                <a:cubicBezTo>
                  <a:pt x="281" y="58"/>
                  <a:pt x="289" y="61"/>
                  <a:pt x="291" y="55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5" y="56"/>
                  <a:pt x="298" y="51"/>
                  <a:pt x="295" y="48"/>
                </a:cubicBezTo>
                <a:cubicBezTo>
                  <a:pt x="295" y="47"/>
                  <a:pt x="294" y="47"/>
                  <a:pt x="294" y="47"/>
                </a:cubicBezTo>
                <a:cubicBezTo>
                  <a:pt x="297" y="35"/>
                  <a:pt x="300" y="23"/>
                  <a:pt x="303" y="11"/>
                </a:cubicBezTo>
                <a:cubicBezTo>
                  <a:pt x="303" y="10"/>
                  <a:pt x="303" y="9"/>
                  <a:pt x="303" y="8"/>
                </a:cubicBezTo>
                <a:cubicBezTo>
                  <a:pt x="304" y="5"/>
                  <a:pt x="300" y="0"/>
                  <a:pt x="297" y="3"/>
                </a:cubicBezTo>
                <a:close/>
                <a:moveTo>
                  <a:pt x="91" y="159"/>
                </a:moveTo>
                <a:cubicBezTo>
                  <a:pt x="89" y="163"/>
                  <a:pt x="83" y="184"/>
                  <a:pt x="78" y="184"/>
                </a:cubicBezTo>
                <a:cubicBezTo>
                  <a:pt x="69" y="186"/>
                  <a:pt x="59" y="187"/>
                  <a:pt x="50" y="188"/>
                </a:cubicBezTo>
                <a:cubicBezTo>
                  <a:pt x="45" y="188"/>
                  <a:pt x="39" y="189"/>
                  <a:pt x="34" y="190"/>
                </a:cubicBezTo>
                <a:cubicBezTo>
                  <a:pt x="40" y="184"/>
                  <a:pt x="46" y="178"/>
                  <a:pt x="52" y="172"/>
                </a:cubicBezTo>
                <a:cubicBezTo>
                  <a:pt x="55" y="168"/>
                  <a:pt x="49" y="162"/>
                  <a:pt x="45" y="166"/>
                </a:cubicBezTo>
                <a:cubicBezTo>
                  <a:pt x="45" y="166"/>
                  <a:pt x="45" y="167"/>
                  <a:pt x="44" y="167"/>
                </a:cubicBezTo>
                <a:cubicBezTo>
                  <a:pt x="38" y="160"/>
                  <a:pt x="30" y="153"/>
                  <a:pt x="23" y="147"/>
                </a:cubicBezTo>
                <a:cubicBezTo>
                  <a:pt x="29" y="146"/>
                  <a:pt x="35" y="145"/>
                  <a:pt x="41" y="145"/>
                </a:cubicBezTo>
                <a:cubicBezTo>
                  <a:pt x="42" y="146"/>
                  <a:pt x="43" y="147"/>
                  <a:pt x="45" y="148"/>
                </a:cubicBezTo>
                <a:cubicBezTo>
                  <a:pt x="62" y="150"/>
                  <a:pt x="82" y="140"/>
                  <a:pt x="93" y="157"/>
                </a:cubicBezTo>
                <a:cubicBezTo>
                  <a:pt x="92" y="158"/>
                  <a:pt x="91" y="158"/>
                  <a:pt x="91" y="159"/>
                </a:cubicBezTo>
                <a:close/>
                <a:moveTo>
                  <a:pt x="279" y="37"/>
                </a:moveTo>
                <a:cubicBezTo>
                  <a:pt x="279" y="35"/>
                  <a:pt x="278" y="33"/>
                  <a:pt x="277" y="32"/>
                </a:cubicBezTo>
                <a:cubicBezTo>
                  <a:pt x="276" y="31"/>
                  <a:pt x="276" y="31"/>
                  <a:pt x="276" y="31"/>
                </a:cubicBezTo>
                <a:cubicBezTo>
                  <a:pt x="281" y="25"/>
                  <a:pt x="287" y="20"/>
                  <a:pt x="293" y="16"/>
                </a:cubicBezTo>
                <a:cubicBezTo>
                  <a:pt x="291" y="24"/>
                  <a:pt x="289" y="33"/>
                  <a:pt x="286" y="41"/>
                </a:cubicBezTo>
                <a:cubicBezTo>
                  <a:pt x="284" y="40"/>
                  <a:pt x="281" y="38"/>
                  <a:pt x="279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D99C9162-81A6-4694-8145-DDBBFE0FBE44}"/>
              </a:ext>
            </a:extLst>
          </p:cNvPr>
          <p:cNvSpPr>
            <a:spLocks noEditPoints="1"/>
          </p:cNvSpPr>
          <p:nvPr/>
        </p:nvSpPr>
        <p:spPr bwMode="auto">
          <a:xfrm>
            <a:off x="4629150" y="1768476"/>
            <a:ext cx="823913" cy="1055688"/>
          </a:xfrm>
          <a:custGeom>
            <a:gdLst>
              <a:gd fmla="*/ 3 w 233" name="T0"/>
              <a:gd fmla="*/ 24 h 298" name="T1"/>
              <a:gd fmla="*/ 9 w 233" name="T2"/>
              <a:gd fmla="*/ 26 h 298" name="T3"/>
              <a:gd fmla="*/ 26 w 233" name="T4"/>
              <a:gd fmla="*/ 72 h 298" name="T5"/>
              <a:gd fmla="*/ 29 w 233" name="T6"/>
              <a:gd fmla="*/ 79 h 298" name="T7"/>
              <a:gd fmla="*/ 44 w 233" name="T8"/>
              <a:gd fmla="*/ 84 h 298" name="T9"/>
              <a:gd fmla="*/ 44 w 233" name="T10"/>
              <a:gd fmla="*/ 85 h 298" name="T11"/>
              <a:gd fmla="*/ 44 w 233" name="T12"/>
              <a:gd fmla="*/ 96 h 298" name="T13"/>
              <a:gd fmla="*/ 50 w 233" name="T14"/>
              <a:gd fmla="*/ 99 h 298" name="T15"/>
              <a:gd fmla="*/ 195 w 233" name="T16"/>
              <a:gd fmla="*/ 262 h 298" name="T17"/>
              <a:gd fmla="*/ 182 w 233" name="T18"/>
              <a:gd fmla="*/ 282 h 298" name="T19"/>
              <a:gd fmla="*/ 184 w 233" name="T20"/>
              <a:gd fmla="*/ 288 h 298" name="T21"/>
              <a:gd fmla="*/ 225 w 233" name="T22"/>
              <a:gd fmla="*/ 297 h 298" name="T23"/>
              <a:gd fmla="*/ 229 w 233" name="T24"/>
              <a:gd fmla="*/ 289 h 298" name="T25"/>
              <a:gd fmla="*/ 231 w 233" name="T26"/>
              <a:gd fmla="*/ 286 h 298" name="T27"/>
              <a:gd fmla="*/ 217 w 233" name="T28"/>
              <a:gd fmla="*/ 239 h 298" name="T29"/>
              <a:gd fmla="*/ 209 w 233" name="T30"/>
              <a:gd fmla="*/ 239 h 298" name="T31"/>
              <a:gd fmla="*/ 200 w 233" name="T32"/>
              <a:gd fmla="*/ 255 h 298" name="T33"/>
              <a:gd fmla="*/ 200 w 233" name="T34"/>
              <a:gd fmla="*/ 255 h 298" name="T35"/>
              <a:gd fmla="*/ 194 w 233" name="T36"/>
              <a:gd fmla="*/ 251 h 298" name="T37"/>
              <a:gd fmla="*/ 191 w 233" name="T38"/>
              <a:gd fmla="*/ 251 h 298" name="T39"/>
              <a:gd fmla="*/ 55 w 233" name="T40"/>
              <a:gd fmla="*/ 89 h 298" name="T41"/>
              <a:gd fmla="*/ 62 w 233" name="T42"/>
              <a:gd fmla="*/ 87 h 298" name="T43"/>
              <a:gd fmla="*/ 59 w 233" name="T44"/>
              <a:gd fmla="*/ 79 h 298" name="T45"/>
              <a:gd fmla="*/ 69 w 233" name="T46"/>
              <a:gd fmla="*/ 64 h 298" name="T47"/>
              <a:gd fmla="*/ 71 w 233" name="T48"/>
              <a:gd fmla="*/ 60 h 298" name="T49"/>
              <a:gd fmla="*/ 71 w 233" name="T50"/>
              <a:gd fmla="*/ 59 h 298" name="T51"/>
              <a:gd fmla="*/ 71 w 233" name="T52"/>
              <a:gd fmla="*/ 56 h 298" name="T53"/>
              <a:gd fmla="*/ 66 w 233" name="T54"/>
              <a:gd fmla="*/ 6 h 298" name="T55"/>
              <a:gd fmla="*/ 59 w 233" name="T56"/>
              <a:gd fmla="*/ 3 h 298" name="T57"/>
              <a:gd fmla="*/ 39 w 233" name="T58"/>
              <a:gd fmla="*/ 28 h 298" name="T59"/>
              <a:gd fmla="*/ 27 w 233" name="T60"/>
              <a:gd fmla="*/ 23 h 298" name="T61"/>
              <a:gd fmla="*/ 15 w 233" name="T62"/>
              <a:gd fmla="*/ 19 h 298" name="T63"/>
              <a:gd fmla="*/ 11 w 233" name="T64"/>
              <a:gd fmla="*/ 13 h 298" name="T65"/>
              <a:gd fmla="*/ 3 w 233" name="T66"/>
              <a:gd fmla="*/ 17 h 298" name="T67"/>
              <a:gd fmla="*/ 3 w 233" name="T68"/>
              <a:gd fmla="*/ 24 h 298" name="T69"/>
              <a:gd fmla="*/ 222 w 233" name="T70"/>
              <a:gd fmla="*/ 286 h 298" name="T71"/>
              <a:gd fmla="*/ 223 w 233" name="T72"/>
              <a:gd fmla="*/ 288 h 298" name="T73"/>
              <a:gd fmla="*/ 192 w 233" name="T74"/>
              <a:gd fmla="*/ 281 h 298" name="T75"/>
              <a:gd fmla="*/ 213 w 233" name="T76"/>
              <a:gd fmla="*/ 250 h 298" name="T77"/>
              <a:gd fmla="*/ 222 w 233" name="T78"/>
              <a:gd fmla="*/ 286 h 298" name="T79"/>
              <a:gd fmla="*/ 20 w 233" name="T80"/>
              <a:gd fmla="*/ 30 h 298" name="T81"/>
              <a:gd fmla="*/ 36 w 233" name="T82"/>
              <a:gd fmla="*/ 36 h 298" name="T83"/>
              <a:gd fmla="*/ 39 w 233" name="T84"/>
              <a:gd fmla="*/ 37 h 298" name="T85"/>
              <a:gd fmla="*/ 42 w 233" name="T86"/>
              <a:gd fmla="*/ 36 h 298" name="T87"/>
              <a:gd fmla="*/ 58 w 233" name="T88"/>
              <a:gd fmla="*/ 19 h 298" name="T89"/>
              <a:gd fmla="*/ 63 w 233" name="T90"/>
              <a:gd fmla="*/ 57 h 298" name="T91"/>
              <a:gd fmla="*/ 50 w 233" name="T92"/>
              <a:gd fmla="*/ 78 h 298" name="T93"/>
              <a:gd fmla="*/ 45 w 233" name="T94"/>
              <a:gd fmla="*/ 75 h 298" name="T95"/>
              <a:gd fmla="*/ 36 w 233" name="T96"/>
              <a:gd fmla="*/ 72 h 298" name="T97"/>
              <a:gd fmla="*/ 35 w 233" name="T98"/>
              <a:gd fmla="*/ 69 h 298" name="T99"/>
              <a:gd fmla="*/ 20 w 233" name="T100"/>
              <a:gd fmla="*/ 30 h 298" name="T101"/>
              <a:gd fmla="*/ 20 w 233" name="T102"/>
              <a:gd fmla="*/ 30 h 29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98" w="233">
                <a:moveTo>
                  <a:pt x="3" y="24"/>
                </a:moveTo>
                <a:cubicBezTo>
                  <a:pt x="5" y="25"/>
                  <a:pt x="7" y="26"/>
                  <a:pt x="9" y="26"/>
                </a:cubicBezTo>
                <a:cubicBezTo>
                  <a:pt x="16" y="41"/>
                  <a:pt x="18" y="58"/>
                  <a:pt x="26" y="72"/>
                </a:cubicBezTo>
                <a:cubicBezTo>
                  <a:pt x="24" y="74"/>
                  <a:pt x="25" y="79"/>
                  <a:pt x="29" y="79"/>
                </a:cubicBezTo>
                <a:cubicBezTo>
                  <a:pt x="35" y="80"/>
                  <a:pt x="40" y="82"/>
                  <a:pt x="44" y="84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9"/>
                  <a:pt x="44" y="92"/>
                  <a:pt x="44" y="96"/>
                </a:cubicBezTo>
                <a:cubicBezTo>
                  <a:pt x="44" y="99"/>
                  <a:pt x="48" y="100"/>
                  <a:pt x="50" y="99"/>
                </a:cubicBezTo>
                <a:cubicBezTo>
                  <a:pt x="83" y="168"/>
                  <a:pt x="121" y="232"/>
                  <a:pt x="195" y="262"/>
                </a:cubicBezTo>
                <a:cubicBezTo>
                  <a:pt x="191" y="269"/>
                  <a:pt x="186" y="275"/>
                  <a:pt x="182" y="282"/>
                </a:cubicBezTo>
                <a:cubicBezTo>
                  <a:pt x="180" y="284"/>
                  <a:pt x="182" y="288"/>
                  <a:pt x="184" y="288"/>
                </a:cubicBezTo>
                <a:cubicBezTo>
                  <a:pt x="198" y="292"/>
                  <a:pt x="212" y="294"/>
                  <a:pt x="225" y="297"/>
                </a:cubicBezTo>
                <a:cubicBezTo>
                  <a:pt x="230" y="298"/>
                  <a:pt x="233" y="292"/>
                  <a:pt x="229" y="289"/>
                </a:cubicBezTo>
                <a:cubicBezTo>
                  <a:pt x="230" y="289"/>
                  <a:pt x="231" y="287"/>
                  <a:pt x="231" y="286"/>
                </a:cubicBezTo>
                <a:cubicBezTo>
                  <a:pt x="230" y="269"/>
                  <a:pt x="225" y="254"/>
                  <a:pt x="217" y="239"/>
                </a:cubicBezTo>
                <a:cubicBezTo>
                  <a:pt x="215" y="237"/>
                  <a:pt x="211" y="236"/>
                  <a:pt x="209" y="239"/>
                </a:cubicBezTo>
                <a:cubicBezTo>
                  <a:pt x="207" y="245"/>
                  <a:pt x="203" y="250"/>
                  <a:pt x="200" y="255"/>
                </a:cubicBezTo>
                <a:cubicBezTo>
                  <a:pt x="200" y="255"/>
                  <a:pt x="200" y="255"/>
                  <a:pt x="200" y="255"/>
                </a:cubicBezTo>
                <a:cubicBezTo>
                  <a:pt x="198" y="254"/>
                  <a:pt x="196" y="252"/>
                  <a:pt x="194" y="251"/>
                </a:cubicBezTo>
                <a:cubicBezTo>
                  <a:pt x="193" y="250"/>
                  <a:pt x="192" y="250"/>
                  <a:pt x="191" y="251"/>
                </a:cubicBezTo>
                <a:cubicBezTo>
                  <a:pt x="122" y="220"/>
                  <a:pt x="86" y="155"/>
                  <a:pt x="55" y="89"/>
                </a:cubicBezTo>
                <a:cubicBezTo>
                  <a:pt x="57" y="89"/>
                  <a:pt x="60" y="89"/>
                  <a:pt x="62" y="87"/>
                </a:cubicBezTo>
                <a:cubicBezTo>
                  <a:pt x="64" y="84"/>
                  <a:pt x="62" y="80"/>
                  <a:pt x="59" y="79"/>
                </a:cubicBezTo>
                <a:cubicBezTo>
                  <a:pt x="62" y="74"/>
                  <a:pt x="65" y="69"/>
                  <a:pt x="69" y="64"/>
                </a:cubicBezTo>
                <a:cubicBezTo>
                  <a:pt x="70" y="63"/>
                  <a:pt x="72" y="62"/>
                  <a:pt x="71" y="60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8"/>
                  <a:pt x="72" y="57"/>
                  <a:pt x="71" y="56"/>
                </a:cubicBezTo>
                <a:cubicBezTo>
                  <a:pt x="69" y="40"/>
                  <a:pt x="67" y="23"/>
                  <a:pt x="66" y="6"/>
                </a:cubicBezTo>
                <a:cubicBezTo>
                  <a:pt x="66" y="3"/>
                  <a:pt x="61" y="0"/>
                  <a:pt x="59" y="3"/>
                </a:cubicBezTo>
                <a:cubicBezTo>
                  <a:pt x="53" y="12"/>
                  <a:pt x="47" y="21"/>
                  <a:pt x="39" y="28"/>
                </a:cubicBezTo>
                <a:cubicBezTo>
                  <a:pt x="35" y="26"/>
                  <a:pt x="31" y="25"/>
                  <a:pt x="27" y="23"/>
                </a:cubicBezTo>
                <a:cubicBezTo>
                  <a:pt x="23" y="22"/>
                  <a:pt x="19" y="21"/>
                  <a:pt x="15" y="19"/>
                </a:cubicBezTo>
                <a:cubicBezTo>
                  <a:pt x="14" y="17"/>
                  <a:pt x="12" y="15"/>
                  <a:pt x="11" y="13"/>
                </a:cubicBezTo>
                <a:cubicBezTo>
                  <a:pt x="8" y="9"/>
                  <a:pt x="1" y="12"/>
                  <a:pt x="3" y="17"/>
                </a:cubicBezTo>
                <a:cubicBezTo>
                  <a:pt x="1" y="18"/>
                  <a:pt x="0" y="22"/>
                  <a:pt x="3" y="24"/>
                </a:cubicBezTo>
                <a:close/>
                <a:moveTo>
                  <a:pt x="222" y="286"/>
                </a:moveTo>
                <a:cubicBezTo>
                  <a:pt x="222" y="287"/>
                  <a:pt x="222" y="287"/>
                  <a:pt x="223" y="288"/>
                </a:cubicBezTo>
                <a:cubicBezTo>
                  <a:pt x="213" y="285"/>
                  <a:pt x="202" y="284"/>
                  <a:pt x="192" y="281"/>
                </a:cubicBezTo>
                <a:cubicBezTo>
                  <a:pt x="199" y="271"/>
                  <a:pt x="207" y="261"/>
                  <a:pt x="213" y="250"/>
                </a:cubicBezTo>
                <a:cubicBezTo>
                  <a:pt x="219" y="262"/>
                  <a:pt x="222" y="273"/>
                  <a:pt x="222" y="286"/>
                </a:cubicBezTo>
                <a:close/>
                <a:moveTo>
                  <a:pt x="20" y="30"/>
                </a:moveTo>
                <a:cubicBezTo>
                  <a:pt x="25" y="32"/>
                  <a:pt x="32" y="33"/>
                  <a:pt x="36" y="36"/>
                </a:cubicBezTo>
                <a:cubicBezTo>
                  <a:pt x="37" y="37"/>
                  <a:pt x="38" y="37"/>
                  <a:pt x="39" y="37"/>
                </a:cubicBezTo>
                <a:cubicBezTo>
                  <a:pt x="40" y="37"/>
                  <a:pt x="41" y="37"/>
                  <a:pt x="42" y="36"/>
                </a:cubicBezTo>
                <a:cubicBezTo>
                  <a:pt x="49" y="31"/>
                  <a:pt x="54" y="25"/>
                  <a:pt x="58" y="19"/>
                </a:cubicBezTo>
                <a:cubicBezTo>
                  <a:pt x="59" y="32"/>
                  <a:pt x="61" y="44"/>
                  <a:pt x="63" y="57"/>
                </a:cubicBezTo>
                <a:cubicBezTo>
                  <a:pt x="58" y="64"/>
                  <a:pt x="54" y="71"/>
                  <a:pt x="50" y="78"/>
                </a:cubicBezTo>
                <a:cubicBezTo>
                  <a:pt x="49" y="77"/>
                  <a:pt x="47" y="76"/>
                  <a:pt x="45" y="75"/>
                </a:cubicBezTo>
                <a:cubicBezTo>
                  <a:pt x="42" y="74"/>
                  <a:pt x="39" y="72"/>
                  <a:pt x="36" y="72"/>
                </a:cubicBezTo>
                <a:cubicBezTo>
                  <a:pt x="36" y="71"/>
                  <a:pt x="35" y="70"/>
                  <a:pt x="35" y="69"/>
                </a:cubicBezTo>
                <a:cubicBezTo>
                  <a:pt x="27" y="57"/>
                  <a:pt x="25" y="43"/>
                  <a:pt x="20" y="30"/>
                </a:cubicBezTo>
                <a:cubicBezTo>
                  <a:pt x="20" y="30"/>
                  <a:pt x="20" y="30"/>
                  <a:pt x="20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34" name="图片 133">
            <a:extLst>
              <a:ext uri="{FF2B5EF4-FFF2-40B4-BE49-F238E27FC236}">
                <a16:creationId xmlns:a16="http://schemas.microsoft.com/office/drawing/2014/main" id="{EB818412-23E5-48D3-9433-CA0197C6F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7979" l="1213" r="98343" t="849">
                        <a14:foregroundMark x1="9378" x2="11601" y1="74697" y2="76758"/>
                        <a14:foregroundMark x1="84600" x2="86419" y1="56710" y2="58892"/>
                        <a14:foregroundMark x1="45513" x2="52749" y1="87268" y2="87510"/>
                        <a14:foregroundMark x1="49394" x2="51091" y1="91148" y2="90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1706" y="2224546"/>
            <a:ext cx="2010903" cy="201090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8611634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E63F4A-697F-4F0A-8651-588C0E30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52649E-A42D-4A32-9B9E-D36978654140}"/>
              </a:ext>
            </a:extLst>
          </p:cNvPr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2319ABA-C9A8-4121-8A0B-6DEF43882BCD}"/>
                </a:ext>
              </a:extLst>
            </p:cNvPr>
            <p:cNvSpPr/>
            <p:nvPr/>
          </p:nvSpPr>
          <p:spPr>
            <a:xfrm>
              <a:off x="7355210" y="2895264"/>
              <a:ext cx="2717800" cy="1158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A8C054-9DF2-4A89-BA78-7F6E2C7A5E84}"/>
                </a:ext>
              </a:extLst>
            </p:cNvPr>
            <p:cNvSpPr/>
            <p:nvPr/>
          </p:nvSpPr>
          <p:spPr>
            <a:xfrm>
              <a:off x="6567810" y="2308659"/>
              <a:ext cx="429260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5406593-6AD8-4036-A6AD-98C140FAD029}"/>
                </a:ext>
              </a:extLst>
            </p:cNvPr>
            <p:cNvSpPr/>
            <p:nvPr/>
          </p:nvSpPr>
          <p:spPr>
            <a:xfrm>
              <a:off x="7593124" y="1795897"/>
              <a:ext cx="2241974" cy="6035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b="1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PART 02</a:t>
              </a:r>
            </a:p>
          </p:txBody>
        </p:sp>
      </p:grpSp>
    </p:spTree>
    <p:extLst>
      <p:ext uri="{BB962C8B-B14F-4D97-AF65-F5344CB8AC3E}">
        <p14:creationId val="41401155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78218" y="336249"/>
            <a:ext cx="11224161" cy="6227605"/>
          </a:xfrm>
          <a:custGeom>
            <a:gdLst>
              <a:gd fmla="*/ 171082 w 11224161" name="connsiteX0"/>
              <a:gd fmla="*/ 400351 h 6227605" name="connsiteY0"/>
              <a:gd fmla="*/ 107582 w 11224161" name="connsiteX1"/>
              <a:gd fmla="*/ 1924351 h 6227605" name="connsiteY1"/>
              <a:gd fmla="*/ 120282 w 11224161" name="connsiteX2"/>
              <a:gd fmla="*/ 4273851 h 6227605" name="connsiteY2"/>
              <a:gd fmla="*/ 82182 w 11224161" name="connsiteX3"/>
              <a:gd fmla="*/ 5670851 h 6227605" name="connsiteY3"/>
              <a:gd fmla="*/ 1339482 w 11224161" name="connsiteX4"/>
              <a:gd fmla="*/ 5975651 h 6227605" name="connsiteY4"/>
              <a:gd fmla="*/ 5657482 w 11224161" name="connsiteX5"/>
              <a:gd fmla="*/ 5848651 h 6227605" name="connsiteY5"/>
              <a:gd fmla="*/ 9873882 w 11224161" name="connsiteX6"/>
              <a:gd fmla="*/ 6204251 h 6227605" name="connsiteY6"/>
              <a:gd fmla="*/ 11067682 w 11224161" name="connsiteX7"/>
              <a:gd fmla="*/ 5073951 h 6227605" name="connsiteY7"/>
              <a:gd fmla="*/ 11029582 w 11224161" name="connsiteX8"/>
              <a:gd fmla="*/ 2229151 h 6227605" name="connsiteY8"/>
              <a:gd fmla="*/ 11105782 w 11224161" name="connsiteX9"/>
              <a:gd fmla="*/ 578151 h 6227605" name="connsiteY9"/>
              <a:gd fmla="*/ 9213482 w 11224161" name="connsiteX10"/>
              <a:gd fmla="*/ 6651 h 6227605" name="connsiteY10"/>
              <a:gd fmla="*/ 6775082 w 11224161" name="connsiteX11"/>
              <a:gd fmla="*/ 260651 h 6227605" name="connsiteY11"/>
              <a:gd fmla="*/ 4235082 w 11224161" name="connsiteX12"/>
              <a:gd fmla="*/ 171751 h 6227605" name="connsiteY12"/>
              <a:gd fmla="*/ 1695082 w 11224161" name="connsiteX13"/>
              <a:gd fmla="*/ 184451 h 6227605" name="connsiteY13"/>
              <a:gd fmla="*/ 171082 w 11224161" name="connsiteX14"/>
              <a:gd fmla="*/ 400351 h 6227605" name="connsiteY14"/>
              <a:gd fmla="*/ 171082 w 11224161" name="connsiteX15"/>
              <a:gd fmla="*/ 393861 h 622111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227605" w="11224161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5F5784-AB82-48AA-A4E8-0A653479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407" y="1752454"/>
            <a:ext cx="3947886" cy="335309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06A9A97-61B6-4AB5-8808-A7344AEA7E79}"/>
              </a:ext>
            </a:extLst>
          </p:cNvPr>
          <p:cNvGrpSpPr/>
          <p:nvPr/>
        </p:nvGrpSpPr>
        <p:grpSpPr>
          <a:xfrm>
            <a:off x="8390084" y="1752454"/>
            <a:ext cx="2777504" cy="1257487"/>
            <a:chOff x="7325360" y="2384859"/>
            <a:chExt cx="2777504" cy="125748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0A19212-76E4-403D-B700-062E634DBD37}"/>
                </a:ext>
              </a:extLst>
            </p:cNvPr>
            <p:cNvSpPr/>
            <p:nvPr/>
          </p:nvSpPr>
          <p:spPr>
            <a:xfrm>
              <a:off x="7325360" y="2737483"/>
              <a:ext cx="2777504" cy="8961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6AD5BE6-78A5-4307-80D8-BA9BB6EA2E82}"/>
                </a:ext>
              </a:extLst>
            </p:cNvPr>
            <p:cNvSpPr/>
            <p:nvPr/>
          </p:nvSpPr>
          <p:spPr>
            <a:xfrm>
              <a:off x="7860890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EA7F488-04A4-4A6D-B6A4-F08035FB9C9B}"/>
              </a:ext>
            </a:extLst>
          </p:cNvPr>
          <p:cNvGrpSpPr/>
          <p:nvPr/>
        </p:nvGrpSpPr>
        <p:grpSpPr>
          <a:xfrm>
            <a:off x="8390084" y="3740911"/>
            <a:ext cx="2777504" cy="1257487"/>
            <a:chOff x="7325360" y="2384859"/>
            <a:chExt cx="2777504" cy="125748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7E04949-7F67-4E15-A22B-02BA7C7D82E9}"/>
                </a:ext>
              </a:extLst>
            </p:cNvPr>
            <p:cNvSpPr/>
            <p:nvPr/>
          </p:nvSpPr>
          <p:spPr>
            <a:xfrm>
              <a:off x="7325360" y="2737483"/>
              <a:ext cx="2777504" cy="8961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6EE2266-0C7E-4109-BC1C-A926F7EECBCF}"/>
                </a:ext>
              </a:extLst>
            </p:cNvPr>
            <p:cNvSpPr/>
            <p:nvPr/>
          </p:nvSpPr>
          <p:spPr>
            <a:xfrm>
              <a:off x="7860890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63E266E-FB42-4A73-82E8-2218EAE9A6C3}"/>
              </a:ext>
            </a:extLst>
          </p:cNvPr>
          <p:cNvGrpSpPr/>
          <p:nvPr/>
        </p:nvGrpSpPr>
        <p:grpSpPr>
          <a:xfrm>
            <a:off x="1287323" y="1752454"/>
            <a:ext cx="2777504" cy="1257487"/>
            <a:chOff x="7325360" y="2384859"/>
            <a:chExt cx="2777504" cy="125748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FC04077-284D-4998-BB16-4A97400CB2F0}"/>
                </a:ext>
              </a:extLst>
            </p:cNvPr>
            <p:cNvSpPr/>
            <p:nvPr/>
          </p:nvSpPr>
          <p:spPr>
            <a:xfrm>
              <a:off x="7325360" y="2737483"/>
              <a:ext cx="2777504" cy="8961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D684CD2-E6FF-4C67-917E-19EE385BFC21}"/>
                </a:ext>
              </a:extLst>
            </p:cNvPr>
            <p:cNvSpPr/>
            <p:nvPr/>
          </p:nvSpPr>
          <p:spPr>
            <a:xfrm>
              <a:off x="7325359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0C45F2D-0A67-4C8D-89D0-D65F307080A6}"/>
              </a:ext>
            </a:extLst>
          </p:cNvPr>
          <p:cNvGrpSpPr/>
          <p:nvPr/>
        </p:nvGrpSpPr>
        <p:grpSpPr>
          <a:xfrm>
            <a:off x="1287323" y="3740911"/>
            <a:ext cx="2777504" cy="1257487"/>
            <a:chOff x="7325360" y="2384859"/>
            <a:chExt cx="2777504" cy="125748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79BAD7E-6DBD-4B2E-988F-91722D997C50}"/>
                </a:ext>
              </a:extLst>
            </p:cNvPr>
            <p:cNvSpPr/>
            <p:nvPr/>
          </p:nvSpPr>
          <p:spPr>
            <a:xfrm>
              <a:off x="7325360" y="2737483"/>
              <a:ext cx="2777504" cy="8961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ACD2E9B-BBDC-4FDF-B6FB-22C25674599B}"/>
                </a:ext>
              </a:extLst>
            </p:cNvPr>
            <p:cNvSpPr/>
            <p:nvPr/>
          </p:nvSpPr>
          <p:spPr>
            <a:xfrm>
              <a:off x="7325359" y="2384859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10101010101" pitchFamily="2" typeface="方正字迹-童体毛笔字体"/>
                  <a:ea charset="-122" panose="02010600010101010101" pitchFamily="2" typeface="方正字迹-童体毛笔字体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val="126724081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卡通水彩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8DDD42EF-4470-475D-A7C0-519CE09ABA4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119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等线 Light</vt:lpstr>
      <vt:lpstr>等线</vt:lpstr>
      <vt:lpstr>微软雅黑</vt:lpstr>
      <vt:lpstr>Calibri Light</vt:lpstr>
      <vt:lpstr>Calibri</vt:lpstr>
      <vt:lpstr>方正字迹-童体毛笔字体</vt:lpstr>
      <vt:lpstr>迷你简准圆</vt:lpstr>
      <vt:lpstr>Franklin Gothic Heavy</vt:lpstr>
      <vt:lpstr>Franklin Gothic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2021-08-22T12:04:25Z</dcterms:created>
  <cp:lastPrinted>2021-08-22T12:04:25Z</cp:lastPrinted>
  <dcterms:modified xsi:type="dcterms:W3CDTF">2021-08-22T05:45:11Z</dcterms:modified>
  <cp:revision>1</cp:revision>
</cp:coreProperties>
</file>