
<file path=[Content_Types].xml><?xml version="1.0" encoding="utf-8"?>
<Types xmlns="http://schemas.openxmlformats.org/package/2006/content-types">
  <Default ContentType="image/x-emf" Extension="emf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vnd.openxmlformats-officedocument.spreadsheetml.sheet" Extension="xlsx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ms-office.chartcolorstyle+xml" PartName="/ppt/charts/colors1.xml"/>
  <Override ContentType="application/vnd.ms-office.chartcolorstyle+xml" PartName="/ppt/charts/colors2.xml"/>
  <Override ContentType="application/vnd.ms-office.chartstyle+xml" PartName="/ppt/charts/style1.xml"/>
  <Override ContentType="application/vnd.ms-office.chartstyle+xml" PartName="/ppt/charts/style2.xml"/>
  <Override ContentType="application/vnd.openxmlformats-officedocument.drawingml.diagramColors+xml" PartName="/ppt/diagrams/colors1.xml"/>
  <Override ContentType="application/vnd.openxmlformats-officedocument.drawingml.diagramData+xml" PartName="/ppt/diagrams/data1.xml"/>
  <Override ContentType="application/vnd.ms-office.drawingml.diagramDrawing+xml" PartName="/ppt/diagrams/drawing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60" r:id="rId1"/>
  </p:sldMasterIdLst>
  <p:sldIdLst>
    <p:sldId id="256" r:id="rId2"/>
    <p:sldId id="257" r:id="rId3"/>
    <p:sldId id="263" r:id="rId4"/>
    <p:sldId id="258" r:id="rId5"/>
    <p:sldId id="259" r:id="rId6"/>
    <p:sldId id="260" r:id="rId7"/>
    <p:sldId id="261" r:id="rId8"/>
    <p:sldId id="262" r:id="rId9"/>
    <p:sldId id="286" r:id="rId10"/>
    <p:sldId id="264" r:id="rId11"/>
    <p:sldId id="266" r:id="rId12"/>
    <p:sldId id="265" r:id="rId13"/>
    <p:sldId id="267" r:id="rId14"/>
    <p:sldId id="268" r:id="rId15"/>
    <p:sldId id="287" r:id="rId16"/>
    <p:sldId id="269" r:id="rId17"/>
    <p:sldId id="270" r:id="rId18"/>
    <p:sldId id="271" r:id="rId19"/>
    <p:sldId id="272" r:id="rId20"/>
    <p:sldId id="273" r:id="rId21"/>
    <p:sldId id="274" r:id="rId22"/>
    <p:sldId id="281" r:id="rId23"/>
    <p:sldId id="288" r:id="rId24"/>
    <p:sldId id="275" r:id="rId25"/>
    <p:sldId id="277" r:id="rId26"/>
    <p:sldId id="278" r:id="rId27"/>
    <p:sldId id="279" r:id="rId28"/>
    <p:sldId id="280" r:id="rId29"/>
    <p:sldId id="276" r:id="rId30"/>
    <p:sldId id="282" r:id="rId31"/>
  </p:sldIdLst>
  <p:sldSz cx="12192000" cy="6858000"/>
  <p:notesSz cx="6858000" cy="9144000"/>
  <p:embeddedFontLst>
    <p:embeddedFont>
      <p:font typeface="方正正中黑简体" panose="02010600030101010101" charset="-122"/>
      <p:regular r:id="rId33"/>
    </p:embeddedFont>
    <p:embeddedFont>
      <p:font typeface="Calibri Light" panose="020F0302020204030204" pitchFamily="34" charset="0"/>
      <p:regular r:id="rId34"/>
      <p:italic r:id="rId35"/>
    </p:embeddedFont>
    <p:embeddedFont>
      <p:font typeface="方正兰亭细黑_GBK_M" panose="02010600030101010101" charset="2"/>
      <p:regular r:id="rId36"/>
    </p:embeddedFont>
    <p:embeddedFont>
      <p:font typeface="Calibri" panose="020F0502020204030204" pitchFamily="34" charset="0"/>
      <p:regular r:id="rId37"/>
      <p:bold r:id="rId38"/>
      <p:italic r:id="rId39"/>
      <p:boldItalic r:id="rId40"/>
    </p:embeddedFont>
    <p:embeddedFont>
      <p:font typeface="方正大黑简体" panose="02010600030101010101" charset="-122"/>
      <p:regular r:id="rId41"/>
    </p:embeddedFont>
    <p:embeddedFont>
      <p:font typeface="方正正黑简体" panose="02010600030101010101" charset="-122"/>
      <p:regular r:id="rId42"/>
    </p:embeddedFont>
    <p:embeddedFont>
      <p:font typeface="方正兰亭细黑_GBK" panose="02010600030101010101" charset="-122"/>
      <p:regular r:id="rId43"/>
    </p:embeddedFont>
  </p:embeddedFontLst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17" userDrawn="1">
          <p15:clr>
            <a:srgbClr val="A4A3A4"/>
          </p15:clr>
        </p15:guide>
        <p15:guide id="3" orient="horz" pos="346" userDrawn="1">
          <p15:clr>
            <a:srgbClr val="A4A3A4"/>
          </p15:clr>
        </p15:guide>
        <p15:guide id="4" orient="horz" pos="3952" userDrawn="1">
          <p15:clr>
            <a:srgbClr val="A4A3A4"/>
          </p15:clr>
        </p15:guide>
        <p15:guide id="5" pos="7015" userDrawn="1">
          <p15:clr>
            <a:srgbClr val="A4A3A4"/>
          </p15:clr>
        </p15:guide>
        <p15:guide id="6" pos="642" userDrawn="1">
          <p15:clr>
            <a:srgbClr val="A4A3A4"/>
          </p15:clr>
        </p15:guide>
        <p15:guide id="8" orient="horz" pos="2160" userDrawn="1">
          <p15:clr>
            <a:srgbClr val="A4A3A4"/>
          </p15:clr>
        </p15:guide>
        <p15:guide id="9" orient="horz" pos="2500" userDrawn="1">
          <p15:clr>
            <a:srgbClr val="A4A3A4"/>
          </p15:clr>
        </p15:guide>
        <p15:guide id="10" orient="horz" pos="799" userDrawn="1">
          <p15:clr>
            <a:srgbClr val="A4A3A4"/>
          </p15:clr>
        </p15:guide>
        <p15:guide id="11" pos="2729" userDrawn="1">
          <p15:clr>
            <a:srgbClr val="A4A3A4"/>
          </p15:clr>
        </p15:guide>
        <p15:guide id="12" pos="48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054" autoAdjust="0"/>
    <p:restoredTop sz="94660"/>
  </p:normalViewPr>
  <p:slideViewPr>
    <p:cSldViewPr snapToGrid="0" showGuides="1">
      <p:cViewPr varScale="1">
        <p:scale>
          <a:sx n="67" d="100"/>
          <a:sy n="67" d="100"/>
        </p:scale>
        <p:origin x="-312" y="576"/>
      </p:cViewPr>
      <p:guideLst>
        <p:guide pos="3817"/>
        <p:guide orient="horz" pos="346"/>
        <p:guide orient="horz" pos="3952"/>
        <p:guide pos="7015"/>
        <p:guide pos="642"/>
        <p:guide orient="horz" pos="2160"/>
        <p:guide orient="horz" pos="2500"/>
        <p:guide orient="horz" pos="799"/>
        <p:guide pos="2729"/>
        <p:guide pos="4883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9.xml" Type="http://schemas.openxmlformats.org/officeDocument/2006/relationships/slide"/><Relationship Id="rId11" Target="slides/slide10.xml" Type="http://schemas.openxmlformats.org/officeDocument/2006/relationships/slide"/><Relationship Id="rId12" Target="slides/slide11.xml" Type="http://schemas.openxmlformats.org/officeDocument/2006/relationships/slide"/><Relationship Id="rId13" Target="slides/slide12.xml" Type="http://schemas.openxmlformats.org/officeDocument/2006/relationships/slide"/><Relationship Id="rId14" Target="slides/slide13.xml" Type="http://schemas.openxmlformats.org/officeDocument/2006/relationships/slide"/><Relationship Id="rId15" Target="slides/slide14.xml" Type="http://schemas.openxmlformats.org/officeDocument/2006/relationships/slide"/><Relationship Id="rId16" Target="slides/slide15.xml" Type="http://schemas.openxmlformats.org/officeDocument/2006/relationships/slide"/><Relationship Id="rId17" Target="slides/slide16.xml" Type="http://schemas.openxmlformats.org/officeDocument/2006/relationships/slide"/><Relationship Id="rId18" Target="slides/slide17.xml" Type="http://schemas.openxmlformats.org/officeDocument/2006/relationships/slide"/><Relationship Id="rId19" Target="slides/slide18.xml" Type="http://schemas.openxmlformats.org/officeDocument/2006/relationships/slide"/><Relationship Id="rId2" Target="slides/slide1.xml" Type="http://schemas.openxmlformats.org/officeDocument/2006/relationships/slide"/><Relationship Id="rId20" Target="slides/slide19.xml" Type="http://schemas.openxmlformats.org/officeDocument/2006/relationships/slide"/><Relationship Id="rId21" Target="slides/slide20.xml" Type="http://schemas.openxmlformats.org/officeDocument/2006/relationships/slide"/><Relationship Id="rId22" Target="slides/slide21.xml" Type="http://schemas.openxmlformats.org/officeDocument/2006/relationships/slide"/><Relationship Id="rId23" Target="slides/slide22.xml" Type="http://schemas.openxmlformats.org/officeDocument/2006/relationships/slide"/><Relationship Id="rId24" Target="slides/slide23.xml" Type="http://schemas.openxmlformats.org/officeDocument/2006/relationships/slide"/><Relationship Id="rId25" Target="slides/slide24.xml" Type="http://schemas.openxmlformats.org/officeDocument/2006/relationships/slide"/><Relationship Id="rId26" Target="slides/slide25.xml" Type="http://schemas.openxmlformats.org/officeDocument/2006/relationships/slide"/><Relationship Id="rId27" Target="slides/slide26.xml" Type="http://schemas.openxmlformats.org/officeDocument/2006/relationships/slide"/><Relationship Id="rId28" Target="slides/slide27.xml" Type="http://schemas.openxmlformats.org/officeDocument/2006/relationships/slide"/><Relationship Id="rId29" Target="slides/slide28.xml" Type="http://schemas.openxmlformats.org/officeDocument/2006/relationships/slide"/><Relationship Id="rId3" Target="slides/slide2.xml" Type="http://schemas.openxmlformats.org/officeDocument/2006/relationships/slide"/><Relationship Id="rId30" Target="slides/slide29.xml" Type="http://schemas.openxmlformats.org/officeDocument/2006/relationships/slide"/><Relationship Id="rId31" Target="slides/slide30.xml" Type="http://schemas.openxmlformats.org/officeDocument/2006/relationships/slide"/><Relationship Id="rId32" Target="tags/tag1.xml" Type="http://schemas.openxmlformats.org/officeDocument/2006/relationships/tags"/><Relationship Id="rId33" Target="fonts/font1.fntdata" Type="http://schemas.openxmlformats.org/officeDocument/2006/relationships/font"/><Relationship Id="rId34" Target="fonts/font2.fntdata" Type="http://schemas.openxmlformats.org/officeDocument/2006/relationships/font"/><Relationship Id="rId35" Target="fonts/font3.fntdata" Type="http://schemas.openxmlformats.org/officeDocument/2006/relationships/font"/><Relationship Id="rId36" Target="fonts/font4.fntdata" Type="http://schemas.openxmlformats.org/officeDocument/2006/relationships/font"/><Relationship Id="rId37" Target="fonts/font5.fntdata" Type="http://schemas.openxmlformats.org/officeDocument/2006/relationships/font"/><Relationship Id="rId38" Target="fonts/font6.fntdata" Type="http://schemas.openxmlformats.org/officeDocument/2006/relationships/font"/><Relationship Id="rId39" Target="fonts/font7.fntdata" Type="http://schemas.openxmlformats.org/officeDocument/2006/relationships/font"/><Relationship Id="rId4" Target="slides/slide3.xml" Type="http://schemas.openxmlformats.org/officeDocument/2006/relationships/slide"/><Relationship Id="rId40" Target="fonts/font8.fntdata" Type="http://schemas.openxmlformats.org/officeDocument/2006/relationships/font"/><Relationship Id="rId41" Target="fonts/font9.fntdata" Type="http://schemas.openxmlformats.org/officeDocument/2006/relationships/font"/><Relationship Id="rId42" Target="fonts/font10.fntdata" Type="http://schemas.openxmlformats.org/officeDocument/2006/relationships/font"/><Relationship Id="rId43" Target="fonts/font11.fntdata" Type="http://schemas.openxmlformats.org/officeDocument/2006/relationships/font"/><Relationship Id="rId44" Target="presProps.xml" Type="http://schemas.openxmlformats.org/officeDocument/2006/relationships/presProps"/><Relationship Id="rId45" Target="viewProps.xml" Type="http://schemas.openxmlformats.org/officeDocument/2006/relationships/viewProps"/><Relationship Id="rId46" Target="theme/theme1.xml" Type="http://schemas.openxmlformats.org/officeDocument/2006/relationships/theme"/><Relationship Id="rId47" Target="tableStyles.xml" Type="http://schemas.openxmlformats.org/officeDocument/2006/relationships/tableStyles"/><Relationship Id="rId5" Target="slides/slide4.xml" Type="http://schemas.openxmlformats.org/officeDocument/2006/relationships/slide"/><Relationship Id="rId6" Target="slides/slide5.xml" Type="http://schemas.openxmlformats.org/officeDocument/2006/relationships/slide"/><Relationship Id="rId7" Target="slides/slide6.xml" Type="http://schemas.openxmlformats.org/officeDocument/2006/relationships/slide"/><Relationship Id="rId8" Target="slides/slide7.xml" Type="http://schemas.openxmlformats.org/officeDocument/2006/relationships/slide"/><Relationship Id="rId9" Target="slides/slide8.xml" Type="http://schemas.openxmlformats.org/officeDocument/2006/relationships/slide"/></Relationships>
</file>

<file path=ppt/charts/_rels/chart1.xml.rels><?xml version="1.0" encoding="UTF-8" standalone="yes"?><Relationships xmlns="http://schemas.openxmlformats.org/package/2006/relationships"><Relationship Id="rId1" Target="../embeddings/Microsoft_Excel_Worksheet1.xlsx" Type="http://schemas.openxmlformats.org/officeDocument/2006/relationships/package"/><Relationship Id="rId2" Target="colors1.xml" Type="http://schemas.microsoft.com/office/2011/relationships/chartColorStyle"/><Relationship Id="rId3" Target="style1.xml" Type="http://schemas.microsoft.com/office/2011/relationships/chartStyle"/></Relationships>
</file>

<file path=ppt/charts/_rels/chart2.xml.rels><?xml version="1.0" encoding="UTF-8" standalone="yes"?><Relationships xmlns="http://schemas.openxmlformats.org/package/2006/relationships"><Relationship Id="rId1" Target="../embeddings/Microsoft_Excel_Worksheet2.xlsx" Type="http://schemas.openxmlformats.org/officeDocument/2006/relationships/package"/><Relationship Id="rId2" Target="../media/image50.png" Type="http://schemas.openxmlformats.org/officeDocument/2006/relationships/image"/><Relationship Id="rId3" Target="../media/image51.png" Type="http://schemas.openxmlformats.org/officeDocument/2006/relationships/image"/><Relationship Id="rId4" Target="../media/image52.png" Type="http://schemas.openxmlformats.org/officeDocument/2006/relationships/image"/><Relationship Id="rId5" Target="colors2.xml" Type="http://schemas.microsoft.com/office/2011/relationships/chartColorStyle"/><Relationship Id="rId6" Target="style2.xml" Type="http://schemas.microsoft.com/office/2011/relationships/chartStyle"/></Relationships>
</file>

<file path=ppt/charts/chart1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p>
          <a:pPr>
            <a:defRPr sz="1862" b="0" i="0" u="none" strike="noStrike" kern="1200" spc="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  <a:cs typeface="+mn-cs"/>
            </a:defRPr>
          </a:pPr>
          <a:endParaRPr sz="1862" b="0" i="0" u="none" strike="noStrike" kern="1200" spc="0" baseline="0" smtId="4294967295">
            <a:solidFill>
              <a:schemeClr val="tx1">
                <a:lumMod val="65000"/>
                <a:lumOff val="35000"/>
              </a:schemeClr>
            </a:solidFill>
            <a:latin typeface="方正正黑简体" panose="02000000000000000000" pitchFamily="2" charset="-122"/>
            <a:ea typeface="方正正黑简体" panose="02000000000000000000" pitchFamily="2" charset="-122"/>
            <a:cs typeface="+mn-cs"/>
          </a:endParaRPr>
        </a:p>
      </c:txPr>
    </c:title>
    <c:autoTitleDeleted val="0"/>
    <c:plotArea>
      <c:bar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solidFill>
              <a:schemeClr val="accent1">
                <a:lumMod val="5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40"/>
        <c:overlap val="100"/>
        <c:axId val="432119744"/>
        <c:axId val="432809408"/>
      </c:barChart>
      <c:catAx>
        <c:axId val="432119744"/>
        <c:scaling>
          <c:orientation/>
        </c:scaling>
        <c:delete val="0"/>
        <c:axPos val="l"/>
        <c:numFmt formatCode="General" sourceLinked="1"/>
        <c:majorTickMark val="none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+mn-cs"/>
            </a:endParaRPr>
          </a:p>
        </c:txPr>
        <c:crossAx val="432809408"/>
        <c:crosses val="autoZero"/>
        <c:auto val="0"/>
        <c:lblAlgn val="ctr"/>
        <c:lblOffset/>
        <c:noMultiLvlLbl val="0"/>
      </c:catAx>
      <c:valAx>
        <c:axId val="432809408"/>
        <c:scaling>
          <c:orientation/>
        </c:scaling>
        <c:delete val="0"/>
        <c:axPos val="b"/>
        <c:numFmt formatCode="General" sourceLinked="1"/>
        <c:majorTickMark val="none"/>
        <c:minorTickMark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方正兰亭细黑_GBK" panose="02000000000000000000" pitchFamily="2" charset="-122"/>
                <a:ea typeface="方正兰亭细黑_GBK" panose="02000000000000000000" pitchFamily="2" charset="-122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方正兰亭细黑_GBK" panose="02000000000000000000" pitchFamily="2" charset="-122"/>
              <a:ea typeface="方正兰亭细黑_GBK" panose="02000000000000000000" pitchFamily="2" charset="-122"/>
              <a:cs typeface="+mn-cs"/>
            </a:endParaRPr>
          </a:p>
        </c:txPr>
        <c:crossAx val="432119744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hart2.xml><?xml version="1.0" encoding="utf-8"?>
<c:chartSpace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c="http://schemas.openxmlformats.org/drawingml/20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blipFill dpi="0" rotWithShape="1">
              <a:blip r:embed="rId2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blipFill>
              <a:blip r:embed="rId3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blipFill>
              <a:blip r:embed="rId4"/>
              <a:stretch>
                <a:fillRect/>
              </a:stretch>
            </a:blip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2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10"/>
        <c:overlap val="30"/>
        <c:axId val="432004256"/>
        <c:axId val="434208400"/>
      </c:barChart>
      <c:catAx>
        <c:axId val="432004256"/>
        <c:scaling>
          <c:orientation/>
        </c:scaling>
        <c:delete val="0"/>
        <c:axPos val="b"/>
        <c:numFmt formatCode="General" sourceLinked="1"/>
        <c:majorTickMark val="out"/>
        <c:minorTickMark val="none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p>
            <a:pPr>
              <a:defRPr sz="1197" b="0" i="0" u="none" strike="noStrike" kern="1200" baseline="0" smtId="4294967295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sz="1197" b="0" i="0" u="none" strike="noStrike" kern="1200" baseline="0" smtId="4294967295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c:txPr>
        <c:crossAx val="434208400"/>
        <c:crosses val="autoZero"/>
        <c:auto val="0"/>
        <c:lblAlgn val="ctr"/>
        <c:lblOffset/>
        <c:noMultiLvlLbl val="0"/>
      </c:catAx>
      <c:valAx>
        <c:axId val="434208400"/>
        <c:scaling>
          <c:orientation/>
        </c:scaling>
        <c:delete val="1"/>
        <c:axPos val="l"/>
        <c:numFmt formatCode="General" sourceLinked="1"/>
        <c:majorTickMark val="out"/>
        <c:minorTickMark val="none"/>
        <c:crossAx val="432004256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p>
      <a:pPr>
        <a:defRPr/>
      </a:pPr>
      <a:endParaRPr lang="zh-CN"/>
    </a:p>
  </c:txPr>
  <c:externalData r:id="rId1">
    <c:autoUpdate val="0"/>
  </c:externalData>
</c:chartSpace>
</file>

<file path=ppt/charts/colors1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a="http://schemas.openxmlformats.org/drawingml/2006/main" xmlns:cs="http://schemas.microsoft.com/office/drawing/2012/chartStyle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a="http://schemas.openxmlformats.org/drawingml/2006/main" xmlns:r="http://schemas.openxmlformats.org/officeDocument/2006/relationships" xmlns:cs="http://schemas.microsoft.com/office/drawing/2012/chartStyle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a="http://schemas.openxmlformats.org/drawingml/2006/main" xmlns:r="http://schemas.openxmlformats.org/officeDocument/2006/relationships" xmlns:cs="http://schemas.microsoft.com/office/drawing/2012/chartStyle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>
  <dgm:ptLst>
    <dgm:pt modelId="{57620EC9-CFF3-487C-8F43-FD95B4923701}" type="doc">
      <dgm:prSet loTypeId="urn:microsoft.com/office/officeart/2005/8/layout/venn2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908FC6A4-08BD-4959-8570-64F1D16565AC}" type="parTrans" cxnId="{FAA29109-0419-4971-AA99-5580B6604222}">
      <dgm:prSet/>
      <dgm:spPr/>
      <dgm:t>
        <a:bodyPr/>
        <a:lstStyle/>
        <a:p>
          <a:endParaRPr lang="zh-CN" altLang="en-US"/>
        </a:p>
      </dgm:t>
    </dgm:pt>
    <dgm:pt modelId="{55454EFF-AA50-4039-80C6-679761FE6702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smtClean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  <a:endParaRPr lang="zh-CN" altLang="en-US">
            <a:latin typeface="方正正中黑简体" panose="02000000000000000000" pitchFamily="2" charset="-122"/>
            <a:ea typeface="方正正中黑简体" panose="02000000000000000000" pitchFamily="2" charset="-122"/>
          </a:endParaRPr>
        </a:p>
      </dgm:t>
    </dgm:pt>
    <dgm:pt modelId="{1168C83C-7F7B-4ECE-BDBB-8619FDF264BE}" type="sibTrans" cxnId="{FAA29109-0419-4971-AA99-5580B6604222}">
      <dgm:prSet/>
      <dgm:spPr/>
      <dgm:t>
        <a:bodyPr/>
        <a:lstStyle/>
        <a:p>
          <a:endParaRPr lang="zh-CN" altLang="en-US"/>
        </a:p>
      </dgm:t>
    </dgm:pt>
    <dgm:pt modelId="{44A1E85A-316E-485F-9CC0-23077FE4FF2D}" type="parTrans" cxnId="{B575472A-F7C5-4835-987F-D182E36307A0}">
      <dgm:prSet/>
      <dgm:spPr/>
      <dgm:t>
        <a:bodyPr/>
        <a:lstStyle/>
        <a:p>
          <a:endParaRPr lang="zh-CN" altLang="en-US"/>
        </a:p>
      </dgm:t>
    </dgm:pt>
    <dgm:pt modelId="{4D7229E0-8E87-422F-98D8-DA4C6CCC452D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smtClean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  <a:endParaRPr lang="zh-CN" altLang="en-US">
            <a:latin typeface="方正正中黑简体" panose="02000000000000000000" pitchFamily="2" charset="-122"/>
            <a:ea typeface="方正正中黑简体" panose="02000000000000000000" pitchFamily="2" charset="-122"/>
          </a:endParaRPr>
        </a:p>
      </dgm:t>
    </dgm:pt>
    <dgm:pt modelId="{2ED71CB5-C10D-414D-BC69-9221CCBE8BA8}" type="sibTrans" cxnId="{B575472A-F7C5-4835-987F-D182E36307A0}">
      <dgm:prSet/>
      <dgm:spPr/>
      <dgm:t>
        <a:bodyPr/>
        <a:lstStyle/>
        <a:p>
          <a:endParaRPr lang="zh-CN" altLang="en-US"/>
        </a:p>
      </dgm:t>
    </dgm:pt>
    <dgm:pt modelId="{09493095-35B6-4DEA-8EA7-5C91B936FEFB}" type="parTrans" cxnId="{6D02BF08-F4C7-4F09-91B3-17665BD7C81E}">
      <dgm:prSet/>
      <dgm:spPr/>
      <dgm:t>
        <a:bodyPr/>
        <a:lstStyle/>
        <a:p>
          <a:endParaRPr lang="zh-CN" altLang="en-US"/>
        </a:p>
      </dgm:t>
    </dgm:pt>
    <dgm:pt modelId="{58DD82E6-6111-462D-8779-88119A464AD0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smtClean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  <a:endParaRPr lang="zh-CN" altLang="en-US">
            <a:latin typeface="方正正中黑简体" panose="02000000000000000000" pitchFamily="2" charset="-122"/>
            <a:ea typeface="方正正中黑简体" panose="02000000000000000000" pitchFamily="2" charset="-122"/>
          </a:endParaRPr>
        </a:p>
      </dgm:t>
    </dgm:pt>
    <dgm:pt modelId="{43CB17E7-0267-4796-8892-94D923279F70}" type="sibTrans" cxnId="{6D02BF08-F4C7-4F09-91B3-17665BD7C81E}">
      <dgm:prSet/>
      <dgm:spPr/>
      <dgm:t>
        <a:bodyPr/>
        <a:lstStyle/>
        <a:p>
          <a:endParaRPr lang="zh-CN" altLang="en-US"/>
        </a:p>
      </dgm:t>
    </dgm:pt>
    <dgm:pt modelId="{C000CE68-855E-4EC6-A8A3-0B8790F055AD}" type="parTrans" cxnId="{7AA7ABAB-AA2C-4EBB-9339-2E52CBAC54A8}">
      <dgm:prSet/>
      <dgm:spPr/>
      <dgm:t>
        <a:bodyPr/>
        <a:lstStyle/>
        <a:p>
          <a:endParaRPr lang="zh-CN" altLang="en-US"/>
        </a:p>
      </dgm:t>
    </dgm:pt>
    <dgm:pt modelId="{0607C59F-ECBF-4160-9175-F9194579B0B7}">
      <dgm:prSet phldrT="[文本]"/>
      <dgm:spPr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lumMod val="75000"/>
              </a:schemeClr>
            </a:gs>
          </a:gsLst>
        </a:gradFill>
      </dgm:spPr>
      <dgm:t>
        <a:bodyPr/>
        <a:lstStyle/>
        <a:p>
          <a:r>
            <a:rPr lang="zh-CN" altLang="en-US" smtClean="0">
              <a:latin typeface="方正正中黑简体" panose="02000000000000000000" pitchFamily="2" charset="-122"/>
              <a:ea typeface="方正正中黑简体" panose="02000000000000000000" pitchFamily="2" charset="-122"/>
            </a:rPr>
            <a:t>请输入标题</a:t>
          </a:r>
          <a:endParaRPr lang="zh-CN" altLang="en-US">
            <a:latin typeface="方正正中黑简体" panose="02000000000000000000" pitchFamily="2" charset="-122"/>
            <a:ea typeface="方正正中黑简体" panose="02000000000000000000" pitchFamily="2" charset="-122"/>
          </a:endParaRPr>
        </a:p>
      </dgm:t>
    </dgm:pt>
    <dgm:pt modelId="{541269C2-937E-4C1B-ACD0-29E9ACDB62EA}" type="sibTrans" cxnId="{7AA7ABAB-AA2C-4EBB-9339-2E52CBAC54A8}">
      <dgm:prSet/>
      <dgm:spPr/>
      <dgm:t>
        <a:bodyPr/>
        <a:lstStyle/>
        <a:p>
          <a:endParaRPr lang="zh-CN" altLang="en-US"/>
        </a:p>
      </dgm:t>
    </dgm:pt>
    <dgm:pt modelId="{E361C366-3441-4A6F-8544-F0C74E9AB94C}" type="pres">
      <dgm:prSet presAssocID="{57620EC9-CFF3-487C-8F43-FD95B4923701}" presName="Name0">
        <dgm:presLayoutVars>
          <dgm:chMax val="7"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4382CFD8-19D1-492E-84E7-AA8DD7BD9480}" type="pres">
      <dgm:prSet presAssocID="{57620EC9-CFF3-487C-8F43-FD95B4923701}" presName="comp1"/>
      <dgm:spPr/>
      <dgm:t>
        <a:bodyPr/>
        <a:lstStyle/>
        <a:p/>
      </dgm:t>
    </dgm:pt>
    <dgm:pt modelId="{448BFB69-2399-42E2-A452-11F4934E762B}" type="pres">
      <dgm:prSet presAssocID="{57620EC9-CFF3-487C-8F43-FD95B4923701}" presName="circle1" presStyleLbl="node1" presStyleCnt="4"/>
      <dgm:spPr/>
      <dgm:t>
        <a:bodyPr/>
        <a:lstStyle/>
        <a:p>
          <a:endParaRPr lang="zh-CN" altLang="en-US"/>
        </a:p>
      </dgm:t>
    </dgm:pt>
    <dgm:pt modelId="{70302254-14B4-4886-8C84-2795E2732BAD}" type="pres">
      <dgm:prSet presAssocID="{57620EC9-CFF3-487C-8F43-FD95B4923701}" presName="c1text" presStyleLbl="node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F013CCE9-25F2-4186-B831-B3508D614AE5}" type="pres">
      <dgm:prSet presAssocID="{57620EC9-CFF3-487C-8F43-FD95B4923701}" presName="comp2"/>
      <dgm:spPr/>
      <dgm:t>
        <a:bodyPr/>
        <a:lstStyle/>
        <a:p/>
      </dgm:t>
    </dgm:pt>
    <dgm:pt modelId="{11BCB45C-5FC9-45F6-A35B-2ECA9ADA8FFB}" type="pres">
      <dgm:prSet presAssocID="{57620EC9-CFF3-487C-8F43-FD95B4923701}" presName="circle2" presStyleLbl="node1" presStyleIdx="1" presStyleCnt="4"/>
      <dgm:spPr/>
      <dgm:t>
        <a:bodyPr/>
        <a:lstStyle/>
        <a:p>
          <a:endParaRPr lang="zh-CN" altLang="en-US"/>
        </a:p>
      </dgm:t>
    </dgm:pt>
    <dgm:pt modelId="{E6D0A0DF-08C0-437A-A006-427054D09D59}" type="pres">
      <dgm:prSet presAssocID="{57620EC9-CFF3-487C-8F43-FD95B4923701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4385BED3-6F21-4021-9C74-E39D4F7CF78A}" type="pres">
      <dgm:prSet presAssocID="{57620EC9-CFF3-487C-8F43-FD95B4923701}" presName="comp3"/>
      <dgm:spPr/>
      <dgm:t>
        <a:bodyPr/>
        <a:lstStyle/>
        <a:p/>
      </dgm:t>
    </dgm:pt>
    <dgm:pt modelId="{CD806D99-3D63-4070-A96C-9AC76838958B}" type="pres">
      <dgm:prSet presAssocID="{57620EC9-CFF3-487C-8F43-FD95B4923701}" presName="circle3" presStyleLbl="node1" presStyleIdx="2" presStyleCnt="4"/>
      <dgm:spPr/>
      <dgm:t>
        <a:bodyPr/>
        <a:lstStyle/>
        <a:p>
          <a:endParaRPr lang="zh-CN" altLang="en-US"/>
        </a:p>
      </dgm:t>
    </dgm:pt>
    <dgm:pt modelId="{0E250AB2-2644-4BAC-9999-64CB68D604F8}" type="pres">
      <dgm:prSet presAssocID="{57620EC9-CFF3-487C-8F43-FD95B4923701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30568E2-9886-4459-9C43-D76978FD40BE}" type="pres">
      <dgm:prSet presAssocID="{57620EC9-CFF3-487C-8F43-FD95B4923701}" presName="comp4"/>
      <dgm:spPr/>
      <dgm:t>
        <a:bodyPr/>
        <a:lstStyle/>
        <a:p/>
      </dgm:t>
    </dgm:pt>
    <dgm:pt modelId="{9C72EB82-E5BF-45F1-AC5B-298D1AF25B74}" type="pres">
      <dgm:prSet presAssocID="{57620EC9-CFF3-487C-8F43-FD95B4923701}" presName="circle4" presStyleLbl="node1" presStyleIdx="3" presStyleCnt="4"/>
      <dgm:spPr/>
      <dgm:t>
        <a:bodyPr/>
        <a:lstStyle/>
        <a:p>
          <a:endParaRPr lang="zh-CN" altLang="en-US"/>
        </a:p>
      </dgm:t>
    </dgm:pt>
    <dgm:pt modelId="{4A19EEA7-0089-4FDD-9299-159100955092}" type="pres">
      <dgm:prSet presAssocID="{57620EC9-CFF3-487C-8F43-FD95B4923701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AA29109-0419-4971-AA99-5580B6604222}" srcId="{57620EC9-CFF3-487C-8F43-FD95B4923701}" destId="{55454EFF-AA50-4039-80C6-679761FE6702}" srcOrd="0" destOrd="0" parTransId="{908FC6A4-08BD-4959-8570-64F1D16565AC}" sibTransId="{1168C83C-7F7B-4ECE-BDBB-8619FDF264BE}"/>
    <dgm:cxn modelId="{B575472A-F7C5-4835-987F-D182E36307A0}" srcId="{57620EC9-CFF3-487C-8F43-FD95B4923701}" destId="{4D7229E0-8E87-422F-98D8-DA4C6CCC452D}" srcOrd="1" destOrd="0" parTransId="{44A1E85A-316E-485F-9CC0-23077FE4FF2D}" sibTransId="{2ED71CB5-C10D-414D-BC69-9221CCBE8BA8}"/>
    <dgm:cxn modelId="{6D02BF08-F4C7-4F09-91B3-17665BD7C81E}" srcId="{57620EC9-CFF3-487C-8F43-FD95B4923701}" destId="{58DD82E6-6111-462D-8779-88119A464AD0}" srcOrd="2" destOrd="0" parTransId="{09493095-35B6-4DEA-8EA7-5C91B936FEFB}" sibTransId="{43CB17E7-0267-4796-8892-94D923279F70}"/>
    <dgm:cxn modelId="{7AA7ABAB-AA2C-4EBB-9339-2E52CBAC54A8}" srcId="{57620EC9-CFF3-487C-8F43-FD95B4923701}" destId="{0607C59F-ECBF-4160-9175-F9194579B0B7}" srcOrd="3" destOrd="0" parTransId="{C000CE68-855E-4EC6-A8A3-0B8790F055AD}" sibTransId="{541269C2-937E-4C1B-ACD0-29E9ACDB62EA}"/>
    <dgm:cxn modelId="{51089BAA-76C7-4E3E-8216-4F3B4B0A7776}" type="presOf" srcId="{57620EC9-CFF3-487C-8F43-FD95B4923701}" destId="{E361C366-3441-4A6F-8544-F0C74E9AB94C}" srcOrd="0" destOrd="0" presId="urn:microsoft.com/office/officeart/2005/8/layout/venn2"/>
    <dgm:cxn modelId="{1FD42783-4704-4221-B0BB-BCC96ECB8905}" type="presParOf" srcId="{E361C366-3441-4A6F-8544-F0C74E9AB94C}" destId="{4382CFD8-19D1-492E-84E7-AA8DD7BD9480}" srcOrd="0" destOrd="0" presId="urn:microsoft.com/office/officeart/2005/8/layout/venn2"/>
    <dgm:cxn modelId="{1C3DA827-ACA1-4118-9C6C-8D315CB18EFB}" type="presParOf" srcId="{4382CFD8-19D1-492E-84E7-AA8DD7BD9480}" destId="{448BFB69-2399-42E2-A452-11F4934E762B}" srcOrd="0" destOrd="0" presId="urn:microsoft.com/office/officeart/2005/8/layout/venn2"/>
    <dgm:cxn modelId="{8992F73E-D880-417A-B178-7B29C0D04948}" type="presOf" srcId="{55454EFF-AA50-4039-80C6-679761FE6702}" destId="{448BFB69-2399-42E2-A452-11F4934E762B}" srcOrd="0" destOrd="0" presId="urn:microsoft.com/office/officeart/2005/8/layout/venn2"/>
    <dgm:cxn modelId="{F993F474-5AF3-4AC2-8D03-E030263B1503}" type="presParOf" srcId="{4382CFD8-19D1-492E-84E7-AA8DD7BD9480}" destId="{70302254-14B4-4886-8C84-2795E2732BAD}" srcOrd="1" destOrd="0" presId="urn:microsoft.com/office/officeart/2005/8/layout/venn2"/>
    <dgm:cxn modelId="{1F47D606-F957-4522-A3DC-817C5549AA5F}" type="presOf" srcId="{55454EFF-AA50-4039-80C6-679761FE6702}" destId="{70302254-14B4-4886-8C84-2795E2732BAD}" srcOrd="1" destOrd="0" presId="urn:microsoft.com/office/officeart/2005/8/layout/venn2"/>
    <dgm:cxn modelId="{8A90F18D-F4D2-4CA9-B566-F4D50CAED1D6}" type="presParOf" srcId="{E361C366-3441-4A6F-8544-F0C74E9AB94C}" destId="{F013CCE9-25F2-4186-B831-B3508D614AE5}" srcOrd="1" destOrd="0" presId="urn:microsoft.com/office/officeart/2005/8/layout/venn2"/>
    <dgm:cxn modelId="{4E1F0175-B12F-4103-9349-97B739463285}" type="presParOf" srcId="{F013CCE9-25F2-4186-B831-B3508D614AE5}" destId="{11BCB45C-5FC9-45F6-A35B-2ECA9ADA8FFB}" srcOrd="0" destOrd="0" presId="urn:microsoft.com/office/officeart/2005/8/layout/venn2"/>
    <dgm:cxn modelId="{01BF9022-21F2-437E-A81A-A54D5B61FB34}" type="presOf" srcId="{4D7229E0-8E87-422F-98D8-DA4C6CCC452D}" destId="{11BCB45C-5FC9-45F6-A35B-2ECA9ADA8FFB}" srcOrd="0" destOrd="0" presId="urn:microsoft.com/office/officeart/2005/8/layout/venn2"/>
    <dgm:cxn modelId="{1CCB8FDC-0365-49EB-A8C0-4FABFCEF9B43}" type="presParOf" srcId="{F013CCE9-25F2-4186-B831-B3508D614AE5}" destId="{E6D0A0DF-08C0-437A-A006-427054D09D59}" srcOrd="1" destOrd="0" presId="urn:microsoft.com/office/officeart/2005/8/layout/venn2"/>
    <dgm:cxn modelId="{E5C3DE30-4100-40CA-B1BA-F2E3C21DD6D6}" type="presOf" srcId="{4D7229E0-8E87-422F-98D8-DA4C6CCC452D}" destId="{E6D0A0DF-08C0-437A-A006-427054D09D59}" srcOrd="1" destOrd="0" presId="urn:microsoft.com/office/officeart/2005/8/layout/venn2"/>
    <dgm:cxn modelId="{1D5A6758-6A16-4D81-BF7C-99E7329D7D37}" type="presParOf" srcId="{E361C366-3441-4A6F-8544-F0C74E9AB94C}" destId="{4385BED3-6F21-4021-9C74-E39D4F7CF78A}" srcOrd="2" destOrd="0" presId="urn:microsoft.com/office/officeart/2005/8/layout/venn2"/>
    <dgm:cxn modelId="{3430CF08-D78C-4E5F-8366-376B9935D1B2}" type="presParOf" srcId="{4385BED3-6F21-4021-9C74-E39D4F7CF78A}" destId="{CD806D99-3D63-4070-A96C-9AC76838958B}" srcOrd="0" destOrd="0" presId="urn:microsoft.com/office/officeart/2005/8/layout/venn2"/>
    <dgm:cxn modelId="{F958E511-DDBD-4214-AFE8-E89635B96E27}" type="presOf" srcId="{58DD82E6-6111-462D-8779-88119A464AD0}" destId="{CD806D99-3D63-4070-A96C-9AC76838958B}" srcOrd="0" destOrd="0" presId="urn:microsoft.com/office/officeart/2005/8/layout/venn2"/>
    <dgm:cxn modelId="{46C0D26F-6AA1-448B-BCE2-5529CE2E1D38}" type="presParOf" srcId="{4385BED3-6F21-4021-9C74-E39D4F7CF78A}" destId="{0E250AB2-2644-4BAC-9999-64CB68D604F8}" srcOrd="1" destOrd="0" presId="urn:microsoft.com/office/officeart/2005/8/layout/venn2"/>
    <dgm:cxn modelId="{D79518F9-683D-4B96-9637-8D6350DBCD65}" type="presOf" srcId="{58DD82E6-6111-462D-8779-88119A464AD0}" destId="{0E250AB2-2644-4BAC-9999-64CB68D604F8}" srcOrd="1" destOrd="0" presId="urn:microsoft.com/office/officeart/2005/8/layout/venn2"/>
    <dgm:cxn modelId="{8182FD0C-2087-4ECF-95AB-C701F0D582BF}" type="presParOf" srcId="{E361C366-3441-4A6F-8544-F0C74E9AB94C}" destId="{830568E2-9886-4459-9C43-D76978FD40BE}" srcOrd="3" destOrd="0" presId="urn:microsoft.com/office/officeart/2005/8/layout/venn2"/>
    <dgm:cxn modelId="{AAADDD23-72FB-455E-9696-5F60F37909F7}" type="presParOf" srcId="{830568E2-9886-4459-9C43-D76978FD40BE}" destId="{9C72EB82-E5BF-45F1-AC5B-298D1AF25B74}" srcOrd="0" destOrd="0" presId="urn:microsoft.com/office/officeart/2005/8/layout/venn2"/>
    <dgm:cxn modelId="{BD2D90A8-FA2B-49A5-9213-12417B70DC1A}" type="presOf" srcId="{0607C59F-ECBF-4160-9175-F9194579B0B7}" destId="{9C72EB82-E5BF-45F1-AC5B-298D1AF25B74}" srcOrd="0" destOrd="0" presId="urn:microsoft.com/office/officeart/2005/8/layout/venn2"/>
    <dgm:cxn modelId="{1823F3D6-8FC6-49B5-BAD3-ACF95321FE37}" type="presParOf" srcId="{830568E2-9886-4459-9C43-D76978FD40BE}" destId="{4A19EEA7-0089-4FDD-9299-159100955092}" srcOrd="1" destOrd="0" presId="urn:microsoft.com/office/officeart/2005/8/layout/venn2"/>
    <dgm:cxn modelId="{A4DD1666-ACAB-41F2-B8D2-ABC66EEFD350}" type="presOf" srcId="{0607C59F-ECBF-4160-9175-F9194579B0B7}" destId="{4A19EEA7-0089-4FDD-9299-15910095509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mc="http://schemas.openxmlformats.org/markup-compatibility/2006" xmlns:p="http://schemas.openxmlformats.org/presentationml/2006/main" xmlns:dsp="http://schemas.microsoft.com/office/drawing/2008/diagram">
  <dsp:spTree>
    <dsp:nvGrpSpPr>
      <dsp:cNvPr id="22" name=""/>
      <dsp:cNvGrpSpPr/>
    </dsp:nvGrpSpPr>
    <dsp:grpSpPr/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xml="http://www.w3.org/XML/1998/namespace" xmlns:wp="http://schemas.openxmlformats.org/drawingml/2006/wordprocessingDrawing" xmlns:a14="http://schemas.microsoft.com/office/drawing/2010/main" xmlns:dgm="http://schemas.openxmlformats.org/drawingml/2006/diagram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1 1" cnt="1 0"/>
            <dgm:constrLst/>
            <dgm:ruleLst>
              <dgm:rule type="primFontSz" val="5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2 1" cnt="1 0"/>
            <dgm:constrLst/>
            <dgm:ruleLst>
              <dgm:rule type="primFontSz" val="5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3 1" cnt="1 0"/>
            <dgm:constrLst/>
            <dgm:ruleLst>
              <dgm:rule type="primFontSz" val="5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4 1" cnt="1 0"/>
            <dgm:constrLst/>
            <dgm:ruleLst>
              <dgm:rule type="primFontSz" val="5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5 1" cnt="1 0"/>
            <dgm:constrLst/>
            <dgm:ruleLst>
              <dgm:rule type="primFontSz" val="5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6 1" cnt="1 0"/>
            <dgm:constrLst/>
            <dgm:ruleLst>
              <dgm:rule type="primFontSz" val="5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type="rect" r:blip="" hideGeom="1">
              <dgm:adjLst/>
            </dgm:shape>
            <dgm:presOf axis="ch desOrSelf" ptType="node node" st="7 1" cnt="1 0"/>
            <dgm:constrLst/>
            <dgm:ruleLst>
              <dgm:rule type="primFontSz" val="5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arget="../media/image1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media/image2.jpeg" Type="http://schemas.openxmlformats.org/officeDocument/2006/relationships/image"/><Relationship Id="rId2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9" name="组合 8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7" name="矩形 6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8" name="矩形 7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178152623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extLst mod="1">
    <p:ext uri="{DCECCB84-F9BA-43D5-87BE-67443E8EF086}">
      <p15:sldGuideLst>
        <p15:guide id="1" pos="3840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97961886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88409238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0150494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2360012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74339393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69117236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94778093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792485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5688613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8797254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Ext cx="12192000" cy="6858000"/>
          </a:xfrm>
        </p:grpSpPr>
        <p:sp>
          <p:nvSpPr>
            <p:cNvPr id="3" name="矩形 2"/>
            <p:cNvSpPr/>
            <p:nvPr userDrawn="1"/>
          </p:nvSpPr>
          <p:spPr>
            <a:xfrm>
              <a:off x="0" y="0"/>
              <a:ext cx="6096000" cy="6858000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4" name="矩形 3"/>
            <p:cNvSpPr/>
            <p:nvPr userDrawn="1"/>
          </p:nvSpPr>
          <p:spPr>
            <a:xfrm>
              <a:off x="6096000" y="0"/>
              <a:ext cx="6096000" cy="6858000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  <a:ln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val="308895626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023532499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9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4572611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0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1010047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14853059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73989755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74527934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20311437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65929232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93872714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2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0933869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52542092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3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8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72103722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6302403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094222900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2230530268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1156594176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455331957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</p:spTree>
    <p:extLst>
      <p:ext uri="{BB962C8B-B14F-4D97-AF65-F5344CB8AC3E}">
        <p14:creationId val="3475737691"/>
      </p:ext>
    </p:extLst>
  </p:cSld>
  <p:clrMapOvr>
    <a:masterClrMapping/>
  </p:clrMapOvr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slideLayouts/slideLayout12.xml" Type="http://schemas.openxmlformats.org/officeDocument/2006/relationships/slideLayout"/><Relationship Id="rId13" Target="../slideLayouts/slideLayout13.xml" Type="http://schemas.openxmlformats.org/officeDocument/2006/relationships/slideLayout"/><Relationship Id="rId14" Target="../slideLayouts/slideLayout14.xml" Type="http://schemas.openxmlformats.org/officeDocument/2006/relationships/slideLayout"/><Relationship Id="rId15" Target="../slideLayouts/slideLayout15.xml" Type="http://schemas.openxmlformats.org/officeDocument/2006/relationships/slideLayout"/><Relationship Id="rId16" Target="../slideLayouts/slideLayout16.xml" Type="http://schemas.openxmlformats.org/officeDocument/2006/relationships/slideLayout"/><Relationship Id="rId17" Target="../slideLayouts/slideLayout17.xml" Type="http://schemas.openxmlformats.org/officeDocument/2006/relationships/slideLayout"/><Relationship Id="rId18" Target="../slideLayouts/slideLayout18.xml" Type="http://schemas.openxmlformats.org/officeDocument/2006/relationships/slideLayout"/><Relationship Id="rId19" Target="../slideLayouts/slideLayout19.xml" Type="http://schemas.openxmlformats.org/officeDocument/2006/relationships/slideLayout"/><Relationship Id="rId2" Target="../slideLayouts/slideLayout2.xml" Type="http://schemas.openxmlformats.org/officeDocument/2006/relationships/slideLayout"/><Relationship Id="rId20" Target="../slideLayouts/slideLayout20.xml" Type="http://schemas.openxmlformats.org/officeDocument/2006/relationships/slideLayout"/><Relationship Id="rId21" Target="../slideLayouts/slideLayout21.xml" Type="http://schemas.openxmlformats.org/officeDocument/2006/relationships/slideLayout"/><Relationship Id="rId22" Target="../slideLayouts/slideLayout22.xml" Type="http://schemas.openxmlformats.org/officeDocument/2006/relationships/slideLayout"/><Relationship Id="rId23" Target="../slideLayouts/slideLayout23.xml" Type="http://schemas.openxmlformats.org/officeDocument/2006/relationships/slideLayout"/><Relationship Id="rId24" Target="../slideLayouts/slideLayout24.xml" Type="http://schemas.openxmlformats.org/officeDocument/2006/relationships/slideLayout"/><Relationship Id="rId25" Target="../slideLayouts/slideLayout25.xml" Type="http://schemas.openxmlformats.org/officeDocument/2006/relationships/slideLayout"/><Relationship Id="rId26" Target="../slideLayouts/slideLayout26.xml" Type="http://schemas.openxmlformats.org/officeDocument/2006/relationships/slideLayout"/><Relationship Id="rId27" Target="../slideLayouts/slideLayout27.xml" Type="http://schemas.openxmlformats.org/officeDocument/2006/relationships/slideLayout"/><Relationship Id="rId28" Target="../slideLayouts/slideLayout28.xml" Type="http://schemas.openxmlformats.org/officeDocument/2006/relationships/slideLayout"/><Relationship Id="rId29" Target="../slideLayouts/slideLayout29.xml" Type="http://schemas.openxmlformats.org/officeDocument/2006/relationships/slideLayout"/><Relationship Id="rId3" Target="../slideLayouts/slideLayout3.xml" Type="http://schemas.openxmlformats.org/officeDocument/2006/relationships/slideLayout"/><Relationship Id="rId30" Target="../slideLayouts/slideLayout30.xml" Type="http://schemas.openxmlformats.org/officeDocument/2006/relationships/slideLayout"/><Relationship Id="rId31" Target="../theme/theme1.xml" Type="http://schemas.openxmlformats.org/officeDocument/2006/relationships/theme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D1AEE-5CC6-4131-9368-D4B3327E4E61}" type="datetimeFigureOut">
              <a:rPr lang="zh-CN" altLang="en-US" smtClean="0"/>
              <a:t>2015/3/13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F5C85A-C9C5-4126-B537-342D910F660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636483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0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  <p:sldLayoutId id="2147483774" r:id="rId18"/>
    <p:sldLayoutId id="2147483775" r:id="rId19"/>
    <p:sldLayoutId id="2147483776" r:id="rId20"/>
    <p:sldLayoutId id="2147483777" r:id="rId21"/>
    <p:sldLayoutId id="2147483778" r:id="rId22"/>
    <p:sldLayoutId id="2147483779" r:id="rId23"/>
    <p:sldLayoutId id="2147483780" r:id="rId24"/>
    <p:sldLayoutId id="2147483781" r:id="rId25"/>
    <p:sldLayoutId id="2147483782" r:id="rId26"/>
    <p:sldLayoutId id="2147483783" r:id="rId27"/>
    <p:sldLayoutId id="2147483784" r:id="rId28"/>
    <p:sldLayoutId id="2147483785" r:id="rId29"/>
    <p:sldLayoutId id="2147483786" r:id="rId30"/>
  </p:sldLayoutIdLst>
  <mc:AlternateContent>
    <mc:Choice Requires="p14">
      <p:transition spd="med" p14:dur="700">
        <p:fade/>
      </p:transition>
    </mc:Choice>
    <mc:Fallback>
      <p:transition spd="med">
        <p:fade/>
      </p:transition>
    </mc:Fallback>
  </mc:AlternateContent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/Relationships>
</file>

<file path=ppt/slides/_rels/slide10.xml.rels><?xml version="1.0" encoding="UTF-8" standalone="yes"?><Relationships xmlns="http://schemas.openxmlformats.org/package/2006/relationships"><Relationship Id="rId1" Target="../slideLayouts/slideLayout11.xml" Type="http://schemas.openxmlformats.org/officeDocument/2006/relationships/slideLayout"/></Relationships>
</file>

<file path=ppt/slides/_rels/slide11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/Relationships>
</file>

<file path=ppt/slides/_rels/slide12.xml.rels><?xml version="1.0" encoding="UTF-8" standalone="yes"?><Relationships xmlns="http://schemas.openxmlformats.org/package/2006/relationships"><Relationship Id="rId1" Target="../slideLayouts/slideLayout13.xml" Type="http://schemas.openxmlformats.org/officeDocument/2006/relationships/slideLayout"/></Relationships>
</file>

<file path=ppt/slides/_rels/slide13.xml.rels><?xml version="1.0" encoding="UTF-8" standalone="yes"?><Relationships xmlns="http://schemas.openxmlformats.org/package/2006/relationships"><Relationship Id="rId1" Target="../slideLayouts/slideLayout14.xml" Type="http://schemas.openxmlformats.org/officeDocument/2006/relationships/slideLayout"/><Relationship Id="rId2" Target="../charts/chart1.xml" Type="http://schemas.openxmlformats.org/officeDocument/2006/relationships/chart"/><Relationship Id="rId3" Target="../media/image7.jpeg" Type="http://schemas.openxmlformats.org/officeDocument/2006/relationships/image"/><Relationship Id="rId4" Target="../media/image8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15.xml" Type="http://schemas.openxmlformats.org/officeDocument/2006/relationships/slideLayout"/></Relationships>
</file>

<file path=ppt/slides/_rels/slide15.xml.rels><?xml version="1.0" encoding="UTF-8" standalone="yes"?><Relationships xmlns="http://schemas.openxmlformats.org/package/2006/relationships"><Relationship Id="rId1" Target="../slideLayouts/slideLayout16.xml" Type="http://schemas.openxmlformats.org/officeDocument/2006/relationships/slideLayout"/></Relationships>
</file>

<file path=ppt/slides/_rels/slide16.xml.rels><?xml version="1.0" encoding="UTF-8" standalone="yes"?><Relationships xmlns="http://schemas.openxmlformats.org/package/2006/relationships"><Relationship Id="rId1" Target="../slideLayouts/slideLayout17.xml" Type="http://schemas.openxmlformats.org/officeDocument/2006/relationships/slideLayout"/><Relationship Id="rId2" Target="../media/image9.jpeg" Type="http://schemas.openxmlformats.org/officeDocument/2006/relationships/image"/><Relationship Id="rId3" Target="../media/image10.png" Type="http://schemas.openxmlformats.org/officeDocument/2006/relationships/image"/><Relationship Id="rId4" Target="../media/image11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18.xml" Type="http://schemas.openxmlformats.org/officeDocument/2006/relationships/slideLayout"/><Relationship Id="rId2" Target="../media/image12.emf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19.xml" Type="http://schemas.openxmlformats.org/officeDocument/2006/relationships/slideLayout"/><Relationship Id="rId2" Target="../media/image13.png" Type="http://schemas.openxmlformats.org/officeDocument/2006/relationships/image"/><Relationship Id="rId3" Target="../media/image14.jpeg" Type="http://schemas.openxmlformats.org/officeDocument/2006/relationships/image"/><Relationship Id="rId4" Target="../media/image15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0.xml" Type="http://schemas.openxmlformats.org/officeDocument/2006/relationships/slideLayout"/></Relationships>
</file>

<file path=ppt/slides/_rels/slide2.xml.rels><?xml version="1.0" encoding="UTF-8" standalone="yes"?><Relationships xmlns="http://schemas.openxmlformats.org/package/2006/relationships"><Relationship Id="rId1" Target="../slideLayouts/slideLayout3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1.xml" Type="http://schemas.openxmlformats.org/officeDocument/2006/relationships/slideLayout"/><Relationship Id="rId10" Target="../media/image24.png" Type="http://schemas.openxmlformats.org/officeDocument/2006/relationships/image"/><Relationship Id="rId11" Target="../media/image25.png" Type="http://schemas.openxmlformats.org/officeDocument/2006/relationships/image"/><Relationship Id="rId12" Target="../media/image26.png" Type="http://schemas.openxmlformats.org/officeDocument/2006/relationships/image"/><Relationship Id="rId13" Target="../media/image27.png" Type="http://schemas.openxmlformats.org/officeDocument/2006/relationships/image"/><Relationship Id="rId14" Target="../media/image28.png" Type="http://schemas.openxmlformats.org/officeDocument/2006/relationships/image"/><Relationship Id="rId15" Target="../media/image29.png" Type="http://schemas.openxmlformats.org/officeDocument/2006/relationships/image"/><Relationship Id="rId16" Target="../media/image30.png" Type="http://schemas.openxmlformats.org/officeDocument/2006/relationships/image"/><Relationship Id="rId17" Target="../media/image31.png" Type="http://schemas.openxmlformats.org/officeDocument/2006/relationships/image"/><Relationship Id="rId18" Target="../media/image32.png" Type="http://schemas.openxmlformats.org/officeDocument/2006/relationships/image"/><Relationship Id="rId19" Target="../media/image33.png" Type="http://schemas.openxmlformats.org/officeDocument/2006/relationships/image"/><Relationship Id="rId2" Target="../media/image16.png" Type="http://schemas.openxmlformats.org/officeDocument/2006/relationships/image"/><Relationship Id="rId20" Target="../media/image34.png" Type="http://schemas.openxmlformats.org/officeDocument/2006/relationships/image"/><Relationship Id="rId21" Target="../media/image35.png" Type="http://schemas.openxmlformats.org/officeDocument/2006/relationships/image"/><Relationship Id="rId22" Target="../media/image36.png" Type="http://schemas.openxmlformats.org/officeDocument/2006/relationships/image"/><Relationship Id="rId23" Target="../media/image37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Relationship Id="rId5" Target="../media/image19.png" Type="http://schemas.openxmlformats.org/officeDocument/2006/relationships/image"/><Relationship Id="rId6" Target="../media/image20.png" Type="http://schemas.openxmlformats.org/officeDocument/2006/relationships/image"/><Relationship Id="rId7" Target="../media/image21.png" Type="http://schemas.openxmlformats.org/officeDocument/2006/relationships/image"/><Relationship Id="rId8" Target="../media/image22.png" Type="http://schemas.openxmlformats.org/officeDocument/2006/relationships/image"/><Relationship Id="rId9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2.xml" Type="http://schemas.openxmlformats.org/officeDocument/2006/relationships/slideLayout"/></Relationships>
</file>

<file path=ppt/slides/_rels/slide22.xml.rels><?xml version="1.0" encoding="UTF-8" standalone="yes"?><Relationships xmlns="http://schemas.openxmlformats.org/package/2006/relationships"><Relationship Id="rId1" Target="../slideLayouts/slideLayout23.xml" Type="http://schemas.openxmlformats.org/officeDocument/2006/relationships/slideLayout"/><Relationship Id="rId2" Target="../media/image38.jpeg" Type="http://schemas.openxmlformats.org/officeDocument/2006/relationships/image"/><Relationship Id="rId3" Target="../media/image39.jpeg" Type="http://schemas.openxmlformats.org/officeDocument/2006/relationships/image"/><Relationship Id="rId4" Target="../media/image40.jpeg" Type="http://schemas.openxmlformats.org/officeDocument/2006/relationships/image"/><Relationship Id="rId5" Target="../media/image41.jpeg" Type="http://schemas.openxmlformats.org/officeDocument/2006/relationships/image"/><Relationship Id="rId6" Target="../media/image42.jpeg" Type="http://schemas.openxmlformats.org/officeDocument/2006/relationships/image"/><Relationship Id="rId7" Target="../media/image43.jpeg" Type="http://schemas.openxmlformats.org/officeDocument/2006/relationships/image"/><Relationship Id="rId8" Target="../media/image44.jpeg" Type="http://schemas.openxmlformats.org/officeDocument/2006/relationships/image"/><Relationship Id="rId9" Target="../media/image45.jpe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4.xml" Type="http://schemas.openxmlformats.org/officeDocument/2006/relationships/slideLayout"/></Relationships>
</file>

<file path=ppt/slides/_rels/slide24.xml.rels><?xml version="1.0" encoding="UTF-8" standalone="yes"?><Relationships xmlns="http://schemas.openxmlformats.org/package/2006/relationships"><Relationship Id="rId1" Target="../slideLayouts/slideLayout25.xml" Type="http://schemas.openxmlformats.org/officeDocument/2006/relationships/slideLayout"/><Relationship Id="rId2" Target="../media/image46.jpeg" Type="http://schemas.openxmlformats.org/officeDocument/2006/relationships/image"/><Relationship Id="rId3" Target="../media/image47.jpe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6.xml" Type="http://schemas.openxmlformats.org/officeDocument/2006/relationships/slideLayout"/><Relationship Id="rId2" Target="../media/image49.jpeg" Type="http://schemas.openxmlformats.org/officeDocument/2006/relationships/image"/><Relationship Id="rId3" Target="../charts/chart2.xml" Type="http://schemas.openxmlformats.org/officeDocument/2006/relationships/chart"/></Relationships>
</file>

<file path=ppt/slides/_rels/slide26.xml.rels><?xml version="1.0" encoding="UTF-8" standalone="yes"?><Relationships xmlns="http://schemas.openxmlformats.org/package/2006/relationships"><Relationship Id="rId1" Target="../slideLayouts/slideLayout27.xml" Type="http://schemas.openxmlformats.org/officeDocument/2006/relationships/slideLayout"/></Relationships>
</file>

<file path=ppt/slides/_rels/slide27.xml.rels><?xml version="1.0" encoding="UTF-8" standalone="yes"?><Relationships xmlns="http://schemas.openxmlformats.org/package/2006/relationships"><Relationship Id="rId1" Target="../slideLayouts/slideLayout28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9.xml" Type="http://schemas.openxmlformats.org/officeDocument/2006/relationships/slideLayout"/><Relationship Id="rId2" Target="../media/image53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30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4.xml" Type="http://schemas.openxmlformats.org/officeDocument/2006/relationships/slideLayout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5.xml" Type="http://schemas.openxmlformats.org/officeDocument/2006/relationships/slideLayout"/><Relationship Id="rId2" Target="../diagrams/drawing1.xml" Type="http://schemas.microsoft.com/office/2007/relationships/diagramDrawing"/><Relationship Id="rId3" Target="../diagrams/data1.xml" Type="http://schemas.openxmlformats.org/officeDocument/2006/relationships/diagramData"/><Relationship Id="rId4" Target="../diagrams/layout1.xml" Type="http://schemas.openxmlformats.org/officeDocument/2006/relationships/diagramLayout"/><Relationship Id="rId5" Target="../diagrams/quickStyle1.xml" Type="http://schemas.openxmlformats.org/officeDocument/2006/relationships/diagramQuickStyle"/><Relationship Id="rId6" Target="../diagrams/colors1.xml" Type="http://schemas.openxmlformats.org/officeDocument/2006/relationships/diagramColors"/></Relationships>
</file>

<file path=ppt/slides/_rels/slide5.xml.rels><?xml version="1.0" encoding="UTF-8" standalone="yes"?><Relationships xmlns="http://schemas.openxmlformats.org/package/2006/relationships"><Relationship Id="rId1" Target="../slideLayouts/slideLayout6.xml" Type="http://schemas.openxmlformats.org/officeDocument/2006/relationships/slideLayou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7.xml.rels><?xml version="1.0" encoding="UTF-8" standalone="yes"?><Relationships xmlns="http://schemas.openxmlformats.org/package/2006/relationships"><Relationship Id="rId1" Target="../slideLayouts/slideLayout8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9.xml" Type="http://schemas.openxmlformats.org/officeDocument/2006/relationships/slideLayout"/></Relationships>
</file>

<file path=ppt/slides/_rels/slide9.xml.rels><?xml version="1.0" encoding="UTF-8" standalone="yes"?><Relationships xmlns="http://schemas.openxmlformats.org/package/2006/relationships"><Relationship Id="rId1" Target="../slideLayouts/slideLayout10.xml" Type="http://schemas.openxmlformats.org/officeDocument/2006/relationships/slideLayout"/><Relationship Id="rId2" Target="../media/image5.jpeg" Type="http://schemas.openxmlformats.org/officeDocument/2006/relationships/image"/><Relationship Id="rId3" Target="../media/image6.jpeg" Type="http://schemas.openxmlformats.org/officeDocument/2006/relationships/image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0" name="组合 39"/>
          <p:cNvGrpSpPr/>
          <p:nvPr/>
        </p:nvGrpSpPr>
        <p:grpSpPr>
          <a:xfrm>
            <a:off x="1537009" y="1443876"/>
            <a:ext cx="9767261" cy="4465322"/>
            <a:chOff x="1441759" y="1173302"/>
            <a:chExt cx="9645765" cy="5008091"/>
          </a:xfrm>
        </p:grpSpPr>
        <p:sp>
          <p:nvSpPr>
            <p:cNvPr id="5" name="文本框 4"/>
            <p:cNvSpPr txBox="1"/>
            <p:nvPr/>
          </p:nvSpPr>
          <p:spPr>
            <a:xfrm>
              <a:off x="1441759" y="1173303"/>
              <a:ext cx="4663723" cy="5008089"/>
            </a:xfrm>
            <a:prstGeom prst="rect">
              <a:avLst/>
            </a:prstGeom>
            <a:solidFill>
              <a:schemeClr val="bg1">
                <a:alpha val="65000"/>
              </a:schemeClr>
            </a:solidFill>
          </p:spPr>
          <p:txBody>
            <a:bodyPr lIns="252000" rIns="0" rtlCol="0" wrap="square">
              <a:spAutoFit/>
            </a:bodyPr>
            <a:lstStyle/>
            <a:p>
              <a:r>
                <a:rPr altLang="zh-CN" lang="en-US" smtClean="0" sz="28700">
                  <a:solidFill>
                    <a:schemeClr val="accent1">
                      <a:lumMod val="75000"/>
                    </a:schemeClr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20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5945950" y="1173302"/>
              <a:ext cx="5141574" cy="5008089"/>
            </a:xfrm>
            <a:prstGeom prst="rect">
              <a:avLst/>
            </a:prstGeom>
            <a:solidFill>
              <a:schemeClr val="accent1">
                <a:lumMod val="75000"/>
                <a:alpha val="65000"/>
              </a:schemeClr>
            </a:solidFill>
          </p:spPr>
          <p:txBody>
            <a:bodyPr lIns="252000" rIns="0" rtlCol="0" wrap="square">
              <a:spAutoFit/>
            </a:bodyPr>
            <a:lstStyle/>
            <a:p>
              <a:r>
                <a:rPr altLang="zh-CN" lang="en-US" smtClean="0" sz="28700">
                  <a:solidFill>
                    <a:schemeClr val="bg1"/>
                  </a:solidFill>
                  <a:latin charset="-122" panose="03000509000000000000" pitchFamily="65" typeface="方正大黑简体"/>
                  <a:ea charset="-122" panose="03000509000000000000" pitchFamily="65" typeface="方正大黑简体"/>
                </a:rPr>
                <a:t>1X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210365" y="2907629"/>
            <a:ext cx="5743235" cy="1188721"/>
            <a:chOff x="5726122" y="4661824"/>
            <a:chExt cx="5572615" cy="1569815"/>
          </a:xfrm>
        </p:grpSpPr>
        <p:sp>
          <p:nvSpPr>
            <p:cNvPr id="10" name="文本框 9"/>
            <p:cNvSpPr txBox="1"/>
            <p:nvPr/>
          </p:nvSpPr>
          <p:spPr>
            <a:xfrm>
              <a:off x="5726122" y="4661824"/>
              <a:ext cx="2766497" cy="1569813"/>
            </a:xfrm>
            <a:prstGeom prst="rect">
              <a:avLst/>
            </a:prstGeom>
            <a:solidFill>
              <a:schemeClr val="bg1"/>
            </a:solidFill>
          </p:spPr>
          <p:txBody>
            <a:bodyPr lIns="108000" rIns="0" rtlCol="0" wrap="none">
              <a:spAutoFit/>
            </a:bodyPr>
            <a:lstStyle/>
            <a:p>
              <a:r>
                <a:rPr altLang="en-US" lang="zh-CN" sz="7200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年终工</a:t>
              </a:r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8513379" y="4661826"/>
              <a:ext cx="2785359" cy="156981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txBody>
            <a:bodyPr lIns="36000" rtlCol="0" wrap="none">
              <a:spAutoFit/>
            </a:bodyPr>
            <a:lstStyle/>
            <a:p>
              <a:r>
                <a:rPr altLang="en-US" lang="zh-CN" sz="72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作总结</a:t>
              </a:r>
            </a:p>
          </p:txBody>
        </p:sp>
      </p:grpSp>
      <p:grpSp>
        <p:nvGrpSpPr>
          <p:cNvPr id="42" name="Group 4"/>
          <p:cNvGrpSpPr>
            <a:grpSpLocks noChangeAspect="1"/>
          </p:cNvGrpSpPr>
          <p:nvPr/>
        </p:nvGrpSpPr>
        <p:grpSpPr>
          <a:xfrm>
            <a:off x="8171829" y="5594349"/>
            <a:ext cx="574675" cy="711200"/>
            <a:chOff x="3659" y="3132"/>
            <a:chExt cx="362" cy="448"/>
          </a:xfrm>
        </p:grpSpPr>
        <p:sp>
          <p:nvSpPr>
            <p:cNvPr id="43" name="AutoShape 3"/>
            <p:cNvSpPr>
              <a:spLocks noChangeArrowheads="1" noChangeAspect="1" noTextEdit="1"/>
            </p:cNvSpPr>
            <p:nvPr/>
          </p:nvSpPr>
          <p:spPr bwMode="auto">
            <a:xfrm>
              <a:off x="3659" y="3134"/>
              <a:ext cx="362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4" name="Freeform 5"/>
            <p:cNvSpPr/>
            <p:nvPr/>
          </p:nvSpPr>
          <p:spPr bwMode="auto">
            <a:xfrm>
              <a:off x="3659" y="3132"/>
              <a:ext cx="176" cy="441"/>
            </a:xfrm>
            <a:custGeom>
              <a:gdLst>
                <a:gd fmla="*/ 0 w 176" name="T0"/>
                <a:gd fmla="*/ 0 h 441" name="T1"/>
                <a:gd fmla="*/ 0 w 176" name="T2"/>
                <a:gd fmla="*/ 379 h 441" name="T3"/>
                <a:gd fmla="*/ 176 w 176" name="T4"/>
                <a:gd fmla="*/ 441 h 441" name="T5"/>
                <a:gd fmla="*/ 176 w 176" name="T6"/>
                <a:gd fmla="*/ 62 h 441" name="T7"/>
                <a:gd fmla="*/ 0 w 176" name="T8"/>
                <a:gd fmla="*/ 0 h 44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1" w="176">
                  <a:moveTo>
                    <a:pt x="0" y="0"/>
                  </a:moveTo>
                  <a:lnTo>
                    <a:pt x="0" y="379"/>
                  </a:lnTo>
                  <a:lnTo>
                    <a:pt x="176" y="441"/>
                  </a:lnTo>
                  <a:lnTo>
                    <a:pt x="176" y="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6"/>
            <p:cNvSpPr/>
            <p:nvPr/>
          </p:nvSpPr>
          <p:spPr bwMode="auto">
            <a:xfrm>
              <a:off x="3857" y="3132"/>
              <a:ext cx="162" cy="448"/>
            </a:xfrm>
            <a:custGeom>
              <a:gdLst>
                <a:gd fmla="*/ 162 w 162" name="T0"/>
                <a:gd fmla="*/ 0 h 448" name="T1"/>
                <a:gd fmla="*/ 0 w 162" name="T2"/>
                <a:gd fmla="*/ 72 h 448" name="T3"/>
                <a:gd fmla="*/ 0 w 162" name="T4"/>
                <a:gd fmla="*/ 448 h 448" name="T5"/>
                <a:gd fmla="*/ 162 w 162" name="T6"/>
                <a:gd fmla="*/ 376 h 448" name="T7"/>
                <a:gd fmla="*/ 162 w 162" name="T8"/>
                <a:gd fmla="*/ 0 h 448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48" w="162">
                  <a:moveTo>
                    <a:pt x="162" y="0"/>
                  </a:moveTo>
                  <a:lnTo>
                    <a:pt x="0" y="72"/>
                  </a:lnTo>
                  <a:lnTo>
                    <a:pt x="0" y="448"/>
                  </a:lnTo>
                  <a:lnTo>
                    <a:pt x="162" y="376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46" name="文本框 45"/>
          <p:cNvSpPr txBox="1"/>
          <p:nvPr/>
        </p:nvSpPr>
        <p:spPr>
          <a:xfrm>
            <a:off x="8962901" y="5785436"/>
            <a:ext cx="1510030" cy="3352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1600">
                <a:solidFill>
                  <a:schemeClr val="bg1"/>
                </a:solidFill>
                <a:latin charset="2" panose="02010600010101010101" pitchFamily="2" typeface="方正兰亭细黑_GBK_M"/>
                <a:ea charset="2" panose="02010600010101010101" pitchFamily="2" typeface="方正兰亭细黑_GBK_M"/>
                <a:cs charset="2" panose="02010600010101010101" pitchFamily="2" typeface="方正兰亭细黑_GBK_M"/>
              </a:rPr>
              <a:t>汇报人：XXX</a:t>
            </a:r>
          </a:p>
        </p:txBody>
      </p:sp>
    </p:spTree>
    <p:extLst>
      <p:ext uri="{BB962C8B-B14F-4D97-AF65-F5344CB8AC3E}">
        <p14:creationId val="107606453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6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27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28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31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32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33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6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37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38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41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42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43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46"/>
      <p:bldP grpId="1" spid="46"/>
    </p:bldLst>
  </p:timing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84" name="组合 83"/>
          <p:cNvGrpSpPr/>
          <p:nvPr/>
        </p:nvGrpSpPr>
        <p:grpSpPr>
          <a:xfrm flipH="1">
            <a:off x="6441629" y="1573352"/>
            <a:ext cx="4119975" cy="2148718"/>
            <a:chOff x="1550756" y="1580380"/>
            <a:chExt cx="4235527" cy="2208983"/>
          </a:xfrm>
        </p:grpSpPr>
        <p:sp>
          <p:nvSpPr>
            <p:cNvPr id="85" name="等腰三角形 41"/>
            <p:cNvSpPr/>
            <p:nvPr/>
          </p:nvSpPr>
          <p:spPr>
            <a:xfrm flipH="1" rot="5400000">
              <a:off x="2967260" y="1682963"/>
              <a:ext cx="222648" cy="3055655"/>
            </a:xfrm>
            <a:custGeom>
              <a:gdLst>
                <a:gd fmla="*/ 3727 w 222648" name="connsiteX0"/>
                <a:gd fmla="*/ 2984088 h 3055655" name="connsiteY0"/>
                <a:gd fmla="*/ 112190 w 222648" name="connsiteX1"/>
                <a:gd fmla="*/ 2339462 h 3055655" name="connsiteY1"/>
                <a:gd fmla="*/ 222648 w 222648" name="connsiteX2"/>
                <a:gd fmla="*/ 0 h 3055655" name="connsiteY2"/>
                <a:gd fmla="*/ 222648 w 222648" name="connsiteX3"/>
                <a:gd fmla="*/ 2984088 h 3055655" name="connsiteY3"/>
                <a:gd fmla="*/ 3727 w 222648" name="connsiteX4"/>
                <a:gd fmla="*/ 2984088 h 3055655" name="connsiteY4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b="b" l="l" r="r" t="t"/>
              <a:pathLst>
                <a:path h="3055655" w="222648">
                  <a:moveTo>
                    <a:pt x="3727" y="2984088"/>
                  </a:moveTo>
                  <a:cubicBezTo>
                    <a:pt x="-14683" y="2876650"/>
                    <a:pt x="37271" y="3497108"/>
                    <a:pt x="112190" y="2339462"/>
                  </a:cubicBezTo>
                  <a:cubicBezTo>
                    <a:pt x="187109" y="1181816"/>
                    <a:pt x="185829" y="779821"/>
                    <a:pt x="222648" y="0"/>
                  </a:cubicBezTo>
                  <a:lnTo>
                    <a:pt x="222648" y="2984088"/>
                  </a:lnTo>
                  <a:lnTo>
                    <a:pt x="3727" y="298408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1"/>
                </a:gs>
                <a:gs pos="59000">
                  <a:srgbClr val="5B595B"/>
                </a:gs>
                <a:gs pos="100000">
                  <a:schemeClr val="bg2">
                    <a:lumMod val="25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6" name="矩形 85"/>
            <p:cNvSpPr/>
            <p:nvPr/>
          </p:nvSpPr>
          <p:spPr>
            <a:xfrm>
              <a:off x="1622321" y="1580380"/>
              <a:ext cx="2984089" cy="1519083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87" name="椭圆 86"/>
            <p:cNvSpPr/>
            <p:nvPr/>
          </p:nvSpPr>
          <p:spPr>
            <a:xfrm>
              <a:off x="4311443" y="2314523"/>
              <a:ext cx="1474840" cy="1474840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algn="l" blurRad="152400" dist="1016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6000"/>
                <a:t>02</a:t>
              </a: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1996385" y="1799132"/>
              <a:ext cx="2426420" cy="1015457"/>
              <a:chOff x="6105041" y="1622704"/>
              <a:chExt cx="2426420" cy="1015457"/>
            </a:xfrm>
          </p:grpSpPr>
          <p:sp>
            <p:nvSpPr>
              <p:cNvPr id="89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gdLst>
                  <a:gd fmla="*/ 565 w 587" name="T0"/>
                  <a:gd fmla="*/ 211 h 621" name="T1"/>
                  <a:gd fmla="*/ 232 w 587" name="T2"/>
                  <a:gd fmla="*/ 88 h 621" name="T3"/>
                  <a:gd fmla="*/ 488 w 587" name="T4"/>
                  <a:gd fmla="*/ 435 h 621" name="T5"/>
                  <a:gd fmla="*/ 565 w 587" name="T6"/>
                  <a:gd fmla="*/ 211 h 621" name="T7"/>
                  <a:gd fmla="*/ 532 w 587" name="T8"/>
                  <a:gd fmla="*/ 195 h 621" name="T9"/>
                  <a:gd fmla="*/ 486 w 587" name="T10"/>
                  <a:gd fmla="*/ 194 h 621" name="T11"/>
                  <a:gd fmla="*/ 457 w 587" name="T12"/>
                  <a:gd fmla="*/ 194 h 621" name="T13"/>
                  <a:gd fmla="*/ 470 w 587" name="T14"/>
                  <a:gd fmla="*/ 160 h 621" name="T15"/>
                  <a:gd fmla="*/ 476 w 587" name="T16"/>
                  <a:gd fmla="*/ 118 h 621" name="T17"/>
                  <a:gd fmla="*/ 532 w 587" name="T18"/>
                  <a:gd fmla="*/ 195 h 621" name="T19"/>
                  <a:gd fmla="*/ 356 w 587" name="T20"/>
                  <a:gd fmla="*/ 75 h 621" name="T21"/>
                  <a:gd fmla="*/ 357 w 587" name="T22"/>
                  <a:gd fmla="*/ 75 h 621" name="T23"/>
                  <a:gd fmla="*/ 407 w 587" name="T24"/>
                  <a:gd fmla="*/ 83 h 621" name="T25"/>
                  <a:gd fmla="*/ 349 w 587" name="T26"/>
                  <a:gd fmla="*/ 90 h 621" name="T27"/>
                  <a:gd fmla="*/ 319 w 587" name="T28"/>
                  <a:gd fmla="*/ 79 h 621" name="T29"/>
                  <a:gd fmla="*/ 356 w 587" name="T30"/>
                  <a:gd fmla="*/ 75 h 621" name="T31"/>
                  <a:gd fmla="*/ 284 w 587" name="T32"/>
                  <a:gd fmla="*/ 90 h 621" name="T33"/>
                  <a:gd fmla="*/ 362 w 587" name="T34"/>
                  <a:gd fmla="*/ 154 h 621" name="T35"/>
                  <a:gd fmla="*/ 317 w 587" name="T36"/>
                  <a:gd fmla="*/ 202 h 621" name="T37"/>
                  <a:gd fmla="*/ 312 w 587" name="T38"/>
                  <a:gd fmla="*/ 219 h 621" name="T39"/>
                  <a:gd fmla="*/ 260 w 587" name="T40"/>
                  <a:gd fmla="*/ 237 h 621" name="T41"/>
                  <a:gd fmla="*/ 348 w 587" name="T42"/>
                  <a:gd fmla="*/ 273 h 621" name="T43"/>
                  <a:gd fmla="*/ 336 w 587" name="T44"/>
                  <a:gd fmla="*/ 355 h 621" name="T45"/>
                  <a:gd fmla="*/ 304 w 587" name="T46"/>
                  <a:gd fmla="*/ 423 h 621" name="T47"/>
                  <a:gd fmla="*/ 288 w 587" name="T48"/>
                  <a:gd fmla="*/ 408 h 621" name="T49"/>
                  <a:gd fmla="*/ 237 w 587" name="T50"/>
                  <a:gd fmla="*/ 326 h 621" name="T51"/>
                  <a:gd fmla="*/ 232 w 587" name="T52"/>
                  <a:gd fmla="*/ 256 h 621" name="T53"/>
                  <a:gd fmla="*/ 206 w 587" name="T54"/>
                  <a:gd fmla="*/ 220 h 621" name="T55"/>
                  <a:gd fmla="*/ 182 w 587" name="T56"/>
                  <a:gd fmla="*/ 190 h 621" name="T57"/>
                  <a:gd fmla="*/ 284 w 587" name="T58"/>
                  <a:gd fmla="*/ 90 h 621" name="T59"/>
                  <a:gd fmla="*/ 486 w 587" name="T60"/>
                  <a:gd fmla="*/ 401 h 621" name="T61"/>
                  <a:gd fmla="*/ 479 w 587" name="T62"/>
                  <a:gd fmla="*/ 377 h 621" name="T63"/>
                  <a:gd fmla="*/ 461 w 587" name="T64"/>
                  <a:gd fmla="*/ 328 h 621" name="T65"/>
                  <a:gd fmla="*/ 448 w 587" name="T66"/>
                  <a:gd fmla="*/ 292 h 621" name="T67"/>
                  <a:gd fmla="*/ 441 w 587" name="T68"/>
                  <a:gd fmla="*/ 236 h 621" name="T69"/>
                  <a:gd fmla="*/ 538 w 587" name="T70"/>
                  <a:gd fmla="*/ 214 h 621" name="T71"/>
                  <a:gd fmla="*/ 545 w 587" name="T72"/>
                  <a:gd fmla="*/ 265 h 621" name="T73"/>
                  <a:gd fmla="*/ 486 w 587" name="T74"/>
                  <a:gd fmla="*/ 401 h 62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621" w="587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90" name="组合 89"/>
              <p:cNvGrpSpPr/>
              <p:nvPr/>
            </p:nvGrpSpPr>
            <p:grpSpPr>
              <a:xfrm>
                <a:off x="6105041" y="1644272"/>
                <a:ext cx="2426420" cy="993889"/>
                <a:chOff x="774864" y="4213596"/>
                <a:chExt cx="2426420" cy="993889"/>
              </a:xfrm>
            </p:grpSpPr>
            <p:sp>
              <p:nvSpPr>
                <p:cNvPr id="91" name="文本框 90"/>
                <p:cNvSpPr txBox="1"/>
                <p:nvPr/>
              </p:nvSpPr>
              <p:spPr>
                <a:xfrm>
                  <a:off x="1382781" y="4213596"/>
                  <a:ext cx="1232505" cy="344684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6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92" name="矩形 91"/>
                <p:cNvSpPr/>
                <p:nvPr/>
              </p:nvSpPr>
              <p:spPr>
                <a:xfrm>
                  <a:off x="774864" y="4707415"/>
                  <a:ext cx="2426420" cy="470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2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197" name="组合 3196"/>
          <p:cNvGrpSpPr/>
          <p:nvPr/>
        </p:nvGrpSpPr>
        <p:grpSpPr>
          <a:xfrm>
            <a:off x="1630396" y="1571241"/>
            <a:ext cx="4119974" cy="2148718"/>
            <a:chOff x="1630396" y="1571241"/>
            <a:chExt cx="4119974" cy="2148718"/>
          </a:xfrm>
        </p:grpSpPr>
        <p:grpSp>
          <p:nvGrpSpPr>
            <p:cNvPr id="3196" name="组合 3195"/>
            <p:cNvGrpSpPr/>
            <p:nvPr/>
          </p:nvGrpSpPr>
          <p:grpSpPr>
            <a:xfrm>
              <a:off x="1630396" y="1571241"/>
              <a:ext cx="2972292" cy="1694217"/>
              <a:chOff x="1630396" y="1571241"/>
              <a:chExt cx="2972292" cy="1694217"/>
            </a:xfrm>
          </p:grpSpPr>
          <p:sp>
            <p:nvSpPr>
              <p:cNvPr id="42" name="等腰三角形 41"/>
              <p:cNvSpPr/>
              <p:nvPr/>
            </p:nvSpPr>
            <p:spPr>
              <a:xfrm flipH="1" rot="5400000">
                <a:off x="3008255" y="1671025"/>
                <a:ext cx="216574" cy="2972292"/>
              </a:xfrm>
              <a:custGeom>
                <a:gdLst>
                  <a:gd fmla="*/ 3727 w 222648" name="connsiteX0"/>
                  <a:gd fmla="*/ 2984088 h 3055655" name="connsiteY0"/>
                  <a:gd fmla="*/ 112190 w 222648" name="connsiteX1"/>
                  <a:gd fmla="*/ 2339462 h 3055655" name="connsiteY1"/>
                  <a:gd fmla="*/ 222648 w 222648" name="connsiteX2"/>
                  <a:gd fmla="*/ 0 h 3055655" name="connsiteY2"/>
                  <a:gd fmla="*/ 222648 w 222648" name="connsiteX3"/>
                  <a:gd fmla="*/ 2984088 h 3055655" name="connsiteY3"/>
                  <a:gd fmla="*/ 3727 w 222648" name="connsiteX4"/>
                  <a:gd fmla="*/ 2984088 h 305565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055655" w="222648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1700008" y="1571241"/>
                <a:ext cx="2902678" cy="1477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2063867" y="1805005"/>
                <a:ext cx="2360223" cy="966774"/>
                <a:chOff x="774864" y="4213596"/>
                <a:chExt cx="2426420" cy="993889"/>
              </a:xfrm>
            </p:grpSpPr>
            <p:sp>
              <p:nvSpPr>
                <p:cNvPr id="54" name="文本框 53"/>
                <p:cNvSpPr txBox="1"/>
                <p:nvPr/>
              </p:nvSpPr>
              <p:spPr>
                <a:xfrm>
                  <a:off x="1382781" y="4213596"/>
                  <a:ext cx="1232505" cy="344684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6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55" name="矩形 54"/>
                <p:cNvSpPr/>
                <p:nvPr/>
              </p:nvSpPr>
              <p:spPr>
                <a:xfrm>
                  <a:off x="774864" y="4707415"/>
                  <a:ext cx="2426420" cy="47002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2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  <p:grpSp>
            <p:nvGrpSpPr>
              <p:cNvPr id="3142" name="组合 3141"/>
              <p:cNvGrpSpPr/>
              <p:nvPr/>
            </p:nvGrpSpPr>
            <p:grpSpPr>
              <a:xfrm>
                <a:off x="2149579" y="1703601"/>
                <a:ext cx="303524" cy="303526"/>
                <a:chOff x="6443217" y="1547174"/>
                <a:chExt cx="363537" cy="363538"/>
              </a:xfrm>
              <a:solidFill>
                <a:schemeClr val="accent1">
                  <a:lumMod val="75000"/>
                </a:schemeClr>
              </a:solidFill>
            </p:grpSpPr>
            <p:sp>
              <p:nvSpPr>
                <p:cNvPr id="118" name="Freeform 42"/>
                <p:cNvSpPr/>
                <p:nvPr/>
              </p:nvSpPr>
              <p:spPr bwMode="auto">
                <a:xfrm>
                  <a:off x="6624192" y="1547174"/>
                  <a:ext cx="136525" cy="73025"/>
                </a:xfrm>
                <a:custGeom>
                  <a:gdLst>
                    <a:gd fmla="*/ 105 w 117" name="T0"/>
                    <a:gd fmla="*/ 63 h 63" name="T1"/>
                    <a:gd fmla="*/ 58 w 117" name="T2"/>
                    <a:gd fmla="*/ 29 h 63" name="T3"/>
                    <a:gd fmla="*/ 0 w 117" name="T4"/>
                    <a:gd fmla="*/ 16 h 63" name="T5"/>
                    <a:gd fmla="*/ 0 w 117" name="T6"/>
                    <a:gd fmla="*/ 0 h 63" name="T7"/>
                    <a:gd fmla="*/ 65 w 117" name="T8"/>
                    <a:gd fmla="*/ 14 h 63" name="T9"/>
                    <a:gd fmla="*/ 117 w 117" name="T10"/>
                    <a:gd fmla="*/ 52 h 63" name="T11"/>
                    <a:gd fmla="*/ 105 w 117" name="T12"/>
                    <a:gd fmla="*/ 63 h 6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117">
                      <a:moveTo>
                        <a:pt x="105" y="63"/>
                      </a:moveTo>
                      <a:cubicBezTo>
                        <a:pt x="92" y="48"/>
                        <a:pt x="76" y="37"/>
                        <a:pt x="58" y="29"/>
                      </a:cubicBezTo>
                      <a:cubicBezTo>
                        <a:pt x="40" y="20"/>
                        <a:pt x="2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3" y="0"/>
                        <a:pt x="45" y="4"/>
                        <a:pt x="65" y="14"/>
                      </a:cubicBezTo>
                      <a:cubicBezTo>
                        <a:pt x="85" y="23"/>
                        <a:pt x="103" y="36"/>
                        <a:pt x="117" y="52"/>
                      </a:cubicBezTo>
                      <a:lnTo>
                        <a:pt x="105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9" name="Freeform 43"/>
                <p:cNvSpPr/>
                <p:nvPr/>
              </p:nvSpPr>
              <p:spPr bwMode="auto">
                <a:xfrm flipH="1">
                  <a:off x="6624192" y="1547174"/>
                  <a:ext cx="0" cy="17463"/>
                </a:xfrm>
                <a:custGeom>
                  <a:gdLst>
                    <a:gd fmla="*/ 11 h 11" name="T0"/>
                    <a:gd fmla="*/ 0 h 11" name="T1"/>
                    <a:gd fmla="*/ 0 h 11" name="T2"/>
                    <a:gd fmla="*/ 0 h 11" name="T3"/>
                    <a:gd fmla="*/ 11 h 11" name="T4"/>
                    <a:gd fmla="*/ 11 h 11" name="T5"/>
                    <a:gd fmla="*/ 11 h 1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0" name="Freeform 44"/>
                <p:cNvSpPr/>
                <p:nvPr/>
              </p:nvSpPr>
              <p:spPr bwMode="auto">
                <a:xfrm flipH="1">
                  <a:off x="6624192" y="1891661"/>
                  <a:ext cx="0" cy="19050"/>
                </a:xfrm>
                <a:custGeom>
                  <a:gdLst>
                    <a:gd fmla="*/ 12 h 12" name="T0"/>
                    <a:gd fmla="*/ 12 h 12" name="T1"/>
                    <a:gd fmla="*/ 12 h 12" name="T2"/>
                    <a:gd fmla="*/ 0 h 12" name="T3"/>
                    <a:gd fmla="*/ 0 h 12" name="T4"/>
                    <a:gd fmla="*/ 0 h 12" name="T5"/>
                    <a:gd fmla="*/ 12 h 12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1" name="Freeform 45"/>
                <p:cNvSpPr/>
                <p:nvPr/>
              </p:nvSpPr>
              <p:spPr bwMode="auto">
                <a:xfrm>
                  <a:off x="6746429" y="1607499"/>
                  <a:ext cx="60325" cy="120650"/>
                </a:xfrm>
                <a:custGeom>
                  <a:gdLst>
                    <a:gd fmla="*/ 52 w 52" name="T0"/>
                    <a:gd fmla="*/ 105 h 105" name="T1"/>
                    <a:gd fmla="*/ 36 w 52" name="T2"/>
                    <a:gd fmla="*/ 105 h 105" name="T3"/>
                    <a:gd fmla="*/ 0 w 52" name="T4"/>
                    <a:gd fmla="*/ 11 h 105" name="T5"/>
                    <a:gd fmla="*/ 12 w 52" name="T6"/>
                    <a:gd fmla="*/ 0 h 105" name="T7"/>
                    <a:gd fmla="*/ 52 w 52" name="T8"/>
                    <a:gd fmla="*/ 105 h 10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5" w="52">
                      <a:moveTo>
                        <a:pt x="52" y="105"/>
                      </a:moveTo>
                      <a:cubicBezTo>
                        <a:pt x="36" y="105"/>
                        <a:pt x="36" y="105"/>
                        <a:pt x="36" y="105"/>
                      </a:cubicBezTo>
                      <a:cubicBezTo>
                        <a:pt x="36" y="70"/>
                        <a:pt x="23" y="3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38" y="29"/>
                        <a:pt x="52" y="66"/>
                        <a:pt x="52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2" name="Freeform 46"/>
                <p:cNvSpPr/>
                <p:nvPr/>
              </p:nvSpPr>
              <p:spPr bwMode="auto">
                <a:xfrm>
                  <a:off x="6746429" y="1728149"/>
                  <a:ext cx="60325" cy="122238"/>
                </a:xfrm>
                <a:custGeom>
                  <a:gdLst>
                    <a:gd fmla="*/ 12 w 52" name="T0"/>
                    <a:gd fmla="*/ 105 h 105" name="T1"/>
                    <a:gd fmla="*/ 0 w 52" name="T2"/>
                    <a:gd fmla="*/ 94 h 105" name="T3"/>
                    <a:gd fmla="*/ 36 w 52" name="T4"/>
                    <a:gd fmla="*/ 0 h 105" name="T5"/>
                    <a:gd fmla="*/ 52 w 52" name="T6"/>
                    <a:gd fmla="*/ 0 h 105" name="T7"/>
                    <a:gd fmla="*/ 12 w 52" name="T8"/>
                    <a:gd fmla="*/ 105 h 10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5" w="52">
                      <a:moveTo>
                        <a:pt x="12" y="105"/>
                      </a:moveTo>
                      <a:cubicBezTo>
                        <a:pt x="0" y="94"/>
                        <a:pt x="0" y="94"/>
                        <a:pt x="0" y="94"/>
                      </a:cubicBezTo>
                      <a:cubicBezTo>
                        <a:pt x="23" y="68"/>
                        <a:pt x="36" y="35"/>
                        <a:pt x="36" y="0"/>
                      </a:cubicBezTo>
                      <a:cubicBezTo>
                        <a:pt x="52" y="0"/>
                        <a:pt x="52" y="0"/>
                        <a:pt x="52" y="0"/>
                      </a:cubicBezTo>
                      <a:cubicBezTo>
                        <a:pt x="52" y="39"/>
                        <a:pt x="38" y="76"/>
                        <a:pt x="12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3" name="Rectangle 47"/>
                <p:cNvSpPr>
                  <a:spLocks noChangeArrowheads="1"/>
                </p:cNvSpPr>
                <p:nvPr/>
              </p:nvSpPr>
              <p:spPr bwMode="auto">
                <a:xfrm>
                  <a:off x="6624192" y="1891661"/>
                  <a:ext cx="1588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4" name="Freeform 48"/>
                <p:cNvSpPr/>
                <p:nvPr/>
              </p:nvSpPr>
              <p:spPr bwMode="auto">
                <a:xfrm flipH="1">
                  <a:off x="6624192" y="1547174"/>
                  <a:ext cx="0" cy="17463"/>
                </a:xfrm>
                <a:custGeom>
                  <a:gdLst>
                    <a:gd fmla="*/ 11 h 11" name="T0"/>
                    <a:gd fmla="*/ 6 h 11" name="T1"/>
                    <a:gd fmla="*/ 0 h 11" name="T2"/>
                    <a:gd fmla="*/ 0 h 11" name="T3"/>
                    <a:gd fmla="*/ 6 h 11" name="T4"/>
                    <a:gd fmla="*/ 11 h 11" name="T5"/>
                    <a:gd fmla="*/ 11 h 1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1">
                      <a:moveTo>
                        <a:pt x="0" y="11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5" name="Freeform 49"/>
                <p:cNvSpPr/>
                <p:nvPr/>
              </p:nvSpPr>
              <p:spPr bwMode="auto">
                <a:xfrm>
                  <a:off x="6624192" y="1837686"/>
                  <a:ext cx="136525" cy="73025"/>
                </a:xfrm>
                <a:custGeom>
                  <a:gdLst>
                    <a:gd fmla="*/ 0 w 117" name="T0"/>
                    <a:gd fmla="*/ 63 h 63" name="T1"/>
                    <a:gd fmla="*/ 0 w 117" name="T2"/>
                    <a:gd fmla="*/ 47 h 63" name="T3"/>
                    <a:gd fmla="*/ 58 w 117" name="T4"/>
                    <a:gd fmla="*/ 34 h 63" name="T5"/>
                    <a:gd fmla="*/ 105 w 117" name="T6"/>
                    <a:gd fmla="*/ 0 h 63" name="T7"/>
                    <a:gd fmla="*/ 117 w 117" name="T8"/>
                    <a:gd fmla="*/ 11 h 63" name="T9"/>
                    <a:gd fmla="*/ 65 w 117" name="T10"/>
                    <a:gd fmla="*/ 49 h 63" name="T11"/>
                    <a:gd fmla="*/ 0 w 117" name="T12"/>
                    <a:gd fmla="*/ 63 h 6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117">
                      <a:moveTo>
                        <a:pt x="0" y="63"/>
                      </a:moveTo>
                      <a:cubicBezTo>
                        <a:pt x="0" y="47"/>
                        <a:pt x="0" y="47"/>
                        <a:pt x="0" y="47"/>
                      </a:cubicBezTo>
                      <a:cubicBezTo>
                        <a:pt x="20" y="47"/>
                        <a:pt x="40" y="43"/>
                        <a:pt x="58" y="34"/>
                      </a:cubicBezTo>
                      <a:cubicBezTo>
                        <a:pt x="76" y="26"/>
                        <a:pt x="92" y="15"/>
                        <a:pt x="105" y="0"/>
                      </a:cubicBezTo>
                      <a:cubicBezTo>
                        <a:pt x="117" y="11"/>
                        <a:pt x="117" y="11"/>
                        <a:pt x="117" y="11"/>
                      </a:cubicBezTo>
                      <a:cubicBezTo>
                        <a:pt x="103" y="27"/>
                        <a:pt x="85" y="40"/>
                        <a:pt x="65" y="49"/>
                      </a:cubicBezTo>
                      <a:cubicBezTo>
                        <a:pt x="45" y="59"/>
                        <a:pt x="23" y="63"/>
                        <a:pt x="0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6" name="Freeform 50"/>
                <p:cNvSpPr/>
                <p:nvPr/>
              </p:nvSpPr>
              <p:spPr bwMode="auto">
                <a:xfrm>
                  <a:off x="6443217" y="1607499"/>
                  <a:ext cx="60325" cy="120650"/>
                </a:xfrm>
                <a:custGeom>
                  <a:gdLst>
                    <a:gd fmla="*/ 16 w 52" name="T0"/>
                    <a:gd fmla="*/ 105 h 105" name="T1"/>
                    <a:gd fmla="*/ 0 w 52" name="T2"/>
                    <a:gd fmla="*/ 105 h 105" name="T3"/>
                    <a:gd fmla="*/ 40 w 52" name="T4"/>
                    <a:gd fmla="*/ 0 h 105" name="T5"/>
                    <a:gd fmla="*/ 52 w 52" name="T6"/>
                    <a:gd fmla="*/ 11 h 105" name="T7"/>
                    <a:gd fmla="*/ 16 w 52" name="T8"/>
                    <a:gd fmla="*/ 105 h 10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5" w="52">
                      <a:moveTo>
                        <a:pt x="16" y="105"/>
                      </a:moveTo>
                      <a:cubicBezTo>
                        <a:pt x="0" y="105"/>
                        <a:pt x="0" y="105"/>
                        <a:pt x="0" y="105"/>
                      </a:cubicBezTo>
                      <a:cubicBezTo>
                        <a:pt x="0" y="66"/>
                        <a:pt x="14" y="29"/>
                        <a:pt x="40" y="0"/>
                      </a:cubicBezTo>
                      <a:cubicBezTo>
                        <a:pt x="52" y="11"/>
                        <a:pt x="52" y="11"/>
                        <a:pt x="52" y="11"/>
                      </a:cubicBezTo>
                      <a:cubicBezTo>
                        <a:pt x="29" y="37"/>
                        <a:pt x="16" y="70"/>
                        <a:pt x="16" y="105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27" name="Freeform 51"/>
                <p:cNvSpPr/>
                <p:nvPr/>
              </p:nvSpPr>
              <p:spPr bwMode="auto">
                <a:xfrm>
                  <a:off x="6489254" y="1837686"/>
                  <a:ext cx="134938" cy="73025"/>
                </a:xfrm>
                <a:custGeom>
                  <a:gdLst>
                    <a:gd fmla="*/ 117 w 117" name="T0"/>
                    <a:gd fmla="*/ 63 h 63" name="T1"/>
                    <a:gd fmla="*/ 51 w 117" name="T2"/>
                    <a:gd fmla="*/ 49 h 63" name="T3"/>
                    <a:gd fmla="*/ 0 w 117" name="T4"/>
                    <a:gd fmla="*/ 11 h 63" name="T5"/>
                    <a:gd fmla="*/ 12 w 117" name="T6"/>
                    <a:gd fmla="*/ 0 h 63" name="T7"/>
                    <a:gd fmla="*/ 58 w 117" name="T8"/>
                    <a:gd fmla="*/ 34 h 63" name="T9"/>
                    <a:gd fmla="*/ 117 w 117" name="T10"/>
                    <a:gd fmla="*/ 47 h 63" name="T11"/>
                    <a:gd fmla="*/ 117 w 117" name="T12"/>
                    <a:gd fmla="*/ 63 h 6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117">
                      <a:moveTo>
                        <a:pt x="117" y="63"/>
                      </a:moveTo>
                      <a:cubicBezTo>
                        <a:pt x="94" y="63"/>
                        <a:pt x="72" y="59"/>
                        <a:pt x="51" y="49"/>
                      </a:cubicBezTo>
                      <a:cubicBezTo>
                        <a:pt x="32" y="40"/>
                        <a:pt x="14" y="27"/>
                        <a:pt x="0" y="11"/>
                      </a:cubicBez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25" y="14"/>
                        <a:pt x="41" y="26"/>
                        <a:pt x="58" y="34"/>
                      </a:cubicBezTo>
                      <a:cubicBezTo>
                        <a:pt x="77" y="42"/>
                        <a:pt x="96" y="47"/>
                        <a:pt x="117" y="47"/>
                      </a:cubicBezTo>
                      <a:lnTo>
                        <a:pt x="117" y="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05" name="Freeform 52"/>
                <p:cNvSpPr/>
                <p:nvPr/>
              </p:nvSpPr>
              <p:spPr bwMode="auto">
                <a:xfrm>
                  <a:off x="6443217" y="1728149"/>
                  <a:ext cx="60325" cy="122238"/>
                </a:xfrm>
                <a:custGeom>
                  <a:gdLst>
                    <a:gd fmla="*/ 40 w 52" name="T0"/>
                    <a:gd fmla="*/ 105 h 105" name="T1"/>
                    <a:gd fmla="*/ 0 w 52" name="T2"/>
                    <a:gd fmla="*/ 0 h 105" name="T3"/>
                    <a:gd fmla="*/ 16 w 52" name="T4"/>
                    <a:gd fmla="*/ 0 h 105" name="T5"/>
                    <a:gd fmla="*/ 52 w 52" name="T6"/>
                    <a:gd fmla="*/ 94 h 105" name="T7"/>
                    <a:gd fmla="*/ 40 w 52" name="T8"/>
                    <a:gd fmla="*/ 105 h 105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5" w="52">
                      <a:moveTo>
                        <a:pt x="40" y="105"/>
                      </a:moveTo>
                      <a:cubicBezTo>
                        <a:pt x="14" y="76"/>
                        <a:pt x="0" y="39"/>
                        <a:pt x="0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6" y="35"/>
                        <a:pt x="29" y="68"/>
                        <a:pt x="52" y="94"/>
                      </a:cubicBezTo>
                      <a:lnTo>
                        <a:pt x="40" y="10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06" name="Freeform 53"/>
                <p:cNvSpPr/>
                <p:nvPr/>
              </p:nvSpPr>
              <p:spPr bwMode="auto">
                <a:xfrm>
                  <a:off x="6489254" y="1547174"/>
                  <a:ext cx="134938" cy="73025"/>
                </a:xfrm>
                <a:custGeom>
                  <a:gdLst>
                    <a:gd fmla="*/ 12 w 117" name="T0"/>
                    <a:gd fmla="*/ 63 h 63" name="T1"/>
                    <a:gd fmla="*/ 0 w 117" name="T2"/>
                    <a:gd fmla="*/ 52 h 63" name="T3"/>
                    <a:gd fmla="*/ 51 w 117" name="T4"/>
                    <a:gd fmla="*/ 14 h 63" name="T5"/>
                    <a:gd fmla="*/ 117 w 117" name="T6"/>
                    <a:gd fmla="*/ 0 h 63" name="T7"/>
                    <a:gd fmla="*/ 117 w 117" name="T8"/>
                    <a:gd fmla="*/ 16 h 63" name="T9"/>
                    <a:gd fmla="*/ 58 w 117" name="T10"/>
                    <a:gd fmla="*/ 29 h 63" name="T11"/>
                    <a:gd fmla="*/ 12 w 117" name="T12"/>
                    <a:gd fmla="*/ 63 h 6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117">
                      <a:moveTo>
                        <a:pt x="12" y="63"/>
                      </a:moveTo>
                      <a:cubicBezTo>
                        <a:pt x="0" y="52"/>
                        <a:pt x="0" y="52"/>
                        <a:pt x="0" y="52"/>
                      </a:cubicBezTo>
                      <a:cubicBezTo>
                        <a:pt x="14" y="36"/>
                        <a:pt x="32" y="23"/>
                        <a:pt x="51" y="14"/>
                      </a:cubicBezTo>
                      <a:cubicBezTo>
                        <a:pt x="72" y="4"/>
                        <a:pt x="94" y="0"/>
                        <a:pt x="117" y="0"/>
                      </a:cubicBezTo>
                      <a:cubicBezTo>
                        <a:pt x="117" y="16"/>
                        <a:pt x="117" y="16"/>
                        <a:pt x="117" y="16"/>
                      </a:cubicBezTo>
                      <a:cubicBezTo>
                        <a:pt x="96" y="16"/>
                        <a:pt x="77" y="21"/>
                        <a:pt x="58" y="29"/>
                      </a:cubicBezTo>
                      <a:cubicBezTo>
                        <a:pt x="41" y="37"/>
                        <a:pt x="25" y="49"/>
                        <a:pt x="12" y="6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07" name="Freeform 54"/>
                <p:cNvSpPr/>
                <p:nvPr/>
              </p:nvSpPr>
              <p:spPr bwMode="auto">
                <a:xfrm flipH="1">
                  <a:off x="6624192" y="1547174"/>
                  <a:ext cx="0" cy="17463"/>
                </a:xfrm>
                <a:custGeom>
                  <a:gdLst>
                    <a:gd fmla="*/ 11 h 11" name="T0"/>
                    <a:gd fmla="*/ 0 h 11" name="T1"/>
                    <a:gd fmla="*/ 6 h 11" name="T2"/>
                    <a:gd fmla="*/ 0 h 11" name="T3"/>
                    <a:gd fmla="*/ 0 h 11" name="T4"/>
                    <a:gd fmla="*/ 11 h 11" name="T5"/>
                    <a:gd fmla="*/ 11 h 1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1">
                      <a:moveTo>
                        <a:pt x="0" y="11"/>
                      </a:move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11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09" name="Rectangle 55"/>
                <p:cNvSpPr>
                  <a:spLocks noChangeArrowheads="1"/>
                </p:cNvSpPr>
                <p:nvPr/>
              </p:nvSpPr>
              <p:spPr bwMode="auto">
                <a:xfrm>
                  <a:off x="6452742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0" name="Rectangle 56"/>
                <p:cNvSpPr>
                  <a:spLocks noChangeArrowheads="1"/>
                </p:cNvSpPr>
                <p:nvPr/>
              </p:nvSpPr>
              <p:spPr bwMode="auto">
                <a:xfrm>
                  <a:off x="6538467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1" name="Rectangle 57"/>
                <p:cNvSpPr>
                  <a:spLocks noChangeArrowheads="1"/>
                </p:cNvSpPr>
                <p:nvPr/>
              </p:nvSpPr>
              <p:spPr bwMode="auto">
                <a:xfrm>
                  <a:off x="6709917" y="1720211"/>
                  <a:ext cx="87313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2" name="Rectangle 58"/>
                <p:cNvSpPr>
                  <a:spLocks noChangeArrowheads="1"/>
                </p:cNvSpPr>
                <p:nvPr/>
              </p:nvSpPr>
              <p:spPr bwMode="auto">
                <a:xfrm>
                  <a:off x="6624192" y="1720211"/>
                  <a:ext cx="85725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3" name="Freeform 59"/>
                <p:cNvSpPr/>
                <p:nvPr/>
              </p:nvSpPr>
              <p:spPr bwMode="auto">
                <a:xfrm>
                  <a:off x="6543229" y="1820224"/>
                  <a:ext cx="80963" cy="90488"/>
                </a:xfrm>
                <a:custGeom>
                  <a:gdLst>
                    <a:gd fmla="*/ 70 w 70" name="T0"/>
                    <a:gd fmla="*/ 78 h 78" name="T1"/>
                    <a:gd fmla="*/ 28 w 70" name="T2"/>
                    <a:gd fmla="*/ 57 h 78" name="T3"/>
                    <a:gd fmla="*/ 0 w 70" name="T4"/>
                    <a:gd fmla="*/ 5 h 78" name="T5"/>
                    <a:gd fmla="*/ 15 w 70" name="T6"/>
                    <a:gd fmla="*/ 0 h 78" name="T7"/>
                    <a:gd fmla="*/ 40 w 70" name="T8"/>
                    <a:gd fmla="*/ 46 h 78" name="T9"/>
                    <a:gd fmla="*/ 70 w 70" name="T10"/>
                    <a:gd fmla="*/ 62 h 78" name="T11"/>
                    <a:gd fmla="*/ 70 w 70" name="T12"/>
                    <a:gd fmla="*/ 78 h 7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" w="70">
                      <a:moveTo>
                        <a:pt x="70" y="78"/>
                      </a:moveTo>
                      <a:cubicBezTo>
                        <a:pt x="55" y="78"/>
                        <a:pt x="40" y="71"/>
                        <a:pt x="28" y="57"/>
                      </a:cubicBezTo>
                      <a:cubicBezTo>
                        <a:pt x="16" y="44"/>
                        <a:pt x="7" y="26"/>
                        <a:pt x="0" y="5"/>
                      </a:cubicBezTo>
                      <a:cubicBezTo>
                        <a:pt x="15" y="0"/>
                        <a:pt x="15" y="0"/>
                        <a:pt x="15" y="0"/>
                      </a:cubicBezTo>
                      <a:cubicBezTo>
                        <a:pt x="22" y="19"/>
                        <a:pt x="30" y="35"/>
                        <a:pt x="40" y="46"/>
                      </a:cubicBezTo>
                      <a:cubicBezTo>
                        <a:pt x="49" y="56"/>
                        <a:pt x="59" y="62"/>
                        <a:pt x="70" y="62"/>
                      </a:cubicBezTo>
                      <a:lnTo>
                        <a:pt x="70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4" name="Freeform 60"/>
                <p:cNvSpPr/>
                <p:nvPr/>
              </p:nvSpPr>
              <p:spPr bwMode="auto">
                <a:xfrm>
                  <a:off x="6528942" y="1631311"/>
                  <a:ext cx="31750" cy="96838"/>
                </a:xfrm>
                <a:custGeom>
                  <a:gdLst>
                    <a:gd fmla="*/ 17 w 28" name="T0"/>
                    <a:gd fmla="*/ 84 h 84" name="T1"/>
                    <a:gd fmla="*/ 0 w 28" name="T2"/>
                    <a:gd fmla="*/ 84 h 84" name="T3"/>
                    <a:gd fmla="*/ 13 w 28" name="T4"/>
                    <a:gd fmla="*/ 0 h 84" name="T5"/>
                    <a:gd fmla="*/ 28 w 28" name="T6"/>
                    <a:gd fmla="*/ 5 h 84" name="T7"/>
                    <a:gd fmla="*/ 17 w 28" name="T8"/>
                    <a:gd fmla="*/ 84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28">
                      <a:moveTo>
                        <a:pt x="17" y="84"/>
                      </a:moveTo>
                      <a:cubicBezTo>
                        <a:pt x="0" y="84"/>
                        <a:pt x="0" y="84"/>
                        <a:pt x="0" y="84"/>
                      </a:cubicBezTo>
                      <a:cubicBezTo>
                        <a:pt x="0" y="54"/>
                        <a:pt x="4" y="25"/>
                        <a:pt x="13" y="0"/>
                      </a:cubicBezTo>
                      <a:cubicBezTo>
                        <a:pt x="28" y="5"/>
                        <a:pt x="28" y="5"/>
                        <a:pt x="28" y="5"/>
                      </a:cubicBezTo>
                      <a:cubicBezTo>
                        <a:pt x="21" y="29"/>
                        <a:pt x="17" y="56"/>
                        <a:pt x="17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5" name="Freeform 61"/>
                <p:cNvSpPr/>
                <p:nvPr/>
              </p:nvSpPr>
              <p:spPr bwMode="auto">
                <a:xfrm>
                  <a:off x="6687692" y="1728149"/>
                  <a:ext cx="33338" cy="98425"/>
                </a:xfrm>
                <a:custGeom>
                  <a:gdLst>
                    <a:gd fmla="*/ 16 w 29" name="T0"/>
                    <a:gd fmla="*/ 84 h 84" name="T1"/>
                    <a:gd fmla="*/ 0 w 29" name="T2"/>
                    <a:gd fmla="*/ 79 h 84" name="T3"/>
                    <a:gd fmla="*/ 12 w 29" name="T4"/>
                    <a:gd fmla="*/ 0 h 84" name="T5"/>
                    <a:gd fmla="*/ 29 w 29" name="T6"/>
                    <a:gd fmla="*/ 0 h 84" name="T7"/>
                    <a:gd fmla="*/ 16 w 29" name="T8"/>
                    <a:gd fmla="*/ 84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28">
                      <a:moveTo>
                        <a:pt x="16" y="84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55"/>
                        <a:pt x="12" y="28"/>
                        <a:pt x="12" y="0"/>
                      </a:cubicBezTo>
                      <a:cubicBezTo>
                        <a:pt x="29" y="0"/>
                        <a:pt x="29" y="0"/>
                        <a:pt x="29" y="0"/>
                      </a:cubicBezTo>
                      <a:cubicBezTo>
                        <a:pt x="29" y="30"/>
                        <a:pt x="24" y="59"/>
                        <a:pt x="16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6" name="Freeform 62"/>
                <p:cNvSpPr/>
                <p:nvPr/>
              </p:nvSpPr>
              <p:spPr bwMode="auto">
                <a:xfrm>
                  <a:off x="6543229" y="1547174"/>
                  <a:ext cx="80963" cy="90488"/>
                </a:xfrm>
                <a:custGeom>
                  <a:gdLst>
                    <a:gd fmla="*/ 15 w 70" name="T0"/>
                    <a:gd fmla="*/ 78 h 78" name="T1"/>
                    <a:gd fmla="*/ 0 w 70" name="T2"/>
                    <a:gd fmla="*/ 73 h 78" name="T3"/>
                    <a:gd fmla="*/ 28 w 70" name="T4"/>
                    <a:gd fmla="*/ 21 h 78" name="T5"/>
                    <a:gd fmla="*/ 70 w 70" name="T6"/>
                    <a:gd fmla="*/ 0 h 78" name="T7"/>
                    <a:gd fmla="*/ 70 w 70" name="T8"/>
                    <a:gd fmla="*/ 16 h 78" name="T9"/>
                    <a:gd fmla="*/ 40 w 70" name="T10"/>
                    <a:gd fmla="*/ 32 h 78" name="T11"/>
                    <a:gd fmla="*/ 15 w 70" name="T12"/>
                    <a:gd fmla="*/ 78 h 7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" w="70">
                      <a:moveTo>
                        <a:pt x="15" y="78"/>
                      </a:moveTo>
                      <a:cubicBezTo>
                        <a:pt x="0" y="73"/>
                        <a:pt x="0" y="73"/>
                        <a:pt x="0" y="73"/>
                      </a:cubicBezTo>
                      <a:cubicBezTo>
                        <a:pt x="7" y="52"/>
                        <a:pt x="16" y="34"/>
                        <a:pt x="28" y="21"/>
                      </a:cubicBezTo>
                      <a:cubicBezTo>
                        <a:pt x="40" y="7"/>
                        <a:pt x="55" y="0"/>
                        <a:pt x="70" y="0"/>
                      </a:cubicBezTo>
                      <a:cubicBezTo>
                        <a:pt x="70" y="16"/>
                        <a:pt x="70" y="16"/>
                        <a:pt x="70" y="16"/>
                      </a:cubicBezTo>
                      <a:cubicBezTo>
                        <a:pt x="59" y="16"/>
                        <a:pt x="49" y="22"/>
                        <a:pt x="40" y="32"/>
                      </a:cubicBezTo>
                      <a:cubicBezTo>
                        <a:pt x="30" y="43"/>
                        <a:pt x="22" y="59"/>
                        <a:pt x="15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7" name="Freeform 63"/>
                <p:cNvSpPr/>
                <p:nvPr/>
              </p:nvSpPr>
              <p:spPr bwMode="auto">
                <a:xfrm flipH="1">
                  <a:off x="6624192" y="1547174"/>
                  <a:ext cx="0" cy="17463"/>
                </a:xfrm>
                <a:custGeom>
                  <a:gdLst>
                    <a:gd fmla="*/ 1 w 1" name="T0"/>
                    <a:gd fmla="*/ 16 h 16" name="T1"/>
                    <a:gd fmla="*/ 1 w 1" name="T2"/>
                    <a:gd fmla="*/ 0 h 16" name="T3"/>
                    <a:gd fmla="*/ 0 w 1" name="T4"/>
                    <a:gd fmla="*/ 0 h 16" name="T5"/>
                    <a:gd fmla="*/ 1 w 1" name="T6"/>
                    <a:gd fmla="*/ 0 h 16" name="T7"/>
                    <a:gd fmla="*/ 1 w 1" name="T8"/>
                    <a:gd fmla="*/ 16 h 16" name="T9"/>
                    <a:gd fmla="*/ 1 w 1" name="T10"/>
                    <a:gd fmla="*/ 16 h 16" name="T11"/>
                    <a:gd fmla="*/ 1 w 1" name="T12"/>
                    <a:gd fmla="*/ 16 h 1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" w="1">
                      <a:moveTo>
                        <a:pt x="1" y="16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8" name="Freeform 64"/>
                <p:cNvSpPr/>
                <p:nvPr/>
              </p:nvSpPr>
              <p:spPr bwMode="auto">
                <a:xfrm flipH="1">
                  <a:off x="6624192" y="1891661"/>
                  <a:ext cx="0" cy="19050"/>
                </a:xfrm>
                <a:custGeom>
                  <a:gdLst>
                    <a:gd fmla="*/ 1 w 1" name="T0"/>
                    <a:gd fmla="*/ 16 h 16" name="T1"/>
                    <a:gd fmla="*/ 0 w 1" name="T2"/>
                    <a:gd fmla="*/ 16 h 16" name="T3"/>
                    <a:gd fmla="*/ 1 w 1" name="T4"/>
                    <a:gd fmla="*/ 16 h 16" name="T5"/>
                    <a:gd fmla="*/ 1 w 1" name="T6"/>
                    <a:gd fmla="*/ 0 h 16" name="T7"/>
                    <a:gd fmla="*/ 1 w 1" name="T8"/>
                    <a:gd fmla="*/ 0 h 16" name="T9"/>
                    <a:gd fmla="*/ 1 w 1" name="T10"/>
                    <a:gd fmla="*/ 0 h 16" name="T11"/>
                    <a:gd fmla="*/ 1 w 1" name="T12"/>
                    <a:gd fmla="*/ 16 h 1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" w="1">
                      <a:moveTo>
                        <a:pt x="1" y="16"/>
                      </a:moveTo>
                      <a:cubicBezTo>
                        <a:pt x="1" y="16"/>
                        <a:pt x="1" y="16"/>
                        <a:pt x="0" y="16"/>
                      </a:cubicBezTo>
                      <a:cubicBezTo>
                        <a:pt x="1" y="16"/>
                        <a:pt x="1" y="16"/>
                        <a:pt x="1" y="16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lnTo>
                        <a:pt x="1" y="1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19" name="Freeform 65"/>
                <p:cNvSpPr/>
                <p:nvPr/>
              </p:nvSpPr>
              <p:spPr bwMode="auto">
                <a:xfrm flipH="1">
                  <a:off x="6624192" y="1891661"/>
                  <a:ext cx="0" cy="19050"/>
                </a:xfrm>
                <a:custGeom>
                  <a:gdLst>
                    <a:gd fmla="*/ 12 h 12" name="T0"/>
                    <a:gd fmla="*/ 6 h 12" name="T1"/>
                    <a:gd fmla="*/ 0 h 12" name="T2"/>
                    <a:gd fmla="*/ 0 h 12" name="T3"/>
                    <a:gd fmla="*/ 6 h 12" name="T4"/>
                    <a:gd fmla="*/ 12 h 12" name="T5"/>
                    <a:gd fmla="*/ 12 h 12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2">
                      <a:moveTo>
                        <a:pt x="0" y="12"/>
                      </a:move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6"/>
                      </a:lnTo>
                      <a:lnTo>
                        <a:pt x="0" y="12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0" name="Freeform 66"/>
                <p:cNvSpPr/>
                <p:nvPr/>
              </p:nvSpPr>
              <p:spPr bwMode="auto">
                <a:xfrm>
                  <a:off x="6687692" y="1631311"/>
                  <a:ext cx="33338" cy="96838"/>
                </a:xfrm>
                <a:custGeom>
                  <a:gdLst>
                    <a:gd fmla="*/ 29 w 29" name="T0"/>
                    <a:gd fmla="*/ 84 h 84" name="T1"/>
                    <a:gd fmla="*/ 12 w 29" name="T2"/>
                    <a:gd fmla="*/ 84 h 84" name="T3"/>
                    <a:gd fmla="*/ 0 w 29" name="T4"/>
                    <a:gd fmla="*/ 5 h 84" name="T5"/>
                    <a:gd fmla="*/ 16 w 29" name="T6"/>
                    <a:gd fmla="*/ 0 h 84" name="T7"/>
                    <a:gd fmla="*/ 29 w 29" name="T8"/>
                    <a:gd fmla="*/ 84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28">
                      <a:moveTo>
                        <a:pt x="29" y="84"/>
                      </a:moveTo>
                      <a:cubicBezTo>
                        <a:pt x="12" y="84"/>
                        <a:pt x="12" y="84"/>
                        <a:pt x="12" y="84"/>
                      </a:cubicBezTo>
                      <a:cubicBezTo>
                        <a:pt x="12" y="56"/>
                        <a:pt x="8" y="29"/>
                        <a:pt x="0" y="5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24" y="25"/>
                        <a:pt x="29" y="54"/>
                        <a:pt x="29" y="8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1" name="Freeform 67"/>
                <p:cNvSpPr/>
                <p:nvPr/>
              </p:nvSpPr>
              <p:spPr bwMode="auto">
                <a:xfrm>
                  <a:off x="6528942" y="1728149"/>
                  <a:ext cx="31750" cy="98425"/>
                </a:xfrm>
                <a:custGeom>
                  <a:gdLst>
                    <a:gd fmla="*/ 13 w 28" name="T0"/>
                    <a:gd fmla="*/ 84 h 84" name="T1"/>
                    <a:gd fmla="*/ 0 w 28" name="T2"/>
                    <a:gd fmla="*/ 0 h 84" name="T3"/>
                    <a:gd fmla="*/ 17 w 28" name="T4"/>
                    <a:gd fmla="*/ 0 h 84" name="T5"/>
                    <a:gd fmla="*/ 28 w 28" name="T6"/>
                    <a:gd fmla="*/ 79 h 84" name="T7"/>
                    <a:gd fmla="*/ 13 w 28" name="T8"/>
                    <a:gd fmla="*/ 84 h 8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84" w="28">
                      <a:moveTo>
                        <a:pt x="13" y="84"/>
                      </a:moveTo>
                      <a:cubicBezTo>
                        <a:pt x="4" y="59"/>
                        <a:pt x="0" y="30"/>
                        <a:pt x="0" y="0"/>
                      </a:cubicBezTo>
                      <a:cubicBezTo>
                        <a:pt x="17" y="0"/>
                        <a:pt x="17" y="0"/>
                        <a:pt x="17" y="0"/>
                      </a:cubicBezTo>
                      <a:cubicBezTo>
                        <a:pt x="17" y="28"/>
                        <a:pt x="21" y="55"/>
                        <a:pt x="28" y="79"/>
                      </a:cubicBezTo>
                      <a:lnTo>
                        <a:pt x="13" y="8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2" name="Freeform 68"/>
                <p:cNvSpPr/>
                <p:nvPr/>
              </p:nvSpPr>
              <p:spPr bwMode="auto">
                <a:xfrm>
                  <a:off x="6624192" y="1547174"/>
                  <a:ext cx="80963" cy="90488"/>
                </a:xfrm>
                <a:custGeom>
                  <a:gdLst>
                    <a:gd fmla="*/ 54 w 70" name="T0"/>
                    <a:gd fmla="*/ 78 h 78" name="T1"/>
                    <a:gd fmla="*/ 30 w 70" name="T2"/>
                    <a:gd fmla="*/ 32 h 78" name="T3"/>
                    <a:gd fmla="*/ 0 w 70" name="T4"/>
                    <a:gd fmla="*/ 16 h 78" name="T5"/>
                    <a:gd fmla="*/ 0 w 70" name="T6"/>
                    <a:gd fmla="*/ 0 h 78" name="T7"/>
                    <a:gd fmla="*/ 42 w 70" name="T8"/>
                    <a:gd fmla="*/ 21 h 78" name="T9"/>
                    <a:gd fmla="*/ 70 w 70" name="T10"/>
                    <a:gd fmla="*/ 73 h 78" name="T11"/>
                    <a:gd fmla="*/ 54 w 70" name="T12"/>
                    <a:gd fmla="*/ 78 h 7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" w="70">
                      <a:moveTo>
                        <a:pt x="54" y="78"/>
                      </a:moveTo>
                      <a:cubicBezTo>
                        <a:pt x="48" y="59"/>
                        <a:pt x="40" y="43"/>
                        <a:pt x="30" y="32"/>
                      </a:cubicBezTo>
                      <a:cubicBezTo>
                        <a:pt x="20" y="22"/>
                        <a:pt x="10" y="16"/>
                        <a:pt x="0" y="16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5" y="0"/>
                        <a:pt x="29" y="7"/>
                        <a:pt x="42" y="21"/>
                      </a:cubicBezTo>
                      <a:cubicBezTo>
                        <a:pt x="53" y="34"/>
                        <a:pt x="63" y="52"/>
                        <a:pt x="70" y="73"/>
                      </a:cubicBezTo>
                      <a:lnTo>
                        <a:pt x="54" y="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3" name="Freeform 69"/>
                <p:cNvSpPr/>
                <p:nvPr/>
              </p:nvSpPr>
              <p:spPr bwMode="auto">
                <a:xfrm>
                  <a:off x="6624192" y="1820224"/>
                  <a:ext cx="80963" cy="90488"/>
                </a:xfrm>
                <a:custGeom>
                  <a:gdLst>
                    <a:gd fmla="*/ 0 w 70" name="T0"/>
                    <a:gd fmla="*/ 78 h 78" name="T1"/>
                    <a:gd fmla="*/ 0 w 70" name="T2"/>
                    <a:gd fmla="*/ 62 h 78" name="T3"/>
                    <a:gd fmla="*/ 30 w 70" name="T4"/>
                    <a:gd fmla="*/ 46 h 78" name="T5"/>
                    <a:gd fmla="*/ 54 w 70" name="T6"/>
                    <a:gd fmla="*/ 0 h 78" name="T7"/>
                    <a:gd fmla="*/ 70 w 70" name="T8"/>
                    <a:gd fmla="*/ 5 h 78" name="T9"/>
                    <a:gd fmla="*/ 42 w 70" name="T10"/>
                    <a:gd fmla="*/ 57 h 78" name="T11"/>
                    <a:gd fmla="*/ 0 w 70" name="T12"/>
                    <a:gd fmla="*/ 78 h 78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8" w="70">
                      <a:moveTo>
                        <a:pt x="0" y="78"/>
                      </a:moveTo>
                      <a:cubicBezTo>
                        <a:pt x="0" y="62"/>
                        <a:pt x="0" y="62"/>
                        <a:pt x="0" y="62"/>
                      </a:cubicBezTo>
                      <a:cubicBezTo>
                        <a:pt x="10" y="62"/>
                        <a:pt x="20" y="56"/>
                        <a:pt x="30" y="46"/>
                      </a:cubicBezTo>
                      <a:cubicBezTo>
                        <a:pt x="40" y="35"/>
                        <a:pt x="48" y="19"/>
                        <a:pt x="54" y="0"/>
                      </a:cubicBezTo>
                      <a:cubicBezTo>
                        <a:pt x="70" y="5"/>
                        <a:pt x="70" y="5"/>
                        <a:pt x="70" y="5"/>
                      </a:cubicBezTo>
                      <a:cubicBezTo>
                        <a:pt x="63" y="26"/>
                        <a:pt x="53" y="44"/>
                        <a:pt x="42" y="57"/>
                      </a:cubicBezTo>
                      <a:cubicBezTo>
                        <a:pt x="29" y="71"/>
                        <a:pt x="15" y="78"/>
                        <a:pt x="0" y="7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4" name="Freeform 70"/>
                <p:cNvSpPr/>
                <p:nvPr/>
              </p:nvSpPr>
              <p:spPr bwMode="auto">
                <a:xfrm flipH="1">
                  <a:off x="6624192" y="1547174"/>
                  <a:ext cx="0" cy="17463"/>
                </a:xfrm>
                <a:custGeom>
                  <a:gdLst>
                    <a:gd fmla="*/ 11 h 11" name="T0"/>
                    <a:gd fmla="*/ 11 h 11" name="T1"/>
                    <a:gd fmla="*/ 6 h 11" name="T2"/>
                    <a:gd fmla="*/ 0 h 11" name="T3"/>
                    <a:gd fmla="*/ 0 h 11" name="T4"/>
                    <a:gd fmla="*/ 5 h 11" name="T5"/>
                    <a:gd fmla="*/ 11 h 11" name="T6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</a:cxnLst>
                  <a:rect b="b" l="0" r="r" t="0"/>
                  <a:pathLst>
                    <a:path h="11">
                      <a:moveTo>
                        <a:pt x="0" y="11"/>
                      </a:moveTo>
                      <a:lnTo>
                        <a:pt x="0" y="11"/>
                      </a:lnTo>
                      <a:lnTo>
                        <a:pt x="0" y="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5"/>
                      </a:lnTo>
                      <a:lnTo>
                        <a:pt x="0" y="11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5" name="Freeform 71"/>
                <p:cNvSpPr/>
                <p:nvPr/>
              </p:nvSpPr>
              <p:spPr bwMode="auto">
                <a:xfrm>
                  <a:off x="6490842" y="1604324"/>
                  <a:ext cx="63500" cy="39688"/>
                </a:xfrm>
                <a:custGeom>
                  <a:gdLst>
                    <a:gd fmla="*/ 51 w 54" name="T0"/>
                    <a:gd fmla="*/ 34 h 34" name="T1"/>
                    <a:gd fmla="*/ 0 w 54" name="T2"/>
                    <a:gd fmla="*/ 15 h 34" name="T3"/>
                    <a:gd fmla="*/ 8 w 54" name="T4"/>
                    <a:gd fmla="*/ 0 h 34" name="T5"/>
                    <a:gd fmla="*/ 54 w 54" name="T6"/>
                    <a:gd fmla="*/ 17 h 34" name="T7"/>
                    <a:gd fmla="*/ 51 w 54" name="T8"/>
                    <a:gd fmla="*/ 34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54">
                      <a:moveTo>
                        <a:pt x="51" y="34"/>
                      </a:moveTo>
                      <a:cubicBezTo>
                        <a:pt x="31" y="29"/>
                        <a:pt x="14" y="23"/>
                        <a:pt x="0" y="15"/>
                      </a:cubicBezTo>
                      <a:cubicBezTo>
                        <a:pt x="8" y="0"/>
                        <a:pt x="8" y="0"/>
                        <a:pt x="8" y="0"/>
                      </a:cubicBezTo>
                      <a:cubicBezTo>
                        <a:pt x="21" y="8"/>
                        <a:pt x="37" y="13"/>
                        <a:pt x="54" y="17"/>
                      </a:cubicBezTo>
                      <a:lnTo>
                        <a:pt x="51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6" name="Freeform 72"/>
                <p:cNvSpPr/>
                <p:nvPr/>
              </p:nvSpPr>
              <p:spPr bwMode="auto">
                <a:xfrm>
                  <a:off x="6694042" y="1604324"/>
                  <a:ext cx="63500" cy="39688"/>
                </a:xfrm>
                <a:custGeom>
                  <a:gdLst>
                    <a:gd fmla="*/ 4 w 55" name="T0"/>
                    <a:gd fmla="*/ 34 h 34" name="T1"/>
                    <a:gd fmla="*/ 0 w 55" name="T2"/>
                    <a:gd fmla="*/ 18 h 34" name="T3"/>
                    <a:gd fmla="*/ 47 w 55" name="T4"/>
                    <a:gd fmla="*/ 0 h 34" name="T5"/>
                    <a:gd fmla="*/ 55 w 55" name="T6"/>
                    <a:gd fmla="*/ 15 h 34" name="T7"/>
                    <a:gd fmla="*/ 4 w 55" name="T8"/>
                    <a:gd fmla="*/ 34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55">
                      <a:moveTo>
                        <a:pt x="4" y="34"/>
                      </a:moveTo>
                      <a:cubicBezTo>
                        <a:pt x="0" y="18"/>
                        <a:pt x="0" y="18"/>
                        <a:pt x="0" y="18"/>
                      </a:cubicBezTo>
                      <a:cubicBezTo>
                        <a:pt x="18" y="14"/>
                        <a:pt x="34" y="8"/>
                        <a:pt x="47" y="0"/>
                      </a:cubicBezTo>
                      <a:cubicBezTo>
                        <a:pt x="55" y="15"/>
                        <a:pt x="55" y="15"/>
                        <a:pt x="55" y="15"/>
                      </a:cubicBezTo>
                      <a:cubicBezTo>
                        <a:pt x="41" y="23"/>
                        <a:pt x="24" y="29"/>
                        <a:pt x="4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7" name="Rectangle 73"/>
                <p:cNvSpPr>
                  <a:spLocks noChangeArrowheads="1"/>
                </p:cNvSpPr>
                <p:nvPr/>
              </p:nvSpPr>
              <p:spPr bwMode="auto">
                <a:xfrm>
                  <a:off x="6624192" y="1547174"/>
                  <a:ext cx="1588" cy="1746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8" name="Freeform 74"/>
                <p:cNvSpPr/>
                <p:nvPr/>
              </p:nvSpPr>
              <p:spPr bwMode="auto">
                <a:xfrm>
                  <a:off x="6551167" y="1624961"/>
                  <a:ext cx="73025" cy="26988"/>
                </a:xfrm>
                <a:custGeom>
                  <a:gdLst>
                    <a:gd fmla="*/ 64 w 64" name="T0"/>
                    <a:gd fmla="*/ 24 h 24" name="T1"/>
                    <a:gd fmla="*/ 0 w 64" name="T2"/>
                    <a:gd fmla="*/ 17 h 24" name="T3"/>
                    <a:gd fmla="*/ 3 w 64" name="T4"/>
                    <a:gd fmla="*/ 0 h 24" name="T5"/>
                    <a:gd fmla="*/ 64 w 64" name="T6"/>
                    <a:gd fmla="*/ 7 h 24" name="T7"/>
                    <a:gd fmla="*/ 64 w 64" name="T8"/>
                    <a:gd fmla="*/ 24 h 2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" w="64">
                      <a:moveTo>
                        <a:pt x="64" y="24"/>
                      </a:moveTo>
                      <a:cubicBezTo>
                        <a:pt x="41" y="24"/>
                        <a:pt x="20" y="21"/>
                        <a:pt x="0" y="17"/>
                      </a:cubicBezTo>
                      <a:cubicBezTo>
                        <a:pt x="3" y="0"/>
                        <a:pt x="3" y="0"/>
                        <a:pt x="3" y="0"/>
                      </a:cubicBezTo>
                      <a:cubicBezTo>
                        <a:pt x="22" y="5"/>
                        <a:pt x="43" y="7"/>
                        <a:pt x="64" y="7"/>
                      </a:cubicBezTo>
                      <a:lnTo>
                        <a:pt x="64" y="2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29" name="Freeform 75"/>
                <p:cNvSpPr/>
                <p:nvPr/>
              </p:nvSpPr>
              <p:spPr bwMode="auto">
                <a:xfrm>
                  <a:off x="6624192" y="1624961"/>
                  <a:ext cx="74613" cy="26988"/>
                </a:xfrm>
                <a:custGeom>
                  <a:gdLst>
                    <a:gd fmla="*/ 0 w 64" name="T0"/>
                    <a:gd fmla="*/ 23 h 23" name="T1"/>
                    <a:gd fmla="*/ 0 w 64" name="T2"/>
                    <a:gd fmla="*/ 23 h 23" name="T3"/>
                    <a:gd fmla="*/ 0 w 64" name="T4"/>
                    <a:gd fmla="*/ 6 h 23" name="T5"/>
                    <a:gd fmla="*/ 0 w 64" name="T6"/>
                    <a:gd fmla="*/ 6 h 23" name="T7"/>
                    <a:gd fmla="*/ 0 w 64" name="T8"/>
                    <a:gd fmla="*/ 6 h 23" name="T9"/>
                    <a:gd fmla="*/ 60 w 64" name="T10"/>
                    <a:gd fmla="*/ 0 h 23" name="T11"/>
                    <a:gd fmla="*/ 64 w 64" name="T12"/>
                    <a:gd fmla="*/ 16 h 23" name="T13"/>
                    <a:gd fmla="*/ 0 w 64" name="T14"/>
                    <a:gd fmla="*/ 23 h 23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23" w="64">
                      <a:moveTo>
                        <a:pt x="0" y="23"/>
                      </a:moveTo>
                      <a:cubicBezTo>
                        <a:pt x="0" y="23"/>
                        <a:pt x="0" y="23"/>
                        <a:pt x="0" y="23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21" y="6"/>
                        <a:pt x="41" y="4"/>
                        <a:pt x="60" y="0"/>
                      </a:cubicBezTo>
                      <a:cubicBezTo>
                        <a:pt x="64" y="16"/>
                        <a:pt x="64" y="16"/>
                        <a:pt x="64" y="16"/>
                      </a:cubicBezTo>
                      <a:cubicBezTo>
                        <a:pt x="44" y="20"/>
                        <a:pt x="22" y="23"/>
                        <a:pt x="0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0" name="Freeform 76"/>
                <p:cNvSpPr/>
                <p:nvPr/>
              </p:nvSpPr>
              <p:spPr bwMode="auto">
                <a:xfrm>
                  <a:off x="6624192" y="1805936"/>
                  <a:ext cx="74613" cy="25400"/>
                </a:xfrm>
                <a:custGeom>
                  <a:gdLst>
                    <a:gd fmla="*/ 60 w 64" name="T0"/>
                    <a:gd fmla="*/ 23 h 23" name="T1"/>
                    <a:gd fmla="*/ 0 w 64" name="T2"/>
                    <a:gd fmla="*/ 17 h 23" name="T3"/>
                    <a:gd fmla="*/ 0 w 64" name="T4"/>
                    <a:gd fmla="*/ 17 h 23" name="T5"/>
                    <a:gd fmla="*/ 0 w 64" name="T6"/>
                    <a:gd fmla="*/ 0 h 23" name="T7"/>
                    <a:gd fmla="*/ 0 w 64" name="T8"/>
                    <a:gd fmla="*/ 0 h 23" name="T9"/>
                    <a:gd fmla="*/ 64 w 64" name="T10"/>
                    <a:gd fmla="*/ 7 h 23" name="T11"/>
                    <a:gd fmla="*/ 60 w 64" name="T12"/>
                    <a:gd fmla="*/ 23 h 2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3" w="64">
                      <a:moveTo>
                        <a:pt x="60" y="23"/>
                      </a:moveTo>
                      <a:cubicBezTo>
                        <a:pt x="41" y="19"/>
                        <a:pt x="21" y="17"/>
                        <a:pt x="0" y="17"/>
                      </a:cubicBezTo>
                      <a:cubicBezTo>
                        <a:pt x="0" y="17"/>
                        <a:pt x="0" y="17"/>
                        <a:pt x="0" y="17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22" y="0"/>
                        <a:pt x="44" y="3"/>
                        <a:pt x="64" y="7"/>
                      </a:cubicBezTo>
                      <a:lnTo>
                        <a:pt x="60" y="2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1" name="Rectangle 77"/>
                <p:cNvSpPr>
                  <a:spLocks noChangeArrowheads="1"/>
                </p:cNvSpPr>
                <p:nvPr/>
              </p:nvSpPr>
              <p:spPr bwMode="auto">
                <a:xfrm>
                  <a:off x="6624192" y="1891661"/>
                  <a:ext cx="1588" cy="19050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2" name="Freeform 78"/>
                <p:cNvSpPr/>
                <p:nvPr/>
              </p:nvSpPr>
              <p:spPr bwMode="auto">
                <a:xfrm>
                  <a:off x="6694042" y="1813874"/>
                  <a:ext cx="63500" cy="38100"/>
                </a:xfrm>
                <a:custGeom>
                  <a:gdLst>
                    <a:gd fmla="*/ 47 w 55" name="T0"/>
                    <a:gd fmla="*/ 34 h 34" name="T1"/>
                    <a:gd fmla="*/ 0 w 55" name="T2"/>
                    <a:gd fmla="*/ 16 h 34" name="T3"/>
                    <a:gd fmla="*/ 4 w 55" name="T4"/>
                    <a:gd fmla="*/ 0 h 34" name="T5"/>
                    <a:gd fmla="*/ 55 w 55" name="T6"/>
                    <a:gd fmla="*/ 19 h 34" name="T7"/>
                    <a:gd fmla="*/ 47 w 55" name="T8"/>
                    <a:gd fmla="*/ 34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55">
                      <a:moveTo>
                        <a:pt x="47" y="34"/>
                      </a:moveTo>
                      <a:cubicBezTo>
                        <a:pt x="34" y="26"/>
                        <a:pt x="18" y="20"/>
                        <a:pt x="0" y="16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4" y="5"/>
                        <a:pt x="41" y="11"/>
                        <a:pt x="55" y="19"/>
                      </a:cubicBezTo>
                      <a:lnTo>
                        <a:pt x="47" y="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3" name="Freeform 79"/>
                <p:cNvSpPr/>
                <p:nvPr/>
              </p:nvSpPr>
              <p:spPr bwMode="auto">
                <a:xfrm>
                  <a:off x="6490842" y="1813874"/>
                  <a:ext cx="63500" cy="38100"/>
                </a:xfrm>
                <a:custGeom>
                  <a:gdLst>
                    <a:gd fmla="*/ 8 w 54" name="T0"/>
                    <a:gd fmla="*/ 34 h 34" name="T1"/>
                    <a:gd fmla="*/ 0 w 54" name="T2"/>
                    <a:gd fmla="*/ 19 h 34" name="T3"/>
                    <a:gd fmla="*/ 51 w 54" name="T4"/>
                    <a:gd fmla="*/ 0 h 34" name="T5"/>
                    <a:gd fmla="*/ 54 w 54" name="T6"/>
                    <a:gd fmla="*/ 17 h 34" name="T7"/>
                    <a:gd fmla="*/ 8 w 54" name="T8"/>
                    <a:gd fmla="*/ 34 h 3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34" w="54">
                      <a:moveTo>
                        <a:pt x="8" y="34"/>
                      </a:move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14" y="11"/>
                        <a:pt x="31" y="5"/>
                        <a:pt x="51" y="0"/>
                      </a:cubicBezTo>
                      <a:cubicBezTo>
                        <a:pt x="54" y="17"/>
                        <a:pt x="54" y="17"/>
                        <a:pt x="54" y="17"/>
                      </a:cubicBezTo>
                      <a:cubicBezTo>
                        <a:pt x="37" y="21"/>
                        <a:pt x="21" y="26"/>
                        <a:pt x="8" y="3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4" name="Freeform 80"/>
                <p:cNvSpPr/>
                <p:nvPr/>
              </p:nvSpPr>
              <p:spPr bwMode="auto">
                <a:xfrm>
                  <a:off x="6551167" y="1805936"/>
                  <a:ext cx="73025" cy="26988"/>
                </a:xfrm>
                <a:custGeom>
                  <a:gdLst>
                    <a:gd fmla="*/ 3 w 64" name="T0"/>
                    <a:gd fmla="*/ 24 h 24" name="T1"/>
                    <a:gd fmla="*/ 0 w 64" name="T2"/>
                    <a:gd fmla="*/ 7 h 24" name="T3"/>
                    <a:gd fmla="*/ 64 w 64" name="T4"/>
                    <a:gd fmla="*/ 0 h 24" name="T5"/>
                    <a:gd fmla="*/ 64 w 64" name="T6"/>
                    <a:gd fmla="*/ 17 h 24" name="T7"/>
                    <a:gd fmla="*/ 3 w 64" name="T8"/>
                    <a:gd fmla="*/ 24 h 2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24" w="64">
                      <a:moveTo>
                        <a:pt x="3" y="24"/>
                      </a:moveTo>
                      <a:cubicBezTo>
                        <a:pt x="0" y="7"/>
                        <a:pt x="0" y="7"/>
                        <a:pt x="0" y="7"/>
                      </a:cubicBezTo>
                      <a:cubicBezTo>
                        <a:pt x="20" y="3"/>
                        <a:pt x="41" y="0"/>
                        <a:pt x="64" y="0"/>
                      </a:cubicBezTo>
                      <a:cubicBezTo>
                        <a:pt x="64" y="17"/>
                        <a:pt x="64" y="17"/>
                        <a:pt x="64" y="17"/>
                      </a:cubicBezTo>
                      <a:cubicBezTo>
                        <a:pt x="43" y="17"/>
                        <a:pt x="22" y="19"/>
                        <a:pt x="3" y="2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5" name="Rectangle 81"/>
                <p:cNvSpPr>
                  <a:spLocks noChangeArrowheads="1"/>
                </p:cNvSpPr>
                <p:nvPr/>
              </p:nvSpPr>
              <p:spPr bwMode="auto">
                <a:xfrm>
                  <a:off x="6616254" y="1642424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6" name="Rectangle 82"/>
                <p:cNvSpPr>
                  <a:spLocks noChangeArrowheads="1"/>
                </p:cNvSpPr>
                <p:nvPr/>
              </p:nvSpPr>
              <p:spPr bwMode="auto">
                <a:xfrm>
                  <a:off x="6616254" y="1728149"/>
                  <a:ext cx="17463" cy="87313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7" name="Freeform 83"/>
                <p:cNvSpPr/>
                <p:nvPr/>
              </p:nvSpPr>
              <p:spPr bwMode="auto">
                <a:xfrm>
                  <a:off x="6616254" y="1901186"/>
                  <a:ext cx="17463" cy="0"/>
                </a:xfrm>
                <a:custGeom>
                  <a:gdLst>
                    <a:gd fmla="*/ 0 w 11" name="T0"/>
                    <a:gd fmla="*/ 0 w 11" name="T1"/>
                    <a:gd fmla="*/ 11 w 11" name="T2"/>
                    <a:gd fmla="*/ 0 w 11" name="T3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b="b" l="0" r="r" t="0"/>
                  <a:pathLst>
                    <a:path w="11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8" name="Rectangle 84"/>
                <p:cNvSpPr>
                  <a:spLocks noChangeArrowheads="1"/>
                </p:cNvSpPr>
                <p:nvPr/>
              </p:nvSpPr>
              <p:spPr bwMode="auto">
                <a:xfrm>
                  <a:off x="6616254" y="1556699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39" name="Freeform 85"/>
                <p:cNvSpPr/>
                <p:nvPr/>
              </p:nvSpPr>
              <p:spPr bwMode="auto">
                <a:xfrm>
                  <a:off x="6616254" y="1556699"/>
                  <a:ext cx="17463" cy="0"/>
                </a:xfrm>
                <a:custGeom>
                  <a:gdLst>
                    <a:gd fmla="*/ 11 w 11" name="T0"/>
                    <a:gd fmla="*/ 0 w 11" name="T1"/>
                    <a:gd fmla="*/ 11 w 11" name="T2"/>
                    <a:gd fmla="*/ 11 w 11" name="T3"/>
                  </a:gdLst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b="b" l="0" r="r" t="0"/>
                  <a:pathLst>
                    <a:path w="11">
                      <a:moveTo>
                        <a:pt x="11" y="0"/>
                      </a:moveTo>
                      <a:lnTo>
                        <a:pt x="0" y="0"/>
                      </a:lnTo>
                      <a:lnTo>
                        <a:pt x="11" y="0"/>
                      </a:lnTo>
                      <a:lnTo>
                        <a:pt x="11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3140" name="Rectangle 86"/>
                <p:cNvSpPr>
                  <a:spLocks noChangeArrowheads="1"/>
                </p:cNvSpPr>
                <p:nvPr/>
              </p:nvSpPr>
              <p:spPr bwMode="auto">
                <a:xfrm>
                  <a:off x="6616254" y="1815461"/>
                  <a:ext cx="17463" cy="85725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17" name="Freeform 41"/>
                <p:cNvSpPr/>
                <p:nvPr/>
              </p:nvSpPr>
              <p:spPr bwMode="auto">
                <a:xfrm flipH="1">
                  <a:off x="6624192" y="1891661"/>
                  <a:ext cx="0" cy="19050"/>
                </a:xfrm>
                <a:custGeom>
                  <a:gdLst>
                    <a:gd fmla="*/ 12 h 12" name="T0"/>
                    <a:gd fmla="*/ 12 h 12" name="T1"/>
                    <a:gd fmla="*/ 0 h 12" name="T2"/>
                    <a:gd fmla="*/ 0 h 12" name="T3"/>
                    <a:gd fmla="*/ 4 h 12" name="T4"/>
                    <a:gd fmla="*/ 12 h 12" name="T5"/>
                  </a:gdLst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</a:cxnLst>
                  <a:rect b="b" l="0" r="r" t="0"/>
                  <a:pathLst>
                    <a:path h="12">
                      <a:moveTo>
                        <a:pt x="0" y="12"/>
                      </a:moveTo>
                      <a:lnTo>
                        <a:pt x="0" y="1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40" name="椭圆 39"/>
            <p:cNvSpPr/>
            <p:nvPr/>
          </p:nvSpPr>
          <p:spPr>
            <a:xfrm>
              <a:off x="4315766" y="2285355"/>
              <a:ext cx="1434604" cy="1434604"/>
            </a:xfrm>
            <a:prstGeom prst="ellipse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  <a:effectLst>
              <a:outerShdw algn="r" blurRad="152400" dir="10800000" dist="101600" rotWithShape="0" sx="98000" sy="9800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r>
                <a:rPr altLang="zh-CN" lang="en-US" smtClean="0" sz="6000"/>
                <a:t>01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630395" y="4003006"/>
            <a:ext cx="4119975" cy="2233079"/>
            <a:chOff x="1630395" y="4003006"/>
            <a:chExt cx="4119975" cy="2233079"/>
          </a:xfrm>
        </p:grpSpPr>
        <p:grpSp>
          <p:nvGrpSpPr>
            <p:cNvPr id="56" name="组合 55"/>
            <p:cNvGrpSpPr/>
            <p:nvPr/>
          </p:nvGrpSpPr>
          <p:grpSpPr>
            <a:xfrm>
              <a:off x="1630395" y="4003006"/>
              <a:ext cx="4119975" cy="2233079"/>
              <a:chOff x="1852988" y="3951855"/>
              <a:chExt cx="3910244" cy="2119402"/>
            </a:xfrm>
          </p:grpSpPr>
          <p:grpSp>
            <p:nvGrpSpPr>
              <p:cNvPr id="44" name="组合 43"/>
              <p:cNvGrpSpPr/>
              <p:nvPr/>
            </p:nvGrpSpPr>
            <p:grpSpPr>
              <a:xfrm>
                <a:off x="1852988" y="4463285"/>
                <a:ext cx="2820985" cy="1607972"/>
                <a:chOff x="1662488" y="3967981"/>
                <a:chExt cx="2820985" cy="1607972"/>
              </a:xfrm>
            </p:grpSpPr>
            <p:sp>
              <p:nvSpPr>
                <p:cNvPr id="94" name="等腰三角形 41"/>
                <p:cNvSpPr/>
                <p:nvPr/>
              </p:nvSpPr>
              <p:spPr>
                <a:xfrm flipH="1" rot="5400000">
                  <a:off x="2970206" y="4062686"/>
                  <a:ext cx="205549" cy="2820985"/>
                </a:xfrm>
                <a:custGeom>
                  <a:gdLst>
                    <a:gd fmla="*/ 3727 w 222648" name="connsiteX0"/>
                    <a:gd fmla="*/ 2984088 h 3055655" name="connsiteY0"/>
                    <a:gd fmla="*/ 112190 w 222648" name="connsiteX1"/>
                    <a:gd fmla="*/ 2339462 h 3055655" name="connsiteY1"/>
                    <a:gd fmla="*/ 222648 w 222648" name="connsiteX2"/>
                    <a:gd fmla="*/ 0 h 3055655" name="connsiteY2"/>
                    <a:gd fmla="*/ 222648 w 222648" name="connsiteX3"/>
                    <a:gd fmla="*/ 2984088 h 3055655" name="connsiteY3"/>
                    <a:gd fmla="*/ 3727 w 222648" name="connsiteX4"/>
                    <a:gd fmla="*/ 2984088 h 305565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3055655" w="222648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5" name="矩形 94"/>
                <p:cNvSpPr/>
                <p:nvPr/>
              </p:nvSpPr>
              <p:spPr>
                <a:xfrm>
                  <a:off x="1728557" y="3967981"/>
                  <a:ext cx="2754915" cy="140241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99" name="组合 98"/>
                <p:cNvGrpSpPr/>
                <p:nvPr/>
              </p:nvGrpSpPr>
              <p:grpSpPr>
                <a:xfrm>
                  <a:off x="2073893" y="4189844"/>
                  <a:ext cx="2240074" cy="917559"/>
                  <a:chOff x="774864" y="4213596"/>
                  <a:chExt cx="2426420" cy="993889"/>
                </a:xfrm>
              </p:grpSpPr>
              <p:sp>
                <p:nvSpPr>
                  <p:cNvPr id="100" name="文本框 99"/>
                  <p:cNvSpPr txBox="1"/>
                  <p:nvPr/>
                </p:nvSpPr>
                <p:spPr>
                  <a:xfrm>
                    <a:off x="1382781" y="4213597"/>
                    <a:ext cx="1232505" cy="344684"/>
                  </a:xfrm>
                  <a:prstGeom prst="rect">
                    <a:avLst/>
                  </a:prstGeom>
                  <a:noFill/>
                </p:spPr>
                <p:txBody>
                  <a:bodyPr rtlCol="0"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2800">
                        <a:latin charset="-122" panose="02000000000000000000" pitchFamily="2" typeface="方正正中黑简体"/>
                        <a:ea charset="-122" panose="02000000000000000000" pitchFamily="2" typeface="方正正中黑简体"/>
                      </a:defRPr>
                    </a:lvl1pPr>
                  </a:lstStyle>
                  <a:p>
                    <a:r>
                      <a:rPr altLang="en-US" lang="zh-CN" sz="1600">
                        <a:latin charset="-122" panose="02000000000000000000" pitchFamily="2" typeface="方正正黑简体"/>
                        <a:ea charset="-122" panose="02000000000000000000" pitchFamily="2" typeface="方正正黑简体"/>
                      </a:rPr>
                      <a:t>请输入标题</a:t>
                    </a:r>
                  </a:p>
                </p:txBody>
              </p:sp>
              <p:sp>
                <p:nvSpPr>
                  <p:cNvPr id="101" name="矩形 100"/>
                  <p:cNvSpPr/>
                  <p:nvPr/>
                </p:nvSpPr>
                <p:spPr>
                  <a:xfrm>
                    <a:off x="774864" y="4707416"/>
                    <a:ext cx="2426420" cy="4700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zh-CN" kern="100" lang="zh-CN" sz="1200">
                        <a:latin charset="-122" panose="02000000000000000000" pitchFamily="2" typeface="方正兰亭细黑_GBK"/>
                        <a:ea charset="-122" panose="02000000000000000000" pitchFamily="2" typeface="方正兰亭细黑_GBK"/>
                        <a:cs charset="0" panose="02020603050405020304" pitchFamily="18" typeface="Times New Roman"/>
                      </a:rPr>
                      <a:t>木荷设计工作室是一家高端品牌演示视觉定制服务提供商。</a:t>
                    </a:r>
                  </a:p>
                </p:txBody>
              </p:sp>
            </p:grpSp>
          </p:grpSp>
          <p:sp>
            <p:nvSpPr>
              <p:cNvPr id="96" name="椭圆 95"/>
              <p:cNvSpPr/>
              <p:nvPr/>
            </p:nvSpPr>
            <p:spPr>
              <a:xfrm>
                <a:off x="4401658" y="3951855"/>
                <a:ext cx="1361574" cy="136157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algn="r" blurRad="152400" dir="10800000" dist="101600" rotWithShape="0" sx="98000" sy="9800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6000"/>
                  <a:t>03</a:t>
                </a:r>
              </a:p>
            </p:txBody>
          </p:sp>
        </p:grpSp>
        <p:grpSp>
          <p:nvGrpSpPr>
            <p:cNvPr id="3145" name="Group 89"/>
            <p:cNvGrpSpPr>
              <a:grpSpLocks noChangeAspect="1"/>
            </p:cNvGrpSpPr>
            <p:nvPr/>
          </p:nvGrpSpPr>
          <p:grpSpPr>
            <a:xfrm>
              <a:off x="2285681" y="4713716"/>
              <a:ext cx="265464" cy="265464"/>
              <a:chOff x="3241" y="1563"/>
              <a:chExt cx="1196" cy="1196"/>
            </a:xfrm>
          </p:grpSpPr>
          <p:sp>
            <p:nvSpPr>
              <p:cNvPr id="3147" name="Oval 90"/>
              <p:cNvSpPr>
                <a:spLocks noChangeArrowheads="1"/>
              </p:cNvSpPr>
              <p:nvPr/>
            </p:nvSpPr>
            <p:spPr bwMode="auto">
              <a:xfrm>
                <a:off x="3241" y="1563"/>
                <a:ext cx="1196" cy="119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49" name="Freeform 92"/>
              <p:cNvSpPr>
                <a:spLocks noEditPoints="1"/>
              </p:cNvSpPr>
              <p:nvPr/>
            </p:nvSpPr>
            <p:spPr bwMode="auto">
              <a:xfrm>
                <a:off x="3519" y="1846"/>
                <a:ext cx="639" cy="640"/>
              </a:xfrm>
              <a:custGeom>
                <a:gdLst>
                  <a:gd fmla="*/ 134 w 269" name="T0"/>
                  <a:gd fmla="*/ 0 h 269" name="T1"/>
                  <a:gd fmla="*/ 0 w 269" name="T2"/>
                  <a:gd fmla="*/ 134 h 269" name="T3"/>
                  <a:gd fmla="*/ 134 w 269" name="T4"/>
                  <a:gd fmla="*/ 269 h 269" name="T5"/>
                  <a:gd fmla="*/ 269 w 269" name="T6"/>
                  <a:gd fmla="*/ 134 h 269" name="T7"/>
                  <a:gd fmla="*/ 134 w 269" name="T8"/>
                  <a:gd fmla="*/ 0 h 269" name="T9"/>
                  <a:gd fmla="*/ 134 w 269" name="T10"/>
                  <a:gd fmla="*/ 251 h 269" name="T11"/>
                  <a:gd fmla="*/ 17 w 269" name="T12"/>
                  <a:gd fmla="*/ 134 h 269" name="T13"/>
                  <a:gd fmla="*/ 134 w 269" name="T14"/>
                  <a:gd fmla="*/ 17 h 269" name="T15"/>
                  <a:gd fmla="*/ 251 w 269" name="T16"/>
                  <a:gd fmla="*/ 134 h 269" name="T17"/>
                  <a:gd fmla="*/ 134 w 269" name="T18"/>
                  <a:gd fmla="*/ 251 h 26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269" w="269">
                    <a:moveTo>
                      <a:pt x="134" y="0"/>
                    </a:moveTo>
                    <a:cubicBezTo>
                      <a:pt x="60" y="0"/>
                      <a:pt x="0" y="60"/>
                      <a:pt x="0" y="134"/>
                    </a:cubicBezTo>
                    <a:cubicBezTo>
                      <a:pt x="0" y="209"/>
                      <a:pt x="60" y="269"/>
                      <a:pt x="134" y="269"/>
                    </a:cubicBezTo>
                    <a:cubicBezTo>
                      <a:pt x="209" y="269"/>
                      <a:pt x="269" y="209"/>
                      <a:pt x="269" y="134"/>
                    </a:cubicBezTo>
                    <a:cubicBezTo>
                      <a:pt x="269" y="60"/>
                      <a:pt x="209" y="0"/>
                      <a:pt x="134" y="0"/>
                    </a:cubicBezTo>
                    <a:close/>
                    <a:moveTo>
                      <a:pt x="134" y="251"/>
                    </a:moveTo>
                    <a:cubicBezTo>
                      <a:pt x="70" y="251"/>
                      <a:pt x="17" y="199"/>
                      <a:pt x="17" y="134"/>
                    </a:cubicBezTo>
                    <a:cubicBezTo>
                      <a:pt x="17" y="70"/>
                      <a:pt x="70" y="17"/>
                      <a:pt x="134" y="17"/>
                    </a:cubicBezTo>
                    <a:cubicBezTo>
                      <a:pt x="199" y="17"/>
                      <a:pt x="251" y="70"/>
                      <a:pt x="251" y="134"/>
                    </a:cubicBezTo>
                    <a:cubicBezTo>
                      <a:pt x="251" y="199"/>
                      <a:pt x="199" y="251"/>
                      <a:pt x="134" y="251"/>
                    </a:cubicBezTo>
                    <a:close/>
                  </a:path>
                </a:pathLst>
              </a:custGeom>
              <a:solidFill>
                <a:srgbClr val="1C26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0" name="Freeform 93"/>
              <p:cNvSpPr>
                <a:spLocks noEditPoints="1"/>
              </p:cNvSpPr>
              <p:nvPr/>
            </p:nvSpPr>
            <p:spPr bwMode="auto">
              <a:xfrm>
                <a:off x="3443" y="1770"/>
                <a:ext cx="789" cy="792"/>
              </a:xfrm>
              <a:custGeom>
                <a:gdLst>
                  <a:gd fmla="*/ 166 w 332" name="T0"/>
                  <a:gd fmla="*/ 0 h 333" name="T1"/>
                  <a:gd fmla="*/ 0 w 332" name="T2"/>
                  <a:gd fmla="*/ 166 h 333" name="T3"/>
                  <a:gd fmla="*/ 166 w 332" name="T4"/>
                  <a:gd fmla="*/ 333 h 333" name="T5"/>
                  <a:gd fmla="*/ 332 w 332" name="T6"/>
                  <a:gd fmla="*/ 166 h 333" name="T7"/>
                  <a:gd fmla="*/ 166 w 332" name="T8"/>
                  <a:gd fmla="*/ 0 h 333" name="T9"/>
                  <a:gd fmla="*/ 166 w 332" name="T10"/>
                  <a:gd fmla="*/ 301 h 333" name="T11"/>
                  <a:gd fmla="*/ 31 w 332" name="T12"/>
                  <a:gd fmla="*/ 166 h 333" name="T13"/>
                  <a:gd fmla="*/ 166 w 332" name="T14"/>
                  <a:gd fmla="*/ 32 h 333" name="T15"/>
                  <a:gd fmla="*/ 301 w 332" name="T16"/>
                  <a:gd fmla="*/ 166 h 333" name="T17"/>
                  <a:gd fmla="*/ 166 w 332" name="T18"/>
                  <a:gd fmla="*/ 301 h 333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333" w="332">
                    <a:moveTo>
                      <a:pt x="166" y="0"/>
                    </a:moveTo>
                    <a:cubicBezTo>
                      <a:pt x="74" y="0"/>
                      <a:pt x="0" y="74"/>
                      <a:pt x="0" y="166"/>
                    </a:cubicBezTo>
                    <a:cubicBezTo>
                      <a:pt x="0" y="258"/>
                      <a:pt x="74" y="333"/>
                      <a:pt x="166" y="333"/>
                    </a:cubicBezTo>
                    <a:cubicBezTo>
                      <a:pt x="258" y="333"/>
                      <a:pt x="332" y="258"/>
                      <a:pt x="332" y="166"/>
                    </a:cubicBezTo>
                    <a:cubicBezTo>
                      <a:pt x="332" y="74"/>
                      <a:pt x="258" y="0"/>
                      <a:pt x="166" y="0"/>
                    </a:cubicBezTo>
                    <a:close/>
                    <a:moveTo>
                      <a:pt x="166" y="301"/>
                    </a:moveTo>
                    <a:cubicBezTo>
                      <a:pt x="92" y="301"/>
                      <a:pt x="31" y="241"/>
                      <a:pt x="31" y="166"/>
                    </a:cubicBezTo>
                    <a:cubicBezTo>
                      <a:pt x="31" y="92"/>
                      <a:pt x="92" y="32"/>
                      <a:pt x="166" y="32"/>
                    </a:cubicBezTo>
                    <a:cubicBezTo>
                      <a:pt x="240" y="32"/>
                      <a:pt x="301" y="92"/>
                      <a:pt x="301" y="166"/>
                    </a:cubicBezTo>
                    <a:cubicBezTo>
                      <a:pt x="301" y="241"/>
                      <a:pt x="240" y="301"/>
                      <a:pt x="166" y="30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1" name="Oval 94"/>
              <p:cNvSpPr>
                <a:spLocks noChangeArrowheads="1"/>
              </p:cNvSpPr>
              <p:nvPr/>
            </p:nvSpPr>
            <p:spPr bwMode="auto">
              <a:xfrm>
                <a:off x="3643" y="1970"/>
                <a:ext cx="390" cy="390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2" name="Oval 95"/>
              <p:cNvSpPr>
                <a:spLocks noChangeArrowheads="1"/>
              </p:cNvSpPr>
              <p:nvPr/>
            </p:nvSpPr>
            <p:spPr bwMode="auto">
              <a:xfrm>
                <a:off x="3719" y="2046"/>
                <a:ext cx="240" cy="240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5" name="Rectangle 98"/>
              <p:cNvSpPr>
                <a:spLocks noChangeArrowheads="1"/>
              </p:cNvSpPr>
              <p:nvPr/>
            </p:nvSpPr>
            <p:spPr bwMode="auto">
              <a:xfrm>
                <a:off x="4033" y="2227"/>
                <a:ext cx="14" cy="197"/>
              </a:xfrm>
              <a:prstGeom prst="rect">
                <a:avLst/>
              </a:prstGeom>
              <a:solidFill>
                <a:srgbClr val="1C263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6" name="Oval 99"/>
              <p:cNvSpPr>
                <a:spLocks noChangeArrowheads="1"/>
              </p:cNvSpPr>
              <p:nvPr/>
            </p:nvSpPr>
            <p:spPr bwMode="auto">
              <a:xfrm>
                <a:off x="3790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7" name="Oval 100"/>
              <p:cNvSpPr>
                <a:spLocks noChangeArrowheads="1"/>
              </p:cNvSpPr>
              <p:nvPr/>
            </p:nvSpPr>
            <p:spPr bwMode="auto">
              <a:xfrm>
                <a:off x="3849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8" name="Oval 101"/>
              <p:cNvSpPr>
                <a:spLocks noChangeArrowheads="1"/>
              </p:cNvSpPr>
              <p:nvPr/>
            </p:nvSpPr>
            <p:spPr bwMode="auto">
              <a:xfrm>
                <a:off x="3909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59" name="Oval 102"/>
              <p:cNvSpPr>
                <a:spLocks noChangeArrowheads="1"/>
              </p:cNvSpPr>
              <p:nvPr/>
            </p:nvSpPr>
            <p:spPr bwMode="auto">
              <a:xfrm>
                <a:off x="3968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0" name="Oval 103"/>
              <p:cNvSpPr>
                <a:spLocks noChangeArrowheads="1"/>
              </p:cNvSpPr>
              <p:nvPr/>
            </p:nvSpPr>
            <p:spPr bwMode="auto">
              <a:xfrm>
                <a:off x="4028" y="2229"/>
                <a:ext cx="16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1" name="Oval 104"/>
              <p:cNvSpPr>
                <a:spLocks noChangeArrowheads="1"/>
              </p:cNvSpPr>
              <p:nvPr/>
            </p:nvSpPr>
            <p:spPr bwMode="auto">
              <a:xfrm>
                <a:off x="4085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2" name="Oval 105"/>
              <p:cNvSpPr>
                <a:spLocks noChangeArrowheads="1"/>
              </p:cNvSpPr>
              <p:nvPr/>
            </p:nvSpPr>
            <p:spPr bwMode="auto">
              <a:xfrm>
                <a:off x="4144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3" name="Oval 106"/>
              <p:cNvSpPr>
                <a:spLocks noChangeArrowheads="1"/>
              </p:cNvSpPr>
              <p:nvPr/>
            </p:nvSpPr>
            <p:spPr bwMode="auto">
              <a:xfrm>
                <a:off x="4204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4" name="Oval 107"/>
              <p:cNvSpPr>
                <a:spLocks noChangeArrowheads="1"/>
              </p:cNvSpPr>
              <p:nvPr/>
            </p:nvSpPr>
            <p:spPr bwMode="auto">
              <a:xfrm>
                <a:off x="4263" y="2229"/>
                <a:ext cx="19" cy="17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5" name="Oval 108"/>
              <p:cNvSpPr>
                <a:spLocks noChangeArrowheads="1"/>
              </p:cNvSpPr>
              <p:nvPr/>
            </p:nvSpPr>
            <p:spPr bwMode="auto">
              <a:xfrm>
                <a:off x="3790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6" name="Oval 109"/>
              <p:cNvSpPr>
                <a:spLocks noChangeArrowheads="1"/>
              </p:cNvSpPr>
              <p:nvPr/>
            </p:nvSpPr>
            <p:spPr bwMode="auto">
              <a:xfrm>
                <a:off x="3849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7" name="Oval 110"/>
              <p:cNvSpPr>
                <a:spLocks noChangeArrowheads="1"/>
              </p:cNvSpPr>
              <p:nvPr/>
            </p:nvSpPr>
            <p:spPr bwMode="auto">
              <a:xfrm>
                <a:off x="3909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8" name="Oval 111"/>
              <p:cNvSpPr>
                <a:spLocks noChangeArrowheads="1"/>
              </p:cNvSpPr>
              <p:nvPr/>
            </p:nvSpPr>
            <p:spPr bwMode="auto">
              <a:xfrm>
                <a:off x="3968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69" name="Oval 112"/>
              <p:cNvSpPr>
                <a:spLocks noChangeArrowheads="1"/>
              </p:cNvSpPr>
              <p:nvPr/>
            </p:nvSpPr>
            <p:spPr bwMode="auto">
              <a:xfrm>
                <a:off x="4028" y="2424"/>
                <a:ext cx="16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0" name="Oval 113"/>
              <p:cNvSpPr>
                <a:spLocks noChangeArrowheads="1"/>
              </p:cNvSpPr>
              <p:nvPr/>
            </p:nvSpPr>
            <p:spPr bwMode="auto">
              <a:xfrm>
                <a:off x="4085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1" name="Oval 114"/>
              <p:cNvSpPr>
                <a:spLocks noChangeArrowheads="1"/>
              </p:cNvSpPr>
              <p:nvPr/>
            </p:nvSpPr>
            <p:spPr bwMode="auto">
              <a:xfrm>
                <a:off x="4144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2" name="Oval 115"/>
              <p:cNvSpPr>
                <a:spLocks noChangeArrowheads="1"/>
              </p:cNvSpPr>
              <p:nvPr/>
            </p:nvSpPr>
            <p:spPr bwMode="auto">
              <a:xfrm>
                <a:off x="4204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73" name="Oval 116"/>
              <p:cNvSpPr>
                <a:spLocks noChangeArrowheads="1"/>
              </p:cNvSpPr>
              <p:nvPr/>
            </p:nvSpPr>
            <p:spPr bwMode="auto">
              <a:xfrm>
                <a:off x="4263" y="2424"/>
                <a:ext cx="19" cy="19"/>
              </a:xfrm>
              <a:prstGeom prst="ellipse">
                <a:avLst/>
              </a:prstGeom>
              <a:solidFill>
                <a:srgbClr val="FFFFF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6" name="组合 5"/>
          <p:cNvGrpSpPr/>
          <p:nvPr/>
        </p:nvGrpSpPr>
        <p:grpSpPr>
          <a:xfrm>
            <a:off x="6441629" y="4003006"/>
            <a:ext cx="4119975" cy="2233079"/>
            <a:chOff x="6441629" y="4003006"/>
            <a:chExt cx="4119975" cy="2233079"/>
          </a:xfrm>
        </p:grpSpPr>
        <p:grpSp>
          <p:nvGrpSpPr>
            <p:cNvPr id="104" name="组合 103"/>
            <p:cNvGrpSpPr/>
            <p:nvPr/>
          </p:nvGrpSpPr>
          <p:grpSpPr>
            <a:xfrm flipH="1">
              <a:off x="6441629" y="4003006"/>
              <a:ext cx="4119975" cy="2233079"/>
              <a:chOff x="1852988" y="3951855"/>
              <a:chExt cx="3910244" cy="2119402"/>
            </a:xfrm>
          </p:grpSpPr>
          <p:grpSp>
            <p:nvGrpSpPr>
              <p:cNvPr id="105" name="组合 104"/>
              <p:cNvGrpSpPr/>
              <p:nvPr/>
            </p:nvGrpSpPr>
            <p:grpSpPr>
              <a:xfrm>
                <a:off x="1852988" y="4463285"/>
                <a:ext cx="2820985" cy="1607972"/>
                <a:chOff x="1662488" y="3967981"/>
                <a:chExt cx="2820985" cy="1607972"/>
              </a:xfrm>
            </p:grpSpPr>
            <p:sp>
              <p:nvSpPr>
                <p:cNvPr id="107" name="等腰三角形 41"/>
                <p:cNvSpPr/>
                <p:nvPr/>
              </p:nvSpPr>
              <p:spPr>
                <a:xfrm flipH="1" rot="5400000">
                  <a:off x="2970206" y="4062686"/>
                  <a:ext cx="205549" cy="2820985"/>
                </a:xfrm>
                <a:custGeom>
                  <a:gdLst>
                    <a:gd fmla="*/ 3727 w 222648" name="connsiteX0"/>
                    <a:gd fmla="*/ 2984088 h 3055655" name="connsiteY0"/>
                    <a:gd fmla="*/ 112190 w 222648" name="connsiteX1"/>
                    <a:gd fmla="*/ 2339462 h 3055655" name="connsiteY1"/>
                    <a:gd fmla="*/ 222648 w 222648" name="connsiteX2"/>
                    <a:gd fmla="*/ 0 h 3055655" name="connsiteY2"/>
                    <a:gd fmla="*/ 222648 w 222648" name="connsiteX3"/>
                    <a:gd fmla="*/ 2984088 h 3055655" name="connsiteY3"/>
                    <a:gd fmla="*/ 3727 w 222648" name="connsiteX4"/>
                    <a:gd fmla="*/ 2984088 h 3055655" name="connsiteY4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b="b" l="l" r="r" t="t"/>
                  <a:pathLst>
                    <a:path h="3055655" w="222648">
                      <a:moveTo>
                        <a:pt x="3727" y="2984088"/>
                      </a:moveTo>
                      <a:cubicBezTo>
                        <a:pt x="-14683" y="2876650"/>
                        <a:pt x="37271" y="3497108"/>
                        <a:pt x="112190" y="2339462"/>
                      </a:cubicBezTo>
                      <a:cubicBezTo>
                        <a:pt x="187109" y="1181816"/>
                        <a:pt x="185829" y="779821"/>
                        <a:pt x="222648" y="0"/>
                      </a:cubicBezTo>
                      <a:lnTo>
                        <a:pt x="222648" y="2984088"/>
                      </a:lnTo>
                      <a:lnTo>
                        <a:pt x="3727" y="2984088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/>
                    </a:gs>
                    <a:gs pos="59000">
                      <a:srgbClr val="5B595B"/>
                    </a:gs>
                    <a:gs pos="100000">
                      <a:schemeClr val="bg2">
                        <a:lumMod val="25000"/>
                      </a:schemeClr>
                    </a:gs>
                  </a:gsLst>
                  <a:lin ang="16200000" scaled="1"/>
                </a:gra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1728557" y="3967981"/>
                  <a:ext cx="2754915" cy="1402419"/>
                </a:xfrm>
                <a:prstGeom prst="rect">
                  <a:avLst/>
                </a:prstGeom>
                <a:solidFill>
                  <a:schemeClr val="accent2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grpSp>
              <p:nvGrpSpPr>
                <p:cNvPr id="111" name="组合 110"/>
                <p:cNvGrpSpPr/>
                <p:nvPr/>
              </p:nvGrpSpPr>
              <p:grpSpPr>
                <a:xfrm>
                  <a:off x="2073893" y="4189844"/>
                  <a:ext cx="2240074" cy="917559"/>
                  <a:chOff x="774864" y="4213596"/>
                  <a:chExt cx="2426420" cy="993889"/>
                </a:xfrm>
              </p:grpSpPr>
              <p:sp>
                <p:nvSpPr>
                  <p:cNvPr id="112" name="文本框 111"/>
                  <p:cNvSpPr txBox="1"/>
                  <p:nvPr/>
                </p:nvSpPr>
                <p:spPr>
                  <a:xfrm>
                    <a:off x="1382781" y="4213597"/>
                    <a:ext cx="1232505" cy="344684"/>
                  </a:xfrm>
                  <a:prstGeom prst="rect">
                    <a:avLst/>
                  </a:prstGeom>
                  <a:noFill/>
                </p:spPr>
                <p:txBody>
                  <a:bodyPr rtlCol="0" wrap="none">
                    <a:spAutoFit/>
                  </a:bodyPr>
                  <a:lstStyle>
                    <a:defPPr>
                      <a:defRPr lang="zh-CN"/>
                    </a:defPPr>
                    <a:lvl1pPr>
                      <a:defRPr sz="2800">
                        <a:latin charset="-122" panose="02000000000000000000" pitchFamily="2" typeface="方正正中黑简体"/>
                        <a:ea charset="-122" panose="02000000000000000000" pitchFamily="2" typeface="方正正中黑简体"/>
                      </a:defRPr>
                    </a:lvl1pPr>
                  </a:lstStyle>
                  <a:p>
                    <a:r>
                      <a:rPr altLang="en-US" lang="zh-CN" sz="1600">
                        <a:latin charset="-122" panose="02000000000000000000" pitchFamily="2" typeface="方正正黑简体"/>
                        <a:ea charset="-122" panose="02000000000000000000" pitchFamily="2" typeface="方正正黑简体"/>
                      </a:rPr>
                      <a:t>请输入标题</a:t>
                    </a:r>
                  </a:p>
                </p:txBody>
              </p:sp>
              <p:sp>
                <p:nvSpPr>
                  <p:cNvPr id="113" name="矩形 112"/>
                  <p:cNvSpPr/>
                  <p:nvPr/>
                </p:nvSpPr>
                <p:spPr>
                  <a:xfrm>
                    <a:off x="774864" y="4707416"/>
                    <a:ext cx="2426420" cy="470023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:r>
                      <a:rPr altLang="zh-CN" kern="100" lang="zh-CN" sz="1200">
                        <a:latin charset="-122" panose="02000000000000000000" pitchFamily="2" typeface="方正兰亭细黑_GBK"/>
                        <a:ea charset="-122" panose="02000000000000000000" pitchFamily="2" typeface="方正兰亭细黑_GBK"/>
                        <a:cs charset="0" panose="02020603050405020304" pitchFamily="18" typeface="Times New Roman"/>
                      </a:rPr>
                      <a:t>木荷设计工作室是一家高端品牌演示视觉定制服务提供商。</a:t>
                    </a:r>
                  </a:p>
                </p:txBody>
              </p:sp>
            </p:grpSp>
          </p:grpSp>
          <p:sp>
            <p:nvSpPr>
              <p:cNvPr id="106" name="椭圆 105"/>
              <p:cNvSpPr/>
              <p:nvPr/>
            </p:nvSpPr>
            <p:spPr>
              <a:xfrm>
                <a:off x="4401658" y="3951855"/>
                <a:ext cx="1361574" cy="1361574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algn="l" blurRad="152400" dist="1016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6000"/>
                  <a:t>04</a:t>
                </a:r>
              </a:p>
            </p:txBody>
          </p:sp>
        </p:grpSp>
        <p:grpSp>
          <p:nvGrpSpPr>
            <p:cNvPr id="3195" name="组合 3194"/>
            <p:cNvGrpSpPr/>
            <p:nvPr/>
          </p:nvGrpSpPr>
          <p:grpSpPr>
            <a:xfrm>
              <a:off x="9755912" y="4641673"/>
              <a:ext cx="370678" cy="324761"/>
              <a:chOff x="9878222" y="4670802"/>
              <a:chExt cx="248368" cy="217602"/>
            </a:xfrm>
          </p:grpSpPr>
          <p:sp>
            <p:nvSpPr>
              <p:cNvPr id="3179" name="Rectangle 122"/>
              <p:cNvSpPr>
                <a:spLocks noChangeArrowheads="1"/>
              </p:cNvSpPr>
              <p:nvPr/>
            </p:nvSpPr>
            <p:spPr bwMode="auto">
              <a:xfrm>
                <a:off x="9911872" y="4871099"/>
                <a:ext cx="8973" cy="17305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0" name="Rectangle 123"/>
              <p:cNvSpPr>
                <a:spLocks noChangeArrowheads="1"/>
              </p:cNvSpPr>
              <p:nvPr/>
            </p:nvSpPr>
            <p:spPr bwMode="auto">
              <a:xfrm>
                <a:off x="10084607" y="4871099"/>
                <a:ext cx="9294" cy="17305"/>
              </a:xfrm>
              <a:prstGeom prst="rect">
                <a:avLst/>
              </a:prstGeom>
              <a:solidFill>
                <a:srgbClr val="2B35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1" name="Freeform 124"/>
              <p:cNvSpPr/>
              <p:nvPr/>
            </p:nvSpPr>
            <p:spPr bwMode="auto">
              <a:xfrm>
                <a:off x="9878222" y="4670802"/>
                <a:ext cx="248368" cy="209270"/>
              </a:xfrm>
              <a:custGeom>
                <a:gdLst>
                  <a:gd fmla="*/ 326 w 326" name="T0"/>
                  <a:gd fmla="*/ 239 h 275" name="T1"/>
                  <a:gd fmla="*/ 290 w 326" name="T2"/>
                  <a:gd fmla="*/ 275 h 275" name="T3"/>
                  <a:gd fmla="*/ 36 w 326" name="T4"/>
                  <a:gd fmla="*/ 275 h 275" name="T5"/>
                  <a:gd fmla="*/ 0 w 326" name="T6"/>
                  <a:gd fmla="*/ 239 h 275" name="T7"/>
                  <a:gd fmla="*/ 0 w 326" name="T8"/>
                  <a:gd fmla="*/ 36 h 275" name="T9"/>
                  <a:gd fmla="*/ 36 w 326" name="T10"/>
                  <a:gd fmla="*/ 0 h 275" name="T11"/>
                  <a:gd fmla="*/ 290 w 326" name="T12"/>
                  <a:gd fmla="*/ 0 h 275" name="T13"/>
                  <a:gd fmla="*/ 326 w 326" name="T14"/>
                  <a:gd fmla="*/ 36 h 275" name="T15"/>
                  <a:gd fmla="*/ 326 w 326" name="T16"/>
                  <a:gd fmla="*/ 239 h 275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75" w="326">
                    <a:moveTo>
                      <a:pt x="326" y="239"/>
                    </a:moveTo>
                    <a:cubicBezTo>
                      <a:pt x="326" y="258"/>
                      <a:pt x="310" y="275"/>
                      <a:pt x="290" y="275"/>
                    </a:cubicBezTo>
                    <a:cubicBezTo>
                      <a:pt x="36" y="275"/>
                      <a:pt x="36" y="275"/>
                      <a:pt x="36" y="275"/>
                    </a:cubicBezTo>
                    <a:cubicBezTo>
                      <a:pt x="16" y="275"/>
                      <a:pt x="0" y="258"/>
                      <a:pt x="0" y="239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7"/>
                      <a:pt x="16" y="0"/>
                      <a:pt x="36" y="0"/>
                    </a:cubicBezTo>
                    <a:cubicBezTo>
                      <a:pt x="290" y="0"/>
                      <a:pt x="290" y="0"/>
                      <a:pt x="290" y="0"/>
                    </a:cubicBezTo>
                    <a:cubicBezTo>
                      <a:pt x="310" y="0"/>
                      <a:pt x="326" y="17"/>
                      <a:pt x="326" y="36"/>
                    </a:cubicBezTo>
                    <a:lnTo>
                      <a:pt x="326" y="239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2" name="Freeform 125"/>
              <p:cNvSpPr/>
              <p:nvPr/>
            </p:nvSpPr>
            <p:spPr bwMode="auto">
              <a:xfrm>
                <a:off x="9898733" y="4691954"/>
                <a:ext cx="206385" cy="166967"/>
              </a:xfrm>
              <a:custGeom>
                <a:gdLst>
                  <a:gd fmla="*/ 263 w 271" name="T0"/>
                  <a:gd fmla="*/ 219 h 219" name="T1"/>
                  <a:gd fmla="*/ 9 w 271" name="T2"/>
                  <a:gd fmla="*/ 219 h 219" name="T3"/>
                  <a:gd fmla="*/ 0 w 271" name="T4"/>
                  <a:gd fmla="*/ 211 h 219" name="T5"/>
                  <a:gd fmla="*/ 0 w 271" name="T6"/>
                  <a:gd fmla="*/ 8 h 219" name="T7"/>
                  <a:gd fmla="*/ 9 w 271" name="T8"/>
                  <a:gd fmla="*/ 0 h 219" name="T9"/>
                  <a:gd fmla="*/ 263 w 271" name="T10"/>
                  <a:gd fmla="*/ 0 h 219" name="T11"/>
                  <a:gd fmla="*/ 271 w 271" name="T12"/>
                  <a:gd fmla="*/ 8 h 219" name="T13"/>
                  <a:gd fmla="*/ 271 w 271" name="T14"/>
                  <a:gd fmla="*/ 211 h 219" name="T15"/>
                  <a:gd fmla="*/ 263 w 271" name="T16"/>
                  <a:gd fmla="*/ 219 h 21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19" w="271">
                    <a:moveTo>
                      <a:pt x="263" y="219"/>
                    </a:moveTo>
                    <a:cubicBezTo>
                      <a:pt x="9" y="219"/>
                      <a:pt x="9" y="219"/>
                      <a:pt x="9" y="219"/>
                    </a:cubicBezTo>
                    <a:cubicBezTo>
                      <a:pt x="4" y="219"/>
                      <a:pt x="0" y="215"/>
                      <a:pt x="0" y="211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263" y="0"/>
                      <a:pt x="263" y="0"/>
                      <a:pt x="263" y="0"/>
                    </a:cubicBezTo>
                    <a:cubicBezTo>
                      <a:pt x="268" y="0"/>
                      <a:pt x="271" y="4"/>
                      <a:pt x="271" y="8"/>
                    </a:cubicBezTo>
                    <a:cubicBezTo>
                      <a:pt x="271" y="211"/>
                      <a:pt x="271" y="211"/>
                      <a:pt x="271" y="211"/>
                    </a:cubicBezTo>
                    <a:cubicBezTo>
                      <a:pt x="271" y="215"/>
                      <a:pt x="268" y="219"/>
                      <a:pt x="263" y="219"/>
                    </a:cubicBezTo>
                    <a:close/>
                  </a:path>
                </a:pathLst>
              </a:custGeom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6" name="Oval 129"/>
              <p:cNvSpPr>
                <a:spLocks noChangeArrowheads="1"/>
              </p:cNvSpPr>
              <p:nvPr/>
            </p:nvSpPr>
            <p:spPr bwMode="auto">
              <a:xfrm>
                <a:off x="10102875" y="4708938"/>
                <a:ext cx="4807" cy="512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87" name="Oval 130"/>
              <p:cNvSpPr>
                <a:spLocks noChangeArrowheads="1"/>
              </p:cNvSpPr>
              <p:nvPr/>
            </p:nvSpPr>
            <p:spPr bwMode="auto">
              <a:xfrm>
                <a:off x="10102875" y="4731692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0" name="Oval 133"/>
              <p:cNvSpPr>
                <a:spLocks noChangeArrowheads="1"/>
              </p:cNvSpPr>
              <p:nvPr/>
            </p:nvSpPr>
            <p:spPr bwMode="auto">
              <a:xfrm>
                <a:off x="10102875" y="4807645"/>
                <a:ext cx="4807" cy="4807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1" name="Oval 134"/>
              <p:cNvSpPr>
                <a:spLocks noChangeArrowheads="1"/>
              </p:cNvSpPr>
              <p:nvPr/>
            </p:nvSpPr>
            <p:spPr bwMode="auto">
              <a:xfrm>
                <a:off x="10102875" y="4829757"/>
                <a:ext cx="4807" cy="5448"/>
              </a:xfrm>
              <a:prstGeom prst="ellipse">
                <a:avLst/>
              </a:prstGeom>
              <a:solidFill>
                <a:srgbClr val="D1D1D2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92" name="Freeform 135"/>
              <p:cNvSpPr>
                <a:spLocks noEditPoints="1"/>
              </p:cNvSpPr>
              <p:nvPr/>
            </p:nvSpPr>
            <p:spPr bwMode="auto">
              <a:xfrm>
                <a:off x="9939112" y="4710220"/>
                <a:ext cx="120498" cy="120498"/>
              </a:xfrm>
              <a:custGeom>
                <a:gdLst>
                  <a:gd fmla="*/ 79 w 158" name="T0"/>
                  <a:gd fmla="*/ 0 h 158" name="T1"/>
                  <a:gd fmla="*/ 0 w 158" name="T2"/>
                  <a:gd fmla="*/ 79 h 158" name="T3"/>
                  <a:gd fmla="*/ 79 w 158" name="T4"/>
                  <a:gd fmla="*/ 158 h 158" name="T5"/>
                  <a:gd fmla="*/ 158 w 158" name="T6"/>
                  <a:gd fmla="*/ 79 h 158" name="T7"/>
                  <a:gd fmla="*/ 79 w 158" name="T8"/>
                  <a:gd fmla="*/ 0 h 158" name="T9"/>
                  <a:gd fmla="*/ 130 w 158" name="T10"/>
                  <a:gd fmla="*/ 70 h 158" name="T11"/>
                  <a:gd fmla="*/ 88 w 158" name="T12"/>
                  <a:gd fmla="*/ 70 h 158" name="T13"/>
                  <a:gd fmla="*/ 88 w 158" name="T14"/>
                  <a:gd fmla="*/ 28 h 158" name="T15"/>
                  <a:gd fmla="*/ 130 w 158" name="T16"/>
                  <a:gd fmla="*/ 70 h 158" name="T17"/>
                  <a:gd fmla="*/ 69 w 158" name="T18"/>
                  <a:gd fmla="*/ 28 h 158" name="T19"/>
                  <a:gd fmla="*/ 69 w 158" name="T20"/>
                  <a:gd fmla="*/ 70 h 158" name="T21"/>
                  <a:gd fmla="*/ 28 w 158" name="T22"/>
                  <a:gd fmla="*/ 70 h 158" name="T23"/>
                  <a:gd fmla="*/ 69 w 158" name="T24"/>
                  <a:gd fmla="*/ 28 h 158" name="T25"/>
                  <a:gd fmla="*/ 28 w 158" name="T26"/>
                  <a:gd fmla="*/ 89 h 158" name="T27"/>
                  <a:gd fmla="*/ 69 w 158" name="T28"/>
                  <a:gd fmla="*/ 89 h 158" name="T29"/>
                  <a:gd fmla="*/ 69 w 158" name="T30"/>
                  <a:gd fmla="*/ 130 h 158" name="T31"/>
                  <a:gd fmla="*/ 28 w 158" name="T32"/>
                  <a:gd fmla="*/ 89 h 158" name="T33"/>
                  <a:gd fmla="*/ 88 w 158" name="T34"/>
                  <a:gd fmla="*/ 130 h 158" name="T35"/>
                  <a:gd fmla="*/ 88 w 158" name="T36"/>
                  <a:gd fmla="*/ 89 h 158" name="T37"/>
                  <a:gd fmla="*/ 130 w 158" name="T38"/>
                  <a:gd fmla="*/ 89 h 158" name="T39"/>
                  <a:gd fmla="*/ 88 w 158" name="T40"/>
                  <a:gd fmla="*/ 130 h 158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158" w="158">
                    <a:moveTo>
                      <a:pt x="79" y="0"/>
                    </a:moveTo>
                    <a:cubicBezTo>
                      <a:pt x="35" y="0"/>
                      <a:pt x="0" y="35"/>
                      <a:pt x="0" y="79"/>
                    </a:cubicBezTo>
                    <a:cubicBezTo>
                      <a:pt x="0" y="123"/>
                      <a:pt x="35" y="158"/>
                      <a:pt x="79" y="158"/>
                    </a:cubicBezTo>
                    <a:cubicBezTo>
                      <a:pt x="123" y="158"/>
                      <a:pt x="158" y="123"/>
                      <a:pt x="158" y="79"/>
                    </a:cubicBezTo>
                    <a:cubicBezTo>
                      <a:pt x="158" y="35"/>
                      <a:pt x="123" y="0"/>
                      <a:pt x="79" y="0"/>
                    </a:cubicBezTo>
                    <a:close/>
                    <a:moveTo>
                      <a:pt x="130" y="70"/>
                    </a:moveTo>
                    <a:cubicBezTo>
                      <a:pt x="88" y="70"/>
                      <a:pt x="88" y="70"/>
                      <a:pt x="88" y="70"/>
                    </a:cubicBezTo>
                    <a:cubicBezTo>
                      <a:pt x="88" y="28"/>
                      <a:pt x="88" y="28"/>
                      <a:pt x="88" y="28"/>
                    </a:cubicBezTo>
                    <a:cubicBezTo>
                      <a:pt x="109" y="32"/>
                      <a:pt x="126" y="49"/>
                      <a:pt x="130" y="70"/>
                    </a:cubicBezTo>
                    <a:close/>
                    <a:moveTo>
                      <a:pt x="69" y="28"/>
                    </a:moveTo>
                    <a:cubicBezTo>
                      <a:pt x="69" y="70"/>
                      <a:pt x="69" y="70"/>
                      <a:pt x="69" y="70"/>
                    </a:cubicBezTo>
                    <a:cubicBezTo>
                      <a:pt x="28" y="70"/>
                      <a:pt x="28" y="70"/>
                      <a:pt x="28" y="70"/>
                    </a:cubicBezTo>
                    <a:cubicBezTo>
                      <a:pt x="32" y="49"/>
                      <a:pt x="48" y="32"/>
                      <a:pt x="69" y="28"/>
                    </a:cubicBezTo>
                    <a:close/>
                    <a:moveTo>
                      <a:pt x="28" y="89"/>
                    </a:moveTo>
                    <a:cubicBezTo>
                      <a:pt x="69" y="89"/>
                      <a:pt x="69" y="89"/>
                      <a:pt x="69" y="89"/>
                    </a:cubicBezTo>
                    <a:cubicBezTo>
                      <a:pt x="69" y="130"/>
                      <a:pt x="69" y="130"/>
                      <a:pt x="69" y="130"/>
                    </a:cubicBezTo>
                    <a:cubicBezTo>
                      <a:pt x="49" y="126"/>
                      <a:pt x="32" y="109"/>
                      <a:pt x="28" y="89"/>
                    </a:cubicBezTo>
                    <a:close/>
                    <a:moveTo>
                      <a:pt x="88" y="130"/>
                    </a:moveTo>
                    <a:cubicBezTo>
                      <a:pt x="88" y="89"/>
                      <a:pt x="88" y="89"/>
                      <a:pt x="88" y="89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6" y="110"/>
                      <a:pt x="109" y="126"/>
                      <a:pt x="88" y="13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9018031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4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3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37"/>
                                        <p:tgtEl>
                                          <p:spTgt spid="31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1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44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5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8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792133" y="1574589"/>
            <a:ext cx="2978661" cy="1948930"/>
            <a:chOff x="1792133" y="1574589"/>
            <a:chExt cx="2978661" cy="1948930"/>
          </a:xfrm>
        </p:grpSpPr>
        <p:grpSp>
          <p:nvGrpSpPr>
            <p:cNvPr id="109" name="组合 108"/>
            <p:cNvGrpSpPr/>
            <p:nvPr/>
          </p:nvGrpSpPr>
          <p:grpSpPr>
            <a:xfrm>
              <a:off x="2103188" y="1574589"/>
              <a:ext cx="2667606" cy="1474588"/>
              <a:chOff x="2194702" y="1703011"/>
              <a:chExt cx="3064921" cy="1694214"/>
            </a:xfrm>
          </p:grpSpPr>
          <p:sp>
            <p:nvSpPr>
              <p:cNvPr id="57" name="等腰三角形 41"/>
              <p:cNvSpPr/>
              <p:nvPr/>
            </p:nvSpPr>
            <p:spPr>
              <a:xfrm flipH="1" rot="5400000">
                <a:off x="3572561" y="1802792"/>
                <a:ext cx="216574" cy="2972292"/>
              </a:xfrm>
              <a:custGeom>
                <a:gdLst>
                  <a:gd fmla="*/ 3727 w 222648" name="connsiteX0"/>
                  <a:gd fmla="*/ 2984088 h 3055655" name="connsiteY0"/>
                  <a:gd fmla="*/ 112190 w 222648" name="connsiteX1"/>
                  <a:gd fmla="*/ 2339462 h 3055655" name="connsiteY1"/>
                  <a:gd fmla="*/ 222648 w 222648" name="connsiteX2"/>
                  <a:gd fmla="*/ 0 h 3055655" name="connsiteY2"/>
                  <a:gd fmla="*/ 222648 w 222648" name="connsiteX3"/>
                  <a:gd fmla="*/ 2984088 h 3055655" name="connsiteY3"/>
                  <a:gd fmla="*/ 3727 w 222648" name="connsiteX4"/>
                  <a:gd fmla="*/ 2984088 h 305565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055655" w="222648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59" name="组合 58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07" name="文本框 106"/>
                <p:cNvSpPr txBox="1"/>
                <p:nvPr/>
              </p:nvSpPr>
              <p:spPr>
                <a:xfrm>
                  <a:off x="1382781" y="4213595"/>
                  <a:ext cx="1266067" cy="360019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4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08" name="矩形 107"/>
                <p:cNvSpPr/>
                <p:nvPr/>
              </p:nvSpPr>
              <p:spPr>
                <a:xfrm>
                  <a:off x="774864" y="4707415"/>
                  <a:ext cx="2426420" cy="504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1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  <p:grpSp>
          <p:nvGrpSpPr>
            <p:cNvPr id="119" name="组合 118"/>
            <p:cNvGrpSpPr/>
            <p:nvPr/>
          </p:nvGrpSpPr>
          <p:grpSpPr>
            <a:xfrm>
              <a:off x="1792133" y="2120889"/>
              <a:ext cx="453024" cy="1402630"/>
              <a:chOff x="1792133" y="2120889"/>
              <a:chExt cx="453024" cy="1402630"/>
            </a:xfrm>
          </p:grpSpPr>
          <p:cxnSp>
            <p:nvCxnSpPr>
              <p:cNvPr id="49" name="肘形连接符 48"/>
              <p:cNvCxnSpPr>
                <a:stCxn id="10" idx="0"/>
              </p:cNvCxnSpPr>
              <p:nvPr/>
            </p:nvCxnSpPr>
            <p:spPr>
              <a:xfrm flipH="1" flipV="1" rot="5400000">
                <a:off x="1312973" y="2641790"/>
                <a:ext cx="1360889" cy="402569"/>
              </a:xfrm>
              <a:prstGeom prst="bentConnector3">
                <a:avLst>
                  <a:gd fmla="val 100127" name="adj1"/>
                </a:avLst>
              </a:prstGeom>
              <a:ln cap="rnd">
                <a:tailEnd len="med" type="non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椭圆 110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  <p:grpSp>
        <p:nvGrpSpPr>
          <p:cNvPr id="138" name="组合 137"/>
          <p:cNvGrpSpPr/>
          <p:nvPr/>
        </p:nvGrpSpPr>
        <p:grpSpPr>
          <a:xfrm>
            <a:off x="3170168" y="3974430"/>
            <a:ext cx="3137044" cy="2203003"/>
            <a:chOff x="3170168" y="3974430"/>
            <a:chExt cx="3137044" cy="2203003"/>
          </a:xfrm>
        </p:grpSpPr>
        <p:grpSp>
          <p:nvGrpSpPr>
            <p:cNvPr id="120" name="组合 119"/>
            <p:cNvGrpSpPr/>
            <p:nvPr/>
          </p:nvGrpSpPr>
          <p:grpSpPr>
            <a:xfrm flipV="1">
              <a:off x="3170168" y="3974430"/>
              <a:ext cx="453024" cy="1402630"/>
              <a:chOff x="1792133" y="2120889"/>
              <a:chExt cx="453024" cy="1402630"/>
            </a:xfrm>
          </p:grpSpPr>
          <p:cxnSp>
            <p:nvCxnSpPr>
              <p:cNvPr id="121" name="肘形连接符 120"/>
              <p:cNvCxnSpPr/>
              <p:nvPr/>
            </p:nvCxnSpPr>
            <p:spPr>
              <a:xfrm flipH="1" flipV="1" rot="5400000">
                <a:off x="1312973" y="2641790"/>
                <a:ext cx="1360889" cy="402569"/>
              </a:xfrm>
              <a:prstGeom prst="bentConnector3">
                <a:avLst>
                  <a:gd fmla="val 100127" name="adj1"/>
                </a:avLst>
              </a:prstGeom>
              <a:ln cap="rnd">
                <a:tailEnd len="med" type="non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2" name="椭圆 121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23" name="组合 122"/>
            <p:cNvGrpSpPr/>
            <p:nvPr/>
          </p:nvGrpSpPr>
          <p:grpSpPr>
            <a:xfrm flipH="1">
              <a:off x="3639606" y="4702845"/>
              <a:ext cx="2667606" cy="1474588"/>
              <a:chOff x="2194702" y="1703011"/>
              <a:chExt cx="3064921" cy="1694214"/>
            </a:xfrm>
          </p:grpSpPr>
          <p:sp>
            <p:nvSpPr>
              <p:cNvPr id="124" name="等腰三角形 41"/>
              <p:cNvSpPr/>
              <p:nvPr/>
            </p:nvSpPr>
            <p:spPr>
              <a:xfrm flipH="1" rot="5400000">
                <a:off x="3572561" y="1802792"/>
                <a:ext cx="216574" cy="2972292"/>
              </a:xfrm>
              <a:custGeom>
                <a:gdLst>
                  <a:gd fmla="*/ 3727 w 222648" name="connsiteX0"/>
                  <a:gd fmla="*/ 2984088 h 3055655" name="connsiteY0"/>
                  <a:gd fmla="*/ 112190 w 222648" name="connsiteX1"/>
                  <a:gd fmla="*/ 2339462 h 3055655" name="connsiteY1"/>
                  <a:gd fmla="*/ 222648 w 222648" name="connsiteX2"/>
                  <a:gd fmla="*/ 0 h 3055655" name="connsiteY2"/>
                  <a:gd fmla="*/ 222648 w 222648" name="connsiteX3"/>
                  <a:gd fmla="*/ 2984088 h 3055655" name="connsiteY3"/>
                  <a:gd fmla="*/ 3727 w 222648" name="connsiteX4"/>
                  <a:gd fmla="*/ 2984088 h 305565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055655" w="222648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5" name="矩形 124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26" name="组合 125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27" name="文本框 126"/>
                <p:cNvSpPr txBox="1"/>
                <p:nvPr/>
              </p:nvSpPr>
              <p:spPr>
                <a:xfrm>
                  <a:off x="1382781" y="4213596"/>
                  <a:ext cx="1266067" cy="360019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4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28" name="矩形 127"/>
                <p:cNvSpPr/>
                <p:nvPr/>
              </p:nvSpPr>
              <p:spPr>
                <a:xfrm>
                  <a:off x="774864" y="4707414"/>
                  <a:ext cx="2426420" cy="504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1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1" name="组合 10"/>
          <p:cNvGrpSpPr/>
          <p:nvPr/>
        </p:nvGrpSpPr>
        <p:grpSpPr>
          <a:xfrm>
            <a:off x="5593658" y="1573435"/>
            <a:ext cx="3015810" cy="1941018"/>
            <a:chOff x="5593658" y="1573435"/>
            <a:chExt cx="3015810" cy="1941018"/>
          </a:xfrm>
        </p:grpSpPr>
        <p:grpSp>
          <p:nvGrpSpPr>
            <p:cNvPr id="129" name="组合 128"/>
            <p:cNvGrpSpPr/>
            <p:nvPr/>
          </p:nvGrpSpPr>
          <p:grpSpPr>
            <a:xfrm>
              <a:off x="5593658" y="2111823"/>
              <a:ext cx="453024" cy="1402630"/>
              <a:chOff x="1792133" y="2120889"/>
              <a:chExt cx="453024" cy="1402630"/>
            </a:xfrm>
          </p:grpSpPr>
          <p:cxnSp>
            <p:nvCxnSpPr>
              <p:cNvPr id="130" name="肘形连接符 129"/>
              <p:cNvCxnSpPr/>
              <p:nvPr/>
            </p:nvCxnSpPr>
            <p:spPr>
              <a:xfrm flipH="1" flipV="1" rot="5400000">
                <a:off x="1312973" y="2641790"/>
                <a:ext cx="1360889" cy="402569"/>
              </a:xfrm>
              <a:prstGeom prst="bentConnector3">
                <a:avLst>
                  <a:gd fmla="val 100127" name="adj1"/>
                </a:avLst>
              </a:prstGeom>
              <a:ln cap="rnd">
                <a:tailEnd len="med" type="non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椭圆 130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32" name="组合 131"/>
            <p:cNvGrpSpPr/>
            <p:nvPr/>
          </p:nvGrpSpPr>
          <p:grpSpPr>
            <a:xfrm>
              <a:off x="5941862" y="1573435"/>
              <a:ext cx="2667606" cy="1474588"/>
              <a:chOff x="2194702" y="1703011"/>
              <a:chExt cx="3064921" cy="1694214"/>
            </a:xfrm>
          </p:grpSpPr>
          <p:sp>
            <p:nvSpPr>
              <p:cNvPr id="133" name="等腰三角形 41"/>
              <p:cNvSpPr/>
              <p:nvPr/>
            </p:nvSpPr>
            <p:spPr>
              <a:xfrm flipH="1" rot="5400000">
                <a:off x="3572561" y="1802792"/>
                <a:ext cx="216574" cy="2972292"/>
              </a:xfrm>
              <a:custGeom>
                <a:gdLst>
                  <a:gd fmla="*/ 3727 w 222648" name="connsiteX0"/>
                  <a:gd fmla="*/ 2984088 h 3055655" name="connsiteY0"/>
                  <a:gd fmla="*/ 112190 w 222648" name="connsiteX1"/>
                  <a:gd fmla="*/ 2339462 h 3055655" name="connsiteY1"/>
                  <a:gd fmla="*/ 222648 w 222648" name="connsiteX2"/>
                  <a:gd fmla="*/ 0 h 3055655" name="connsiteY2"/>
                  <a:gd fmla="*/ 222648 w 222648" name="connsiteX3"/>
                  <a:gd fmla="*/ 2984088 h 3055655" name="connsiteY3"/>
                  <a:gd fmla="*/ 3727 w 222648" name="connsiteX4"/>
                  <a:gd fmla="*/ 2984088 h 305565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055655" w="222648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4" name="矩形 133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35" name="组合 134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36" name="文本框 135"/>
                <p:cNvSpPr txBox="1"/>
                <p:nvPr/>
              </p:nvSpPr>
              <p:spPr>
                <a:xfrm>
                  <a:off x="1382781" y="4213596"/>
                  <a:ext cx="1266067" cy="360019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4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37" name="矩形 136"/>
                <p:cNvSpPr/>
                <p:nvPr/>
              </p:nvSpPr>
              <p:spPr>
                <a:xfrm>
                  <a:off x="774864" y="4707414"/>
                  <a:ext cx="2426420" cy="504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1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39" name="组合 138"/>
          <p:cNvGrpSpPr/>
          <p:nvPr/>
        </p:nvGrpSpPr>
        <p:grpSpPr>
          <a:xfrm>
            <a:off x="7172236" y="3949223"/>
            <a:ext cx="3137044" cy="2203003"/>
            <a:chOff x="3170168" y="3974430"/>
            <a:chExt cx="3137044" cy="2203003"/>
          </a:xfrm>
        </p:grpSpPr>
        <p:grpSp>
          <p:nvGrpSpPr>
            <p:cNvPr id="140" name="组合 139"/>
            <p:cNvGrpSpPr/>
            <p:nvPr/>
          </p:nvGrpSpPr>
          <p:grpSpPr>
            <a:xfrm flipV="1">
              <a:off x="3170168" y="3974430"/>
              <a:ext cx="453024" cy="1402630"/>
              <a:chOff x="1792133" y="2120889"/>
              <a:chExt cx="453024" cy="1402630"/>
            </a:xfrm>
          </p:grpSpPr>
          <p:cxnSp>
            <p:nvCxnSpPr>
              <p:cNvPr id="147" name="肘形连接符 146"/>
              <p:cNvCxnSpPr/>
              <p:nvPr/>
            </p:nvCxnSpPr>
            <p:spPr>
              <a:xfrm flipH="1" flipV="1" rot="5400000">
                <a:off x="1312973" y="2641790"/>
                <a:ext cx="1360889" cy="402569"/>
              </a:xfrm>
              <a:prstGeom prst="bentConnector3">
                <a:avLst>
                  <a:gd fmla="val 100127" name="adj1"/>
                </a:avLst>
              </a:prstGeom>
              <a:ln cap="rnd">
                <a:tailEnd len="med" type="none" w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8" name="椭圆 147"/>
              <p:cNvSpPr/>
              <p:nvPr/>
            </p:nvSpPr>
            <p:spPr>
              <a:xfrm>
                <a:off x="2161676" y="2120889"/>
                <a:ext cx="83481" cy="8348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41" name="组合 140"/>
            <p:cNvGrpSpPr/>
            <p:nvPr/>
          </p:nvGrpSpPr>
          <p:grpSpPr>
            <a:xfrm flipH="1">
              <a:off x="3639606" y="4702845"/>
              <a:ext cx="2667606" cy="1474588"/>
              <a:chOff x="2194702" y="1703011"/>
              <a:chExt cx="3064921" cy="1694214"/>
            </a:xfrm>
          </p:grpSpPr>
          <p:sp>
            <p:nvSpPr>
              <p:cNvPr id="142" name="等腰三角形 41"/>
              <p:cNvSpPr/>
              <p:nvPr/>
            </p:nvSpPr>
            <p:spPr>
              <a:xfrm flipH="1" rot="5400000">
                <a:off x="3572561" y="1802792"/>
                <a:ext cx="216574" cy="2972292"/>
              </a:xfrm>
              <a:custGeom>
                <a:gdLst>
                  <a:gd fmla="*/ 3727 w 222648" name="connsiteX0"/>
                  <a:gd fmla="*/ 2984088 h 3055655" name="connsiteY0"/>
                  <a:gd fmla="*/ 112190 w 222648" name="connsiteX1"/>
                  <a:gd fmla="*/ 2339462 h 3055655" name="connsiteY1"/>
                  <a:gd fmla="*/ 222648 w 222648" name="connsiteX2"/>
                  <a:gd fmla="*/ 0 h 3055655" name="connsiteY2"/>
                  <a:gd fmla="*/ 222648 w 222648" name="connsiteX3"/>
                  <a:gd fmla="*/ 2984088 h 3055655" name="connsiteY3"/>
                  <a:gd fmla="*/ 3727 w 222648" name="connsiteX4"/>
                  <a:gd fmla="*/ 2984088 h 3055655" name="connsiteY4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b="b" l="l" r="r" t="t"/>
                <a:pathLst>
                  <a:path h="3055655" w="222648">
                    <a:moveTo>
                      <a:pt x="3727" y="2984088"/>
                    </a:moveTo>
                    <a:cubicBezTo>
                      <a:pt x="-14683" y="2876650"/>
                      <a:pt x="37271" y="3497108"/>
                      <a:pt x="112190" y="2339462"/>
                    </a:cubicBezTo>
                    <a:cubicBezTo>
                      <a:pt x="187109" y="1181816"/>
                      <a:pt x="185829" y="779821"/>
                      <a:pt x="222648" y="0"/>
                    </a:cubicBezTo>
                    <a:lnTo>
                      <a:pt x="222648" y="2984088"/>
                    </a:lnTo>
                    <a:lnTo>
                      <a:pt x="3727" y="2984088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bg1"/>
                  </a:gs>
                  <a:gs pos="59000">
                    <a:srgbClr val="5B595B"/>
                  </a:gs>
                  <a:gs pos="100000">
                    <a:schemeClr val="bg2">
                      <a:lumMod val="25000"/>
                    </a:schemeClr>
                  </a:gs>
                </a:gsLst>
                <a:lin ang="1620000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43" name="矩形 142"/>
              <p:cNvSpPr/>
              <p:nvPr/>
            </p:nvSpPr>
            <p:spPr>
              <a:xfrm>
                <a:off x="2356945" y="1703011"/>
                <a:ext cx="2902678" cy="1477640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44" name="组合 143"/>
              <p:cNvGrpSpPr/>
              <p:nvPr/>
            </p:nvGrpSpPr>
            <p:grpSpPr>
              <a:xfrm>
                <a:off x="2628173" y="1936770"/>
                <a:ext cx="2360223" cy="940372"/>
                <a:chOff x="774864" y="4213596"/>
                <a:chExt cx="2426420" cy="966747"/>
              </a:xfrm>
            </p:grpSpPr>
            <p:sp>
              <p:nvSpPr>
                <p:cNvPr id="145" name="文本框 144"/>
                <p:cNvSpPr txBox="1"/>
                <p:nvPr/>
              </p:nvSpPr>
              <p:spPr>
                <a:xfrm>
                  <a:off x="1382782" y="4213596"/>
                  <a:ext cx="1266067" cy="360019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4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46" name="矩形 145"/>
                <p:cNvSpPr/>
                <p:nvPr/>
              </p:nvSpPr>
              <p:spPr>
                <a:xfrm>
                  <a:off x="774865" y="4707414"/>
                  <a:ext cx="2426420" cy="50402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1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6" name="组合 5"/>
          <p:cNvGrpSpPr/>
          <p:nvPr/>
        </p:nvGrpSpPr>
        <p:grpSpPr>
          <a:xfrm>
            <a:off x="1055688" y="3515766"/>
            <a:ext cx="10241577" cy="470649"/>
            <a:chOff x="1055688" y="3515766"/>
            <a:chExt cx="10241577" cy="470649"/>
          </a:xfrm>
        </p:grpSpPr>
        <p:cxnSp>
          <p:nvCxnSpPr>
            <p:cNvPr id="7" name="直接连接符 6"/>
            <p:cNvCxnSpPr/>
            <p:nvPr/>
          </p:nvCxnSpPr>
          <p:spPr>
            <a:xfrm>
              <a:off x="1055688" y="3752850"/>
              <a:ext cx="10241577" cy="0"/>
            </a:xfrm>
            <a:prstGeom prst="line">
              <a:avLst/>
            </a:prstGeom>
            <a:ln cmpd="sng" w="44450">
              <a:solidFill>
                <a:schemeClr val="accent1">
                  <a:lumMod val="50000"/>
                </a:schemeClr>
              </a:solidFill>
              <a:headEnd type="oval"/>
              <a:tailEnd len="lg" type="stealth" w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3" name="组合 12"/>
            <p:cNvGrpSpPr/>
            <p:nvPr/>
          </p:nvGrpSpPr>
          <p:grpSpPr>
            <a:xfrm flipH="1">
              <a:off x="1562801" y="3523518"/>
              <a:ext cx="458664" cy="458664"/>
              <a:chOff x="3277003" y="4878914"/>
              <a:chExt cx="281522" cy="281522"/>
            </a:xfrm>
          </p:grpSpPr>
          <p:sp>
            <p:nvSpPr>
              <p:cNvPr id="10" name="椭圆 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9" name="椭圆 8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 flipH="1">
              <a:off x="2959370" y="3515767"/>
              <a:ext cx="458664" cy="458664"/>
              <a:chOff x="3277003" y="4878914"/>
              <a:chExt cx="281522" cy="281522"/>
            </a:xfrm>
          </p:grpSpPr>
          <p:sp>
            <p:nvSpPr>
              <p:cNvPr id="30" name="椭圆 2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35" name="组合 34"/>
            <p:cNvGrpSpPr/>
            <p:nvPr/>
          </p:nvGrpSpPr>
          <p:grpSpPr>
            <a:xfrm flipH="1">
              <a:off x="4403645" y="3515769"/>
              <a:ext cx="458664" cy="458664"/>
              <a:chOff x="3277003" y="4878914"/>
              <a:chExt cx="281522" cy="281522"/>
            </a:xfrm>
          </p:grpSpPr>
          <p:sp>
            <p:nvSpPr>
              <p:cNvPr id="36" name="椭圆 35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7" name="椭圆 36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66" name="组合 65"/>
            <p:cNvGrpSpPr/>
            <p:nvPr/>
          </p:nvGrpSpPr>
          <p:grpSpPr>
            <a:xfrm flipH="1">
              <a:off x="5334969" y="3527751"/>
              <a:ext cx="458664" cy="458664"/>
              <a:chOff x="3277003" y="4878914"/>
              <a:chExt cx="281522" cy="281522"/>
            </a:xfrm>
          </p:grpSpPr>
          <p:sp>
            <p:nvSpPr>
              <p:cNvPr id="67" name="椭圆 66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68" name="椭圆 67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 flipH="1">
              <a:off x="6960870" y="3515766"/>
              <a:ext cx="458664" cy="458664"/>
              <a:chOff x="3277003" y="4878914"/>
              <a:chExt cx="281522" cy="281522"/>
            </a:xfrm>
          </p:grpSpPr>
          <p:sp>
            <p:nvSpPr>
              <p:cNvPr id="74" name="椭圆 73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5" name="椭圆 74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6" name="组合 75"/>
            <p:cNvGrpSpPr/>
            <p:nvPr/>
          </p:nvGrpSpPr>
          <p:grpSpPr>
            <a:xfrm flipH="1">
              <a:off x="8891923" y="3515766"/>
              <a:ext cx="458664" cy="458664"/>
              <a:chOff x="3277003" y="4878914"/>
              <a:chExt cx="281522" cy="281522"/>
            </a:xfrm>
          </p:grpSpPr>
          <p:sp>
            <p:nvSpPr>
              <p:cNvPr id="77" name="椭圆 76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78" name="椭圆 77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9" name="组合 78"/>
            <p:cNvGrpSpPr/>
            <p:nvPr/>
          </p:nvGrpSpPr>
          <p:grpSpPr>
            <a:xfrm flipH="1">
              <a:off x="9473337" y="3523518"/>
              <a:ext cx="458664" cy="458664"/>
              <a:chOff x="3277003" y="4878914"/>
              <a:chExt cx="281522" cy="281522"/>
            </a:xfrm>
          </p:grpSpPr>
          <p:sp>
            <p:nvSpPr>
              <p:cNvPr id="80" name="椭圆 79"/>
              <p:cNvSpPr/>
              <p:nvPr/>
            </p:nvSpPr>
            <p:spPr>
              <a:xfrm>
                <a:off x="3277003" y="4878914"/>
                <a:ext cx="281522" cy="281522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1" name="椭圆 80"/>
              <p:cNvSpPr/>
              <p:nvPr/>
            </p:nvSpPr>
            <p:spPr>
              <a:xfrm>
                <a:off x="3311781" y="4913692"/>
                <a:ext cx="211966" cy="211966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37412053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6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1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2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4" nodeType="afterEffect" presetClass="entr" presetID="2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2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1" nodeType="clickPar">
                      <p:stCondLst>
                        <p:cond delay="indefinite"/>
                        <p:cond delay="0" evt="onBegin">
                          <p:tn val="30"/>
                        </p:cond>
                      </p:stCondLst>
                      <p:childTnLst>
                        <p:par>
                          <p:cTn fill="hold" id="3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3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7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250950" y="1924050"/>
            <a:ext cx="2019300" cy="3721100"/>
            <a:chOff x="1250950" y="1924050"/>
            <a:chExt cx="2019300" cy="3721100"/>
          </a:xfrm>
        </p:grpSpPr>
        <p:grpSp>
          <p:nvGrpSpPr>
            <p:cNvPr id="116" name="组合 115"/>
            <p:cNvGrpSpPr/>
            <p:nvPr/>
          </p:nvGrpSpPr>
          <p:grpSpPr>
            <a:xfrm>
              <a:off x="1250950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117" name="组合 11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13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algn="tl" blurRad="76200" dir="2700000" dist="762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3" name="矩形 13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152400" dir="81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34" name="矩形 13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r="189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z="3600"/>
                    <a:t>01</a:t>
                  </a:r>
                </a:p>
              </p:txBody>
            </p:sp>
            <p:cxnSp>
              <p:nvCxnSpPr>
                <p:cNvPr id="135" name="直接连接符 13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8" name="组合 11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26" name="组合 12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30" name="椭圆 12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31" name="直接连接符 130"/>
                  <p:cNvCxnSpPr>
                    <a:stCxn id="13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7" name="组合 12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8" name="椭圆 12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29" name="直接连接符 128"/>
                  <p:cNvCxnSpPr>
                    <a:stCxn id="12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19" name="组合 11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20" name="组合 11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4" name="椭圆 12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25" name="直接连接符 124"/>
                  <p:cNvCxnSpPr>
                    <a:stCxn id="12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21" name="组合 12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22" name="椭圆 12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23" name="直接连接符 122"/>
                  <p:cNvCxnSpPr>
                    <a:stCxn id="12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6" name="组合 5"/>
            <p:cNvGrpSpPr/>
            <p:nvPr/>
          </p:nvGrpSpPr>
          <p:grpSpPr>
            <a:xfrm>
              <a:off x="1269319" y="3443904"/>
              <a:ext cx="2000930" cy="2067068"/>
              <a:chOff x="1269319" y="3443904"/>
              <a:chExt cx="2000930" cy="2067068"/>
            </a:xfrm>
          </p:grpSpPr>
          <p:sp>
            <p:nvSpPr>
              <p:cNvPr id="137" name="文本框 136"/>
              <p:cNvSpPr txBox="1"/>
              <p:nvPr/>
            </p:nvSpPr>
            <p:spPr>
              <a:xfrm>
                <a:off x="1600370" y="3443905"/>
                <a:ext cx="1325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8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139" name="矩形 138"/>
              <p:cNvSpPr/>
              <p:nvPr/>
            </p:nvSpPr>
            <p:spPr>
              <a:xfrm>
                <a:off x="1269319" y="3910534"/>
                <a:ext cx="2000930" cy="158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ct val="0"/>
                  </a:spcAft>
                </a:pPr>
                <a:r>
                  <a:rPr altLang="zh-CN" kern="100" lang="zh-CN" sz="14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3820583" y="1924050"/>
            <a:ext cx="2019300" cy="3721100"/>
            <a:chOff x="3820583" y="1924050"/>
            <a:chExt cx="2019300" cy="3721100"/>
          </a:xfrm>
        </p:grpSpPr>
        <p:grpSp>
          <p:nvGrpSpPr>
            <p:cNvPr id="96" name="组合 95"/>
            <p:cNvGrpSpPr/>
            <p:nvPr/>
          </p:nvGrpSpPr>
          <p:grpSpPr>
            <a:xfrm>
              <a:off x="3820583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97" name="组合 9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11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algn="tl" blurRad="76200" dir="2700000" dist="762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3" name="矩形 11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152400" dir="81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14" name="矩形 11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r="189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z="3600"/>
                    <a:t>02</a:t>
                  </a:r>
                </a:p>
              </p:txBody>
            </p:sp>
            <p:cxnSp>
              <p:nvCxnSpPr>
                <p:cNvPr id="115" name="直接连接符 11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组合 9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6" name="组合 10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10" name="椭圆 10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11" name="直接连接符 110"/>
                  <p:cNvCxnSpPr>
                    <a:stCxn id="11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7" name="组合 10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8" name="椭圆 10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09" name="直接连接符 108"/>
                  <p:cNvCxnSpPr>
                    <a:stCxn id="10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99" name="组合 9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100" name="组合 9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4" name="椭圆 10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05" name="直接连接符 104"/>
                  <p:cNvCxnSpPr>
                    <a:stCxn id="10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01" name="组合 10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102" name="椭圆 10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103" name="直接连接符 102"/>
                  <p:cNvCxnSpPr>
                    <a:stCxn id="10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0" name="组合 139"/>
            <p:cNvGrpSpPr/>
            <p:nvPr/>
          </p:nvGrpSpPr>
          <p:grpSpPr>
            <a:xfrm>
              <a:off x="3838953" y="3443904"/>
              <a:ext cx="2000930" cy="2067068"/>
              <a:chOff x="1269319" y="3443904"/>
              <a:chExt cx="2000930" cy="2067068"/>
            </a:xfrm>
          </p:grpSpPr>
          <p:sp>
            <p:nvSpPr>
              <p:cNvPr id="141" name="文本框 140"/>
              <p:cNvSpPr txBox="1"/>
              <p:nvPr/>
            </p:nvSpPr>
            <p:spPr>
              <a:xfrm>
                <a:off x="1600370" y="3443905"/>
                <a:ext cx="1325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8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142" name="矩形 141"/>
              <p:cNvSpPr/>
              <p:nvPr/>
            </p:nvSpPr>
            <p:spPr>
              <a:xfrm>
                <a:off x="1269319" y="3910534"/>
                <a:ext cx="2000930" cy="158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ct val="0"/>
                  </a:spcAft>
                </a:pPr>
                <a:r>
                  <a:rPr altLang="zh-CN" kern="100" lang="zh-CN" sz="14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390217" y="1924050"/>
            <a:ext cx="2028485" cy="3721100"/>
            <a:chOff x="6390217" y="1924050"/>
            <a:chExt cx="2028485" cy="3721100"/>
          </a:xfrm>
        </p:grpSpPr>
        <p:grpSp>
          <p:nvGrpSpPr>
            <p:cNvPr id="76" name="组合 75"/>
            <p:cNvGrpSpPr/>
            <p:nvPr/>
          </p:nvGrpSpPr>
          <p:grpSpPr>
            <a:xfrm>
              <a:off x="6390217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77" name="组合 76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9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algn="tl" blurRad="76200" dir="2700000" dist="762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3" name="矩形 92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152400" dir="81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94" name="矩形 93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r="189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z="3600"/>
                    <a:t>03</a:t>
                  </a:r>
                </a:p>
              </p:txBody>
            </p:sp>
            <p:cxnSp>
              <p:nvCxnSpPr>
                <p:cNvPr id="95" name="直接连接符 94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78" name="组合 77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6" name="组合 85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90" name="椭圆 89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91" name="直接连接符 90"/>
                  <p:cNvCxnSpPr>
                    <a:stCxn id="90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7" name="组合 86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8" name="椭圆 87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89" name="直接连接符 88"/>
                  <p:cNvCxnSpPr>
                    <a:stCxn id="88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9" name="组合 78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80" name="组合 79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4" name="椭圆 83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85" name="直接连接符 84"/>
                  <p:cNvCxnSpPr>
                    <a:stCxn id="84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1" name="组合 80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82" name="椭圆 81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83" name="直接连接符 82"/>
                  <p:cNvCxnSpPr>
                    <a:stCxn id="82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3" name="组合 142"/>
            <p:cNvGrpSpPr/>
            <p:nvPr/>
          </p:nvGrpSpPr>
          <p:grpSpPr>
            <a:xfrm>
              <a:off x="6417772" y="3443904"/>
              <a:ext cx="2000930" cy="2067068"/>
              <a:chOff x="1269319" y="3443904"/>
              <a:chExt cx="2000930" cy="2067068"/>
            </a:xfrm>
          </p:grpSpPr>
          <p:sp>
            <p:nvSpPr>
              <p:cNvPr id="144" name="文本框 143"/>
              <p:cNvSpPr txBox="1"/>
              <p:nvPr/>
            </p:nvSpPr>
            <p:spPr>
              <a:xfrm>
                <a:off x="1600371" y="3443905"/>
                <a:ext cx="1325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8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145" name="矩形 144"/>
              <p:cNvSpPr/>
              <p:nvPr/>
            </p:nvSpPr>
            <p:spPr>
              <a:xfrm>
                <a:off x="1269319" y="3910534"/>
                <a:ext cx="2000930" cy="158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ct val="0"/>
                  </a:spcAft>
                </a:pPr>
                <a:r>
                  <a:rPr altLang="zh-CN" kern="100" lang="zh-CN" sz="14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  <p:grpSp>
        <p:nvGrpSpPr>
          <p:cNvPr id="7" name="组合 6"/>
          <p:cNvGrpSpPr/>
          <p:nvPr/>
        </p:nvGrpSpPr>
        <p:grpSpPr>
          <a:xfrm>
            <a:off x="8959850" y="1924050"/>
            <a:ext cx="2019300" cy="3721100"/>
            <a:chOff x="8959850" y="1924050"/>
            <a:chExt cx="2019300" cy="3721100"/>
          </a:xfrm>
        </p:grpSpPr>
        <p:grpSp>
          <p:nvGrpSpPr>
            <p:cNvPr id="75" name="组合 74"/>
            <p:cNvGrpSpPr/>
            <p:nvPr/>
          </p:nvGrpSpPr>
          <p:grpSpPr>
            <a:xfrm>
              <a:off x="8959850" y="1924050"/>
              <a:ext cx="2019300" cy="3721100"/>
              <a:chOff x="1244600" y="1928813"/>
              <a:chExt cx="2019300" cy="3721100"/>
            </a:xfrm>
          </p:grpSpPr>
          <p:grpSp>
            <p:nvGrpSpPr>
              <p:cNvPr id="23" name="组合 22"/>
              <p:cNvGrpSpPr/>
              <p:nvPr/>
            </p:nvGrpSpPr>
            <p:grpSpPr>
              <a:xfrm>
                <a:off x="1244600" y="1928813"/>
                <a:ext cx="2019300" cy="3721100"/>
                <a:chOff x="1244600" y="1928813"/>
                <a:chExt cx="2019300" cy="3721100"/>
              </a:xfrm>
            </p:grpSpPr>
            <p:sp>
              <p:nvSpPr>
                <p:cNvPr id="22" name="Rectangle 13 copy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outerShdw algn="tl" blurRad="76200" dir="2700000" dist="762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4" name="矩形 13"/>
                <p:cNvSpPr/>
                <p:nvPr/>
              </p:nvSpPr>
              <p:spPr>
                <a:xfrm>
                  <a:off x="1244600" y="1928813"/>
                  <a:ext cx="2019300" cy="3721100"/>
                </a:xfrm>
                <a:prstGeom prst="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ffectLst>
                  <a:innerShdw blurRad="152400" dir="81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endParaRPr altLang="en-US" lang="zh-CN"/>
                </a:p>
              </p:txBody>
            </p:sp>
            <p:sp>
              <p:nvSpPr>
                <p:cNvPr id="18" name="矩形 17"/>
                <p:cNvSpPr/>
                <p:nvPr/>
              </p:nvSpPr>
              <p:spPr>
                <a:xfrm>
                  <a:off x="1244600" y="1928813"/>
                  <a:ext cx="2019300" cy="1032101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ffectLst>
                  <a:innerShdw blurRad="152400" dir="18900000" dist="38100">
                    <a:schemeClr val="accent1">
                      <a:lumMod val="50000"/>
                      <a:alpha val="50000"/>
                    </a:scheme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 rtlCol="0"/>
                <a:lstStyle/>
                <a:p>
                  <a:pPr algn="ctr"/>
                  <a:r>
                    <a:rPr altLang="zh-CN" lang="en-US" smtClean="0" sz="3600"/>
                    <a:t>04</a:t>
                  </a:r>
                </a:p>
              </p:txBody>
            </p:sp>
            <p:cxnSp>
              <p:nvCxnSpPr>
                <p:cNvPr id="20" name="直接连接符 19"/>
                <p:cNvCxnSpPr/>
                <p:nvPr/>
              </p:nvCxnSpPr>
              <p:spPr>
                <a:xfrm>
                  <a:off x="1244600" y="2960914"/>
                  <a:ext cx="2019300" cy="0"/>
                </a:xfrm>
                <a:prstGeom prst="line">
                  <a:avLst/>
                </a:prstGeom>
                <a:ln w="25400">
                  <a:solidFill>
                    <a:schemeClr val="bg1"/>
                  </a:solidFill>
                </a:ln>
                <a:effectLst>
                  <a:outerShdw algn="t" blurRad="50800" dir="5400000" dist="38100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47" name="组合 46"/>
              <p:cNvGrpSpPr/>
              <p:nvPr/>
            </p:nvGrpSpPr>
            <p:grpSpPr>
              <a:xfrm>
                <a:off x="2656001" y="2718424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3" name="组合 42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39" name="椭圆 38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41" name="直接连接符 40"/>
                  <p:cNvCxnSpPr>
                    <a:stCxn id="39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44" name="组合 43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45" name="椭圆 44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46" name="直接连接符 45"/>
                  <p:cNvCxnSpPr>
                    <a:stCxn id="45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48" name="组合 47"/>
              <p:cNvGrpSpPr/>
              <p:nvPr/>
            </p:nvGrpSpPr>
            <p:grpSpPr>
              <a:xfrm>
                <a:off x="1731851" y="2722477"/>
                <a:ext cx="125298" cy="476873"/>
                <a:chOff x="2656001" y="2718424"/>
                <a:chExt cx="125298" cy="476873"/>
              </a:xfrm>
              <a:effectLst>
                <a:outerShdw algn="tr" blurRad="38100" dir="8100000" dist="25400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49" name="组合 48"/>
                <p:cNvGrpSpPr/>
                <p:nvPr/>
              </p:nvGrpSpPr>
              <p:grpSpPr>
                <a:xfrm>
                  <a:off x="2656001" y="271842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53" name="椭圆 52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54" name="直接连接符 53"/>
                  <p:cNvCxnSpPr>
                    <a:stCxn id="53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50" name="组合 49"/>
                <p:cNvGrpSpPr/>
                <p:nvPr/>
              </p:nvGrpSpPr>
              <p:grpSpPr>
                <a:xfrm flipV="1">
                  <a:off x="2656001" y="2960914"/>
                  <a:ext cx="125298" cy="234383"/>
                  <a:chOff x="2651239" y="2708842"/>
                  <a:chExt cx="125298" cy="234383"/>
                </a:xfrm>
              </p:grpSpPr>
              <p:sp>
                <p:nvSpPr>
                  <p:cNvPr id="51" name="椭圆 50"/>
                  <p:cNvSpPr/>
                  <p:nvPr/>
                </p:nvSpPr>
                <p:spPr>
                  <a:xfrm>
                    <a:off x="2651239" y="2708842"/>
                    <a:ext cx="125298" cy="125298"/>
                  </a:xfrm>
                  <a:prstGeom prst="ellipse">
                    <a:avLst/>
                  </a:prstGeom>
                  <a:solidFill>
                    <a:schemeClr val="bg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cxnSp>
                <p:nvCxnSpPr>
                  <p:cNvPr id="52" name="直接连接符 51"/>
                  <p:cNvCxnSpPr>
                    <a:stCxn id="51" idx="4"/>
                  </p:cNvCxnSpPr>
                  <p:nvPr/>
                </p:nvCxnSpPr>
                <p:spPr>
                  <a:xfrm flipH="1">
                    <a:off x="2712244" y="2834140"/>
                    <a:ext cx="1644" cy="109085"/>
                  </a:xfrm>
                  <a:prstGeom prst="line">
                    <a:avLst/>
                  </a:prstGeom>
                  <a:ln w="22225">
                    <a:solidFill>
                      <a:schemeClr val="bg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  <p:grpSp>
          <p:nvGrpSpPr>
            <p:cNvPr id="146" name="组合 145"/>
            <p:cNvGrpSpPr/>
            <p:nvPr/>
          </p:nvGrpSpPr>
          <p:grpSpPr>
            <a:xfrm>
              <a:off x="8978220" y="3447922"/>
              <a:ext cx="2000930" cy="2067068"/>
              <a:chOff x="1269319" y="3443904"/>
              <a:chExt cx="2000930" cy="2067068"/>
            </a:xfrm>
          </p:grpSpPr>
          <p:sp>
            <p:nvSpPr>
              <p:cNvPr id="147" name="文本框 146"/>
              <p:cNvSpPr txBox="1"/>
              <p:nvPr/>
            </p:nvSpPr>
            <p:spPr>
              <a:xfrm>
                <a:off x="1600369" y="3443904"/>
                <a:ext cx="1325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8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148" name="矩形 147"/>
              <p:cNvSpPr/>
              <p:nvPr/>
            </p:nvSpPr>
            <p:spPr>
              <a:xfrm>
                <a:off x="1269319" y="3910535"/>
                <a:ext cx="2000930" cy="1584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ct val="0"/>
                  </a:spcAft>
                </a:pPr>
                <a:r>
                  <a:rPr altLang="zh-CN" kern="100" lang="zh-CN" sz="14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</p:grpSp>
      </p:grpSp>
    </p:spTree>
    <p:extLst>
      <p:ext uri="{BB962C8B-B14F-4D97-AF65-F5344CB8AC3E}">
        <p14:creationId val="267529428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1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in">
                                      <p:cBhvr>
                                        <p:cTn dur="500" id="2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4" nodeType="clickPar">
                      <p:stCondLst>
                        <p:cond delay="indefinite"/>
                        <p:cond delay="0" evt="onBegin">
                          <p:tn val="23"/>
                        </p:cond>
                      </p:stCondLst>
                      <p:childTnLst>
                        <p:par>
                          <p:cTn fill="hold" id="2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6" nodeType="click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2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9" nodeType="with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" nodeType="with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4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16" presetSubtype="37">
                                  <p:stCondLst>
                                    <p:cond delay="0"/>
                                  </p:stCondLst>
                                  <p:childTnLst>
                                    <p:animEffect filter="barn(outVertical)" transition="out">
                                      <p:cBhvr>
                                        <p:cTn dur="500" id="4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5" name="矩形 4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6" name="直接连接符 5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文本框 6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aphicFrame>
        <p:nvGraphicFramePr>
          <p:cNvPr id="57" name="图表 56"/>
          <p:cNvGraphicFramePr/>
          <p:nvPr>
            <p:extLst>
              <p:ext uri="{D42A27DB-BD31-4B8C-83A1-F6EECF244321}">
                <p14:modId val="1860751895"/>
              </p:ext>
            </p:extLst>
          </p:nvPr>
        </p:nvGraphicFramePr>
        <p:xfrm>
          <a:off x="1099230" y="3988330"/>
          <a:ext cx="6403426" cy="2421995"/>
        </p:xfrm>
        <a:graphic>
          <a:graphicData uri="http://schemas.openxmlformats.org/drawingml/2006/chart">
            <c:chart xmlns:c="http://schemas.openxmlformats.org/drawingml/2006/chart" r:id="rId2"/>
          </a:graphicData>
        </a:graphic>
      </p:graphicFrame>
      <p:grpSp>
        <p:nvGrpSpPr>
          <p:cNvPr id="3" name="组合 2"/>
          <p:cNvGrpSpPr/>
          <p:nvPr/>
        </p:nvGrpSpPr>
        <p:grpSpPr>
          <a:xfrm>
            <a:off x="7561943" y="1577067"/>
            <a:ext cx="3574370" cy="4731658"/>
            <a:chOff x="7561943" y="1577067"/>
            <a:chExt cx="3574370" cy="4731658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>
              <a:grayscl/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7561943" y="1577067"/>
              <a:ext cx="3574370" cy="4731658"/>
            </a:xfrm>
            <a:custGeom>
              <a:gdLst>
                <a:gd fmla="*/ 0 w 3879170" name="connsiteX0"/>
                <a:gd fmla="*/ 0 h 4731658" name="connsiteY0"/>
                <a:gd fmla="*/ 3879170 w 3879170" name="connsiteX1"/>
                <a:gd fmla="*/ 0 h 4731658" name="connsiteY1"/>
                <a:gd fmla="*/ 3879170 w 3879170" name="connsiteX2"/>
                <a:gd fmla="*/ 4731658 h 4731658" name="connsiteY2"/>
                <a:gd fmla="*/ 0 w 3879170" name="connsiteX3"/>
                <a:gd fmla="*/ 4731658 h 473165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731658" w="3879170">
                  <a:moveTo>
                    <a:pt x="0" y="0"/>
                  </a:moveTo>
                  <a:lnTo>
                    <a:pt x="3879170" y="0"/>
                  </a:lnTo>
                  <a:lnTo>
                    <a:pt x="3879170" y="4731658"/>
                  </a:lnTo>
                  <a:lnTo>
                    <a:pt x="0" y="4731658"/>
                  </a:lnTo>
                  <a:close/>
                </a:path>
              </a:pathLst>
            </a:custGeom>
          </p:spPr>
        </p:pic>
        <p:sp>
          <p:nvSpPr>
            <p:cNvPr id="13" name="矩形 12"/>
            <p:cNvSpPr/>
            <p:nvPr/>
          </p:nvSpPr>
          <p:spPr>
            <a:xfrm>
              <a:off x="7561943" y="1577358"/>
              <a:ext cx="3574370" cy="4731367"/>
            </a:xfrm>
            <a:prstGeom prst="rect">
              <a:avLst/>
            </a:prstGeom>
            <a:solidFill>
              <a:schemeClr val="accent1">
                <a:lumMod val="50000"/>
                <a:alpha val="8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8685199" y="1933954"/>
              <a:ext cx="1327857" cy="1540315"/>
            </a:xfrm>
            <a:custGeom>
              <a:gdLst>
                <a:gd fmla="*/ 1186292 w 2372589" name="connsiteX0"/>
                <a:gd fmla="*/ 0 h 2752204" name="connsiteY0"/>
                <a:gd fmla="*/ 1186296 w 2372589" name="connsiteX1"/>
                <a:gd fmla="*/ 0 h 2752204" name="connsiteY1"/>
                <a:gd fmla="*/ 2372589 w 2372589" name="connsiteX2"/>
                <a:gd fmla="*/ 593147 h 2752204" name="connsiteY2"/>
                <a:gd fmla="*/ 2372589 w 2372589" name="connsiteX3"/>
                <a:gd fmla="*/ 2159056 h 2752204" name="connsiteY3"/>
                <a:gd fmla="*/ 1186294 w 2372589" name="connsiteX4"/>
                <a:gd fmla="*/ 2752204 h 2752204" name="connsiteY4"/>
                <a:gd fmla="*/ 0 w 2372589" name="connsiteX5"/>
                <a:gd fmla="*/ 2159056 h 2752204" name="connsiteY5"/>
                <a:gd fmla="*/ 0 w 2372589" name="connsiteX6"/>
                <a:gd fmla="*/ 593147 h 2752204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752204" w="2372589">
                  <a:moveTo>
                    <a:pt x="1186292" y="0"/>
                  </a:moveTo>
                  <a:lnTo>
                    <a:pt x="1186296" y="0"/>
                  </a:lnTo>
                  <a:lnTo>
                    <a:pt x="2372589" y="593147"/>
                  </a:lnTo>
                  <a:lnTo>
                    <a:pt x="2372589" y="2159056"/>
                  </a:lnTo>
                  <a:lnTo>
                    <a:pt x="1186294" y="2752204"/>
                  </a:lnTo>
                  <a:lnTo>
                    <a:pt x="0" y="2159056"/>
                  </a:lnTo>
                  <a:lnTo>
                    <a:pt x="0" y="593147"/>
                  </a:lnTo>
                  <a:close/>
                </a:path>
              </a:pathLst>
            </a:custGeom>
          </p:spPr>
        </p:pic>
        <p:grpSp>
          <p:nvGrpSpPr>
            <p:cNvPr id="59" name="Group 4"/>
            <p:cNvGrpSpPr>
              <a:grpSpLocks noChangeAspect="1"/>
            </p:cNvGrpSpPr>
            <p:nvPr/>
          </p:nvGrpSpPr>
          <p:grpSpPr>
            <a:xfrm>
              <a:off x="8064441" y="5589892"/>
              <a:ext cx="355718" cy="351816"/>
              <a:chOff x="3654" y="2445"/>
              <a:chExt cx="1003" cy="992"/>
            </a:xfrm>
            <a:solidFill>
              <a:schemeClr val="bg1"/>
            </a:solidFill>
          </p:grpSpPr>
          <p:sp>
            <p:nvSpPr>
              <p:cNvPr id="63" name="Freeform 7"/>
              <p:cNvSpPr>
                <a:spLocks noEditPoints="1"/>
              </p:cNvSpPr>
              <p:nvPr/>
            </p:nvSpPr>
            <p:spPr bwMode="auto">
              <a:xfrm>
                <a:off x="3654" y="2445"/>
                <a:ext cx="1003" cy="780"/>
              </a:xfrm>
              <a:custGeom>
                <a:gdLst>
                  <a:gd fmla="*/ 421 w 421" name="T0"/>
                  <a:gd fmla="*/ 57 h 328" name="T1"/>
                  <a:gd fmla="*/ 364 w 421" name="T2"/>
                  <a:gd fmla="*/ 0 h 328" name="T3"/>
                  <a:gd fmla="*/ 57 w 421" name="T4"/>
                  <a:gd fmla="*/ 0 h 328" name="T5"/>
                  <a:gd fmla="*/ 0 w 421" name="T6"/>
                  <a:gd fmla="*/ 57 h 328" name="T7"/>
                  <a:gd fmla="*/ 0 w 421" name="T8"/>
                  <a:gd fmla="*/ 271 h 328" name="T9"/>
                  <a:gd fmla="*/ 57 w 421" name="T10"/>
                  <a:gd fmla="*/ 328 h 328" name="T11"/>
                  <a:gd fmla="*/ 364 w 421" name="T12"/>
                  <a:gd fmla="*/ 328 h 328" name="T13"/>
                  <a:gd fmla="*/ 421 w 421" name="T14"/>
                  <a:gd fmla="*/ 271 h 328" name="T15"/>
                  <a:gd fmla="*/ 421 w 421" name="T16"/>
                  <a:gd fmla="*/ 57 h 328" name="T17"/>
                  <a:gd fmla="*/ 391 w 421" name="T18"/>
                  <a:gd fmla="*/ 254 h 328" name="T19"/>
                  <a:gd fmla="*/ 29 w 421" name="T20"/>
                  <a:gd fmla="*/ 254 h 328" name="T21"/>
                  <a:gd fmla="*/ 29 w 421" name="T22"/>
                  <a:gd fmla="*/ 62 h 328" name="T23"/>
                  <a:gd fmla="*/ 391 w 421" name="T24"/>
                  <a:gd fmla="*/ 62 h 328" name="T25"/>
                  <a:gd fmla="*/ 391 w 421" name="T26"/>
                  <a:gd fmla="*/ 254 h 32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28" w="421">
                    <a:moveTo>
                      <a:pt x="421" y="57"/>
                    </a:moveTo>
                    <a:cubicBezTo>
                      <a:pt x="421" y="26"/>
                      <a:pt x="395" y="0"/>
                      <a:pt x="36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303"/>
                      <a:pt x="26" y="328"/>
                      <a:pt x="57" y="328"/>
                    </a:cubicBezTo>
                    <a:cubicBezTo>
                      <a:pt x="364" y="328"/>
                      <a:pt x="364" y="328"/>
                      <a:pt x="364" y="328"/>
                    </a:cubicBezTo>
                    <a:cubicBezTo>
                      <a:pt x="395" y="328"/>
                      <a:pt x="421" y="303"/>
                      <a:pt x="421" y="271"/>
                    </a:cubicBezTo>
                    <a:lnTo>
                      <a:pt x="421" y="57"/>
                    </a:lnTo>
                    <a:close/>
                    <a:moveTo>
                      <a:pt x="391" y="254"/>
                    </a:moveTo>
                    <a:cubicBezTo>
                      <a:pt x="29" y="254"/>
                      <a:pt x="29" y="254"/>
                      <a:pt x="29" y="25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391" y="62"/>
                      <a:pt x="391" y="62"/>
                      <a:pt x="391" y="62"/>
                    </a:cubicBezTo>
                    <a:lnTo>
                      <a:pt x="391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8"/>
              <p:cNvSpPr/>
              <p:nvPr/>
            </p:nvSpPr>
            <p:spPr bwMode="auto">
              <a:xfrm>
                <a:off x="3921" y="3260"/>
                <a:ext cx="469" cy="177"/>
              </a:xfrm>
              <a:custGeom>
                <a:gdLst>
                  <a:gd fmla="*/ 188 w 197" name="T0"/>
                  <a:gd fmla="*/ 51 h 74" name="T1"/>
                  <a:gd fmla="*/ 175 w 197" name="T2"/>
                  <a:gd fmla="*/ 51 h 74" name="T3"/>
                  <a:gd fmla="*/ 153 w 197" name="T4"/>
                  <a:gd fmla="*/ 28 h 74" name="T5"/>
                  <a:gd fmla="*/ 153 w 197" name="T6"/>
                  <a:gd fmla="*/ 0 h 74" name="T7"/>
                  <a:gd fmla="*/ 44 w 197" name="T8"/>
                  <a:gd fmla="*/ 0 h 74" name="T9"/>
                  <a:gd fmla="*/ 44 w 197" name="T10"/>
                  <a:gd fmla="*/ 28 h 74" name="T11"/>
                  <a:gd fmla="*/ 21 w 197" name="T12"/>
                  <a:gd fmla="*/ 51 h 74" name="T13"/>
                  <a:gd fmla="*/ 9 w 197" name="T14"/>
                  <a:gd fmla="*/ 51 h 74" name="T15"/>
                  <a:gd fmla="*/ 0 w 197" name="T16"/>
                  <a:gd fmla="*/ 61 h 74" name="T17"/>
                  <a:gd fmla="*/ 0 w 197" name="T18"/>
                  <a:gd fmla="*/ 65 h 74" name="T19"/>
                  <a:gd fmla="*/ 9 w 197" name="T20"/>
                  <a:gd fmla="*/ 74 h 74" name="T21"/>
                  <a:gd fmla="*/ 188 w 197" name="T22"/>
                  <a:gd fmla="*/ 74 h 74" name="T23"/>
                  <a:gd fmla="*/ 197 w 197" name="T24"/>
                  <a:gd fmla="*/ 65 h 74" name="T25"/>
                  <a:gd fmla="*/ 197 w 197" name="T26"/>
                  <a:gd fmla="*/ 61 h 74" name="T27"/>
                  <a:gd fmla="*/ 188 w 197" name="T28"/>
                  <a:gd fmla="*/ 51 h 7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4" w="197">
                    <a:moveTo>
                      <a:pt x="188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63" y="51"/>
                      <a:pt x="153" y="41"/>
                      <a:pt x="153" y="28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41"/>
                      <a:pt x="34" y="51"/>
                      <a:pt x="21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4" y="51"/>
                      <a:pt x="0" y="55"/>
                      <a:pt x="0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4" y="74"/>
                      <a:pt x="9" y="74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93" y="74"/>
                      <a:pt x="197" y="70"/>
                      <a:pt x="197" y="65"/>
                    </a:cubicBezTo>
                    <a:cubicBezTo>
                      <a:pt x="197" y="61"/>
                      <a:pt x="197" y="61"/>
                      <a:pt x="197" y="61"/>
                    </a:cubicBezTo>
                    <a:cubicBezTo>
                      <a:pt x="197" y="55"/>
                      <a:pt x="193" y="51"/>
                      <a:pt x="18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11"/>
              <p:cNvSpPr>
                <a:spLocks noEditPoints="1"/>
              </p:cNvSpPr>
              <p:nvPr/>
            </p:nvSpPr>
            <p:spPr bwMode="auto">
              <a:xfrm>
                <a:off x="3654" y="2445"/>
                <a:ext cx="1003" cy="780"/>
              </a:xfrm>
              <a:custGeom>
                <a:gdLst>
                  <a:gd fmla="*/ 421 w 421" name="T0"/>
                  <a:gd fmla="*/ 57 h 328" name="T1"/>
                  <a:gd fmla="*/ 364 w 421" name="T2"/>
                  <a:gd fmla="*/ 0 h 328" name="T3"/>
                  <a:gd fmla="*/ 57 w 421" name="T4"/>
                  <a:gd fmla="*/ 0 h 328" name="T5"/>
                  <a:gd fmla="*/ 0 w 421" name="T6"/>
                  <a:gd fmla="*/ 57 h 328" name="T7"/>
                  <a:gd fmla="*/ 0 w 421" name="T8"/>
                  <a:gd fmla="*/ 271 h 328" name="T9"/>
                  <a:gd fmla="*/ 57 w 421" name="T10"/>
                  <a:gd fmla="*/ 328 h 328" name="T11"/>
                  <a:gd fmla="*/ 364 w 421" name="T12"/>
                  <a:gd fmla="*/ 328 h 328" name="T13"/>
                  <a:gd fmla="*/ 421 w 421" name="T14"/>
                  <a:gd fmla="*/ 271 h 328" name="T15"/>
                  <a:gd fmla="*/ 421 w 421" name="T16"/>
                  <a:gd fmla="*/ 57 h 328" name="T17"/>
                  <a:gd fmla="*/ 391 w 421" name="T18"/>
                  <a:gd fmla="*/ 254 h 328" name="T19"/>
                  <a:gd fmla="*/ 29 w 421" name="T20"/>
                  <a:gd fmla="*/ 254 h 328" name="T21"/>
                  <a:gd fmla="*/ 29 w 421" name="T22"/>
                  <a:gd fmla="*/ 62 h 328" name="T23"/>
                  <a:gd fmla="*/ 391 w 421" name="T24"/>
                  <a:gd fmla="*/ 62 h 328" name="T25"/>
                  <a:gd fmla="*/ 391 w 421" name="T26"/>
                  <a:gd fmla="*/ 254 h 328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28" w="421">
                    <a:moveTo>
                      <a:pt x="421" y="57"/>
                    </a:moveTo>
                    <a:cubicBezTo>
                      <a:pt x="421" y="26"/>
                      <a:pt x="395" y="0"/>
                      <a:pt x="364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26" y="0"/>
                      <a:pt x="0" y="26"/>
                      <a:pt x="0" y="57"/>
                    </a:cubicBezTo>
                    <a:cubicBezTo>
                      <a:pt x="0" y="271"/>
                      <a:pt x="0" y="271"/>
                      <a:pt x="0" y="271"/>
                    </a:cubicBezTo>
                    <a:cubicBezTo>
                      <a:pt x="0" y="303"/>
                      <a:pt x="26" y="328"/>
                      <a:pt x="57" y="328"/>
                    </a:cubicBezTo>
                    <a:cubicBezTo>
                      <a:pt x="364" y="328"/>
                      <a:pt x="364" y="328"/>
                      <a:pt x="364" y="328"/>
                    </a:cubicBezTo>
                    <a:cubicBezTo>
                      <a:pt x="395" y="328"/>
                      <a:pt x="421" y="303"/>
                      <a:pt x="421" y="271"/>
                    </a:cubicBezTo>
                    <a:lnTo>
                      <a:pt x="421" y="57"/>
                    </a:lnTo>
                    <a:close/>
                    <a:moveTo>
                      <a:pt x="391" y="254"/>
                    </a:moveTo>
                    <a:cubicBezTo>
                      <a:pt x="29" y="254"/>
                      <a:pt x="29" y="254"/>
                      <a:pt x="29" y="254"/>
                    </a:cubicBezTo>
                    <a:cubicBezTo>
                      <a:pt x="29" y="62"/>
                      <a:pt x="29" y="62"/>
                      <a:pt x="29" y="62"/>
                    </a:cubicBezTo>
                    <a:cubicBezTo>
                      <a:pt x="391" y="62"/>
                      <a:pt x="391" y="62"/>
                      <a:pt x="391" y="62"/>
                    </a:cubicBezTo>
                    <a:lnTo>
                      <a:pt x="391" y="25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12"/>
              <p:cNvSpPr/>
              <p:nvPr/>
            </p:nvSpPr>
            <p:spPr bwMode="auto">
              <a:xfrm>
                <a:off x="3921" y="3260"/>
                <a:ext cx="469" cy="177"/>
              </a:xfrm>
              <a:custGeom>
                <a:gdLst>
                  <a:gd fmla="*/ 188 w 197" name="T0"/>
                  <a:gd fmla="*/ 51 h 74" name="T1"/>
                  <a:gd fmla="*/ 175 w 197" name="T2"/>
                  <a:gd fmla="*/ 51 h 74" name="T3"/>
                  <a:gd fmla="*/ 153 w 197" name="T4"/>
                  <a:gd fmla="*/ 28 h 74" name="T5"/>
                  <a:gd fmla="*/ 153 w 197" name="T6"/>
                  <a:gd fmla="*/ 0 h 74" name="T7"/>
                  <a:gd fmla="*/ 44 w 197" name="T8"/>
                  <a:gd fmla="*/ 0 h 74" name="T9"/>
                  <a:gd fmla="*/ 44 w 197" name="T10"/>
                  <a:gd fmla="*/ 28 h 74" name="T11"/>
                  <a:gd fmla="*/ 21 w 197" name="T12"/>
                  <a:gd fmla="*/ 51 h 74" name="T13"/>
                  <a:gd fmla="*/ 9 w 197" name="T14"/>
                  <a:gd fmla="*/ 51 h 74" name="T15"/>
                  <a:gd fmla="*/ 0 w 197" name="T16"/>
                  <a:gd fmla="*/ 61 h 74" name="T17"/>
                  <a:gd fmla="*/ 0 w 197" name="T18"/>
                  <a:gd fmla="*/ 65 h 74" name="T19"/>
                  <a:gd fmla="*/ 9 w 197" name="T20"/>
                  <a:gd fmla="*/ 74 h 74" name="T21"/>
                  <a:gd fmla="*/ 188 w 197" name="T22"/>
                  <a:gd fmla="*/ 74 h 74" name="T23"/>
                  <a:gd fmla="*/ 197 w 197" name="T24"/>
                  <a:gd fmla="*/ 65 h 74" name="T25"/>
                  <a:gd fmla="*/ 197 w 197" name="T26"/>
                  <a:gd fmla="*/ 61 h 74" name="T27"/>
                  <a:gd fmla="*/ 188 w 197" name="T28"/>
                  <a:gd fmla="*/ 51 h 74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74" w="197">
                    <a:moveTo>
                      <a:pt x="188" y="51"/>
                    </a:moveTo>
                    <a:cubicBezTo>
                      <a:pt x="175" y="51"/>
                      <a:pt x="175" y="51"/>
                      <a:pt x="175" y="51"/>
                    </a:cubicBezTo>
                    <a:cubicBezTo>
                      <a:pt x="163" y="51"/>
                      <a:pt x="153" y="41"/>
                      <a:pt x="153" y="28"/>
                    </a:cubicBezTo>
                    <a:cubicBezTo>
                      <a:pt x="153" y="0"/>
                      <a:pt x="153" y="0"/>
                      <a:pt x="153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4" y="28"/>
                      <a:pt x="44" y="28"/>
                      <a:pt x="44" y="28"/>
                    </a:cubicBezTo>
                    <a:cubicBezTo>
                      <a:pt x="44" y="41"/>
                      <a:pt x="34" y="51"/>
                      <a:pt x="21" y="51"/>
                    </a:cubicBezTo>
                    <a:cubicBezTo>
                      <a:pt x="9" y="51"/>
                      <a:pt x="9" y="51"/>
                      <a:pt x="9" y="51"/>
                    </a:cubicBezTo>
                    <a:cubicBezTo>
                      <a:pt x="4" y="51"/>
                      <a:pt x="0" y="55"/>
                      <a:pt x="0" y="61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0" y="70"/>
                      <a:pt x="4" y="74"/>
                      <a:pt x="9" y="74"/>
                    </a:cubicBezTo>
                    <a:cubicBezTo>
                      <a:pt x="188" y="74"/>
                      <a:pt x="188" y="74"/>
                      <a:pt x="188" y="74"/>
                    </a:cubicBezTo>
                    <a:cubicBezTo>
                      <a:pt x="193" y="74"/>
                      <a:pt x="197" y="70"/>
                      <a:pt x="197" y="65"/>
                    </a:cubicBezTo>
                    <a:cubicBezTo>
                      <a:pt x="197" y="61"/>
                      <a:pt x="197" y="61"/>
                      <a:pt x="197" y="61"/>
                    </a:cubicBezTo>
                    <a:cubicBezTo>
                      <a:pt x="197" y="55"/>
                      <a:pt x="193" y="51"/>
                      <a:pt x="188" y="5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0" name="Group 15"/>
            <p:cNvGrpSpPr>
              <a:grpSpLocks noChangeAspect="1"/>
            </p:cNvGrpSpPr>
            <p:nvPr/>
          </p:nvGrpSpPr>
          <p:grpSpPr>
            <a:xfrm>
              <a:off x="8064441" y="4852470"/>
              <a:ext cx="355718" cy="366160"/>
              <a:chOff x="3876" y="2222"/>
              <a:chExt cx="1056" cy="1087"/>
            </a:xfrm>
            <a:solidFill>
              <a:schemeClr val="bg1"/>
            </a:solidFill>
          </p:grpSpPr>
          <p:sp>
            <p:nvSpPr>
              <p:cNvPr id="72" name="Freeform 16"/>
              <p:cNvSpPr/>
              <p:nvPr/>
            </p:nvSpPr>
            <p:spPr bwMode="auto">
              <a:xfrm>
                <a:off x="4075" y="2431"/>
                <a:ext cx="329" cy="352"/>
              </a:xfrm>
              <a:custGeom>
                <a:gdLst>
                  <a:gd fmla="*/ 35 w 138" name="T0"/>
                  <a:gd fmla="*/ 148 h 148" name="T1"/>
                  <a:gd fmla="*/ 0 w 138" name="T2"/>
                  <a:gd fmla="*/ 148 h 148" name="T3"/>
                  <a:gd fmla="*/ 138 w 138" name="T4"/>
                  <a:gd fmla="*/ 0 h 148" name="T5"/>
                  <a:gd fmla="*/ 138 w 138" name="T6"/>
                  <a:gd fmla="*/ 35 h 148" name="T7"/>
                  <a:gd fmla="*/ 35 w 138" name="T8"/>
                  <a:gd fmla="*/ 148 h 1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8" w="138">
                    <a:moveTo>
                      <a:pt x="35" y="148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" y="71"/>
                      <a:pt x="62" y="7"/>
                      <a:pt x="138" y="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81" y="42"/>
                      <a:pt x="36" y="90"/>
                      <a:pt x="35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3" name="Freeform 17"/>
              <p:cNvSpPr/>
              <p:nvPr/>
            </p:nvSpPr>
            <p:spPr bwMode="auto">
              <a:xfrm>
                <a:off x="3876" y="2234"/>
                <a:ext cx="528" cy="549"/>
              </a:xfrm>
              <a:custGeom>
                <a:gdLst>
                  <a:gd fmla="*/ 52 w 222" name="T0"/>
                  <a:gd fmla="*/ 231 h 231" name="T1"/>
                  <a:gd fmla="*/ 0 w 222" name="T2"/>
                  <a:gd fmla="*/ 231 h 231" name="T3"/>
                  <a:gd fmla="*/ 222 w 222" name="T4"/>
                  <a:gd fmla="*/ 0 h 231" name="T5"/>
                  <a:gd fmla="*/ 222 w 222" name="T6"/>
                  <a:gd fmla="*/ 52 h 231" name="T7"/>
                  <a:gd fmla="*/ 52 w 222" name="T8"/>
                  <a:gd fmla="*/ 231 h 2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1" w="221">
                    <a:moveTo>
                      <a:pt x="52" y="231"/>
                    </a:moveTo>
                    <a:cubicBezTo>
                      <a:pt x="0" y="231"/>
                      <a:pt x="0" y="231"/>
                      <a:pt x="0" y="231"/>
                    </a:cubicBezTo>
                    <a:cubicBezTo>
                      <a:pt x="2" y="107"/>
                      <a:pt x="100" y="7"/>
                      <a:pt x="222" y="0"/>
                    </a:cubicBezTo>
                    <a:cubicBezTo>
                      <a:pt x="222" y="52"/>
                      <a:pt x="222" y="52"/>
                      <a:pt x="222" y="52"/>
                    </a:cubicBezTo>
                    <a:cubicBezTo>
                      <a:pt x="128" y="59"/>
                      <a:pt x="54" y="136"/>
                      <a:pt x="5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4" name="Freeform 18"/>
              <p:cNvSpPr/>
              <p:nvPr/>
            </p:nvSpPr>
            <p:spPr bwMode="auto">
              <a:xfrm>
                <a:off x="3928" y="2262"/>
                <a:ext cx="1004" cy="1047"/>
              </a:xfrm>
              <a:custGeom>
                <a:gdLst>
                  <a:gd fmla="*/ 175 w 422" name="T0"/>
                  <a:gd fmla="*/ 317 h 440" name="T1"/>
                  <a:gd fmla="*/ 199 w 422" name="T2"/>
                  <a:gd fmla="*/ 309 h 440" name="T3"/>
                  <a:gd fmla="*/ 252 w 422" name="T4"/>
                  <a:gd fmla="*/ 257 h 440" name="T5"/>
                  <a:gd fmla="*/ 253 w 422" name="T6"/>
                  <a:gd fmla="*/ 257 h 440" name="T7"/>
                  <a:gd fmla="*/ 296 w 422" name="T8"/>
                  <a:gd fmla="*/ 206 h 440" name="T9"/>
                  <a:gd fmla="*/ 286 w 422" name="T10"/>
                  <a:gd fmla="*/ 161 h 440" name="T11"/>
                  <a:gd fmla="*/ 275 w 422" name="T12"/>
                  <a:gd fmla="*/ 154 h 440" name="T13"/>
                  <a:gd fmla="*/ 366 w 422" name="T14"/>
                  <a:gd fmla="*/ 0 h 440" name="T15"/>
                  <a:gd fmla="*/ 415 w 422" name="T16"/>
                  <a:gd fmla="*/ 98 h 440" name="T17"/>
                  <a:gd fmla="*/ 284 w 422" name="T18"/>
                  <a:gd fmla="*/ 288 h 440" name="T19"/>
                  <a:gd fmla="*/ 98 w 422" name="T20"/>
                  <a:gd fmla="*/ 436 h 440" name="T21"/>
                  <a:gd fmla="*/ 0 w 422" name="T22"/>
                  <a:gd fmla="*/ 394 h 440" name="T23"/>
                  <a:gd fmla="*/ 146 w 422" name="T24"/>
                  <a:gd fmla="*/ 292 h 440" name="T25"/>
                  <a:gd fmla="*/ 175 w 422" name="T26"/>
                  <a:gd fmla="*/ 317 h 4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40" w="422">
                    <a:moveTo>
                      <a:pt x="175" y="317"/>
                    </a:moveTo>
                    <a:cubicBezTo>
                      <a:pt x="184" y="318"/>
                      <a:pt x="193" y="315"/>
                      <a:pt x="199" y="309"/>
                    </a:cubicBezTo>
                    <a:cubicBezTo>
                      <a:pt x="217" y="293"/>
                      <a:pt x="238" y="273"/>
                      <a:pt x="252" y="257"/>
                    </a:cubicBezTo>
                    <a:cubicBezTo>
                      <a:pt x="253" y="257"/>
                      <a:pt x="253" y="257"/>
                      <a:pt x="253" y="257"/>
                    </a:cubicBezTo>
                    <a:cubicBezTo>
                      <a:pt x="266" y="243"/>
                      <a:pt x="283" y="223"/>
                      <a:pt x="296" y="206"/>
                    </a:cubicBezTo>
                    <a:cubicBezTo>
                      <a:pt x="308" y="191"/>
                      <a:pt x="303" y="169"/>
                      <a:pt x="286" y="161"/>
                    </a:cubicBezTo>
                    <a:cubicBezTo>
                      <a:pt x="282" y="159"/>
                      <a:pt x="278" y="156"/>
                      <a:pt x="275" y="154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99" y="16"/>
                      <a:pt x="422" y="51"/>
                      <a:pt x="415" y="98"/>
                    </a:cubicBezTo>
                    <a:cubicBezTo>
                      <a:pt x="412" y="123"/>
                      <a:pt x="355" y="213"/>
                      <a:pt x="284" y="288"/>
                    </a:cubicBezTo>
                    <a:cubicBezTo>
                      <a:pt x="209" y="368"/>
                      <a:pt x="119" y="434"/>
                      <a:pt x="98" y="436"/>
                    </a:cubicBezTo>
                    <a:cubicBezTo>
                      <a:pt x="55" y="440"/>
                      <a:pt x="20" y="429"/>
                      <a:pt x="0" y="394"/>
                    </a:cubicBezTo>
                    <a:cubicBezTo>
                      <a:pt x="146" y="292"/>
                      <a:pt x="146" y="292"/>
                      <a:pt x="146" y="292"/>
                    </a:cubicBezTo>
                    <a:cubicBezTo>
                      <a:pt x="156" y="304"/>
                      <a:pt x="158" y="315"/>
                      <a:pt x="175" y="3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19"/>
              <p:cNvSpPr/>
              <p:nvPr/>
            </p:nvSpPr>
            <p:spPr bwMode="auto">
              <a:xfrm>
                <a:off x="4499" y="2222"/>
                <a:ext cx="276" cy="394"/>
              </a:xfrm>
              <a:custGeom>
                <a:gdLst>
                  <a:gd fmla="*/ 9 w 116" name="T0"/>
                  <a:gd fmla="*/ 122 h 166" name="T1"/>
                  <a:gd fmla="*/ 70 w 116" name="T2"/>
                  <a:gd fmla="*/ 19 h 166" name="T3"/>
                  <a:gd fmla="*/ 116 w 116" name="T4"/>
                  <a:gd fmla="*/ 12 h 166" name="T5"/>
                  <a:gd fmla="*/ 24 w 116" name="T6"/>
                  <a:gd fmla="*/ 166 h 166" name="T7"/>
                  <a:gd fmla="*/ 9 w 116" name="T8"/>
                  <a:gd fmla="*/ 122 h 1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6" w="115">
                    <a:moveTo>
                      <a:pt x="9" y="122"/>
                    </a:moveTo>
                    <a:cubicBezTo>
                      <a:pt x="70" y="19"/>
                      <a:pt x="70" y="19"/>
                      <a:pt x="70" y="19"/>
                    </a:cubicBezTo>
                    <a:cubicBezTo>
                      <a:pt x="79" y="5"/>
                      <a:pt x="95" y="0"/>
                      <a:pt x="116" y="12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3" y="154"/>
                      <a:pt x="0" y="136"/>
                      <a:pt x="9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20"/>
              <p:cNvSpPr/>
              <p:nvPr/>
            </p:nvSpPr>
            <p:spPr bwMode="auto">
              <a:xfrm>
                <a:off x="3878" y="2878"/>
                <a:ext cx="376" cy="302"/>
              </a:xfrm>
              <a:custGeom>
                <a:gdLst>
                  <a:gd fmla="*/ 16 w 158" name="T0"/>
                  <a:gd fmla="*/ 81 h 127" name="T1"/>
                  <a:gd fmla="*/ 114 w 158" name="T2"/>
                  <a:gd fmla="*/ 10 h 127" name="T3"/>
                  <a:gd fmla="*/ 158 w 158" name="T4"/>
                  <a:gd fmla="*/ 21 h 127" name="T5"/>
                  <a:gd fmla="*/ 13 w 158" name="T6"/>
                  <a:gd fmla="*/ 127 h 127" name="T7"/>
                  <a:gd fmla="*/ 10 w 158" name="T8"/>
                  <a:gd fmla="*/ 122 h 127" name="T9"/>
                  <a:gd fmla="*/ 16 w 158" name="T10"/>
                  <a:gd fmla="*/ 81 h 1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7" w="158">
                    <a:moveTo>
                      <a:pt x="16" y="81"/>
                    </a:moveTo>
                    <a:cubicBezTo>
                      <a:pt x="114" y="10"/>
                      <a:pt x="114" y="10"/>
                      <a:pt x="114" y="10"/>
                    </a:cubicBezTo>
                    <a:cubicBezTo>
                      <a:pt x="127" y="0"/>
                      <a:pt x="144" y="2"/>
                      <a:pt x="158" y="21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0" y="109"/>
                      <a:pt x="3" y="91"/>
                      <a:pt x="1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21"/>
              <p:cNvSpPr/>
              <p:nvPr/>
            </p:nvSpPr>
            <p:spPr bwMode="auto">
              <a:xfrm>
                <a:off x="4075" y="2431"/>
                <a:ext cx="329" cy="352"/>
              </a:xfrm>
              <a:custGeom>
                <a:gdLst>
                  <a:gd fmla="*/ 35 w 138" name="T0"/>
                  <a:gd fmla="*/ 148 h 148" name="T1"/>
                  <a:gd fmla="*/ 0 w 138" name="T2"/>
                  <a:gd fmla="*/ 148 h 148" name="T3"/>
                  <a:gd fmla="*/ 138 w 138" name="T4"/>
                  <a:gd fmla="*/ 0 h 148" name="T5"/>
                  <a:gd fmla="*/ 138 w 138" name="T6"/>
                  <a:gd fmla="*/ 35 h 148" name="T7"/>
                  <a:gd fmla="*/ 35 w 138" name="T8"/>
                  <a:gd fmla="*/ 148 h 14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48" w="138">
                    <a:moveTo>
                      <a:pt x="35" y="148"/>
                    </a:moveTo>
                    <a:cubicBezTo>
                      <a:pt x="0" y="148"/>
                      <a:pt x="0" y="148"/>
                      <a:pt x="0" y="148"/>
                    </a:cubicBezTo>
                    <a:cubicBezTo>
                      <a:pt x="2" y="71"/>
                      <a:pt x="62" y="7"/>
                      <a:pt x="138" y="0"/>
                    </a:cubicBezTo>
                    <a:cubicBezTo>
                      <a:pt x="138" y="35"/>
                      <a:pt x="138" y="35"/>
                      <a:pt x="138" y="35"/>
                    </a:cubicBezTo>
                    <a:cubicBezTo>
                      <a:pt x="81" y="42"/>
                      <a:pt x="36" y="90"/>
                      <a:pt x="35" y="1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22"/>
              <p:cNvSpPr/>
              <p:nvPr/>
            </p:nvSpPr>
            <p:spPr bwMode="auto">
              <a:xfrm>
                <a:off x="3876" y="2234"/>
                <a:ext cx="528" cy="549"/>
              </a:xfrm>
              <a:custGeom>
                <a:gdLst>
                  <a:gd fmla="*/ 52 w 222" name="T0"/>
                  <a:gd fmla="*/ 231 h 231" name="T1"/>
                  <a:gd fmla="*/ 0 w 222" name="T2"/>
                  <a:gd fmla="*/ 231 h 231" name="T3"/>
                  <a:gd fmla="*/ 222 w 222" name="T4"/>
                  <a:gd fmla="*/ 0 h 231" name="T5"/>
                  <a:gd fmla="*/ 222 w 222" name="T6"/>
                  <a:gd fmla="*/ 52 h 231" name="T7"/>
                  <a:gd fmla="*/ 52 w 222" name="T8"/>
                  <a:gd fmla="*/ 231 h 2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31" w="221">
                    <a:moveTo>
                      <a:pt x="52" y="231"/>
                    </a:moveTo>
                    <a:cubicBezTo>
                      <a:pt x="0" y="231"/>
                      <a:pt x="0" y="231"/>
                      <a:pt x="0" y="231"/>
                    </a:cubicBezTo>
                    <a:cubicBezTo>
                      <a:pt x="2" y="107"/>
                      <a:pt x="100" y="7"/>
                      <a:pt x="222" y="0"/>
                    </a:cubicBezTo>
                    <a:cubicBezTo>
                      <a:pt x="222" y="52"/>
                      <a:pt x="222" y="52"/>
                      <a:pt x="222" y="52"/>
                    </a:cubicBezTo>
                    <a:cubicBezTo>
                      <a:pt x="128" y="59"/>
                      <a:pt x="54" y="136"/>
                      <a:pt x="52" y="23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23"/>
              <p:cNvSpPr/>
              <p:nvPr/>
            </p:nvSpPr>
            <p:spPr bwMode="auto">
              <a:xfrm>
                <a:off x="3928" y="2262"/>
                <a:ext cx="1004" cy="1047"/>
              </a:xfrm>
              <a:custGeom>
                <a:gdLst>
                  <a:gd fmla="*/ 175 w 422" name="T0"/>
                  <a:gd fmla="*/ 317 h 440" name="T1"/>
                  <a:gd fmla="*/ 199 w 422" name="T2"/>
                  <a:gd fmla="*/ 309 h 440" name="T3"/>
                  <a:gd fmla="*/ 252 w 422" name="T4"/>
                  <a:gd fmla="*/ 257 h 440" name="T5"/>
                  <a:gd fmla="*/ 253 w 422" name="T6"/>
                  <a:gd fmla="*/ 257 h 440" name="T7"/>
                  <a:gd fmla="*/ 296 w 422" name="T8"/>
                  <a:gd fmla="*/ 206 h 440" name="T9"/>
                  <a:gd fmla="*/ 286 w 422" name="T10"/>
                  <a:gd fmla="*/ 161 h 440" name="T11"/>
                  <a:gd fmla="*/ 275 w 422" name="T12"/>
                  <a:gd fmla="*/ 154 h 440" name="T13"/>
                  <a:gd fmla="*/ 366 w 422" name="T14"/>
                  <a:gd fmla="*/ 0 h 440" name="T15"/>
                  <a:gd fmla="*/ 415 w 422" name="T16"/>
                  <a:gd fmla="*/ 98 h 440" name="T17"/>
                  <a:gd fmla="*/ 284 w 422" name="T18"/>
                  <a:gd fmla="*/ 288 h 440" name="T19"/>
                  <a:gd fmla="*/ 98 w 422" name="T20"/>
                  <a:gd fmla="*/ 436 h 440" name="T21"/>
                  <a:gd fmla="*/ 0 w 422" name="T22"/>
                  <a:gd fmla="*/ 394 h 440" name="T23"/>
                  <a:gd fmla="*/ 146 w 422" name="T24"/>
                  <a:gd fmla="*/ 292 h 440" name="T25"/>
                  <a:gd fmla="*/ 175 w 422" name="T26"/>
                  <a:gd fmla="*/ 317 h 440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40" w="422">
                    <a:moveTo>
                      <a:pt x="175" y="317"/>
                    </a:moveTo>
                    <a:cubicBezTo>
                      <a:pt x="184" y="318"/>
                      <a:pt x="193" y="315"/>
                      <a:pt x="199" y="309"/>
                    </a:cubicBezTo>
                    <a:cubicBezTo>
                      <a:pt x="217" y="293"/>
                      <a:pt x="238" y="273"/>
                      <a:pt x="252" y="257"/>
                    </a:cubicBezTo>
                    <a:cubicBezTo>
                      <a:pt x="253" y="257"/>
                      <a:pt x="253" y="257"/>
                      <a:pt x="253" y="257"/>
                    </a:cubicBezTo>
                    <a:cubicBezTo>
                      <a:pt x="266" y="243"/>
                      <a:pt x="283" y="223"/>
                      <a:pt x="296" y="206"/>
                    </a:cubicBezTo>
                    <a:cubicBezTo>
                      <a:pt x="308" y="191"/>
                      <a:pt x="303" y="169"/>
                      <a:pt x="286" y="161"/>
                    </a:cubicBezTo>
                    <a:cubicBezTo>
                      <a:pt x="282" y="159"/>
                      <a:pt x="278" y="156"/>
                      <a:pt x="275" y="154"/>
                    </a:cubicBezTo>
                    <a:cubicBezTo>
                      <a:pt x="366" y="0"/>
                      <a:pt x="366" y="0"/>
                      <a:pt x="366" y="0"/>
                    </a:cubicBezTo>
                    <a:cubicBezTo>
                      <a:pt x="399" y="16"/>
                      <a:pt x="422" y="51"/>
                      <a:pt x="415" y="98"/>
                    </a:cubicBezTo>
                    <a:cubicBezTo>
                      <a:pt x="412" y="123"/>
                      <a:pt x="355" y="213"/>
                      <a:pt x="284" y="288"/>
                    </a:cubicBezTo>
                    <a:cubicBezTo>
                      <a:pt x="209" y="368"/>
                      <a:pt x="119" y="434"/>
                      <a:pt x="98" y="436"/>
                    </a:cubicBezTo>
                    <a:cubicBezTo>
                      <a:pt x="55" y="440"/>
                      <a:pt x="20" y="429"/>
                      <a:pt x="0" y="394"/>
                    </a:cubicBezTo>
                    <a:cubicBezTo>
                      <a:pt x="146" y="292"/>
                      <a:pt x="146" y="292"/>
                      <a:pt x="146" y="292"/>
                    </a:cubicBezTo>
                    <a:cubicBezTo>
                      <a:pt x="156" y="304"/>
                      <a:pt x="158" y="315"/>
                      <a:pt x="175" y="3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Freeform 24"/>
              <p:cNvSpPr/>
              <p:nvPr/>
            </p:nvSpPr>
            <p:spPr bwMode="auto">
              <a:xfrm>
                <a:off x="4499" y="2222"/>
                <a:ext cx="276" cy="394"/>
              </a:xfrm>
              <a:custGeom>
                <a:gdLst>
                  <a:gd fmla="*/ 9 w 116" name="T0"/>
                  <a:gd fmla="*/ 122 h 166" name="T1"/>
                  <a:gd fmla="*/ 70 w 116" name="T2"/>
                  <a:gd fmla="*/ 19 h 166" name="T3"/>
                  <a:gd fmla="*/ 116 w 116" name="T4"/>
                  <a:gd fmla="*/ 12 h 166" name="T5"/>
                  <a:gd fmla="*/ 24 w 116" name="T6"/>
                  <a:gd fmla="*/ 166 h 166" name="T7"/>
                  <a:gd fmla="*/ 9 w 116" name="T8"/>
                  <a:gd fmla="*/ 122 h 166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66" w="115">
                    <a:moveTo>
                      <a:pt x="9" y="122"/>
                    </a:moveTo>
                    <a:cubicBezTo>
                      <a:pt x="70" y="19"/>
                      <a:pt x="70" y="19"/>
                      <a:pt x="70" y="19"/>
                    </a:cubicBezTo>
                    <a:cubicBezTo>
                      <a:pt x="79" y="5"/>
                      <a:pt x="95" y="0"/>
                      <a:pt x="116" y="12"/>
                    </a:cubicBezTo>
                    <a:cubicBezTo>
                      <a:pt x="24" y="166"/>
                      <a:pt x="24" y="166"/>
                      <a:pt x="24" y="166"/>
                    </a:cubicBezTo>
                    <a:cubicBezTo>
                      <a:pt x="3" y="154"/>
                      <a:pt x="0" y="136"/>
                      <a:pt x="9" y="1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3878" y="2878"/>
                <a:ext cx="376" cy="302"/>
              </a:xfrm>
              <a:custGeom>
                <a:gdLst>
                  <a:gd fmla="*/ 16 w 158" name="T0"/>
                  <a:gd fmla="*/ 81 h 127" name="T1"/>
                  <a:gd fmla="*/ 114 w 158" name="T2"/>
                  <a:gd fmla="*/ 10 h 127" name="T3"/>
                  <a:gd fmla="*/ 158 w 158" name="T4"/>
                  <a:gd fmla="*/ 21 h 127" name="T5"/>
                  <a:gd fmla="*/ 13 w 158" name="T6"/>
                  <a:gd fmla="*/ 127 h 127" name="T7"/>
                  <a:gd fmla="*/ 10 w 158" name="T8"/>
                  <a:gd fmla="*/ 122 h 127" name="T9"/>
                  <a:gd fmla="*/ 16 w 158" name="T10"/>
                  <a:gd fmla="*/ 81 h 127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27" w="158">
                    <a:moveTo>
                      <a:pt x="16" y="81"/>
                    </a:moveTo>
                    <a:cubicBezTo>
                      <a:pt x="114" y="10"/>
                      <a:pt x="114" y="10"/>
                      <a:pt x="114" y="10"/>
                    </a:cubicBezTo>
                    <a:cubicBezTo>
                      <a:pt x="127" y="0"/>
                      <a:pt x="144" y="2"/>
                      <a:pt x="158" y="21"/>
                    </a:cubicBezTo>
                    <a:cubicBezTo>
                      <a:pt x="13" y="127"/>
                      <a:pt x="13" y="127"/>
                      <a:pt x="13" y="127"/>
                    </a:cubicBezTo>
                    <a:cubicBezTo>
                      <a:pt x="10" y="122"/>
                      <a:pt x="10" y="122"/>
                      <a:pt x="10" y="122"/>
                    </a:cubicBezTo>
                    <a:cubicBezTo>
                      <a:pt x="0" y="109"/>
                      <a:pt x="3" y="91"/>
                      <a:pt x="16" y="8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3" name="Group 28"/>
            <p:cNvGrpSpPr>
              <a:grpSpLocks noChangeAspect="1"/>
            </p:cNvGrpSpPr>
            <p:nvPr/>
          </p:nvGrpSpPr>
          <p:grpSpPr>
            <a:xfrm>
              <a:off x="8037630" y="4100257"/>
              <a:ext cx="409339" cy="410087"/>
              <a:chOff x="3292" y="1612"/>
              <a:chExt cx="1094" cy="1096"/>
            </a:xfrm>
            <a:solidFill>
              <a:schemeClr val="bg1"/>
            </a:solidFill>
          </p:grpSpPr>
          <p:sp>
            <p:nvSpPr>
              <p:cNvPr id="85" name="Freeform 29"/>
              <p:cNvSpPr>
                <a:spLocks noEditPoints="1"/>
              </p:cNvSpPr>
              <p:nvPr/>
            </p:nvSpPr>
            <p:spPr bwMode="auto">
              <a:xfrm>
                <a:off x="3292" y="1612"/>
                <a:ext cx="1094" cy="1096"/>
              </a:xfrm>
              <a:custGeom>
                <a:gdLst>
                  <a:gd fmla="*/ 460 w 460" name="T0"/>
                  <a:gd fmla="*/ 172 h 461" name="T1"/>
                  <a:gd fmla="*/ 387 w 460" name="T2"/>
                  <a:gd fmla="*/ 98 h 461" name="T3"/>
                  <a:gd fmla="*/ 293 w 460" name="T4"/>
                  <a:gd fmla="*/ 98 h 461" name="T5"/>
                  <a:gd fmla="*/ 271 w 460" name="T6"/>
                  <a:gd fmla="*/ 74 h 461" name="T7"/>
                  <a:gd fmla="*/ 303 w 460" name="T8"/>
                  <a:gd fmla="*/ 24 h 461" name="T9"/>
                  <a:gd fmla="*/ 299 w 460" name="T10"/>
                  <a:gd fmla="*/ 4 h 461" name="T11"/>
                  <a:gd fmla="*/ 279 w 460" name="T12"/>
                  <a:gd fmla="*/ 9 h 461" name="T13"/>
                  <a:gd fmla="*/ 243 w 460" name="T14"/>
                  <a:gd fmla="*/ 63 h 461" name="T15"/>
                  <a:gd fmla="*/ 231 w 460" name="T16"/>
                  <a:gd fmla="*/ 62 h 461" name="T17"/>
                  <a:gd fmla="*/ 218 w 460" name="T18"/>
                  <a:gd fmla="*/ 63 h 461" name="T19"/>
                  <a:gd fmla="*/ 182 w 460" name="T20"/>
                  <a:gd fmla="*/ 9 h 461" name="T21"/>
                  <a:gd fmla="*/ 162 w 460" name="T22"/>
                  <a:gd fmla="*/ 4 h 461" name="T23"/>
                  <a:gd fmla="*/ 158 w 460" name="T24"/>
                  <a:gd fmla="*/ 24 h 461" name="T25"/>
                  <a:gd fmla="*/ 191 w 460" name="T26"/>
                  <a:gd fmla="*/ 75 h 461" name="T27"/>
                  <a:gd fmla="*/ 169 w 460" name="T28"/>
                  <a:gd fmla="*/ 98 h 461" name="T29"/>
                  <a:gd fmla="*/ 74 w 460" name="T30"/>
                  <a:gd fmla="*/ 98 h 461" name="T31"/>
                  <a:gd fmla="*/ 0 w 460" name="T32"/>
                  <a:gd fmla="*/ 172 h 461" name="T33"/>
                  <a:gd fmla="*/ 0 w 460" name="T34"/>
                  <a:gd fmla="*/ 387 h 461" name="T35"/>
                  <a:gd fmla="*/ 74 w 460" name="T36"/>
                  <a:gd fmla="*/ 461 h 461" name="T37"/>
                  <a:gd fmla="*/ 387 w 460" name="T38"/>
                  <a:gd fmla="*/ 461 h 461" name="T39"/>
                  <a:gd fmla="*/ 460 w 460" name="T40"/>
                  <a:gd fmla="*/ 387 h 461" name="T41"/>
                  <a:gd fmla="*/ 460 w 460" name="T42"/>
                  <a:gd fmla="*/ 172 h 461" name="T43"/>
                  <a:gd fmla="*/ 320 w 460" name="T44"/>
                  <a:gd fmla="*/ 387 h 461" name="T45"/>
                  <a:gd fmla="*/ 274 w 460" name="T46"/>
                  <a:gd fmla="*/ 433 h 461" name="T47"/>
                  <a:gd fmla="*/ 74 w 460" name="T48"/>
                  <a:gd fmla="*/ 433 h 461" name="T49"/>
                  <a:gd fmla="*/ 28 w 460" name="T50"/>
                  <a:gd fmla="*/ 387 h 461" name="T51"/>
                  <a:gd fmla="*/ 28 w 460" name="T52"/>
                  <a:gd fmla="*/ 172 h 461" name="T53"/>
                  <a:gd fmla="*/ 74 w 460" name="T54"/>
                  <a:gd fmla="*/ 126 h 461" name="T55"/>
                  <a:gd fmla="*/ 274 w 460" name="T56"/>
                  <a:gd fmla="*/ 126 h 461" name="T57"/>
                  <a:gd fmla="*/ 320 w 460" name="T58"/>
                  <a:gd fmla="*/ 172 h 461" name="T59"/>
                  <a:gd fmla="*/ 320 w 460" name="T60"/>
                  <a:gd fmla="*/ 387 h 461" name="T61"/>
                  <a:gd fmla="*/ 390 w 460" name="T62"/>
                  <a:gd fmla="*/ 382 h 461" name="T63"/>
                  <a:gd fmla="*/ 364 w 460" name="T64"/>
                  <a:gd fmla="*/ 356 h 461" name="T65"/>
                  <a:gd fmla="*/ 390 w 460" name="T66"/>
                  <a:gd fmla="*/ 330 h 461" name="T67"/>
                  <a:gd fmla="*/ 417 w 460" name="T68"/>
                  <a:gd fmla="*/ 356 h 461" name="T69"/>
                  <a:gd fmla="*/ 390 w 460" name="T70"/>
                  <a:gd fmla="*/ 382 h 461" name="T71"/>
                  <a:gd fmla="*/ 390 w 460" name="T72"/>
                  <a:gd fmla="*/ 298 h 461" name="T73"/>
                  <a:gd fmla="*/ 364 w 460" name="T74"/>
                  <a:gd fmla="*/ 271 h 461" name="T75"/>
                  <a:gd fmla="*/ 390 w 460" name="T76"/>
                  <a:gd fmla="*/ 245 h 461" name="T77"/>
                  <a:gd fmla="*/ 417 w 460" name="T78"/>
                  <a:gd fmla="*/ 271 h 461" name="T79"/>
                  <a:gd fmla="*/ 390 w 460" name="T80"/>
                  <a:gd fmla="*/ 298 h 461" name="T81"/>
                  <a:gd fmla="*/ 390 w 460" name="T82"/>
                  <a:gd fmla="*/ 213 h 461" name="T83"/>
                  <a:gd fmla="*/ 364 w 460" name="T84"/>
                  <a:gd fmla="*/ 186 h 461" name="T85"/>
                  <a:gd fmla="*/ 390 w 460" name="T86"/>
                  <a:gd fmla="*/ 160 h 461" name="T87"/>
                  <a:gd fmla="*/ 417 w 460" name="T88"/>
                  <a:gd fmla="*/ 186 h 461" name="T89"/>
                  <a:gd fmla="*/ 390 w 460" name="T90"/>
                  <a:gd fmla="*/ 213 h 46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61" w="460">
                    <a:moveTo>
                      <a:pt x="460" y="172"/>
                    </a:moveTo>
                    <a:cubicBezTo>
                      <a:pt x="460" y="131"/>
                      <a:pt x="427" y="98"/>
                      <a:pt x="387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88" y="88"/>
                      <a:pt x="280" y="80"/>
                      <a:pt x="271" y="7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7" y="18"/>
                      <a:pt x="305" y="9"/>
                      <a:pt x="299" y="4"/>
                    </a:cubicBezTo>
                    <a:cubicBezTo>
                      <a:pt x="292" y="0"/>
                      <a:pt x="283" y="2"/>
                      <a:pt x="279" y="9"/>
                    </a:cubicBezTo>
                    <a:cubicBezTo>
                      <a:pt x="243" y="63"/>
                      <a:pt x="243" y="63"/>
                      <a:pt x="243" y="63"/>
                    </a:cubicBezTo>
                    <a:cubicBezTo>
                      <a:pt x="239" y="62"/>
                      <a:pt x="235" y="62"/>
                      <a:pt x="231" y="62"/>
                    </a:cubicBezTo>
                    <a:cubicBezTo>
                      <a:pt x="227" y="62"/>
                      <a:pt x="222" y="63"/>
                      <a:pt x="218" y="63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8" y="2"/>
                      <a:pt x="169" y="0"/>
                      <a:pt x="162" y="4"/>
                    </a:cubicBezTo>
                    <a:cubicBezTo>
                      <a:pt x="155" y="9"/>
                      <a:pt x="153" y="18"/>
                      <a:pt x="158" y="24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82" y="81"/>
                      <a:pt x="175" y="89"/>
                      <a:pt x="169" y="98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33" y="98"/>
                      <a:pt x="0" y="131"/>
                      <a:pt x="0" y="17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28"/>
                      <a:pt x="33" y="461"/>
                      <a:pt x="74" y="461"/>
                    </a:cubicBezTo>
                    <a:cubicBezTo>
                      <a:pt x="387" y="461"/>
                      <a:pt x="387" y="461"/>
                      <a:pt x="387" y="461"/>
                    </a:cubicBezTo>
                    <a:cubicBezTo>
                      <a:pt x="427" y="461"/>
                      <a:pt x="460" y="428"/>
                      <a:pt x="460" y="387"/>
                    </a:cubicBezTo>
                    <a:lnTo>
                      <a:pt x="460" y="172"/>
                    </a:lnTo>
                    <a:close/>
                    <a:moveTo>
                      <a:pt x="320" y="387"/>
                    </a:moveTo>
                    <a:cubicBezTo>
                      <a:pt x="320" y="412"/>
                      <a:pt x="299" y="433"/>
                      <a:pt x="274" y="433"/>
                    </a:cubicBezTo>
                    <a:cubicBezTo>
                      <a:pt x="74" y="433"/>
                      <a:pt x="74" y="433"/>
                      <a:pt x="74" y="433"/>
                    </a:cubicBezTo>
                    <a:cubicBezTo>
                      <a:pt x="49" y="433"/>
                      <a:pt x="28" y="412"/>
                      <a:pt x="28" y="387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47"/>
                      <a:pt x="49" y="126"/>
                      <a:pt x="74" y="126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99" y="126"/>
                      <a:pt x="320" y="147"/>
                      <a:pt x="320" y="172"/>
                    </a:cubicBezTo>
                    <a:lnTo>
                      <a:pt x="320" y="387"/>
                    </a:lnTo>
                    <a:close/>
                    <a:moveTo>
                      <a:pt x="390" y="382"/>
                    </a:moveTo>
                    <a:cubicBezTo>
                      <a:pt x="376" y="382"/>
                      <a:pt x="364" y="371"/>
                      <a:pt x="364" y="356"/>
                    </a:cubicBezTo>
                    <a:cubicBezTo>
                      <a:pt x="364" y="341"/>
                      <a:pt x="376" y="330"/>
                      <a:pt x="390" y="330"/>
                    </a:cubicBezTo>
                    <a:cubicBezTo>
                      <a:pt x="405" y="330"/>
                      <a:pt x="417" y="341"/>
                      <a:pt x="417" y="356"/>
                    </a:cubicBezTo>
                    <a:cubicBezTo>
                      <a:pt x="417" y="371"/>
                      <a:pt x="405" y="382"/>
                      <a:pt x="390" y="382"/>
                    </a:cubicBezTo>
                    <a:close/>
                    <a:moveTo>
                      <a:pt x="390" y="298"/>
                    </a:moveTo>
                    <a:cubicBezTo>
                      <a:pt x="376" y="298"/>
                      <a:pt x="364" y="286"/>
                      <a:pt x="364" y="271"/>
                    </a:cubicBezTo>
                    <a:cubicBezTo>
                      <a:pt x="364" y="257"/>
                      <a:pt x="376" y="245"/>
                      <a:pt x="390" y="245"/>
                    </a:cubicBezTo>
                    <a:cubicBezTo>
                      <a:pt x="405" y="245"/>
                      <a:pt x="417" y="257"/>
                      <a:pt x="417" y="271"/>
                    </a:cubicBezTo>
                    <a:cubicBezTo>
                      <a:pt x="417" y="286"/>
                      <a:pt x="405" y="298"/>
                      <a:pt x="390" y="298"/>
                    </a:cubicBezTo>
                    <a:close/>
                    <a:moveTo>
                      <a:pt x="390" y="213"/>
                    </a:moveTo>
                    <a:cubicBezTo>
                      <a:pt x="376" y="213"/>
                      <a:pt x="364" y="201"/>
                      <a:pt x="364" y="186"/>
                    </a:cubicBezTo>
                    <a:cubicBezTo>
                      <a:pt x="364" y="172"/>
                      <a:pt x="376" y="160"/>
                      <a:pt x="390" y="160"/>
                    </a:cubicBezTo>
                    <a:cubicBezTo>
                      <a:pt x="405" y="160"/>
                      <a:pt x="417" y="172"/>
                      <a:pt x="417" y="186"/>
                    </a:cubicBezTo>
                    <a:cubicBezTo>
                      <a:pt x="417" y="201"/>
                      <a:pt x="405" y="213"/>
                      <a:pt x="3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Freeform 30"/>
              <p:cNvSpPr>
                <a:spLocks noEditPoints="1"/>
              </p:cNvSpPr>
              <p:nvPr/>
            </p:nvSpPr>
            <p:spPr bwMode="auto">
              <a:xfrm>
                <a:off x="3292" y="1612"/>
                <a:ext cx="1094" cy="1096"/>
              </a:xfrm>
              <a:custGeom>
                <a:gdLst>
                  <a:gd fmla="*/ 460 w 460" name="T0"/>
                  <a:gd fmla="*/ 172 h 461" name="T1"/>
                  <a:gd fmla="*/ 387 w 460" name="T2"/>
                  <a:gd fmla="*/ 98 h 461" name="T3"/>
                  <a:gd fmla="*/ 293 w 460" name="T4"/>
                  <a:gd fmla="*/ 98 h 461" name="T5"/>
                  <a:gd fmla="*/ 271 w 460" name="T6"/>
                  <a:gd fmla="*/ 74 h 461" name="T7"/>
                  <a:gd fmla="*/ 303 w 460" name="T8"/>
                  <a:gd fmla="*/ 24 h 461" name="T9"/>
                  <a:gd fmla="*/ 299 w 460" name="T10"/>
                  <a:gd fmla="*/ 4 h 461" name="T11"/>
                  <a:gd fmla="*/ 279 w 460" name="T12"/>
                  <a:gd fmla="*/ 9 h 461" name="T13"/>
                  <a:gd fmla="*/ 243 w 460" name="T14"/>
                  <a:gd fmla="*/ 63 h 461" name="T15"/>
                  <a:gd fmla="*/ 231 w 460" name="T16"/>
                  <a:gd fmla="*/ 62 h 461" name="T17"/>
                  <a:gd fmla="*/ 218 w 460" name="T18"/>
                  <a:gd fmla="*/ 63 h 461" name="T19"/>
                  <a:gd fmla="*/ 182 w 460" name="T20"/>
                  <a:gd fmla="*/ 9 h 461" name="T21"/>
                  <a:gd fmla="*/ 162 w 460" name="T22"/>
                  <a:gd fmla="*/ 4 h 461" name="T23"/>
                  <a:gd fmla="*/ 158 w 460" name="T24"/>
                  <a:gd fmla="*/ 24 h 461" name="T25"/>
                  <a:gd fmla="*/ 191 w 460" name="T26"/>
                  <a:gd fmla="*/ 75 h 461" name="T27"/>
                  <a:gd fmla="*/ 169 w 460" name="T28"/>
                  <a:gd fmla="*/ 98 h 461" name="T29"/>
                  <a:gd fmla="*/ 74 w 460" name="T30"/>
                  <a:gd fmla="*/ 98 h 461" name="T31"/>
                  <a:gd fmla="*/ 0 w 460" name="T32"/>
                  <a:gd fmla="*/ 172 h 461" name="T33"/>
                  <a:gd fmla="*/ 0 w 460" name="T34"/>
                  <a:gd fmla="*/ 387 h 461" name="T35"/>
                  <a:gd fmla="*/ 74 w 460" name="T36"/>
                  <a:gd fmla="*/ 461 h 461" name="T37"/>
                  <a:gd fmla="*/ 387 w 460" name="T38"/>
                  <a:gd fmla="*/ 461 h 461" name="T39"/>
                  <a:gd fmla="*/ 460 w 460" name="T40"/>
                  <a:gd fmla="*/ 387 h 461" name="T41"/>
                  <a:gd fmla="*/ 460 w 460" name="T42"/>
                  <a:gd fmla="*/ 172 h 461" name="T43"/>
                  <a:gd fmla="*/ 320 w 460" name="T44"/>
                  <a:gd fmla="*/ 387 h 461" name="T45"/>
                  <a:gd fmla="*/ 274 w 460" name="T46"/>
                  <a:gd fmla="*/ 433 h 461" name="T47"/>
                  <a:gd fmla="*/ 74 w 460" name="T48"/>
                  <a:gd fmla="*/ 433 h 461" name="T49"/>
                  <a:gd fmla="*/ 28 w 460" name="T50"/>
                  <a:gd fmla="*/ 387 h 461" name="T51"/>
                  <a:gd fmla="*/ 28 w 460" name="T52"/>
                  <a:gd fmla="*/ 172 h 461" name="T53"/>
                  <a:gd fmla="*/ 74 w 460" name="T54"/>
                  <a:gd fmla="*/ 126 h 461" name="T55"/>
                  <a:gd fmla="*/ 274 w 460" name="T56"/>
                  <a:gd fmla="*/ 126 h 461" name="T57"/>
                  <a:gd fmla="*/ 320 w 460" name="T58"/>
                  <a:gd fmla="*/ 172 h 461" name="T59"/>
                  <a:gd fmla="*/ 320 w 460" name="T60"/>
                  <a:gd fmla="*/ 387 h 461" name="T61"/>
                  <a:gd fmla="*/ 390 w 460" name="T62"/>
                  <a:gd fmla="*/ 382 h 461" name="T63"/>
                  <a:gd fmla="*/ 364 w 460" name="T64"/>
                  <a:gd fmla="*/ 356 h 461" name="T65"/>
                  <a:gd fmla="*/ 390 w 460" name="T66"/>
                  <a:gd fmla="*/ 330 h 461" name="T67"/>
                  <a:gd fmla="*/ 417 w 460" name="T68"/>
                  <a:gd fmla="*/ 356 h 461" name="T69"/>
                  <a:gd fmla="*/ 390 w 460" name="T70"/>
                  <a:gd fmla="*/ 382 h 461" name="T71"/>
                  <a:gd fmla="*/ 390 w 460" name="T72"/>
                  <a:gd fmla="*/ 298 h 461" name="T73"/>
                  <a:gd fmla="*/ 364 w 460" name="T74"/>
                  <a:gd fmla="*/ 271 h 461" name="T75"/>
                  <a:gd fmla="*/ 390 w 460" name="T76"/>
                  <a:gd fmla="*/ 245 h 461" name="T77"/>
                  <a:gd fmla="*/ 417 w 460" name="T78"/>
                  <a:gd fmla="*/ 271 h 461" name="T79"/>
                  <a:gd fmla="*/ 390 w 460" name="T80"/>
                  <a:gd fmla="*/ 298 h 461" name="T81"/>
                  <a:gd fmla="*/ 390 w 460" name="T82"/>
                  <a:gd fmla="*/ 213 h 461" name="T83"/>
                  <a:gd fmla="*/ 364 w 460" name="T84"/>
                  <a:gd fmla="*/ 186 h 461" name="T85"/>
                  <a:gd fmla="*/ 390 w 460" name="T86"/>
                  <a:gd fmla="*/ 160 h 461" name="T87"/>
                  <a:gd fmla="*/ 417 w 460" name="T88"/>
                  <a:gd fmla="*/ 186 h 461" name="T89"/>
                  <a:gd fmla="*/ 390 w 460" name="T90"/>
                  <a:gd fmla="*/ 213 h 461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461" w="460">
                    <a:moveTo>
                      <a:pt x="460" y="172"/>
                    </a:moveTo>
                    <a:cubicBezTo>
                      <a:pt x="460" y="131"/>
                      <a:pt x="427" y="98"/>
                      <a:pt x="387" y="98"/>
                    </a:cubicBezTo>
                    <a:cubicBezTo>
                      <a:pt x="293" y="98"/>
                      <a:pt x="293" y="98"/>
                      <a:pt x="293" y="98"/>
                    </a:cubicBezTo>
                    <a:cubicBezTo>
                      <a:pt x="288" y="88"/>
                      <a:pt x="280" y="80"/>
                      <a:pt x="271" y="74"/>
                    </a:cubicBezTo>
                    <a:cubicBezTo>
                      <a:pt x="303" y="24"/>
                      <a:pt x="303" y="24"/>
                      <a:pt x="303" y="24"/>
                    </a:cubicBezTo>
                    <a:cubicBezTo>
                      <a:pt x="307" y="18"/>
                      <a:pt x="305" y="9"/>
                      <a:pt x="299" y="4"/>
                    </a:cubicBezTo>
                    <a:cubicBezTo>
                      <a:pt x="292" y="0"/>
                      <a:pt x="283" y="2"/>
                      <a:pt x="279" y="9"/>
                    </a:cubicBezTo>
                    <a:cubicBezTo>
                      <a:pt x="243" y="63"/>
                      <a:pt x="243" y="63"/>
                      <a:pt x="243" y="63"/>
                    </a:cubicBezTo>
                    <a:cubicBezTo>
                      <a:pt x="239" y="62"/>
                      <a:pt x="235" y="62"/>
                      <a:pt x="231" y="62"/>
                    </a:cubicBezTo>
                    <a:cubicBezTo>
                      <a:pt x="227" y="62"/>
                      <a:pt x="222" y="63"/>
                      <a:pt x="218" y="63"/>
                    </a:cubicBezTo>
                    <a:cubicBezTo>
                      <a:pt x="182" y="9"/>
                      <a:pt x="182" y="9"/>
                      <a:pt x="182" y="9"/>
                    </a:cubicBezTo>
                    <a:cubicBezTo>
                      <a:pt x="178" y="2"/>
                      <a:pt x="169" y="0"/>
                      <a:pt x="162" y="4"/>
                    </a:cubicBezTo>
                    <a:cubicBezTo>
                      <a:pt x="155" y="9"/>
                      <a:pt x="153" y="18"/>
                      <a:pt x="158" y="24"/>
                    </a:cubicBezTo>
                    <a:cubicBezTo>
                      <a:pt x="191" y="75"/>
                      <a:pt x="191" y="75"/>
                      <a:pt x="191" y="75"/>
                    </a:cubicBezTo>
                    <a:cubicBezTo>
                      <a:pt x="182" y="81"/>
                      <a:pt x="175" y="89"/>
                      <a:pt x="169" y="98"/>
                    </a:cubicBezTo>
                    <a:cubicBezTo>
                      <a:pt x="74" y="98"/>
                      <a:pt x="74" y="98"/>
                      <a:pt x="74" y="98"/>
                    </a:cubicBezTo>
                    <a:cubicBezTo>
                      <a:pt x="33" y="98"/>
                      <a:pt x="0" y="131"/>
                      <a:pt x="0" y="172"/>
                    </a:cubicBezTo>
                    <a:cubicBezTo>
                      <a:pt x="0" y="387"/>
                      <a:pt x="0" y="387"/>
                      <a:pt x="0" y="387"/>
                    </a:cubicBezTo>
                    <a:cubicBezTo>
                      <a:pt x="0" y="428"/>
                      <a:pt x="33" y="461"/>
                      <a:pt x="74" y="461"/>
                    </a:cubicBezTo>
                    <a:cubicBezTo>
                      <a:pt x="387" y="461"/>
                      <a:pt x="387" y="461"/>
                      <a:pt x="387" y="461"/>
                    </a:cubicBezTo>
                    <a:cubicBezTo>
                      <a:pt x="427" y="461"/>
                      <a:pt x="460" y="428"/>
                      <a:pt x="460" y="387"/>
                    </a:cubicBezTo>
                    <a:lnTo>
                      <a:pt x="460" y="172"/>
                    </a:lnTo>
                    <a:close/>
                    <a:moveTo>
                      <a:pt x="320" y="387"/>
                    </a:moveTo>
                    <a:cubicBezTo>
                      <a:pt x="320" y="412"/>
                      <a:pt x="299" y="433"/>
                      <a:pt x="274" y="433"/>
                    </a:cubicBezTo>
                    <a:cubicBezTo>
                      <a:pt x="74" y="433"/>
                      <a:pt x="74" y="433"/>
                      <a:pt x="74" y="433"/>
                    </a:cubicBezTo>
                    <a:cubicBezTo>
                      <a:pt x="49" y="433"/>
                      <a:pt x="28" y="412"/>
                      <a:pt x="28" y="387"/>
                    </a:cubicBezTo>
                    <a:cubicBezTo>
                      <a:pt x="28" y="172"/>
                      <a:pt x="28" y="172"/>
                      <a:pt x="28" y="172"/>
                    </a:cubicBezTo>
                    <a:cubicBezTo>
                      <a:pt x="28" y="147"/>
                      <a:pt x="49" y="126"/>
                      <a:pt x="74" y="126"/>
                    </a:cubicBezTo>
                    <a:cubicBezTo>
                      <a:pt x="274" y="126"/>
                      <a:pt x="274" y="126"/>
                      <a:pt x="274" y="126"/>
                    </a:cubicBezTo>
                    <a:cubicBezTo>
                      <a:pt x="299" y="126"/>
                      <a:pt x="320" y="147"/>
                      <a:pt x="320" y="172"/>
                    </a:cubicBezTo>
                    <a:lnTo>
                      <a:pt x="320" y="387"/>
                    </a:lnTo>
                    <a:close/>
                    <a:moveTo>
                      <a:pt x="390" y="382"/>
                    </a:moveTo>
                    <a:cubicBezTo>
                      <a:pt x="376" y="382"/>
                      <a:pt x="364" y="371"/>
                      <a:pt x="364" y="356"/>
                    </a:cubicBezTo>
                    <a:cubicBezTo>
                      <a:pt x="364" y="341"/>
                      <a:pt x="376" y="330"/>
                      <a:pt x="390" y="330"/>
                    </a:cubicBezTo>
                    <a:cubicBezTo>
                      <a:pt x="405" y="330"/>
                      <a:pt x="417" y="341"/>
                      <a:pt x="417" y="356"/>
                    </a:cubicBezTo>
                    <a:cubicBezTo>
                      <a:pt x="417" y="371"/>
                      <a:pt x="405" y="382"/>
                      <a:pt x="390" y="382"/>
                    </a:cubicBezTo>
                    <a:close/>
                    <a:moveTo>
                      <a:pt x="390" y="298"/>
                    </a:moveTo>
                    <a:cubicBezTo>
                      <a:pt x="376" y="298"/>
                      <a:pt x="364" y="286"/>
                      <a:pt x="364" y="271"/>
                    </a:cubicBezTo>
                    <a:cubicBezTo>
                      <a:pt x="364" y="257"/>
                      <a:pt x="376" y="245"/>
                      <a:pt x="390" y="245"/>
                    </a:cubicBezTo>
                    <a:cubicBezTo>
                      <a:pt x="405" y="245"/>
                      <a:pt x="417" y="257"/>
                      <a:pt x="417" y="271"/>
                    </a:cubicBezTo>
                    <a:cubicBezTo>
                      <a:pt x="417" y="286"/>
                      <a:pt x="405" y="298"/>
                      <a:pt x="390" y="298"/>
                    </a:cubicBezTo>
                    <a:close/>
                    <a:moveTo>
                      <a:pt x="390" y="213"/>
                    </a:moveTo>
                    <a:cubicBezTo>
                      <a:pt x="376" y="213"/>
                      <a:pt x="364" y="201"/>
                      <a:pt x="364" y="186"/>
                    </a:cubicBezTo>
                    <a:cubicBezTo>
                      <a:pt x="364" y="172"/>
                      <a:pt x="376" y="160"/>
                      <a:pt x="390" y="160"/>
                    </a:cubicBezTo>
                    <a:cubicBezTo>
                      <a:pt x="405" y="160"/>
                      <a:pt x="417" y="172"/>
                      <a:pt x="417" y="186"/>
                    </a:cubicBezTo>
                    <a:cubicBezTo>
                      <a:pt x="417" y="201"/>
                      <a:pt x="405" y="213"/>
                      <a:pt x="390" y="2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87" name="矩形 86"/>
            <p:cNvSpPr/>
            <p:nvPr/>
          </p:nvSpPr>
          <p:spPr>
            <a:xfrm>
              <a:off x="8566848" y="4109526"/>
              <a:ext cx="244958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  <p:sp>
          <p:nvSpPr>
            <p:cNvPr id="88" name="矩形 87"/>
            <p:cNvSpPr/>
            <p:nvPr/>
          </p:nvSpPr>
          <p:spPr>
            <a:xfrm>
              <a:off x="8566848" y="4852470"/>
              <a:ext cx="244958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8566848" y="5589892"/>
              <a:ext cx="2449588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099230" y="2295763"/>
            <a:ext cx="6739310" cy="1652123"/>
            <a:chOff x="1099230" y="2295763"/>
            <a:chExt cx="6739310" cy="1652123"/>
          </a:xfrm>
        </p:grpSpPr>
        <p:grpSp>
          <p:nvGrpSpPr>
            <p:cNvPr id="23" name="组合 22"/>
            <p:cNvGrpSpPr/>
            <p:nvPr/>
          </p:nvGrpSpPr>
          <p:grpSpPr>
            <a:xfrm>
              <a:off x="1099230" y="2295763"/>
              <a:ext cx="6739310" cy="1652123"/>
              <a:chOff x="2047341" y="2538864"/>
              <a:chExt cx="5747657" cy="1409022"/>
            </a:xfrm>
          </p:grpSpPr>
          <p:sp>
            <p:nvSpPr>
              <p:cNvPr id="18" name="平行四边形 17"/>
              <p:cNvSpPr/>
              <p:nvPr/>
            </p:nvSpPr>
            <p:spPr>
              <a:xfrm>
                <a:off x="2047341" y="2538864"/>
                <a:ext cx="5747657" cy="1404031"/>
              </a:xfrm>
              <a:prstGeom prst="parallelogram">
                <a:avLst>
                  <a:gd fmla="val 97363" name="adj"/>
                </a:avLst>
              </a:prstGeom>
              <a:solidFill>
                <a:schemeClr val="accent1">
                  <a:lumMod val="75000"/>
                  <a:alpha val="8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1" name="等腰三角形 20"/>
              <p:cNvSpPr/>
              <p:nvPr/>
            </p:nvSpPr>
            <p:spPr>
              <a:xfrm>
                <a:off x="3599544" y="2538864"/>
                <a:ext cx="3962400" cy="1404031"/>
              </a:xfrm>
              <a:prstGeom prst="triangle">
                <a:avLst>
                  <a:gd fmla="val 100000" name="adj"/>
                </a:avLst>
              </a:prstGeom>
              <a:solidFill>
                <a:schemeClr val="accent1">
                  <a:lumMod val="50000"/>
                  <a:alpha val="77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2048528" y="2538864"/>
                <a:ext cx="1409022" cy="1409022"/>
              </a:xfrm>
              <a:prstGeom prst="rect">
                <a:avLst/>
              </a:prstGeom>
              <a:solidFill>
                <a:schemeClr val="accent1">
                  <a:lumMod val="75000"/>
                  <a:alpha val="9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24" name="文本框 23"/>
            <p:cNvSpPr txBox="1"/>
            <p:nvPr/>
          </p:nvSpPr>
          <p:spPr>
            <a:xfrm>
              <a:off x="1447675" y="2534835"/>
              <a:ext cx="1198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1600">
                  <a:solidFill>
                    <a:schemeClr val="bg1"/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216170" y="2974988"/>
              <a:ext cx="6096000" cy="73152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just" indent="-4763" marL="266700">
                <a:spcAft>
                  <a:spcPct val="0"/>
                </a:spcAft>
              </a:pPr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  <p:extLst>
      <p:ext uri="{BB962C8B-B14F-4D97-AF65-F5344CB8AC3E}">
        <p14:creationId val="117301079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8" nodeType="clickPar">
                      <p:stCondLst>
                        <p:cond delay="indefinite"/>
                        <p:cond delay="0" evt="onBegin">
                          <p:tn val="27"/>
                        </p:cond>
                      </p:stCondLst>
                      <p:childTnLst>
                        <p:par>
                          <p:cTn fill="hold" id="2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0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3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5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6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3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0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5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52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7"/>
      <p:bldP grpId="1" spid="7"/>
      <p:bldGraphic grpId="0" spid="57">
        <p:bldAsOne/>
      </p:bldGraphic>
      <p:bldGraphic grpId="1" spid="57">
        <p:bldAsOne/>
      </p:bldGraphic>
    </p:bldLst>
  </p:timing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7" name="组合 6"/>
          <p:cNvGrpSpPr/>
          <p:nvPr/>
        </p:nvGrpSpPr>
        <p:grpSpPr>
          <a:xfrm>
            <a:off x="-7860" y="1083932"/>
            <a:ext cx="5958717" cy="2467429"/>
            <a:chOff x="-7860" y="1083932"/>
            <a:chExt cx="5958717" cy="2467429"/>
          </a:xfrm>
        </p:grpSpPr>
        <p:sp>
          <p:nvSpPr>
            <p:cNvPr id="36" name="任意多边形 35"/>
            <p:cNvSpPr/>
            <p:nvPr/>
          </p:nvSpPr>
          <p:spPr>
            <a:xfrm rot="5400000">
              <a:off x="1737784" y="-661712"/>
              <a:ext cx="2467429" cy="5958717"/>
            </a:xfrm>
            <a:custGeom>
              <a:gdLst>
                <a:gd fmla="*/ 0 w 2467429" name="connsiteX0"/>
                <a:gd fmla="*/ 5958717 h 5958717" name="connsiteY0"/>
                <a:gd fmla="*/ 717613 w 2467429" name="connsiteX1"/>
                <a:gd fmla="*/ 4721454 h 5958717" name="connsiteY1"/>
                <a:gd fmla="*/ 717613 w 2467429" name="connsiteX2"/>
                <a:gd fmla="*/ 536807 h 5958717" name="connsiteY2"/>
                <a:gd fmla="*/ 1254420 w 2467429" name="connsiteX3"/>
                <a:gd fmla="*/ 0 h 5958717" name="connsiteY3"/>
                <a:gd fmla="*/ 1791227 w 2467429" name="connsiteX4"/>
                <a:gd fmla="*/ 536807 h 5958717" name="connsiteY4"/>
                <a:gd fmla="*/ 1791227 w 2467429" name="connsiteX5"/>
                <a:gd fmla="*/ 4792850 h 5958717" name="connsiteY5"/>
                <a:gd fmla="*/ 2467429 w 2467429" name="connsiteX6"/>
                <a:gd fmla="*/ 5958717 h 5958717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5958717" w="2467429">
                  <a:moveTo>
                    <a:pt x="0" y="5958717"/>
                  </a:moveTo>
                  <a:lnTo>
                    <a:pt x="717613" y="4721454"/>
                  </a:lnTo>
                  <a:lnTo>
                    <a:pt x="717613" y="536807"/>
                  </a:lnTo>
                  <a:lnTo>
                    <a:pt x="1254420" y="0"/>
                  </a:lnTo>
                  <a:lnTo>
                    <a:pt x="1791227" y="536807"/>
                  </a:lnTo>
                  <a:lnTo>
                    <a:pt x="1791227" y="4792850"/>
                  </a:lnTo>
                  <a:lnTo>
                    <a:pt x="2467429" y="5958717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127000" dir="10800000" dist="381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1" name="组合 30"/>
            <p:cNvGrpSpPr/>
            <p:nvPr/>
          </p:nvGrpSpPr>
          <p:grpSpPr>
            <a:xfrm>
              <a:off x="1970349" y="1936318"/>
              <a:ext cx="2964508" cy="828649"/>
              <a:chOff x="1767149" y="1910679"/>
              <a:chExt cx="2964508" cy="828649"/>
            </a:xfrm>
          </p:grpSpPr>
          <p:sp>
            <p:nvSpPr>
              <p:cNvPr id="43" name="文本框 42"/>
              <p:cNvSpPr txBox="1"/>
              <p:nvPr/>
            </p:nvSpPr>
            <p:spPr>
              <a:xfrm>
                <a:off x="1767149" y="1910679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44" name="矩形 43"/>
              <p:cNvSpPr/>
              <p:nvPr/>
            </p:nvSpPr>
            <p:spPr>
              <a:xfrm>
                <a:off x="1767149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2213537"/>
            <a:ext cx="3614056" cy="2467430"/>
            <a:chOff x="0" y="2213537"/>
            <a:chExt cx="3614056" cy="24674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35" name="任意多边形 34"/>
            <p:cNvSpPr/>
            <p:nvPr/>
          </p:nvSpPr>
          <p:spPr>
            <a:xfrm>
              <a:off x="0" y="2213537"/>
              <a:ext cx="3614056" cy="2467430"/>
            </a:xfrm>
            <a:custGeom>
              <a:gdLst>
                <a:gd fmla="*/ 0 w 3693814" name="connsiteX0"/>
                <a:gd fmla="*/ 0 h 2467430" name="connsiteY0"/>
                <a:gd fmla="*/ 1140725 w 3693814" name="connsiteX1"/>
                <a:gd fmla="*/ 661621 h 2467430" name="connsiteY1"/>
                <a:gd fmla="*/ 3157007 w 3693814" name="connsiteX2"/>
                <a:gd fmla="*/ 661621 h 2467430" name="connsiteY2"/>
                <a:gd fmla="*/ 3693814 w 3693814" name="connsiteX3"/>
                <a:gd fmla="*/ 1198428 h 2467430" name="connsiteY3"/>
                <a:gd fmla="*/ 3157007 w 3693814" name="connsiteX4"/>
                <a:gd fmla="*/ 1735235 h 2467430" name="connsiteY4"/>
                <a:gd fmla="*/ 1262405 w 3693814" name="connsiteX5"/>
                <a:gd fmla="*/ 1735235 h 2467430" name="connsiteY5"/>
                <a:gd fmla="*/ 0 w 3693814" name="connsiteX6"/>
                <a:gd fmla="*/ 2467430 h 2467430" name="connsiteY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b="b" l="l" r="r" t="t"/>
              <a:pathLst>
                <a:path h="2467430" w="3693814">
                  <a:moveTo>
                    <a:pt x="0" y="0"/>
                  </a:moveTo>
                  <a:lnTo>
                    <a:pt x="1140725" y="661621"/>
                  </a:lnTo>
                  <a:lnTo>
                    <a:pt x="3157007" y="661621"/>
                  </a:lnTo>
                  <a:lnTo>
                    <a:pt x="3693814" y="1198428"/>
                  </a:lnTo>
                  <a:lnTo>
                    <a:pt x="3157007" y="1735235"/>
                  </a:lnTo>
                  <a:lnTo>
                    <a:pt x="1262405" y="1735235"/>
                  </a:lnTo>
                  <a:lnTo>
                    <a:pt x="0" y="246743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215900" dir="16200000" dist="50800">
                <a:schemeClr val="accent5">
                  <a:lumMod val="7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6" name="组合 45"/>
            <p:cNvGrpSpPr/>
            <p:nvPr/>
          </p:nvGrpSpPr>
          <p:grpSpPr>
            <a:xfrm>
              <a:off x="0" y="2949413"/>
              <a:ext cx="2964508" cy="828649"/>
              <a:chOff x="1767149" y="1910679"/>
              <a:chExt cx="2964508" cy="828649"/>
            </a:xfrm>
            <a:grpFill/>
          </p:grpSpPr>
          <p:sp>
            <p:nvSpPr>
              <p:cNvPr id="47" name="文本框 46"/>
              <p:cNvSpPr txBox="1"/>
              <p:nvPr/>
            </p:nvSpPr>
            <p:spPr>
              <a:xfrm>
                <a:off x="1767149" y="1910679"/>
                <a:ext cx="1071880" cy="304800"/>
              </a:xfrm>
              <a:prstGeom prst="rect">
                <a:avLst/>
              </a:prstGeom>
              <a:grp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767149" y="2277662"/>
                <a:ext cx="2964508" cy="457200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-2" y="3948772"/>
            <a:ext cx="5544459" cy="2468297"/>
            <a:chOff x="-2" y="3948772"/>
            <a:chExt cx="5544459" cy="2468297"/>
          </a:xfrm>
        </p:grpSpPr>
        <p:sp>
          <p:nvSpPr>
            <p:cNvPr id="37" name="任意多边形 36"/>
            <p:cNvSpPr/>
            <p:nvPr/>
          </p:nvSpPr>
          <p:spPr>
            <a:xfrm rot="5400000">
              <a:off x="1538079" y="2410691"/>
              <a:ext cx="2468297" cy="5544459"/>
            </a:xfrm>
            <a:custGeom>
              <a:gdLst>
                <a:gd fmla="*/ 0 w 2468297" name="connsiteX0"/>
                <a:gd fmla="*/ 4488770 h 5624214" name="connsiteY0"/>
                <a:gd fmla="*/ 0 w 2468297" name="connsiteX1"/>
                <a:gd fmla="*/ 536807 h 5624214" name="connsiteY1"/>
                <a:gd fmla="*/ 536808 w 2468297" name="connsiteX2"/>
                <a:gd fmla="*/ 0 h 5624214" name="connsiteY2"/>
                <a:gd fmla="*/ 1073615 w 2468297" name="connsiteX3"/>
                <a:gd fmla="*/ 536807 h 5624214" name="connsiteY3"/>
                <a:gd fmla="*/ 1073615 w 2468297" name="connsiteX4"/>
                <a:gd fmla="*/ 4421901 h 5624214" name="connsiteY4"/>
                <a:gd fmla="*/ 2468297 w 2468297" name="connsiteX5"/>
                <a:gd fmla="*/ 5624214 h 5624214" name="connsiteY5"/>
                <a:gd fmla="*/ 868 w 2468297" name="connsiteX6"/>
                <a:gd fmla="*/ 5624214 h 5624214" name="connsiteY6"/>
                <a:gd fmla="*/ 868 w 2468297" name="connsiteX7"/>
                <a:gd fmla="*/ 4488770 h 5624214" name="connsiteY7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b="b" l="l" r="r" t="t"/>
              <a:pathLst>
                <a:path h="5624214" w="2468297">
                  <a:moveTo>
                    <a:pt x="0" y="4488770"/>
                  </a:moveTo>
                  <a:lnTo>
                    <a:pt x="0" y="536807"/>
                  </a:lnTo>
                  <a:lnTo>
                    <a:pt x="536808" y="0"/>
                  </a:lnTo>
                  <a:lnTo>
                    <a:pt x="1073615" y="536807"/>
                  </a:lnTo>
                  <a:lnTo>
                    <a:pt x="1073615" y="4421901"/>
                  </a:lnTo>
                  <a:lnTo>
                    <a:pt x="2468297" y="5624214"/>
                  </a:lnTo>
                  <a:lnTo>
                    <a:pt x="868" y="5624214"/>
                  </a:lnTo>
                  <a:lnTo>
                    <a:pt x="868" y="448877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innerShdw blurRad="177800" dir="10800000" dist="38100">
                <a:srgbClr val="002060">
                  <a:alpha val="50000"/>
                </a:srgb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49" name="组合 48"/>
            <p:cNvGrpSpPr/>
            <p:nvPr/>
          </p:nvGrpSpPr>
          <p:grpSpPr>
            <a:xfrm>
              <a:off x="1767149" y="4050546"/>
              <a:ext cx="2964508" cy="828649"/>
              <a:chOff x="1767149" y="1910679"/>
              <a:chExt cx="2964508" cy="828649"/>
            </a:xfrm>
          </p:grpSpPr>
          <p:sp>
            <p:nvSpPr>
              <p:cNvPr id="50" name="文本框 49"/>
              <p:cNvSpPr txBox="1"/>
              <p:nvPr/>
            </p:nvSpPr>
            <p:spPr>
              <a:xfrm>
                <a:off x="1767149" y="1910679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51" name="矩形 50"/>
              <p:cNvSpPr/>
              <p:nvPr/>
            </p:nvSpPr>
            <p:spPr>
              <a:xfrm>
                <a:off x="1767149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-7861" y="4992423"/>
            <a:ext cx="4942722" cy="1865577"/>
            <a:chOff x="-7861" y="4992423"/>
            <a:chExt cx="4942722" cy="1952197"/>
          </a:xfrm>
          <a:solidFill>
            <a:schemeClr val="accent2">
              <a:lumMod val="50000"/>
            </a:schemeClr>
          </a:solidFill>
        </p:grpSpPr>
        <p:sp>
          <p:nvSpPr>
            <p:cNvPr id="41" name="任意多边形 40"/>
            <p:cNvSpPr/>
            <p:nvPr/>
          </p:nvSpPr>
          <p:spPr>
            <a:xfrm flipV="1" rot="16200000">
              <a:off x="1487401" y="3497161"/>
              <a:ext cx="1952197" cy="4942722"/>
            </a:xfrm>
            <a:custGeom>
              <a:gdLst>
                <a:gd fmla="*/ 1952197 w 1952197" name="connsiteX0"/>
                <a:gd fmla="*/ 3879170 h 5014618" name="connsiteY0"/>
                <a:gd fmla="*/ 1952197 w 1952197" name="connsiteX1"/>
                <a:gd fmla="*/ 536807 h 5014618" name="connsiteY1"/>
                <a:gd fmla="*/ 1415390 w 1952197" name="connsiteX2"/>
                <a:gd fmla="*/ 0 h 5014618" name="connsiteY2"/>
                <a:gd fmla="*/ 878583 w 1952197" name="connsiteX3"/>
                <a:gd fmla="*/ 536807 h 5014618" name="connsiteY3"/>
                <a:gd fmla="*/ 878583 w 1952197" name="connsiteX4"/>
                <a:gd fmla="*/ 3879169 h 5014618" name="connsiteY4"/>
                <a:gd fmla="*/ 871374 w 1952197" name="connsiteX5"/>
                <a:gd fmla="*/ 3879169 h 5014618" name="connsiteY5"/>
                <a:gd fmla="*/ 157391 w 1952197" name="connsiteX6"/>
                <a:gd fmla="*/ 4818051 h 5014618" name="connsiteY6"/>
                <a:gd fmla="*/ 0 w 1952197" name="connsiteX7"/>
                <a:gd fmla="*/ 5014617 h 5014618" name="connsiteY7"/>
                <a:gd fmla="*/ 7911 w 1952197" name="connsiteX8"/>
                <a:gd fmla="*/ 5014617 h 5014618" name="connsiteY8"/>
                <a:gd fmla="*/ 7910 w 1952197" name="connsiteX9"/>
                <a:gd fmla="*/ 5014618 h 5014618" name="connsiteY9"/>
                <a:gd fmla="*/ 688218 w 1952197" name="connsiteX10"/>
                <a:gd fmla="*/ 5014618 h 5014618" name="connsiteY10"/>
                <a:gd fmla="*/ 688219 w 1952197" name="connsiteX11"/>
                <a:gd fmla="*/ 5014617 h 5014618" name="connsiteY11"/>
                <a:gd fmla="*/ 1043041 w 1952197" name="connsiteX12"/>
                <a:gd fmla="*/ 5014617 h 5014618" name="connsiteY12"/>
                <a:gd fmla="*/ 1952195 w 1952197" name="connsiteX13"/>
                <a:gd fmla="*/ 3879170 h 5014618" name="connsiteY1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b="b" l="l" r="r" t="t"/>
              <a:pathLst>
                <a:path h="5014618" w="1952196">
                  <a:moveTo>
                    <a:pt x="1952197" y="3879170"/>
                  </a:moveTo>
                  <a:lnTo>
                    <a:pt x="1952197" y="536807"/>
                  </a:lnTo>
                  <a:lnTo>
                    <a:pt x="1415390" y="0"/>
                  </a:lnTo>
                  <a:lnTo>
                    <a:pt x="878583" y="536807"/>
                  </a:lnTo>
                  <a:lnTo>
                    <a:pt x="878583" y="3879169"/>
                  </a:lnTo>
                  <a:lnTo>
                    <a:pt x="871374" y="3879169"/>
                  </a:lnTo>
                  <a:lnTo>
                    <a:pt x="157391" y="4818051"/>
                  </a:lnTo>
                  <a:lnTo>
                    <a:pt x="0" y="5014617"/>
                  </a:lnTo>
                  <a:lnTo>
                    <a:pt x="7911" y="5014617"/>
                  </a:lnTo>
                  <a:lnTo>
                    <a:pt x="7910" y="5014618"/>
                  </a:lnTo>
                  <a:lnTo>
                    <a:pt x="688218" y="5014618"/>
                  </a:lnTo>
                  <a:lnTo>
                    <a:pt x="688219" y="5014617"/>
                  </a:lnTo>
                  <a:lnTo>
                    <a:pt x="1043041" y="5014617"/>
                  </a:lnTo>
                  <a:lnTo>
                    <a:pt x="1952195" y="3879170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190500" dist="12700">
                <a:schemeClr val="tx1">
                  <a:lumMod val="85000"/>
                  <a:lumOff val="15000"/>
                  <a:alpha val="5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250096" y="5098971"/>
              <a:ext cx="2964508" cy="828649"/>
              <a:chOff x="1767149" y="1910679"/>
              <a:chExt cx="2964508" cy="828649"/>
            </a:xfrm>
            <a:grpFill/>
          </p:grpSpPr>
          <p:sp>
            <p:nvSpPr>
              <p:cNvPr id="53" name="文本框 52"/>
              <p:cNvSpPr txBox="1"/>
              <p:nvPr/>
            </p:nvSpPr>
            <p:spPr>
              <a:xfrm>
                <a:off x="1767149" y="1910679"/>
                <a:ext cx="1071880" cy="318952"/>
              </a:xfrm>
              <a:prstGeom prst="rect">
                <a:avLst/>
              </a:prstGeom>
              <a:grp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solidFill>
                      <a:schemeClr val="bg1"/>
                    </a:solidFill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54" name="矩形 53"/>
              <p:cNvSpPr/>
              <p:nvPr/>
            </p:nvSpPr>
            <p:spPr>
              <a:xfrm>
                <a:off x="1767149" y="2277663"/>
                <a:ext cx="2964508" cy="478428"/>
              </a:xfrm>
              <a:prstGeom prst="rect">
                <a:avLst/>
              </a:prstGeom>
              <a:grpFill/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solidFill>
                      <a:schemeClr val="bg1"/>
                    </a:solidFill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33" name="Group 12"/>
          <p:cNvGrpSpPr>
            <a:grpSpLocks noChangeAspect="1"/>
          </p:cNvGrpSpPr>
          <p:nvPr/>
        </p:nvGrpSpPr>
        <p:grpSpPr>
          <a:xfrm>
            <a:off x="6420159" y="1936319"/>
            <a:ext cx="823872" cy="712994"/>
            <a:chOff x="3838" y="885"/>
            <a:chExt cx="1122" cy="971"/>
          </a:xfrm>
        </p:grpSpPr>
        <p:sp>
          <p:nvSpPr>
            <p:cNvPr id="40" name="Freeform 13"/>
            <p:cNvSpPr/>
            <p:nvPr/>
          </p:nvSpPr>
          <p:spPr bwMode="auto">
            <a:xfrm>
              <a:off x="4213" y="1587"/>
              <a:ext cx="378" cy="240"/>
            </a:xfrm>
            <a:custGeom>
              <a:gdLst>
                <a:gd fmla="*/ 159 w 159" name="T0"/>
                <a:gd fmla="*/ 101 h 101" name="T1"/>
                <a:gd fmla="*/ 0 w 159" name="T2"/>
                <a:gd fmla="*/ 101 h 101" name="T3"/>
                <a:gd fmla="*/ 25 w 159" name="T4"/>
                <a:gd fmla="*/ 26 h 101" name="T5"/>
                <a:gd fmla="*/ 135 w 159" name="T6"/>
                <a:gd fmla="*/ 25 h 101" name="T7"/>
                <a:gd fmla="*/ 159 w 159" name="T8"/>
                <a:gd fmla="*/ 101 h 101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100" w="159">
                  <a:moveTo>
                    <a:pt x="159" y="101"/>
                  </a:moveTo>
                  <a:cubicBezTo>
                    <a:pt x="0" y="101"/>
                    <a:pt x="0" y="101"/>
                    <a:pt x="0" y="101"/>
                  </a:cubicBezTo>
                  <a:cubicBezTo>
                    <a:pt x="0" y="101"/>
                    <a:pt x="25" y="93"/>
                    <a:pt x="25" y="26"/>
                  </a:cubicBezTo>
                  <a:cubicBezTo>
                    <a:pt x="25" y="4"/>
                    <a:pt x="135" y="0"/>
                    <a:pt x="135" y="25"/>
                  </a:cubicBezTo>
                  <a:cubicBezTo>
                    <a:pt x="135" y="94"/>
                    <a:pt x="159" y="101"/>
                    <a:pt x="159" y="10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5" name="Freeform 14"/>
            <p:cNvSpPr/>
            <p:nvPr/>
          </p:nvSpPr>
          <p:spPr bwMode="auto">
            <a:xfrm>
              <a:off x="4199" y="1827"/>
              <a:ext cx="390" cy="29"/>
            </a:xfrm>
            <a:custGeom>
              <a:gdLst>
                <a:gd fmla="*/ 164 w 164" name="T0"/>
                <a:gd fmla="*/ 9 h 12" name="T1"/>
                <a:gd fmla="*/ 161 w 164" name="T2"/>
                <a:gd fmla="*/ 12 h 12" name="T3"/>
                <a:gd fmla="*/ 3 w 164" name="T4"/>
                <a:gd fmla="*/ 12 h 12" name="T5"/>
                <a:gd fmla="*/ 0 w 164" name="T6"/>
                <a:gd fmla="*/ 9 h 12" name="T7"/>
                <a:gd fmla="*/ 0 w 164" name="T8"/>
                <a:gd fmla="*/ 3 h 12" name="T9"/>
                <a:gd fmla="*/ 3 w 164" name="T10"/>
                <a:gd fmla="*/ 0 h 12" name="T11"/>
                <a:gd fmla="*/ 161 w 164" name="T12"/>
                <a:gd fmla="*/ 0 h 12" name="T13"/>
                <a:gd fmla="*/ 164 w 164" name="T14"/>
                <a:gd fmla="*/ 3 h 12" name="T15"/>
                <a:gd fmla="*/ 164 w 164" name="T16"/>
                <a:gd fmla="*/ 9 h 1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12" w="164">
                  <a:moveTo>
                    <a:pt x="164" y="9"/>
                  </a:moveTo>
                  <a:cubicBezTo>
                    <a:pt x="164" y="11"/>
                    <a:pt x="163" y="12"/>
                    <a:pt x="161" y="12"/>
                  </a:cubicBezTo>
                  <a:cubicBezTo>
                    <a:pt x="3" y="12"/>
                    <a:pt x="3" y="12"/>
                    <a:pt x="3" y="12"/>
                  </a:cubicBezTo>
                  <a:cubicBezTo>
                    <a:pt x="1" y="12"/>
                    <a:pt x="0" y="11"/>
                    <a:pt x="0" y="9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161" y="0"/>
                    <a:pt x="161" y="0"/>
                    <a:pt x="161" y="0"/>
                  </a:cubicBezTo>
                  <a:cubicBezTo>
                    <a:pt x="163" y="0"/>
                    <a:pt x="164" y="1"/>
                    <a:pt x="164" y="3"/>
                  </a:cubicBezTo>
                  <a:lnTo>
                    <a:pt x="164" y="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15"/>
            <p:cNvSpPr/>
            <p:nvPr/>
          </p:nvSpPr>
          <p:spPr bwMode="auto">
            <a:xfrm>
              <a:off x="3838" y="1551"/>
              <a:ext cx="1122" cy="143"/>
            </a:xfrm>
            <a:custGeom>
              <a:gdLst>
                <a:gd fmla="*/ 472 w 472" name="T0"/>
                <a:gd fmla="*/ 41 h 60" name="T1"/>
                <a:gd fmla="*/ 459 w 472" name="T2"/>
                <a:gd fmla="*/ 60 h 60" name="T3"/>
                <a:gd fmla="*/ 17 w 472" name="T4"/>
                <a:gd fmla="*/ 60 h 60" name="T5"/>
                <a:gd fmla="*/ 0 w 472" name="T6"/>
                <a:gd fmla="*/ 41 h 60" name="T7"/>
                <a:gd fmla="*/ 0 w 472" name="T8"/>
                <a:gd fmla="*/ 0 h 60" name="T9"/>
                <a:gd fmla="*/ 472 w 472" name="T10"/>
                <a:gd fmla="*/ 0 h 60" name="T11"/>
                <a:gd fmla="*/ 472 w 472" name="T12"/>
                <a:gd fmla="*/ 41 h 6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60" w="472">
                  <a:moveTo>
                    <a:pt x="472" y="41"/>
                  </a:moveTo>
                  <a:cubicBezTo>
                    <a:pt x="472" y="49"/>
                    <a:pt x="467" y="60"/>
                    <a:pt x="459" y="60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8" y="60"/>
                    <a:pt x="0" y="49"/>
                    <a:pt x="0" y="4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72" y="0"/>
                    <a:pt x="472" y="0"/>
                    <a:pt x="472" y="0"/>
                  </a:cubicBezTo>
                  <a:lnTo>
                    <a:pt x="472" y="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6"/>
            <p:cNvSpPr/>
            <p:nvPr/>
          </p:nvSpPr>
          <p:spPr bwMode="auto">
            <a:xfrm>
              <a:off x="3838" y="885"/>
              <a:ext cx="1122" cy="666"/>
            </a:xfrm>
            <a:custGeom>
              <a:gdLst>
                <a:gd fmla="*/ 472 w 472" name="T0"/>
                <a:gd fmla="*/ 12 h 280" name="T1"/>
                <a:gd fmla="*/ 459 w 472" name="T2"/>
                <a:gd fmla="*/ 0 h 280" name="T3"/>
                <a:gd fmla="*/ 17 w 472" name="T4"/>
                <a:gd fmla="*/ 0 h 280" name="T5"/>
                <a:gd fmla="*/ 0 w 472" name="T6"/>
                <a:gd fmla="*/ 12 h 280" name="T7"/>
                <a:gd fmla="*/ 0 w 472" name="T8"/>
                <a:gd fmla="*/ 280 h 280" name="T9"/>
                <a:gd fmla="*/ 472 w 472" name="T10"/>
                <a:gd fmla="*/ 280 h 280" name="T11"/>
                <a:gd fmla="*/ 472 w 472" name="T12"/>
                <a:gd fmla="*/ 12 h 280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280" w="472">
                  <a:moveTo>
                    <a:pt x="472" y="12"/>
                  </a:moveTo>
                  <a:cubicBezTo>
                    <a:pt x="472" y="4"/>
                    <a:pt x="467" y="0"/>
                    <a:pt x="459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4"/>
                    <a:pt x="0" y="12"/>
                  </a:cubicBezTo>
                  <a:cubicBezTo>
                    <a:pt x="0" y="280"/>
                    <a:pt x="0" y="280"/>
                    <a:pt x="0" y="280"/>
                  </a:cubicBezTo>
                  <a:cubicBezTo>
                    <a:pt x="472" y="280"/>
                    <a:pt x="472" y="280"/>
                    <a:pt x="472" y="280"/>
                  </a:cubicBezTo>
                  <a:lnTo>
                    <a:pt x="472" y="12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Rectangle 17"/>
            <p:cNvSpPr>
              <a:spLocks noChangeArrowheads="1"/>
            </p:cNvSpPr>
            <p:nvPr/>
          </p:nvSpPr>
          <p:spPr bwMode="auto">
            <a:xfrm>
              <a:off x="3895" y="942"/>
              <a:ext cx="1008" cy="56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Freeform 18"/>
            <p:cNvSpPr/>
            <p:nvPr/>
          </p:nvSpPr>
          <p:spPr bwMode="auto">
            <a:xfrm>
              <a:off x="4356" y="1575"/>
              <a:ext cx="93" cy="93"/>
            </a:xfrm>
            <a:custGeom>
              <a:gdLst>
                <a:gd fmla="*/ 39 w 39" name="T0"/>
                <a:gd fmla="*/ 19 h 39" name="T1"/>
                <a:gd fmla="*/ 20 w 39" name="T2"/>
                <a:gd fmla="*/ 39 h 39" name="T3"/>
                <a:gd fmla="*/ 20 w 39" name="T4"/>
                <a:gd fmla="*/ 39 h 39" name="T5"/>
                <a:gd fmla="*/ 0 w 39" name="T6"/>
                <a:gd fmla="*/ 19 h 39" name="T7"/>
                <a:gd fmla="*/ 0 w 39" name="T8"/>
                <a:gd fmla="*/ 19 h 39" name="T9"/>
                <a:gd fmla="*/ 20 w 39" name="T10"/>
                <a:gd fmla="*/ 0 h 39" name="T11"/>
                <a:gd fmla="*/ 20 w 39" name="T12"/>
                <a:gd fmla="*/ 0 h 39" name="T13"/>
                <a:gd fmla="*/ 39 w 39" name="T14"/>
                <a:gd fmla="*/ 19 h 39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9" w="39">
                  <a:moveTo>
                    <a:pt x="39" y="19"/>
                  </a:moveTo>
                  <a:cubicBezTo>
                    <a:pt x="39" y="30"/>
                    <a:pt x="30" y="39"/>
                    <a:pt x="20" y="39"/>
                  </a:cubicBezTo>
                  <a:cubicBezTo>
                    <a:pt x="20" y="39"/>
                    <a:pt x="20" y="39"/>
                    <a:pt x="20" y="39"/>
                  </a:cubicBezTo>
                  <a:cubicBezTo>
                    <a:pt x="9" y="39"/>
                    <a:pt x="0" y="30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60" name="Group 21"/>
          <p:cNvGrpSpPr>
            <a:grpSpLocks noChangeAspect="1"/>
          </p:cNvGrpSpPr>
          <p:nvPr/>
        </p:nvGrpSpPr>
        <p:grpSpPr>
          <a:xfrm>
            <a:off x="6535481" y="5063827"/>
            <a:ext cx="556855" cy="733808"/>
            <a:chOff x="3427" y="1612"/>
            <a:chExt cx="664" cy="875"/>
          </a:xfrm>
        </p:grpSpPr>
        <p:sp>
          <p:nvSpPr>
            <p:cNvPr id="62" name="Freeform 22"/>
            <p:cNvSpPr/>
            <p:nvPr/>
          </p:nvSpPr>
          <p:spPr bwMode="auto">
            <a:xfrm>
              <a:off x="3427" y="1612"/>
              <a:ext cx="664" cy="875"/>
            </a:xfrm>
            <a:custGeom>
              <a:gdLst>
                <a:gd fmla="*/ 348 w 348" name="T0"/>
                <a:gd fmla="*/ 432 h 460" name="T1"/>
                <a:gd fmla="*/ 320 w 348" name="T2"/>
                <a:gd fmla="*/ 460 h 460" name="T3"/>
                <a:gd fmla="*/ 28 w 348" name="T4"/>
                <a:gd fmla="*/ 460 h 460" name="T5"/>
                <a:gd fmla="*/ 0 w 348" name="T6"/>
                <a:gd fmla="*/ 432 h 460" name="T7"/>
                <a:gd fmla="*/ 0 w 348" name="T8"/>
                <a:gd fmla="*/ 28 h 460" name="T9"/>
                <a:gd fmla="*/ 28 w 348" name="T10"/>
                <a:gd fmla="*/ 0 h 460" name="T11"/>
                <a:gd fmla="*/ 320 w 348" name="T12"/>
                <a:gd fmla="*/ 0 h 460" name="T13"/>
                <a:gd fmla="*/ 348 w 348" name="T14"/>
                <a:gd fmla="*/ 28 h 460" name="T15"/>
                <a:gd fmla="*/ 348 w 348" name="T16"/>
                <a:gd fmla="*/ 432 h 460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460" w="348">
                  <a:moveTo>
                    <a:pt x="348" y="432"/>
                  </a:moveTo>
                  <a:cubicBezTo>
                    <a:pt x="348" y="447"/>
                    <a:pt x="335" y="460"/>
                    <a:pt x="320" y="460"/>
                  </a:cubicBezTo>
                  <a:cubicBezTo>
                    <a:pt x="28" y="460"/>
                    <a:pt x="28" y="460"/>
                    <a:pt x="28" y="460"/>
                  </a:cubicBezTo>
                  <a:cubicBezTo>
                    <a:pt x="13" y="460"/>
                    <a:pt x="0" y="447"/>
                    <a:pt x="0" y="43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3"/>
                    <a:pt x="13" y="0"/>
                    <a:pt x="28" y="0"/>
                  </a:cubicBezTo>
                  <a:cubicBezTo>
                    <a:pt x="320" y="0"/>
                    <a:pt x="320" y="0"/>
                    <a:pt x="320" y="0"/>
                  </a:cubicBezTo>
                  <a:cubicBezTo>
                    <a:pt x="335" y="0"/>
                    <a:pt x="348" y="13"/>
                    <a:pt x="348" y="28"/>
                  </a:cubicBezTo>
                  <a:lnTo>
                    <a:pt x="348" y="43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Rectangle 23"/>
            <p:cNvSpPr>
              <a:spLocks noChangeArrowheads="1"/>
            </p:cNvSpPr>
            <p:nvPr/>
          </p:nvSpPr>
          <p:spPr bwMode="auto">
            <a:xfrm>
              <a:off x="3480" y="1673"/>
              <a:ext cx="558" cy="677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20" name="Oval 24"/>
            <p:cNvSpPr>
              <a:spLocks noChangeArrowheads="1"/>
            </p:cNvSpPr>
            <p:nvPr/>
          </p:nvSpPr>
          <p:spPr bwMode="auto">
            <a:xfrm>
              <a:off x="3726" y="2386"/>
              <a:ext cx="65" cy="6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0" name="矩形 69"/>
          <p:cNvSpPr/>
          <p:nvPr/>
        </p:nvSpPr>
        <p:spPr>
          <a:xfrm>
            <a:off x="7713334" y="1936318"/>
            <a:ext cx="3065823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71" name="矩形 70"/>
          <p:cNvSpPr/>
          <p:nvPr/>
        </p:nvSpPr>
        <p:spPr>
          <a:xfrm>
            <a:off x="7713334" y="5022384"/>
            <a:ext cx="3065823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5152" name="Group 82"/>
          <p:cNvGrpSpPr>
            <a:grpSpLocks noChangeAspect="1"/>
          </p:cNvGrpSpPr>
          <p:nvPr/>
        </p:nvGrpSpPr>
        <p:grpSpPr>
          <a:xfrm>
            <a:off x="6427263" y="3544721"/>
            <a:ext cx="745050" cy="504742"/>
            <a:chOff x="3257" y="1765"/>
            <a:chExt cx="772" cy="523"/>
          </a:xfrm>
        </p:grpSpPr>
        <p:sp>
          <p:nvSpPr>
            <p:cNvPr id="5154" name="Freeform 83"/>
            <p:cNvSpPr/>
            <p:nvPr/>
          </p:nvSpPr>
          <p:spPr bwMode="auto">
            <a:xfrm>
              <a:off x="3257" y="1778"/>
              <a:ext cx="659" cy="497"/>
            </a:xfrm>
            <a:custGeom>
              <a:gdLst>
                <a:gd fmla="*/ 420 w 420" name="T0"/>
                <a:gd fmla="*/ 290 h 316" name="T1"/>
                <a:gd fmla="*/ 394 w 420" name="T2"/>
                <a:gd fmla="*/ 316 h 316" name="T3"/>
                <a:gd fmla="*/ 26 w 420" name="T4"/>
                <a:gd fmla="*/ 316 h 316" name="T5"/>
                <a:gd fmla="*/ 0 w 420" name="T6"/>
                <a:gd fmla="*/ 290 h 316" name="T7"/>
                <a:gd fmla="*/ 0 w 420" name="T8"/>
                <a:gd fmla="*/ 26 h 316" name="T9"/>
                <a:gd fmla="*/ 26 w 420" name="T10"/>
                <a:gd fmla="*/ 0 h 316" name="T11"/>
                <a:gd fmla="*/ 394 w 420" name="T12"/>
                <a:gd fmla="*/ 0 h 316" name="T13"/>
                <a:gd fmla="*/ 420 w 420" name="T14"/>
                <a:gd fmla="*/ 26 h 316" name="T15"/>
                <a:gd fmla="*/ 420 w 420" name="T16"/>
                <a:gd fmla="*/ 290 h 316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16" w="420">
                  <a:moveTo>
                    <a:pt x="420" y="290"/>
                  </a:moveTo>
                  <a:cubicBezTo>
                    <a:pt x="420" y="304"/>
                    <a:pt x="408" y="316"/>
                    <a:pt x="394" y="316"/>
                  </a:cubicBezTo>
                  <a:cubicBezTo>
                    <a:pt x="26" y="316"/>
                    <a:pt x="26" y="316"/>
                    <a:pt x="26" y="316"/>
                  </a:cubicBezTo>
                  <a:cubicBezTo>
                    <a:pt x="12" y="316"/>
                    <a:pt x="0" y="304"/>
                    <a:pt x="0" y="290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12"/>
                    <a:pt x="12" y="0"/>
                    <a:pt x="26" y="0"/>
                  </a:cubicBezTo>
                  <a:cubicBezTo>
                    <a:pt x="394" y="0"/>
                    <a:pt x="394" y="0"/>
                    <a:pt x="394" y="0"/>
                  </a:cubicBezTo>
                  <a:cubicBezTo>
                    <a:pt x="408" y="0"/>
                    <a:pt x="420" y="12"/>
                    <a:pt x="420" y="26"/>
                  </a:cubicBezTo>
                  <a:lnTo>
                    <a:pt x="420" y="290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5" name="Rectangle 84"/>
            <p:cNvSpPr>
              <a:spLocks noChangeArrowheads="1"/>
            </p:cNvSpPr>
            <p:nvPr/>
          </p:nvSpPr>
          <p:spPr bwMode="auto">
            <a:xfrm>
              <a:off x="3752" y="1816"/>
              <a:ext cx="120" cy="421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6" name="Freeform 85"/>
            <p:cNvSpPr/>
            <p:nvPr/>
          </p:nvSpPr>
          <p:spPr bwMode="auto">
            <a:xfrm>
              <a:off x="3985" y="1778"/>
              <a:ext cx="44" cy="478"/>
            </a:xfrm>
            <a:custGeom>
              <a:gdLst>
                <a:gd fmla="*/ 28 w 28" name="T0"/>
                <a:gd fmla="*/ 291 h 304" name="T1"/>
                <a:gd fmla="*/ 17 w 28" name="T2"/>
                <a:gd fmla="*/ 304 h 304" name="T3"/>
                <a:gd fmla="*/ 15 w 28" name="T4"/>
                <a:gd fmla="*/ 304 h 304" name="T5"/>
                <a:gd fmla="*/ 0 w 28" name="T6"/>
                <a:gd fmla="*/ 291 h 304" name="T7"/>
                <a:gd fmla="*/ 0 w 28" name="T8"/>
                <a:gd fmla="*/ 25 h 304" name="T9"/>
                <a:gd fmla="*/ 14 w 28" name="T10"/>
                <a:gd fmla="*/ 0 h 304" name="T11"/>
                <a:gd fmla="*/ 18 w 28" name="T12"/>
                <a:gd fmla="*/ 0 h 304" name="T13"/>
                <a:gd fmla="*/ 28 w 28" name="T14"/>
                <a:gd fmla="*/ 25 h 304" name="T15"/>
                <a:gd fmla="*/ 28 w 28" name="T16"/>
                <a:gd fmla="*/ 291 h 304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04" w="28">
                  <a:moveTo>
                    <a:pt x="28" y="291"/>
                  </a:moveTo>
                  <a:cubicBezTo>
                    <a:pt x="28" y="298"/>
                    <a:pt x="24" y="304"/>
                    <a:pt x="17" y="304"/>
                  </a:cubicBezTo>
                  <a:cubicBezTo>
                    <a:pt x="15" y="304"/>
                    <a:pt x="15" y="304"/>
                    <a:pt x="15" y="304"/>
                  </a:cubicBezTo>
                  <a:cubicBezTo>
                    <a:pt x="8" y="304"/>
                    <a:pt x="0" y="298"/>
                    <a:pt x="0" y="29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8"/>
                    <a:pt x="7" y="0"/>
                    <a:pt x="14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25" y="0"/>
                    <a:pt x="28" y="18"/>
                    <a:pt x="28" y="25"/>
                  </a:cubicBezTo>
                  <a:lnTo>
                    <a:pt x="28" y="291"/>
                  </a:ln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7" name="Freeform 86"/>
            <p:cNvSpPr/>
            <p:nvPr/>
          </p:nvSpPr>
          <p:spPr bwMode="auto">
            <a:xfrm>
              <a:off x="3985" y="2237"/>
              <a:ext cx="44" cy="51"/>
            </a:xfrm>
            <a:custGeom>
              <a:gdLst>
                <a:gd fmla="*/ 28 w 28" name="T0"/>
                <a:gd fmla="*/ 14 h 32" name="T1"/>
                <a:gd fmla="*/ 14 w 28" name="T2"/>
                <a:gd fmla="*/ 0 h 32" name="T3"/>
                <a:gd fmla="*/ 14 w 28" name="T4"/>
                <a:gd fmla="*/ 0 h 32" name="T5"/>
                <a:gd fmla="*/ 0 w 28" name="T6"/>
                <a:gd fmla="*/ 14 h 32" name="T7"/>
                <a:gd fmla="*/ 0 w 28" name="T8"/>
                <a:gd fmla="*/ 18 h 32" name="T9"/>
                <a:gd fmla="*/ 14 w 28" name="T10"/>
                <a:gd fmla="*/ 32 h 32" name="T11"/>
                <a:gd fmla="*/ 14 w 28" name="T12"/>
                <a:gd fmla="*/ 32 h 32" name="T13"/>
                <a:gd fmla="*/ 28 w 28" name="T14"/>
                <a:gd fmla="*/ 18 h 32" name="T15"/>
                <a:gd fmla="*/ 28 w 28" name="T16"/>
                <a:gd fmla="*/ 14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28">
                  <a:moveTo>
                    <a:pt x="28" y="14"/>
                  </a:moveTo>
                  <a:cubicBezTo>
                    <a:pt x="28" y="6"/>
                    <a:pt x="22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6"/>
                    <a:pt x="6" y="32"/>
                    <a:pt x="14" y="32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22" y="32"/>
                    <a:pt x="28" y="26"/>
                    <a:pt x="28" y="18"/>
                  </a:cubicBezTo>
                  <a:lnTo>
                    <a:pt x="28" y="14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58" name="Freeform 87"/>
            <p:cNvSpPr/>
            <p:nvPr/>
          </p:nvSpPr>
          <p:spPr bwMode="auto">
            <a:xfrm>
              <a:off x="4003" y="1765"/>
              <a:ext cx="7" cy="51"/>
            </a:xfrm>
            <a:custGeom>
              <a:gdLst>
                <a:gd fmla="*/ 4 w 4" name="T0"/>
                <a:gd fmla="*/ 30 h 32" name="T1"/>
                <a:gd fmla="*/ 2 w 4" name="T2"/>
                <a:gd fmla="*/ 32 h 32" name="T3"/>
                <a:gd fmla="*/ 2 w 4" name="T4"/>
                <a:gd fmla="*/ 32 h 32" name="T5"/>
                <a:gd fmla="*/ 0 w 4" name="T6"/>
                <a:gd fmla="*/ 30 h 32" name="T7"/>
                <a:gd fmla="*/ 0 w 4" name="T8"/>
                <a:gd fmla="*/ 2 h 32" name="T9"/>
                <a:gd fmla="*/ 2 w 4" name="T10"/>
                <a:gd fmla="*/ 0 h 32" name="T11"/>
                <a:gd fmla="*/ 2 w 4" name="T12"/>
                <a:gd fmla="*/ 0 h 32" name="T13"/>
                <a:gd fmla="*/ 4 w 4" name="T14"/>
                <a:gd fmla="*/ 2 h 32" name="T15"/>
                <a:gd fmla="*/ 4 w 4" name="T16"/>
                <a:gd fmla="*/ 30 h 32" name="T1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b="b" l="0" r="r" t="0"/>
              <a:pathLst>
                <a:path h="32" w="4">
                  <a:moveTo>
                    <a:pt x="4" y="30"/>
                  </a:moveTo>
                  <a:cubicBezTo>
                    <a:pt x="4" y="31"/>
                    <a:pt x="3" y="32"/>
                    <a:pt x="2" y="32"/>
                  </a:cubicBezTo>
                  <a:cubicBezTo>
                    <a:pt x="2" y="32"/>
                    <a:pt x="2" y="32"/>
                    <a:pt x="2" y="32"/>
                  </a:cubicBezTo>
                  <a:cubicBezTo>
                    <a:pt x="1" y="32"/>
                    <a:pt x="0" y="31"/>
                    <a:pt x="0" y="3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0"/>
                    <a:pt x="4" y="1"/>
                    <a:pt x="4" y="2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135" name="矩形 134"/>
          <p:cNvSpPr/>
          <p:nvPr/>
        </p:nvSpPr>
        <p:spPr>
          <a:xfrm>
            <a:off x="7713334" y="3544720"/>
            <a:ext cx="3065823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  <p:extLst>
      <p:ext uri="{BB962C8B-B14F-4D97-AF65-F5344CB8AC3E}">
        <p14:creationId val="192027257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8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1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5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7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9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0"/>
                                        <p:tgtEl>
                                          <p:spTgt spid="5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grpId="0" id="52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4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5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56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58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59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0" spid="70"/>
      <p:bldP grpId="0" spid="71"/>
      <p:bldP grpId="0" spid="135"/>
    </p:bldLst>
  </p:timing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fmla="val 2593583" name="adj1"/>
                  <a:gd fmla="val 838475" name="adj2"/>
                  <a:gd fmla="val 4553" name="adj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fmla="val 14449133" name="adj1"/>
                  <a:gd fmla="val 13621727" name="adj2"/>
                  <a:gd fmla="val 969" name="adj3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fmla="val 2201999" name="adj1"/>
                  <a:gd fmla="val 1076694" name="adj2"/>
                  <a:gd fmla="val 433" name="adj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004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8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03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5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48" name="任意多边形 47"/>
          <p:cNvSpPr/>
          <p:nvPr/>
        </p:nvSpPr>
        <p:spPr>
          <a:xfrm rot="5158199">
            <a:off x="8432337" y="1327024"/>
            <a:ext cx="1956145" cy="2990072"/>
          </a:xfrm>
          <a:custGeom>
            <a:gdLst>
              <a:gd fmla="*/ 1424 w 1956145" name="connsiteX0"/>
              <a:gd fmla="*/ 2450493 h 2990072" name="connsiteY0"/>
              <a:gd fmla="*/ 407430 w 1956145" name="connsiteX1"/>
              <a:gd fmla="*/ 1207830 h 2990072" name="connsiteY1"/>
              <a:gd fmla="*/ 1629962 w 1956145" name="connsiteX2"/>
              <a:gd fmla="*/ 105749 h 2990072" name="connsiteY2"/>
              <a:gd fmla="*/ 1681207 w 1956145" name="connsiteX3"/>
              <a:gd fmla="*/ 99634 h 2990072" name="connsiteY3"/>
              <a:gd fmla="*/ 1568529 w 1956145" name="connsiteX4"/>
              <a:gd fmla="*/ 0 h 2990072" name="connsiteY4"/>
              <a:gd fmla="*/ 1765515 w 1956145" name="connsiteX5"/>
              <a:gd fmla="*/ 0 h 2990072" name="connsiteY5"/>
              <a:gd fmla="*/ 1956145 w 1956145" name="connsiteX6"/>
              <a:gd fmla="*/ 168562 h 2990072" name="connsiteY6"/>
              <a:gd fmla="*/ 1765515 w 1956145" name="connsiteX7"/>
              <a:gd fmla="*/ 337124 h 2990072" name="connsiteY7"/>
              <a:gd fmla="*/ 1568529 w 1956145" name="connsiteX8"/>
              <a:gd fmla="*/ 337124 h 2990072" name="connsiteY8"/>
              <a:gd fmla="*/ 1669746 w 1956145" name="connsiteX9"/>
              <a:gd fmla="*/ 247624 h 2990072" name="connsiteY9"/>
              <a:gd fmla="*/ 1523944 w 1956145" name="connsiteX10"/>
              <a:gd fmla="*/ 285515 h 2990072" name="connsiteY10"/>
              <a:gd fmla="*/ 538184 w 1956145" name="connsiteX11"/>
              <a:gd fmla="*/ 1288356 h 2990072" name="connsiteY11"/>
              <a:gd fmla="*/ 209630 w 1956145" name="connsiteX12"/>
              <a:gd fmla="*/ 2860825 h 2990072" name="connsiteY12"/>
              <a:gd fmla="*/ 112999 w 1956145" name="connsiteX13"/>
              <a:gd fmla="*/ 2990072 h 2990072" name="connsiteY13"/>
              <a:gd fmla="*/ 1424 w 1956145" name="connsiteX14"/>
              <a:gd fmla="*/ 2450493 h 2990072" name="connsiteY1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b="b" l="l" r="r" t="t"/>
            <a:pathLst>
              <a:path h="2990072" w="1956145">
                <a:moveTo>
                  <a:pt x="1424" y="2450493"/>
                </a:moveTo>
                <a:cubicBezTo>
                  <a:pt x="16891" y="2086875"/>
                  <a:pt x="157989" y="1637770"/>
                  <a:pt x="407430" y="1207830"/>
                </a:cubicBezTo>
                <a:cubicBezTo>
                  <a:pt x="759357" y="601241"/>
                  <a:pt x="1241513" y="178446"/>
                  <a:pt x="1629962" y="105749"/>
                </a:cubicBezTo>
                <a:lnTo>
                  <a:pt x="1681207" y="99634"/>
                </a:lnTo>
                <a:lnTo>
                  <a:pt x="1568529" y="0"/>
                </a:lnTo>
                <a:lnTo>
                  <a:pt x="1765515" y="0"/>
                </a:lnTo>
                <a:lnTo>
                  <a:pt x="1956145" y="168562"/>
                </a:lnTo>
                <a:lnTo>
                  <a:pt x="1765515" y="337124"/>
                </a:lnTo>
                <a:lnTo>
                  <a:pt x="1568529" y="337124"/>
                </a:lnTo>
                <a:lnTo>
                  <a:pt x="1669746" y="247624"/>
                </a:lnTo>
                <a:lnTo>
                  <a:pt x="1523944" y="285515"/>
                </a:lnTo>
                <a:cubicBezTo>
                  <a:pt x="1209152" y="407480"/>
                  <a:pt x="830693" y="782324"/>
                  <a:pt x="538184" y="1288356"/>
                </a:cubicBezTo>
                <a:cubicBezTo>
                  <a:pt x="184329" y="1900516"/>
                  <a:pt x="49711" y="2544802"/>
                  <a:pt x="209630" y="2860825"/>
                </a:cubicBezTo>
                <a:lnTo>
                  <a:pt x="112999" y="2990072"/>
                </a:lnTo>
                <a:cubicBezTo>
                  <a:pt x="28090" y="2856058"/>
                  <a:pt x="-7856" y="2668663"/>
                  <a:pt x="1424" y="2450493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1" name="任意多边形 50"/>
          <p:cNvSpPr/>
          <p:nvPr/>
        </p:nvSpPr>
        <p:spPr>
          <a:xfrm flipV="1" rot="16441802">
            <a:off x="7893134" y="2798883"/>
            <a:ext cx="1717771" cy="3148943"/>
          </a:xfrm>
          <a:custGeom>
            <a:gdLst>
              <a:gd fmla="*/ 1717771 w 1717771" name="connsiteX0"/>
              <a:gd fmla="*/ 2980381 h 3148943" name="connsiteY0"/>
              <a:gd fmla="*/ 1527141 w 1717771" name="connsiteX1"/>
              <a:gd fmla="*/ 2811819 h 3148943" name="connsiteY1"/>
              <a:gd fmla="*/ 1330155 w 1717771" name="connsiteX2"/>
              <a:gd fmla="*/ 2811819 h 3148943" name="connsiteY2"/>
              <a:gd fmla="*/ 1424999 w 1717771" name="connsiteX3"/>
              <a:gd fmla="*/ 2895684 h 3148943" name="connsiteY3"/>
              <a:gd fmla="*/ 1363943 w 1717771" name="connsiteX4"/>
              <a:gd fmla="*/ 2884798 h 3148943" name="connsiteY4"/>
              <a:gd fmla="*/ 384281 w 1717771" name="connsiteX5"/>
              <a:gd fmla="*/ 1706544 h 3148943" name="connsiteY5"/>
              <a:gd fmla="*/ 240957 w 1717771" name="connsiteX6"/>
              <a:gd fmla="*/ 142041 h 3148943" name="connsiteY6"/>
              <a:gd fmla="*/ 156318 w 1717771" name="connsiteX7"/>
              <a:gd fmla="*/ 0 h 3148943" name="connsiteY7"/>
              <a:gd fmla="*/ 244693 w 1717771" name="connsiteX8"/>
              <a:gd fmla="*/ 1770694 h 3148943" name="connsiteY8"/>
              <a:gd fmla="*/ 1385556 w 1717771" name="connsiteX9"/>
              <a:gd fmla="*/ 3040103 h 3148943" name="connsiteY9"/>
              <a:gd fmla="*/ 1445858 w 1717771" name="connsiteX10"/>
              <a:gd fmla="*/ 3046634 h 3148943" name="connsiteY10"/>
              <a:gd fmla="*/ 1330155 w 1717771" name="connsiteX11"/>
              <a:gd fmla="*/ 3148943 h 3148943" name="connsiteY11"/>
              <a:gd fmla="*/ 1527141 w 1717771" name="connsiteX12"/>
              <a:gd fmla="*/ 3148943 h 3148943" name="connsiteY12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b="b" l="l" r="r" t="t"/>
            <a:pathLst>
              <a:path h="3148943" w="1717771">
                <a:moveTo>
                  <a:pt x="1717771" y="2980381"/>
                </a:moveTo>
                <a:lnTo>
                  <a:pt x="1527141" y="2811819"/>
                </a:lnTo>
                <a:lnTo>
                  <a:pt x="1330155" y="2811819"/>
                </a:lnTo>
                <a:lnTo>
                  <a:pt x="1424999" y="2895684"/>
                </a:lnTo>
                <a:lnTo>
                  <a:pt x="1363943" y="2884798"/>
                </a:lnTo>
                <a:cubicBezTo>
                  <a:pt x="1036840" y="2799814"/>
                  <a:pt x="641720" y="2333847"/>
                  <a:pt x="384281" y="1706544"/>
                </a:cubicBezTo>
                <a:cubicBezTo>
                  <a:pt x="129754" y="1086336"/>
                  <a:pt x="72134" y="457364"/>
                  <a:pt x="240957" y="142041"/>
                </a:cubicBezTo>
                <a:lnTo>
                  <a:pt x="156318" y="0"/>
                </a:lnTo>
                <a:cubicBezTo>
                  <a:pt x="-81139" y="349349"/>
                  <a:pt x="-45221" y="1068992"/>
                  <a:pt x="244693" y="1770694"/>
                </a:cubicBezTo>
                <a:cubicBezTo>
                  <a:pt x="531281" y="2464342"/>
                  <a:pt x="993062" y="2967071"/>
                  <a:pt x="1385556" y="3040103"/>
                </a:cubicBezTo>
                <a:lnTo>
                  <a:pt x="1445858" y="3046634"/>
                </a:lnTo>
                <a:lnTo>
                  <a:pt x="1330155" y="3148943"/>
                </a:lnTo>
                <a:lnTo>
                  <a:pt x="1527141" y="3148943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>
              <a:solidFill>
                <a:schemeClr val="tx1"/>
              </a:solidFill>
            </a:endParaRPr>
          </a:p>
        </p:txBody>
      </p:sp>
      <p:sp>
        <p:nvSpPr>
          <p:cNvPr id="54" name="矩形 53"/>
          <p:cNvSpPr/>
          <p:nvPr/>
        </p:nvSpPr>
        <p:spPr>
          <a:xfrm>
            <a:off x="9348753" y="1498597"/>
            <a:ext cx="2054260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ern="100" lang="zh-CN" sz="11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  <p:grpSp>
        <p:nvGrpSpPr>
          <p:cNvPr id="15" name="Group 4"/>
          <p:cNvGrpSpPr>
            <a:grpSpLocks noChangeAspect="1"/>
          </p:cNvGrpSpPr>
          <p:nvPr/>
        </p:nvGrpSpPr>
        <p:grpSpPr>
          <a:xfrm>
            <a:off x="9054781" y="1563597"/>
            <a:ext cx="293972" cy="270390"/>
            <a:chOff x="4171" y="2445"/>
            <a:chExt cx="1097" cy="1009"/>
          </a:xfrm>
        </p:grpSpPr>
        <p:sp>
          <p:nvSpPr>
            <p:cNvPr id="17" name="Freeform 5"/>
            <p:cNvSpPr/>
            <p:nvPr/>
          </p:nvSpPr>
          <p:spPr bwMode="auto">
            <a:xfrm>
              <a:off x="4171" y="2495"/>
              <a:ext cx="830" cy="959"/>
            </a:xfrm>
            <a:custGeom>
              <a:gdLst>
                <a:gd fmla="*/ 313 w 349" name="T0"/>
                <a:gd fmla="*/ 265 h 403" name="T1"/>
                <a:gd fmla="*/ 265 w 349" name="T2"/>
                <a:gd fmla="*/ 236 h 403" name="T3"/>
                <a:gd fmla="*/ 255 w 349" name="T4"/>
                <a:gd fmla="*/ 227 h 403" name="T5"/>
                <a:gd fmla="*/ 255 w 349" name="T6"/>
                <a:gd fmla="*/ 213 h 403" name="T7"/>
                <a:gd fmla="*/ 281 w 349" name="T8"/>
                <a:gd fmla="*/ 116 h 403" name="T9"/>
                <a:gd fmla="*/ 173 w 349" name="T10"/>
                <a:gd fmla="*/ 1 h 403" name="T11"/>
                <a:gd fmla="*/ 67 w 349" name="T12"/>
                <a:gd fmla="*/ 118 h 403" name="T13"/>
                <a:gd fmla="*/ 94 w 349" name="T14"/>
                <a:gd fmla="*/ 214 h 403" name="T15"/>
                <a:gd fmla="*/ 94 w 349" name="T16"/>
                <a:gd fmla="*/ 228 h 403" name="T17"/>
                <a:gd fmla="*/ 84 w 349" name="T18"/>
                <a:gd fmla="*/ 237 h 403" name="T19"/>
                <a:gd fmla="*/ 0 w 349" name="T20"/>
                <a:gd fmla="*/ 350 h 403" name="T21"/>
                <a:gd fmla="*/ 0 w 349" name="T22"/>
                <a:gd fmla="*/ 360 h 403" name="T23"/>
                <a:gd fmla="*/ 44 w 349" name="T24"/>
                <a:gd fmla="*/ 403 h 403" name="T25"/>
                <a:gd fmla="*/ 305 w 349" name="T26"/>
                <a:gd fmla="*/ 403 h 403" name="T27"/>
                <a:gd fmla="*/ 336 w 349" name="T28"/>
                <a:gd fmla="*/ 390 h 403" name="T29"/>
                <a:gd fmla="*/ 348 w 349" name="T30"/>
                <a:gd fmla="*/ 359 h 403" name="T31"/>
                <a:gd fmla="*/ 348 w 349" name="T32"/>
                <a:gd fmla="*/ 347 h 403" name="T33"/>
                <a:gd fmla="*/ 313 w 349" name="T34"/>
                <a:gd fmla="*/ 265 h 4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2" w="349">
                  <a:moveTo>
                    <a:pt x="313" y="265"/>
                  </a:moveTo>
                  <a:cubicBezTo>
                    <a:pt x="300" y="251"/>
                    <a:pt x="283" y="241"/>
                    <a:pt x="265" y="236"/>
                  </a:cubicBezTo>
                  <a:cubicBezTo>
                    <a:pt x="261" y="235"/>
                    <a:pt x="257" y="231"/>
                    <a:pt x="255" y="227"/>
                  </a:cubicBezTo>
                  <a:cubicBezTo>
                    <a:pt x="253" y="223"/>
                    <a:pt x="253" y="217"/>
                    <a:pt x="255" y="213"/>
                  </a:cubicBezTo>
                  <a:cubicBezTo>
                    <a:pt x="272" y="182"/>
                    <a:pt x="281" y="145"/>
                    <a:pt x="281" y="116"/>
                  </a:cubicBezTo>
                  <a:cubicBezTo>
                    <a:pt x="281" y="52"/>
                    <a:pt x="232" y="0"/>
                    <a:pt x="173" y="1"/>
                  </a:cubicBezTo>
                  <a:cubicBezTo>
                    <a:pt x="114" y="1"/>
                    <a:pt x="66" y="54"/>
                    <a:pt x="67" y="118"/>
                  </a:cubicBezTo>
                  <a:cubicBezTo>
                    <a:pt x="67" y="147"/>
                    <a:pt x="77" y="183"/>
                    <a:pt x="94" y="214"/>
                  </a:cubicBezTo>
                  <a:cubicBezTo>
                    <a:pt x="96" y="218"/>
                    <a:pt x="96" y="223"/>
                    <a:pt x="94" y="228"/>
                  </a:cubicBezTo>
                  <a:cubicBezTo>
                    <a:pt x="93" y="232"/>
                    <a:pt x="89" y="235"/>
                    <a:pt x="84" y="237"/>
                  </a:cubicBezTo>
                  <a:cubicBezTo>
                    <a:pt x="35" y="251"/>
                    <a:pt x="0" y="296"/>
                    <a:pt x="0" y="35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84"/>
                    <a:pt x="20" y="403"/>
                    <a:pt x="44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16" y="403"/>
                    <a:pt x="328" y="398"/>
                    <a:pt x="336" y="390"/>
                  </a:cubicBezTo>
                  <a:cubicBezTo>
                    <a:pt x="344" y="382"/>
                    <a:pt x="349" y="371"/>
                    <a:pt x="348" y="359"/>
                  </a:cubicBezTo>
                  <a:cubicBezTo>
                    <a:pt x="348" y="347"/>
                    <a:pt x="348" y="347"/>
                    <a:pt x="348" y="347"/>
                  </a:cubicBezTo>
                  <a:cubicBezTo>
                    <a:pt x="348" y="316"/>
                    <a:pt x="336" y="286"/>
                    <a:pt x="313" y="265"/>
                  </a:cubicBezTo>
                  <a:close/>
                </a:path>
              </a:pathLst>
            </a:custGeom>
            <a:solidFill>
              <a:srgbClr val="933D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8" name="Freeform 6"/>
            <p:cNvSpPr/>
            <p:nvPr/>
          </p:nvSpPr>
          <p:spPr bwMode="auto">
            <a:xfrm>
              <a:off x="4716" y="2445"/>
              <a:ext cx="552" cy="961"/>
            </a:xfrm>
            <a:custGeom>
              <a:gdLst>
                <a:gd fmla="*/ 232 w 232" name="T0"/>
                <a:gd fmla="*/ 348 h 404" name="T1"/>
                <a:gd fmla="*/ 197 w 232" name="T2"/>
                <a:gd fmla="*/ 266 h 404" name="T3"/>
                <a:gd fmla="*/ 149 w 232" name="T4"/>
                <a:gd fmla="*/ 237 h 404" name="T5"/>
                <a:gd fmla="*/ 139 w 232" name="T6"/>
                <a:gd fmla="*/ 228 h 404" name="T7"/>
                <a:gd fmla="*/ 139 w 232" name="T8"/>
                <a:gd fmla="*/ 217 h 404" name="T9"/>
                <a:gd fmla="*/ 193 w 232" name="T10"/>
                <a:gd fmla="*/ 193 h 404" name="T11"/>
                <a:gd fmla="*/ 196 w 232" name="T12"/>
                <a:gd fmla="*/ 185 h 404" name="T13"/>
                <a:gd fmla="*/ 192 w 232" name="T14"/>
                <a:gd fmla="*/ 178 h 404" name="T15"/>
                <a:gd fmla="*/ 160 w 232" name="T16"/>
                <a:gd fmla="*/ 139 h 404" name="T17"/>
                <a:gd fmla="*/ 141 w 232" name="T18"/>
                <a:gd fmla="*/ 53 h 404" name="T19"/>
                <a:gd fmla="*/ 51 w 232" name="T20"/>
                <a:gd fmla="*/ 2 h 404" name="T21"/>
                <a:gd fmla="*/ 0 w 232" name="T22"/>
                <a:gd fmla="*/ 21 h 404" name="T23"/>
                <a:gd fmla="*/ 67 w 232" name="T24"/>
                <a:gd fmla="*/ 137 h 404" name="T25"/>
                <a:gd fmla="*/ 44 w 232" name="T26"/>
                <a:gd fmla="*/ 232 h 404" name="T27"/>
                <a:gd fmla="*/ 44 w 232" name="T28"/>
                <a:gd fmla="*/ 240 h 404" name="T29"/>
                <a:gd fmla="*/ 49 w 232" name="T30"/>
                <a:gd fmla="*/ 245 h 404" name="T31"/>
                <a:gd fmla="*/ 95 w 232" name="T32"/>
                <a:gd fmla="*/ 275 h 404" name="T33"/>
                <a:gd fmla="*/ 135 w 232" name="T34"/>
                <a:gd fmla="*/ 368 h 404" name="T35"/>
                <a:gd fmla="*/ 135 w 232" name="T36"/>
                <a:gd fmla="*/ 380 h 404" name="T37"/>
                <a:gd fmla="*/ 130 w 232" name="T38"/>
                <a:gd fmla="*/ 404 h 404" name="T39"/>
                <a:gd fmla="*/ 188 w 232" name="T40"/>
                <a:gd fmla="*/ 404 h 404" name="T41"/>
                <a:gd fmla="*/ 220 w 232" name="T42"/>
                <a:gd fmla="*/ 391 h 404" name="T43"/>
                <a:gd fmla="*/ 232 w 232" name="T44"/>
                <a:gd fmla="*/ 360 h 404" name="T45"/>
                <a:gd fmla="*/ 232 w 232" name="T46"/>
                <a:gd fmla="*/ 348 h 4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02" w="231">
                  <a:moveTo>
                    <a:pt x="232" y="348"/>
                  </a:moveTo>
                  <a:cubicBezTo>
                    <a:pt x="232" y="317"/>
                    <a:pt x="219" y="287"/>
                    <a:pt x="197" y="266"/>
                  </a:cubicBezTo>
                  <a:cubicBezTo>
                    <a:pt x="184" y="252"/>
                    <a:pt x="167" y="243"/>
                    <a:pt x="149" y="237"/>
                  </a:cubicBezTo>
                  <a:cubicBezTo>
                    <a:pt x="144" y="236"/>
                    <a:pt x="141" y="232"/>
                    <a:pt x="139" y="228"/>
                  </a:cubicBezTo>
                  <a:cubicBezTo>
                    <a:pt x="137" y="224"/>
                    <a:pt x="137" y="220"/>
                    <a:pt x="139" y="217"/>
                  </a:cubicBezTo>
                  <a:cubicBezTo>
                    <a:pt x="162" y="212"/>
                    <a:pt x="181" y="201"/>
                    <a:pt x="193" y="193"/>
                  </a:cubicBezTo>
                  <a:cubicBezTo>
                    <a:pt x="195" y="191"/>
                    <a:pt x="197" y="188"/>
                    <a:pt x="196" y="185"/>
                  </a:cubicBezTo>
                  <a:cubicBezTo>
                    <a:pt x="196" y="182"/>
                    <a:pt x="194" y="180"/>
                    <a:pt x="192" y="178"/>
                  </a:cubicBezTo>
                  <a:cubicBezTo>
                    <a:pt x="179" y="172"/>
                    <a:pt x="168" y="158"/>
                    <a:pt x="160" y="139"/>
                  </a:cubicBezTo>
                  <a:cubicBezTo>
                    <a:pt x="151" y="114"/>
                    <a:pt x="160" y="92"/>
                    <a:pt x="141" y="53"/>
                  </a:cubicBezTo>
                  <a:cubicBezTo>
                    <a:pt x="123" y="17"/>
                    <a:pt x="89" y="0"/>
                    <a:pt x="51" y="2"/>
                  </a:cubicBezTo>
                  <a:cubicBezTo>
                    <a:pt x="51" y="2"/>
                    <a:pt x="20" y="3"/>
                    <a:pt x="0" y="21"/>
                  </a:cubicBezTo>
                  <a:cubicBezTo>
                    <a:pt x="40" y="42"/>
                    <a:pt x="67" y="86"/>
                    <a:pt x="67" y="137"/>
                  </a:cubicBezTo>
                  <a:cubicBezTo>
                    <a:pt x="68" y="166"/>
                    <a:pt x="59" y="201"/>
                    <a:pt x="44" y="232"/>
                  </a:cubicBezTo>
                  <a:cubicBezTo>
                    <a:pt x="43" y="235"/>
                    <a:pt x="43" y="237"/>
                    <a:pt x="44" y="240"/>
                  </a:cubicBezTo>
                  <a:cubicBezTo>
                    <a:pt x="45" y="242"/>
                    <a:pt x="47" y="244"/>
                    <a:pt x="49" y="245"/>
                  </a:cubicBezTo>
                  <a:cubicBezTo>
                    <a:pt x="67" y="252"/>
                    <a:pt x="82" y="262"/>
                    <a:pt x="95" y="275"/>
                  </a:cubicBezTo>
                  <a:cubicBezTo>
                    <a:pt x="120" y="299"/>
                    <a:pt x="134" y="332"/>
                    <a:pt x="135" y="368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5" y="388"/>
                    <a:pt x="133" y="397"/>
                    <a:pt x="130" y="404"/>
                  </a:cubicBezTo>
                  <a:cubicBezTo>
                    <a:pt x="188" y="404"/>
                    <a:pt x="188" y="404"/>
                    <a:pt x="188" y="404"/>
                  </a:cubicBezTo>
                  <a:cubicBezTo>
                    <a:pt x="200" y="404"/>
                    <a:pt x="211" y="399"/>
                    <a:pt x="220" y="391"/>
                  </a:cubicBezTo>
                  <a:cubicBezTo>
                    <a:pt x="228" y="383"/>
                    <a:pt x="232" y="372"/>
                    <a:pt x="232" y="360"/>
                  </a:cubicBezTo>
                  <a:lnTo>
                    <a:pt x="232" y="348"/>
                  </a:lnTo>
                  <a:close/>
                </a:path>
              </a:pathLst>
            </a:custGeom>
            <a:solidFill>
              <a:srgbClr val="933D7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9" name="Freeform 7"/>
            <p:cNvSpPr/>
            <p:nvPr/>
          </p:nvSpPr>
          <p:spPr bwMode="auto">
            <a:xfrm>
              <a:off x="4171" y="2495"/>
              <a:ext cx="830" cy="959"/>
            </a:xfrm>
            <a:custGeom>
              <a:gdLst>
                <a:gd fmla="*/ 313 w 349" name="T0"/>
                <a:gd fmla="*/ 265 h 403" name="T1"/>
                <a:gd fmla="*/ 265 w 349" name="T2"/>
                <a:gd fmla="*/ 236 h 403" name="T3"/>
                <a:gd fmla="*/ 255 w 349" name="T4"/>
                <a:gd fmla="*/ 227 h 403" name="T5"/>
                <a:gd fmla="*/ 255 w 349" name="T6"/>
                <a:gd fmla="*/ 213 h 403" name="T7"/>
                <a:gd fmla="*/ 281 w 349" name="T8"/>
                <a:gd fmla="*/ 116 h 403" name="T9"/>
                <a:gd fmla="*/ 173 w 349" name="T10"/>
                <a:gd fmla="*/ 1 h 403" name="T11"/>
                <a:gd fmla="*/ 67 w 349" name="T12"/>
                <a:gd fmla="*/ 118 h 403" name="T13"/>
                <a:gd fmla="*/ 94 w 349" name="T14"/>
                <a:gd fmla="*/ 214 h 403" name="T15"/>
                <a:gd fmla="*/ 94 w 349" name="T16"/>
                <a:gd fmla="*/ 228 h 403" name="T17"/>
                <a:gd fmla="*/ 84 w 349" name="T18"/>
                <a:gd fmla="*/ 237 h 403" name="T19"/>
                <a:gd fmla="*/ 0 w 349" name="T20"/>
                <a:gd fmla="*/ 350 h 403" name="T21"/>
                <a:gd fmla="*/ 0 w 349" name="T22"/>
                <a:gd fmla="*/ 360 h 403" name="T23"/>
                <a:gd fmla="*/ 44 w 349" name="T24"/>
                <a:gd fmla="*/ 403 h 403" name="T25"/>
                <a:gd fmla="*/ 305 w 349" name="T26"/>
                <a:gd fmla="*/ 403 h 403" name="T27"/>
                <a:gd fmla="*/ 336 w 349" name="T28"/>
                <a:gd fmla="*/ 390 h 403" name="T29"/>
                <a:gd fmla="*/ 348 w 349" name="T30"/>
                <a:gd fmla="*/ 359 h 403" name="T31"/>
                <a:gd fmla="*/ 348 w 349" name="T32"/>
                <a:gd fmla="*/ 347 h 403" name="T33"/>
                <a:gd fmla="*/ 313 w 349" name="T34"/>
                <a:gd fmla="*/ 265 h 403" name="T3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b="b" l="0" r="r" t="0"/>
              <a:pathLst>
                <a:path h="402" w="349">
                  <a:moveTo>
                    <a:pt x="313" y="265"/>
                  </a:moveTo>
                  <a:cubicBezTo>
                    <a:pt x="300" y="251"/>
                    <a:pt x="283" y="241"/>
                    <a:pt x="265" y="236"/>
                  </a:cubicBezTo>
                  <a:cubicBezTo>
                    <a:pt x="261" y="235"/>
                    <a:pt x="257" y="231"/>
                    <a:pt x="255" y="227"/>
                  </a:cubicBezTo>
                  <a:cubicBezTo>
                    <a:pt x="253" y="223"/>
                    <a:pt x="253" y="217"/>
                    <a:pt x="255" y="213"/>
                  </a:cubicBezTo>
                  <a:cubicBezTo>
                    <a:pt x="272" y="182"/>
                    <a:pt x="281" y="145"/>
                    <a:pt x="281" y="116"/>
                  </a:cubicBezTo>
                  <a:cubicBezTo>
                    <a:pt x="281" y="52"/>
                    <a:pt x="232" y="0"/>
                    <a:pt x="173" y="1"/>
                  </a:cubicBezTo>
                  <a:cubicBezTo>
                    <a:pt x="114" y="1"/>
                    <a:pt x="66" y="54"/>
                    <a:pt x="67" y="118"/>
                  </a:cubicBezTo>
                  <a:cubicBezTo>
                    <a:pt x="67" y="147"/>
                    <a:pt x="77" y="183"/>
                    <a:pt x="94" y="214"/>
                  </a:cubicBezTo>
                  <a:cubicBezTo>
                    <a:pt x="96" y="218"/>
                    <a:pt x="96" y="223"/>
                    <a:pt x="94" y="228"/>
                  </a:cubicBezTo>
                  <a:cubicBezTo>
                    <a:pt x="93" y="232"/>
                    <a:pt x="89" y="235"/>
                    <a:pt x="84" y="237"/>
                  </a:cubicBezTo>
                  <a:cubicBezTo>
                    <a:pt x="35" y="251"/>
                    <a:pt x="0" y="296"/>
                    <a:pt x="0" y="350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84"/>
                    <a:pt x="20" y="403"/>
                    <a:pt x="44" y="403"/>
                  </a:cubicBezTo>
                  <a:cubicBezTo>
                    <a:pt x="305" y="403"/>
                    <a:pt x="305" y="403"/>
                    <a:pt x="305" y="403"/>
                  </a:cubicBezTo>
                  <a:cubicBezTo>
                    <a:pt x="316" y="403"/>
                    <a:pt x="328" y="398"/>
                    <a:pt x="336" y="390"/>
                  </a:cubicBezTo>
                  <a:cubicBezTo>
                    <a:pt x="344" y="382"/>
                    <a:pt x="349" y="371"/>
                    <a:pt x="348" y="359"/>
                  </a:cubicBezTo>
                  <a:cubicBezTo>
                    <a:pt x="348" y="347"/>
                    <a:pt x="348" y="347"/>
                    <a:pt x="348" y="347"/>
                  </a:cubicBezTo>
                  <a:cubicBezTo>
                    <a:pt x="348" y="316"/>
                    <a:pt x="336" y="286"/>
                    <a:pt x="313" y="265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0" name="Freeform 8"/>
            <p:cNvSpPr/>
            <p:nvPr/>
          </p:nvSpPr>
          <p:spPr bwMode="auto">
            <a:xfrm>
              <a:off x="4716" y="2445"/>
              <a:ext cx="552" cy="961"/>
            </a:xfrm>
            <a:custGeom>
              <a:gdLst>
                <a:gd fmla="*/ 232 w 232" name="T0"/>
                <a:gd fmla="*/ 348 h 404" name="T1"/>
                <a:gd fmla="*/ 197 w 232" name="T2"/>
                <a:gd fmla="*/ 266 h 404" name="T3"/>
                <a:gd fmla="*/ 149 w 232" name="T4"/>
                <a:gd fmla="*/ 237 h 404" name="T5"/>
                <a:gd fmla="*/ 139 w 232" name="T6"/>
                <a:gd fmla="*/ 228 h 404" name="T7"/>
                <a:gd fmla="*/ 139 w 232" name="T8"/>
                <a:gd fmla="*/ 217 h 404" name="T9"/>
                <a:gd fmla="*/ 193 w 232" name="T10"/>
                <a:gd fmla="*/ 193 h 404" name="T11"/>
                <a:gd fmla="*/ 196 w 232" name="T12"/>
                <a:gd fmla="*/ 185 h 404" name="T13"/>
                <a:gd fmla="*/ 192 w 232" name="T14"/>
                <a:gd fmla="*/ 178 h 404" name="T15"/>
                <a:gd fmla="*/ 160 w 232" name="T16"/>
                <a:gd fmla="*/ 139 h 404" name="T17"/>
                <a:gd fmla="*/ 141 w 232" name="T18"/>
                <a:gd fmla="*/ 53 h 404" name="T19"/>
                <a:gd fmla="*/ 51 w 232" name="T20"/>
                <a:gd fmla="*/ 2 h 404" name="T21"/>
                <a:gd fmla="*/ 0 w 232" name="T22"/>
                <a:gd fmla="*/ 21 h 404" name="T23"/>
                <a:gd fmla="*/ 67 w 232" name="T24"/>
                <a:gd fmla="*/ 137 h 404" name="T25"/>
                <a:gd fmla="*/ 44 w 232" name="T26"/>
                <a:gd fmla="*/ 232 h 404" name="T27"/>
                <a:gd fmla="*/ 44 w 232" name="T28"/>
                <a:gd fmla="*/ 240 h 404" name="T29"/>
                <a:gd fmla="*/ 49 w 232" name="T30"/>
                <a:gd fmla="*/ 245 h 404" name="T31"/>
                <a:gd fmla="*/ 95 w 232" name="T32"/>
                <a:gd fmla="*/ 275 h 404" name="T33"/>
                <a:gd fmla="*/ 135 w 232" name="T34"/>
                <a:gd fmla="*/ 368 h 404" name="T35"/>
                <a:gd fmla="*/ 135 w 232" name="T36"/>
                <a:gd fmla="*/ 380 h 404" name="T37"/>
                <a:gd fmla="*/ 130 w 232" name="T38"/>
                <a:gd fmla="*/ 404 h 404" name="T39"/>
                <a:gd fmla="*/ 188 w 232" name="T40"/>
                <a:gd fmla="*/ 404 h 404" name="T41"/>
                <a:gd fmla="*/ 220 w 232" name="T42"/>
                <a:gd fmla="*/ 391 h 404" name="T43"/>
                <a:gd fmla="*/ 232 w 232" name="T44"/>
                <a:gd fmla="*/ 360 h 404" name="T45"/>
                <a:gd fmla="*/ 232 w 232" name="T46"/>
                <a:gd fmla="*/ 348 h 404" name="T4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b="b" l="0" r="r" t="0"/>
              <a:pathLst>
                <a:path h="402" w="231">
                  <a:moveTo>
                    <a:pt x="232" y="348"/>
                  </a:moveTo>
                  <a:cubicBezTo>
                    <a:pt x="232" y="317"/>
                    <a:pt x="219" y="287"/>
                    <a:pt x="197" y="266"/>
                  </a:cubicBezTo>
                  <a:cubicBezTo>
                    <a:pt x="184" y="252"/>
                    <a:pt x="167" y="243"/>
                    <a:pt x="149" y="237"/>
                  </a:cubicBezTo>
                  <a:cubicBezTo>
                    <a:pt x="144" y="236"/>
                    <a:pt x="141" y="232"/>
                    <a:pt x="139" y="228"/>
                  </a:cubicBezTo>
                  <a:cubicBezTo>
                    <a:pt x="137" y="224"/>
                    <a:pt x="137" y="220"/>
                    <a:pt x="139" y="217"/>
                  </a:cubicBezTo>
                  <a:cubicBezTo>
                    <a:pt x="162" y="212"/>
                    <a:pt x="181" y="201"/>
                    <a:pt x="193" y="193"/>
                  </a:cubicBezTo>
                  <a:cubicBezTo>
                    <a:pt x="195" y="191"/>
                    <a:pt x="197" y="188"/>
                    <a:pt x="196" y="185"/>
                  </a:cubicBezTo>
                  <a:cubicBezTo>
                    <a:pt x="196" y="182"/>
                    <a:pt x="194" y="180"/>
                    <a:pt x="192" y="178"/>
                  </a:cubicBezTo>
                  <a:cubicBezTo>
                    <a:pt x="179" y="172"/>
                    <a:pt x="168" y="158"/>
                    <a:pt x="160" y="139"/>
                  </a:cubicBezTo>
                  <a:cubicBezTo>
                    <a:pt x="151" y="114"/>
                    <a:pt x="160" y="92"/>
                    <a:pt x="141" y="53"/>
                  </a:cubicBezTo>
                  <a:cubicBezTo>
                    <a:pt x="123" y="17"/>
                    <a:pt x="89" y="0"/>
                    <a:pt x="51" y="2"/>
                  </a:cubicBezTo>
                  <a:cubicBezTo>
                    <a:pt x="51" y="2"/>
                    <a:pt x="20" y="3"/>
                    <a:pt x="0" y="21"/>
                  </a:cubicBezTo>
                  <a:cubicBezTo>
                    <a:pt x="40" y="42"/>
                    <a:pt x="67" y="86"/>
                    <a:pt x="67" y="137"/>
                  </a:cubicBezTo>
                  <a:cubicBezTo>
                    <a:pt x="68" y="166"/>
                    <a:pt x="59" y="201"/>
                    <a:pt x="44" y="232"/>
                  </a:cubicBezTo>
                  <a:cubicBezTo>
                    <a:pt x="43" y="235"/>
                    <a:pt x="43" y="237"/>
                    <a:pt x="44" y="240"/>
                  </a:cubicBezTo>
                  <a:cubicBezTo>
                    <a:pt x="45" y="242"/>
                    <a:pt x="47" y="244"/>
                    <a:pt x="49" y="245"/>
                  </a:cubicBezTo>
                  <a:cubicBezTo>
                    <a:pt x="67" y="252"/>
                    <a:pt x="82" y="262"/>
                    <a:pt x="95" y="275"/>
                  </a:cubicBezTo>
                  <a:cubicBezTo>
                    <a:pt x="120" y="299"/>
                    <a:pt x="134" y="332"/>
                    <a:pt x="135" y="368"/>
                  </a:cubicBezTo>
                  <a:cubicBezTo>
                    <a:pt x="135" y="380"/>
                    <a:pt x="135" y="380"/>
                    <a:pt x="135" y="380"/>
                  </a:cubicBezTo>
                  <a:cubicBezTo>
                    <a:pt x="135" y="388"/>
                    <a:pt x="133" y="397"/>
                    <a:pt x="130" y="404"/>
                  </a:cubicBezTo>
                  <a:cubicBezTo>
                    <a:pt x="188" y="404"/>
                    <a:pt x="188" y="404"/>
                    <a:pt x="188" y="404"/>
                  </a:cubicBezTo>
                  <a:cubicBezTo>
                    <a:pt x="200" y="404"/>
                    <a:pt x="211" y="399"/>
                    <a:pt x="220" y="391"/>
                  </a:cubicBezTo>
                  <a:cubicBezTo>
                    <a:pt x="228" y="383"/>
                    <a:pt x="232" y="372"/>
                    <a:pt x="232" y="360"/>
                  </a:cubicBezTo>
                  <a:lnTo>
                    <a:pt x="232" y="34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grpSp>
        <p:nvGrpSpPr>
          <p:cNvPr id="23" name="Group 11"/>
          <p:cNvGrpSpPr>
            <a:grpSpLocks noChangeAspect="1"/>
          </p:cNvGrpSpPr>
          <p:nvPr/>
        </p:nvGrpSpPr>
        <p:grpSpPr>
          <a:xfrm>
            <a:off x="6618518" y="5613851"/>
            <a:ext cx="384550" cy="327680"/>
            <a:chOff x="3271" y="1677"/>
            <a:chExt cx="1136" cy="968"/>
          </a:xfrm>
        </p:grpSpPr>
        <p:sp>
          <p:nvSpPr>
            <p:cNvPr id="25" name="Freeform 12"/>
            <p:cNvSpPr>
              <a:spLocks noEditPoints="1"/>
            </p:cNvSpPr>
            <p:nvPr/>
          </p:nvSpPr>
          <p:spPr bwMode="auto">
            <a:xfrm>
              <a:off x="3271" y="1837"/>
              <a:ext cx="836" cy="808"/>
            </a:xfrm>
            <a:custGeom>
              <a:gdLst>
                <a:gd fmla="*/ 176 w 352" name="T0"/>
                <a:gd fmla="*/ 0 h 340" name="T1"/>
                <a:gd fmla="*/ 0 w 352" name="T2"/>
                <a:gd fmla="*/ 151 h 340" name="T3"/>
                <a:gd fmla="*/ 63 w 352" name="T4"/>
                <a:gd fmla="*/ 267 h 340" name="T5"/>
                <a:gd fmla="*/ 83 w 352" name="T6"/>
                <a:gd fmla="*/ 327 h 340" name="T7"/>
                <a:gd fmla="*/ 93 w 352" name="T8"/>
                <a:gd fmla="*/ 338 h 340" name="T9"/>
                <a:gd fmla="*/ 108 w 352" name="T10"/>
                <a:gd fmla="*/ 337 h 340" name="T11"/>
                <a:gd fmla="*/ 176 w 352" name="T12"/>
                <a:gd fmla="*/ 303 h 340" name="T13"/>
                <a:gd fmla="*/ 352 w 352" name="T14"/>
                <a:gd fmla="*/ 151 h 340" name="T15"/>
                <a:gd fmla="*/ 176 w 352" name="T16"/>
                <a:gd fmla="*/ 0 h 340" name="T17"/>
                <a:gd fmla="*/ 176 w 352" name="T18"/>
                <a:gd fmla="*/ 269 h 340" name="T19"/>
                <a:gd fmla="*/ 168 w 352" name="T20"/>
                <a:gd fmla="*/ 269 h 340" name="T21"/>
                <a:gd fmla="*/ 161 w 352" name="T22"/>
                <a:gd fmla="*/ 273 h 340" name="T23"/>
                <a:gd fmla="*/ 127 w 352" name="T24"/>
                <a:gd fmla="*/ 290 h 340" name="T25"/>
                <a:gd fmla="*/ 112 w 352" name="T26"/>
                <a:gd fmla="*/ 290 h 340" name="T27"/>
                <a:gd fmla="*/ 102 w 352" name="T28"/>
                <a:gd fmla="*/ 279 h 340" name="T29"/>
                <a:gd fmla="*/ 95 w 352" name="T30"/>
                <a:gd fmla="*/ 256 h 340" name="T31"/>
                <a:gd fmla="*/ 91 w 352" name="T32"/>
                <a:gd fmla="*/ 246 h 340" name="T33"/>
                <a:gd fmla="*/ 82 w 352" name="T34"/>
                <a:gd fmla="*/ 240 h 340" name="T35"/>
                <a:gd fmla="*/ 34 w 352" name="T36"/>
                <a:gd fmla="*/ 151 h 340" name="T37"/>
                <a:gd fmla="*/ 176 w 352" name="T38"/>
                <a:gd fmla="*/ 34 h 340" name="T39"/>
                <a:gd fmla="*/ 318 w 352" name="T40"/>
                <a:gd fmla="*/ 151 h 340" name="T41"/>
                <a:gd fmla="*/ 176 w 352" name="T42"/>
                <a:gd fmla="*/ 269 h 34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40" w="352">
                  <a:moveTo>
                    <a:pt x="176" y="0"/>
                  </a:moveTo>
                  <a:cubicBezTo>
                    <a:pt x="79" y="0"/>
                    <a:pt x="0" y="68"/>
                    <a:pt x="0" y="151"/>
                  </a:cubicBezTo>
                  <a:cubicBezTo>
                    <a:pt x="0" y="198"/>
                    <a:pt x="24" y="239"/>
                    <a:pt x="63" y="267"/>
                  </a:cubicBezTo>
                  <a:cubicBezTo>
                    <a:pt x="83" y="327"/>
                    <a:pt x="83" y="327"/>
                    <a:pt x="83" y="327"/>
                  </a:cubicBezTo>
                  <a:cubicBezTo>
                    <a:pt x="84" y="332"/>
                    <a:pt x="88" y="336"/>
                    <a:pt x="93" y="338"/>
                  </a:cubicBezTo>
                  <a:cubicBezTo>
                    <a:pt x="98" y="340"/>
                    <a:pt x="103" y="340"/>
                    <a:pt x="108" y="337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273" y="303"/>
                    <a:pt x="352" y="235"/>
                    <a:pt x="352" y="151"/>
                  </a:cubicBezTo>
                  <a:cubicBezTo>
                    <a:pt x="352" y="68"/>
                    <a:pt x="273" y="0"/>
                    <a:pt x="176" y="0"/>
                  </a:cubicBezTo>
                  <a:close/>
                  <a:moveTo>
                    <a:pt x="176" y="269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27" y="290"/>
                    <a:pt x="127" y="290"/>
                    <a:pt x="127" y="290"/>
                  </a:cubicBezTo>
                  <a:cubicBezTo>
                    <a:pt x="123" y="292"/>
                    <a:pt x="117" y="292"/>
                    <a:pt x="112" y="290"/>
                  </a:cubicBezTo>
                  <a:cubicBezTo>
                    <a:pt x="108" y="288"/>
                    <a:pt x="104" y="284"/>
                    <a:pt x="102" y="279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1" y="246"/>
                    <a:pt x="91" y="246"/>
                    <a:pt x="91" y="246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51" y="217"/>
                    <a:pt x="34" y="185"/>
                    <a:pt x="34" y="151"/>
                  </a:cubicBezTo>
                  <a:cubicBezTo>
                    <a:pt x="34" y="87"/>
                    <a:pt x="97" y="34"/>
                    <a:pt x="176" y="34"/>
                  </a:cubicBezTo>
                  <a:cubicBezTo>
                    <a:pt x="254" y="34"/>
                    <a:pt x="318" y="87"/>
                    <a:pt x="318" y="151"/>
                  </a:cubicBezTo>
                  <a:cubicBezTo>
                    <a:pt x="318" y="216"/>
                    <a:pt x="254" y="269"/>
                    <a:pt x="176" y="269"/>
                  </a:cubicBezTo>
                  <a:close/>
                </a:path>
              </a:pathLst>
            </a:cu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6" name="Freeform 13"/>
            <p:cNvSpPr/>
            <p:nvPr/>
          </p:nvSpPr>
          <p:spPr bwMode="auto">
            <a:xfrm>
              <a:off x="3760" y="1677"/>
              <a:ext cx="647" cy="692"/>
            </a:xfrm>
            <a:custGeom>
              <a:gdLst>
                <a:gd fmla="*/ 121 w 272" name="T0"/>
                <a:gd fmla="*/ 0 h 291" name="T1"/>
                <a:gd fmla="*/ 0 w 272" name="T2"/>
                <a:gd fmla="*/ 52 h 291" name="T3"/>
                <a:gd fmla="*/ 163 w 272" name="T4"/>
                <a:gd fmla="*/ 218 h 291" name="T5"/>
                <a:gd fmla="*/ 151 w 272" name="T6"/>
                <a:gd fmla="*/ 275 h 291" name="T7"/>
                <a:gd fmla="*/ 177 w 272" name="T8"/>
                <a:gd fmla="*/ 288 h 291" name="T9"/>
                <a:gd fmla="*/ 192 w 272" name="T10"/>
                <a:gd fmla="*/ 289 h 291" name="T11"/>
                <a:gd fmla="*/ 202 w 272" name="T12"/>
                <a:gd fmla="*/ 278 h 291" name="T13"/>
                <a:gd fmla="*/ 218 w 272" name="T14"/>
                <a:gd fmla="*/ 229 h 291" name="T15"/>
                <a:gd fmla="*/ 272 w 272" name="T16"/>
                <a:gd fmla="*/ 130 h 291" name="T17"/>
                <a:gd fmla="*/ 121 w 272" name="T18"/>
                <a:gd fmla="*/ 0 h 2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91" w="272">
                  <a:moveTo>
                    <a:pt x="121" y="0"/>
                  </a:moveTo>
                  <a:cubicBezTo>
                    <a:pt x="71" y="0"/>
                    <a:pt x="27" y="21"/>
                    <a:pt x="0" y="52"/>
                  </a:cubicBezTo>
                  <a:cubicBezTo>
                    <a:pt x="92" y="65"/>
                    <a:pt x="163" y="135"/>
                    <a:pt x="163" y="218"/>
                  </a:cubicBezTo>
                  <a:cubicBezTo>
                    <a:pt x="163" y="238"/>
                    <a:pt x="158" y="257"/>
                    <a:pt x="151" y="275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81" y="291"/>
                    <a:pt x="187" y="291"/>
                    <a:pt x="192" y="289"/>
                  </a:cubicBezTo>
                  <a:cubicBezTo>
                    <a:pt x="197" y="287"/>
                    <a:pt x="200" y="283"/>
                    <a:pt x="202" y="278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51" y="205"/>
                    <a:pt x="272" y="170"/>
                    <a:pt x="272" y="130"/>
                  </a:cubicBezTo>
                  <a:cubicBezTo>
                    <a:pt x="272" y="58"/>
                    <a:pt x="204" y="0"/>
                    <a:pt x="121" y="0"/>
                  </a:cubicBezTo>
                  <a:close/>
                </a:path>
              </a:pathLst>
            </a:cu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7" name="Oval 14"/>
            <p:cNvSpPr>
              <a:spLocks noChangeArrowheads="1"/>
            </p:cNvSpPr>
            <p:nvPr/>
          </p:nvSpPr>
          <p:spPr bwMode="auto">
            <a:xfrm>
              <a:off x="3508" y="2146"/>
              <a:ext cx="93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28" name="Oval 15"/>
            <p:cNvSpPr>
              <a:spLocks noChangeArrowheads="1"/>
            </p:cNvSpPr>
            <p:nvPr/>
          </p:nvSpPr>
          <p:spPr bwMode="auto">
            <a:xfrm>
              <a:off x="3642" y="2146"/>
              <a:ext cx="95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Oval 16"/>
            <p:cNvSpPr>
              <a:spLocks noChangeArrowheads="1"/>
            </p:cNvSpPr>
            <p:nvPr/>
          </p:nvSpPr>
          <p:spPr bwMode="auto">
            <a:xfrm>
              <a:off x="3775" y="2146"/>
              <a:ext cx="95" cy="95"/>
            </a:xfrm>
            <a:prstGeom prst="ellipse">
              <a:avLst/>
            </a:prstGeom>
            <a:solidFill>
              <a:srgbClr val="BBFCE2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Freeform 17"/>
            <p:cNvSpPr>
              <a:spLocks noEditPoints="1"/>
            </p:cNvSpPr>
            <p:nvPr/>
          </p:nvSpPr>
          <p:spPr bwMode="auto">
            <a:xfrm>
              <a:off x="3271" y="1837"/>
              <a:ext cx="836" cy="808"/>
            </a:xfrm>
            <a:custGeom>
              <a:gdLst>
                <a:gd fmla="*/ 176 w 352" name="T0"/>
                <a:gd fmla="*/ 0 h 340" name="T1"/>
                <a:gd fmla="*/ 0 w 352" name="T2"/>
                <a:gd fmla="*/ 151 h 340" name="T3"/>
                <a:gd fmla="*/ 63 w 352" name="T4"/>
                <a:gd fmla="*/ 267 h 340" name="T5"/>
                <a:gd fmla="*/ 83 w 352" name="T6"/>
                <a:gd fmla="*/ 327 h 340" name="T7"/>
                <a:gd fmla="*/ 93 w 352" name="T8"/>
                <a:gd fmla="*/ 338 h 340" name="T9"/>
                <a:gd fmla="*/ 108 w 352" name="T10"/>
                <a:gd fmla="*/ 337 h 340" name="T11"/>
                <a:gd fmla="*/ 176 w 352" name="T12"/>
                <a:gd fmla="*/ 303 h 340" name="T13"/>
                <a:gd fmla="*/ 352 w 352" name="T14"/>
                <a:gd fmla="*/ 151 h 340" name="T15"/>
                <a:gd fmla="*/ 176 w 352" name="T16"/>
                <a:gd fmla="*/ 0 h 340" name="T17"/>
                <a:gd fmla="*/ 176 w 352" name="T18"/>
                <a:gd fmla="*/ 269 h 340" name="T19"/>
                <a:gd fmla="*/ 168 w 352" name="T20"/>
                <a:gd fmla="*/ 269 h 340" name="T21"/>
                <a:gd fmla="*/ 161 w 352" name="T22"/>
                <a:gd fmla="*/ 273 h 340" name="T23"/>
                <a:gd fmla="*/ 127 w 352" name="T24"/>
                <a:gd fmla="*/ 290 h 340" name="T25"/>
                <a:gd fmla="*/ 112 w 352" name="T26"/>
                <a:gd fmla="*/ 290 h 340" name="T27"/>
                <a:gd fmla="*/ 102 w 352" name="T28"/>
                <a:gd fmla="*/ 279 h 340" name="T29"/>
                <a:gd fmla="*/ 95 w 352" name="T30"/>
                <a:gd fmla="*/ 256 h 340" name="T31"/>
                <a:gd fmla="*/ 91 w 352" name="T32"/>
                <a:gd fmla="*/ 246 h 340" name="T33"/>
                <a:gd fmla="*/ 82 w 352" name="T34"/>
                <a:gd fmla="*/ 240 h 340" name="T35"/>
                <a:gd fmla="*/ 34 w 352" name="T36"/>
                <a:gd fmla="*/ 151 h 340" name="T37"/>
                <a:gd fmla="*/ 176 w 352" name="T38"/>
                <a:gd fmla="*/ 34 h 340" name="T39"/>
                <a:gd fmla="*/ 318 w 352" name="T40"/>
                <a:gd fmla="*/ 151 h 340" name="T41"/>
                <a:gd fmla="*/ 176 w 352" name="T42"/>
                <a:gd fmla="*/ 269 h 340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340" w="352">
                  <a:moveTo>
                    <a:pt x="176" y="0"/>
                  </a:moveTo>
                  <a:cubicBezTo>
                    <a:pt x="79" y="0"/>
                    <a:pt x="0" y="68"/>
                    <a:pt x="0" y="151"/>
                  </a:cubicBezTo>
                  <a:cubicBezTo>
                    <a:pt x="0" y="198"/>
                    <a:pt x="24" y="239"/>
                    <a:pt x="63" y="267"/>
                  </a:cubicBezTo>
                  <a:cubicBezTo>
                    <a:pt x="83" y="327"/>
                    <a:pt x="83" y="327"/>
                    <a:pt x="83" y="327"/>
                  </a:cubicBezTo>
                  <a:cubicBezTo>
                    <a:pt x="84" y="332"/>
                    <a:pt x="88" y="336"/>
                    <a:pt x="93" y="338"/>
                  </a:cubicBezTo>
                  <a:cubicBezTo>
                    <a:pt x="98" y="340"/>
                    <a:pt x="103" y="340"/>
                    <a:pt x="108" y="337"/>
                  </a:cubicBezTo>
                  <a:cubicBezTo>
                    <a:pt x="176" y="303"/>
                    <a:pt x="176" y="303"/>
                    <a:pt x="176" y="303"/>
                  </a:cubicBezTo>
                  <a:cubicBezTo>
                    <a:pt x="273" y="303"/>
                    <a:pt x="352" y="235"/>
                    <a:pt x="352" y="151"/>
                  </a:cubicBezTo>
                  <a:cubicBezTo>
                    <a:pt x="352" y="68"/>
                    <a:pt x="273" y="0"/>
                    <a:pt x="176" y="0"/>
                  </a:cubicBezTo>
                  <a:close/>
                  <a:moveTo>
                    <a:pt x="176" y="269"/>
                  </a:moveTo>
                  <a:cubicBezTo>
                    <a:pt x="168" y="269"/>
                    <a:pt x="168" y="269"/>
                    <a:pt x="168" y="269"/>
                  </a:cubicBezTo>
                  <a:cubicBezTo>
                    <a:pt x="161" y="273"/>
                    <a:pt x="161" y="273"/>
                    <a:pt x="161" y="273"/>
                  </a:cubicBezTo>
                  <a:cubicBezTo>
                    <a:pt x="127" y="290"/>
                    <a:pt x="127" y="290"/>
                    <a:pt x="127" y="290"/>
                  </a:cubicBezTo>
                  <a:cubicBezTo>
                    <a:pt x="123" y="292"/>
                    <a:pt x="117" y="292"/>
                    <a:pt x="112" y="290"/>
                  </a:cubicBezTo>
                  <a:cubicBezTo>
                    <a:pt x="108" y="288"/>
                    <a:pt x="104" y="284"/>
                    <a:pt x="102" y="279"/>
                  </a:cubicBezTo>
                  <a:cubicBezTo>
                    <a:pt x="95" y="256"/>
                    <a:pt x="95" y="256"/>
                    <a:pt x="95" y="256"/>
                  </a:cubicBezTo>
                  <a:cubicBezTo>
                    <a:pt x="91" y="246"/>
                    <a:pt x="91" y="246"/>
                    <a:pt x="91" y="246"/>
                  </a:cubicBezTo>
                  <a:cubicBezTo>
                    <a:pt x="82" y="240"/>
                    <a:pt x="82" y="240"/>
                    <a:pt x="82" y="240"/>
                  </a:cubicBezTo>
                  <a:cubicBezTo>
                    <a:pt x="51" y="217"/>
                    <a:pt x="34" y="185"/>
                    <a:pt x="34" y="151"/>
                  </a:cubicBezTo>
                  <a:cubicBezTo>
                    <a:pt x="34" y="87"/>
                    <a:pt x="97" y="34"/>
                    <a:pt x="176" y="34"/>
                  </a:cubicBezTo>
                  <a:cubicBezTo>
                    <a:pt x="254" y="34"/>
                    <a:pt x="318" y="87"/>
                    <a:pt x="318" y="151"/>
                  </a:cubicBezTo>
                  <a:cubicBezTo>
                    <a:pt x="318" y="216"/>
                    <a:pt x="254" y="269"/>
                    <a:pt x="176" y="269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7" name="Freeform 18"/>
            <p:cNvSpPr/>
            <p:nvPr/>
          </p:nvSpPr>
          <p:spPr bwMode="auto">
            <a:xfrm>
              <a:off x="3760" y="1677"/>
              <a:ext cx="647" cy="692"/>
            </a:xfrm>
            <a:custGeom>
              <a:gdLst>
                <a:gd fmla="*/ 121 w 272" name="T0"/>
                <a:gd fmla="*/ 0 h 291" name="T1"/>
                <a:gd fmla="*/ 0 w 272" name="T2"/>
                <a:gd fmla="*/ 52 h 291" name="T3"/>
                <a:gd fmla="*/ 163 w 272" name="T4"/>
                <a:gd fmla="*/ 218 h 291" name="T5"/>
                <a:gd fmla="*/ 151 w 272" name="T6"/>
                <a:gd fmla="*/ 275 h 291" name="T7"/>
                <a:gd fmla="*/ 177 w 272" name="T8"/>
                <a:gd fmla="*/ 288 h 291" name="T9"/>
                <a:gd fmla="*/ 192 w 272" name="T10"/>
                <a:gd fmla="*/ 289 h 291" name="T11"/>
                <a:gd fmla="*/ 202 w 272" name="T12"/>
                <a:gd fmla="*/ 278 h 291" name="T13"/>
                <a:gd fmla="*/ 218 w 272" name="T14"/>
                <a:gd fmla="*/ 229 h 291" name="T15"/>
                <a:gd fmla="*/ 272 w 272" name="T16"/>
                <a:gd fmla="*/ 130 h 291" name="T17"/>
                <a:gd fmla="*/ 121 w 272" name="T18"/>
                <a:gd fmla="*/ 0 h 291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291" w="272">
                  <a:moveTo>
                    <a:pt x="121" y="0"/>
                  </a:moveTo>
                  <a:cubicBezTo>
                    <a:pt x="71" y="0"/>
                    <a:pt x="27" y="21"/>
                    <a:pt x="0" y="52"/>
                  </a:cubicBezTo>
                  <a:cubicBezTo>
                    <a:pt x="92" y="65"/>
                    <a:pt x="163" y="135"/>
                    <a:pt x="163" y="218"/>
                  </a:cubicBezTo>
                  <a:cubicBezTo>
                    <a:pt x="163" y="238"/>
                    <a:pt x="158" y="257"/>
                    <a:pt x="151" y="275"/>
                  </a:cubicBezTo>
                  <a:cubicBezTo>
                    <a:pt x="177" y="288"/>
                    <a:pt x="177" y="288"/>
                    <a:pt x="177" y="288"/>
                  </a:cubicBezTo>
                  <a:cubicBezTo>
                    <a:pt x="181" y="291"/>
                    <a:pt x="187" y="291"/>
                    <a:pt x="192" y="289"/>
                  </a:cubicBezTo>
                  <a:cubicBezTo>
                    <a:pt x="197" y="287"/>
                    <a:pt x="200" y="283"/>
                    <a:pt x="202" y="278"/>
                  </a:cubicBezTo>
                  <a:cubicBezTo>
                    <a:pt x="218" y="229"/>
                    <a:pt x="218" y="229"/>
                    <a:pt x="218" y="229"/>
                  </a:cubicBezTo>
                  <a:cubicBezTo>
                    <a:pt x="251" y="205"/>
                    <a:pt x="272" y="170"/>
                    <a:pt x="272" y="130"/>
                  </a:cubicBezTo>
                  <a:cubicBezTo>
                    <a:pt x="272" y="58"/>
                    <a:pt x="204" y="0"/>
                    <a:pt x="121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8" name="Oval 19"/>
            <p:cNvSpPr>
              <a:spLocks noChangeArrowheads="1"/>
            </p:cNvSpPr>
            <p:nvPr/>
          </p:nvSpPr>
          <p:spPr bwMode="auto">
            <a:xfrm>
              <a:off x="3508" y="2146"/>
              <a:ext cx="93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9" name="Oval 20"/>
            <p:cNvSpPr>
              <a:spLocks noChangeArrowheads="1"/>
            </p:cNvSpPr>
            <p:nvPr/>
          </p:nvSpPr>
          <p:spPr bwMode="auto">
            <a:xfrm>
              <a:off x="3642" y="2146"/>
              <a:ext cx="95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0" name="Oval 21"/>
            <p:cNvSpPr>
              <a:spLocks noChangeArrowheads="1"/>
            </p:cNvSpPr>
            <p:nvPr/>
          </p:nvSpPr>
          <p:spPr bwMode="auto">
            <a:xfrm>
              <a:off x="3775" y="2146"/>
              <a:ext cx="95" cy="95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62" name="矩形 61"/>
          <p:cNvSpPr/>
          <p:nvPr/>
        </p:nvSpPr>
        <p:spPr>
          <a:xfrm>
            <a:off x="7121079" y="5529640"/>
            <a:ext cx="2054260" cy="426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ern="100" lang="zh-CN" sz="11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  <p:sp>
        <p:nvSpPr>
          <p:cNvPr id="63" name="矩形 62"/>
          <p:cNvSpPr/>
          <p:nvPr/>
        </p:nvSpPr>
        <p:spPr>
          <a:xfrm>
            <a:off x="7901990" y="2980941"/>
            <a:ext cx="2153911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6618518" y="1913069"/>
            <a:ext cx="1479419" cy="1479419"/>
            <a:chOff x="6618518" y="1913069"/>
            <a:chExt cx="1479419" cy="1479419"/>
          </a:xfrm>
        </p:grpSpPr>
        <p:grpSp>
          <p:nvGrpSpPr>
            <p:cNvPr id="7" name="组合 6"/>
            <p:cNvGrpSpPr/>
            <p:nvPr/>
          </p:nvGrpSpPr>
          <p:grpSpPr>
            <a:xfrm>
              <a:off x="6618518" y="1913069"/>
              <a:ext cx="1479419" cy="1479419"/>
              <a:chOff x="6590524" y="3392488"/>
              <a:chExt cx="1915885" cy="1915885"/>
            </a:xfrm>
          </p:grpSpPr>
          <p:sp>
            <p:nvSpPr>
              <p:cNvPr id="6" name="椭圆 5"/>
              <p:cNvSpPr/>
              <p:nvPr/>
            </p:nvSpPr>
            <p:spPr>
              <a:xfrm>
                <a:off x="6590524" y="3392488"/>
                <a:ext cx="1915885" cy="1915885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77800" dir="13500000" dist="381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5" name="椭圆 4"/>
              <p:cNvSpPr/>
              <p:nvPr/>
            </p:nvSpPr>
            <p:spPr>
              <a:xfrm>
                <a:off x="6764694" y="3566658"/>
                <a:ext cx="1567543" cy="1567543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3" name="文本框 2"/>
            <p:cNvSpPr txBox="1"/>
            <p:nvPr/>
          </p:nvSpPr>
          <p:spPr>
            <a:xfrm>
              <a:off x="7035062" y="2468112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标题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9867245" y="3729051"/>
            <a:ext cx="1479419" cy="1479419"/>
            <a:chOff x="9867245" y="3729051"/>
            <a:chExt cx="1479419" cy="1479419"/>
          </a:xfrm>
        </p:grpSpPr>
        <p:grpSp>
          <p:nvGrpSpPr>
            <p:cNvPr id="31" name="组合 30"/>
            <p:cNvGrpSpPr/>
            <p:nvPr/>
          </p:nvGrpSpPr>
          <p:grpSpPr>
            <a:xfrm>
              <a:off x="9867245" y="3729051"/>
              <a:ext cx="1479419" cy="1479419"/>
              <a:chOff x="6590524" y="3392488"/>
              <a:chExt cx="1915885" cy="1915885"/>
            </a:xfrm>
          </p:grpSpPr>
          <p:sp>
            <p:nvSpPr>
              <p:cNvPr id="32" name="椭圆 31"/>
              <p:cNvSpPr/>
              <p:nvPr/>
            </p:nvSpPr>
            <p:spPr>
              <a:xfrm>
                <a:off x="6590524" y="3392488"/>
                <a:ext cx="1915885" cy="1915885"/>
              </a:xfrm>
              <a:prstGeom prst="ellipse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>
                <a:innerShdw blurRad="177800" dir="13500000" dist="38100">
                  <a:schemeClr val="accent1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椭圆 33"/>
              <p:cNvSpPr/>
              <p:nvPr/>
            </p:nvSpPr>
            <p:spPr>
              <a:xfrm>
                <a:off x="6764694" y="3566658"/>
                <a:ext cx="1567543" cy="1567543"/>
              </a:xfrm>
              <a:prstGeom prst="ellipse">
                <a:avLst/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  <a:effectLst>
                <a:outerShdw algn="tl" blurRad="50800" dir="2700000" dist="381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45" name="文本框 44"/>
            <p:cNvSpPr txBox="1"/>
            <p:nvPr/>
          </p:nvSpPr>
          <p:spPr>
            <a:xfrm>
              <a:off x="10284992" y="4284094"/>
              <a:ext cx="6400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标题</a:t>
              </a:r>
            </a:p>
          </p:txBody>
        </p:sp>
      </p:grpSp>
    </p:spTree>
    <p:extLst>
      <p:ext uri="{BB962C8B-B14F-4D97-AF65-F5344CB8AC3E}">
        <p14:creationId val="291081058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2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7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9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2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4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7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8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9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6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4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5" nodeType="clickPar">
                      <p:stCondLst>
                        <p:cond delay="indefinite"/>
                        <p:cond delay="0" evt="onBegin">
                          <p:tn val="64"/>
                        </p:cond>
                      </p:stCondLst>
                      <p:childTnLst>
                        <p:par>
                          <p:cTn fill="hold" id="6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67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8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1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4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77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3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6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89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2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9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9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0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101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1" spid="50"/>
      <p:bldP grpId="0" spid="48"/>
      <p:bldP grpId="1" spid="48"/>
      <p:bldP grpId="0" spid="51"/>
      <p:bldP grpId="1" spid="51"/>
      <p:bldP grpId="0" spid="54"/>
      <p:bldP grpId="1" spid="54"/>
      <p:bldP grpId="0" spid="62"/>
      <p:bldP grpId="1" spid="62"/>
      <p:bldP grpId="0" spid="63"/>
      <p:bldP grpId="1" spid="63"/>
    </p:bldLst>
  </p:timing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" name="组合 2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4" name="矩形 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5" name="直接连接符 4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文本框 5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29" name="组合 28"/>
          <p:cNvGrpSpPr/>
          <p:nvPr/>
        </p:nvGrpSpPr>
        <p:grpSpPr>
          <a:xfrm>
            <a:off x="1085894" y="3618756"/>
            <a:ext cx="3016548" cy="2007727"/>
            <a:chOff x="1085894" y="3618756"/>
            <a:chExt cx="3016548" cy="2007727"/>
          </a:xfrm>
        </p:grpSpPr>
        <p:sp>
          <p:nvSpPr>
            <p:cNvPr id="26" name="文本框 25"/>
            <p:cNvSpPr txBox="1"/>
            <p:nvPr/>
          </p:nvSpPr>
          <p:spPr>
            <a:xfrm>
              <a:off x="1859730" y="3618755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1085894" y="4456932"/>
              <a:ext cx="3016548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742460" y="3618756"/>
            <a:ext cx="3022683" cy="2007727"/>
            <a:chOff x="1085894" y="3618756"/>
            <a:chExt cx="3022683" cy="2007727"/>
          </a:xfrm>
        </p:grpSpPr>
        <p:sp>
          <p:nvSpPr>
            <p:cNvPr id="31" name="文本框 30"/>
            <p:cNvSpPr txBox="1"/>
            <p:nvPr/>
          </p:nvSpPr>
          <p:spPr>
            <a:xfrm>
              <a:off x="1859730" y="3618755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085894" y="4456932"/>
              <a:ext cx="3022683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405161" y="3618756"/>
            <a:ext cx="3148210" cy="2007727"/>
            <a:chOff x="1085894" y="3618756"/>
            <a:chExt cx="3148210" cy="2007727"/>
          </a:xfrm>
        </p:grpSpPr>
        <p:sp>
          <p:nvSpPr>
            <p:cNvPr id="35" name="文本框 34"/>
            <p:cNvSpPr txBox="1"/>
            <p:nvPr/>
          </p:nvSpPr>
          <p:spPr>
            <a:xfrm>
              <a:off x="1859731" y="3618755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36" name="矩形 35"/>
            <p:cNvSpPr/>
            <p:nvPr/>
          </p:nvSpPr>
          <p:spPr>
            <a:xfrm>
              <a:off x="1085894" y="4456932"/>
              <a:ext cx="3148210" cy="11582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1269940" y="4122999"/>
              <a:ext cx="2552301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</p:grpSp>
      <p:sp>
        <p:nvSpPr>
          <p:cNvPr id="39" name="矩形 38"/>
          <p:cNvSpPr/>
          <p:nvPr/>
        </p:nvSpPr>
        <p:spPr>
          <a:xfrm>
            <a:off x="1055688" y="5914697"/>
            <a:ext cx="8210506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" name="圆角矩形 1"/>
          <p:cNvSpPr>
            <a:spLocks noChangeAspect="1"/>
          </p:cNvSpPr>
          <p:nvPr/>
        </p:nvSpPr>
        <p:spPr>
          <a:xfrm>
            <a:off x="1316168" y="1737526"/>
            <a:ext cx="2556000" cy="1508177"/>
          </a:xfrm>
          <a:prstGeom prst="roundRect">
            <a:avLst>
              <a:gd fmla="val 8291" name="adj"/>
            </a:avLst>
          </a:prstGeom>
          <a:blipFill dpi="0" rotWithShape="1"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 b="0" l="941" r="0" t="149"/>
            </a:stretch>
          </a:blip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7" name="圆角矩形 6"/>
          <p:cNvSpPr/>
          <p:nvPr/>
        </p:nvSpPr>
        <p:spPr>
          <a:xfrm>
            <a:off x="8580313" y="1737526"/>
            <a:ext cx="2556000" cy="1508177"/>
          </a:xfrm>
          <a:prstGeom prst="roundRect">
            <a:avLst>
              <a:gd fmla="val 9710" name="adj"/>
            </a:avLst>
          </a:prstGeom>
          <a:blipFill dpi="0" rotWithShape="0">
            <a:blip r:embed="rId3">
              <a:extLst>
                <a:ext uri="{BEBA8EAE-BF5A-486C-A8C5-ECC9F3942E4B}">
                  <a14:imgProps>
                    <a14:imgLayer r:embed="">
                      <a14:imgEffect>
                        <a14:colorTemperature colorTemp="6200"/>
                      </a14:imgEffect>
                      <a14:imgEffect>
                        <a14:saturation sat="101000"/>
                      </a14:imgEffect>
                      <a14:imgEffect>
                        <a14:brightnessContrast bright="2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tretch>
              <a:fillRect b="-58608" t="-58608"/>
            </a:stretch>
          </a:blip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8" name="圆角矩形 7"/>
          <p:cNvSpPr/>
          <p:nvPr/>
        </p:nvSpPr>
        <p:spPr>
          <a:xfrm>
            <a:off x="4909559" y="1737526"/>
            <a:ext cx="2552301" cy="1508177"/>
          </a:xfrm>
          <a:prstGeom prst="roundRect">
            <a:avLst>
              <a:gd fmla="val 11697" name="adj"/>
            </a:avLst>
          </a:prstGeom>
          <a:blipFill dpi="0" rotWithShape="1">
            <a:blip r:embed="rId4">
              <a:extLst>
                <a:ext uri="{28A0092B-C50C-407E-A947-70E740481C1C}">
                  <a14:useLocalDpi/>
                </a:ext>
              </a:extLst>
            </a:blip>
            <a:tile algn="tl" flip="none" sx="49000" sy="49000" tx="0" ty="0"/>
          </a:blip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3367271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2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3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6"/>
      <p:bldP grpId="0" spid="39"/>
      <p:bldP grpId="0" spid="2"/>
      <p:bldP grpId="0" spid="7"/>
      <p:bldP grpId="0" spid="8"/>
    </p:bldLst>
  </p:timing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rgbClr val="2E75B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34" name="组合 33"/>
          <p:cNvGrpSpPr/>
          <p:nvPr/>
        </p:nvGrpSpPr>
        <p:grpSpPr>
          <a:xfrm>
            <a:off x="1727200" y="1683657"/>
            <a:ext cx="4368800" cy="2032681"/>
            <a:chOff x="1727200" y="1683657"/>
            <a:chExt cx="4368800" cy="2032681"/>
          </a:xfrm>
        </p:grpSpPr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893760" y="1925492"/>
              <a:ext cx="900000" cy="1586250"/>
            </a:xfrm>
            <a:prstGeom prst="rect">
              <a:avLst/>
            </a:prstGeom>
          </p:spPr>
        </p:pic>
        <p:grpSp>
          <p:nvGrpSpPr>
            <p:cNvPr id="8" name="组合 7"/>
            <p:cNvGrpSpPr/>
            <p:nvPr/>
          </p:nvGrpSpPr>
          <p:grpSpPr>
            <a:xfrm>
              <a:off x="1727200" y="1683657"/>
              <a:ext cx="4368800" cy="2032681"/>
              <a:chOff x="1727200" y="1683657"/>
              <a:chExt cx="4368800" cy="2032681"/>
            </a:xfrm>
          </p:grpSpPr>
          <p:sp>
            <p:nvSpPr>
              <p:cNvPr id="6" name="矩形 5"/>
              <p:cNvSpPr/>
              <p:nvPr/>
            </p:nvSpPr>
            <p:spPr>
              <a:xfrm>
                <a:off x="1727200" y="1683657"/>
                <a:ext cx="4368800" cy="2032681"/>
              </a:xfrm>
              <a:prstGeom prst="rect">
                <a:avLst/>
              </a:prstGeom>
              <a:solidFill>
                <a:schemeClr val="accent1">
                  <a:lumMod val="75000"/>
                  <a:alpha val="84000"/>
                </a:schemeClr>
              </a:solidFill>
              <a:ln>
                <a:noFill/>
              </a:ln>
              <a:effectLst>
                <a:innerShdw blurRad="825500" dir="2700000" dist="279400">
                  <a:schemeClr val="tx1">
                    <a:lumMod val="95000"/>
                    <a:lumOff val="5000"/>
                    <a:alpha val="46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文本框 11"/>
              <p:cNvSpPr txBox="1"/>
              <p:nvPr/>
            </p:nvSpPr>
            <p:spPr>
              <a:xfrm>
                <a:off x="1810431" y="1709056"/>
                <a:ext cx="748030" cy="7620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400"/>
                  <a:t>01</a:t>
                </a:r>
              </a:p>
            </p:txBody>
          </p:sp>
          <p:grpSp>
            <p:nvGrpSpPr>
              <p:cNvPr id="13" name="组合 12"/>
              <p:cNvGrpSpPr/>
              <p:nvPr/>
            </p:nvGrpSpPr>
            <p:grpSpPr>
              <a:xfrm>
                <a:off x="1810431" y="2478497"/>
                <a:ext cx="2964508" cy="828649"/>
                <a:chOff x="1767149" y="1910679"/>
                <a:chExt cx="2964508" cy="828649"/>
              </a:xfrm>
            </p:grpSpPr>
            <p:sp>
              <p:nvSpPr>
                <p:cNvPr id="14" name="文本框 13"/>
                <p:cNvSpPr txBox="1"/>
                <p:nvPr/>
              </p:nvSpPr>
              <p:spPr>
                <a:xfrm>
                  <a:off x="1767149" y="1910678"/>
                  <a:ext cx="1071880" cy="3048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b="1" lang="zh-CN" sz="1400">
                      <a:solidFill>
                        <a:schemeClr val="bg1"/>
                      </a:solidFill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5" name="矩形 14"/>
                <p:cNvSpPr/>
                <p:nvPr/>
              </p:nvSpPr>
              <p:spPr>
                <a:xfrm>
                  <a:off x="1767149" y="2277663"/>
                  <a:ext cx="2964508" cy="457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altLang="zh-CN" kern="100" lang="zh-CN" sz="1200">
                      <a:solidFill>
                        <a:schemeClr val="bg1"/>
                      </a:solidFill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6" name="组合 35"/>
          <p:cNvGrpSpPr/>
          <p:nvPr/>
        </p:nvGrpSpPr>
        <p:grpSpPr>
          <a:xfrm>
            <a:off x="6096000" y="3709220"/>
            <a:ext cx="4368800" cy="2032681"/>
            <a:chOff x="6096000" y="3709220"/>
            <a:chExt cx="4368800" cy="2032681"/>
          </a:xfrm>
        </p:grpSpPr>
        <p:grpSp>
          <p:nvGrpSpPr>
            <p:cNvPr id="43" name="Group 16"/>
            <p:cNvGrpSpPr>
              <a:grpSpLocks noChangeAspect="1"/>
            </p:cNvGrpSpPr>
            <p:nvPr/>
          </p:nvGrpSpPr>
          <p:grpSpPr>
            <a:xfrm>
              <a:off x="6313488" y="3865564"/>
              <a:ext cx="1069975" cy="1470026"/>
              <a:chOff x="3977" y="2435"/>
              <a:chExt cx="674" cy="926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45" name="Freeform 17"/>
              <p:cNvSpPr/>
              <p:nvPr/>
            </p:nvSpPr>
            <p:spPr bwMode="auto">
              <a:xfrm>
                <a:off x="4099" y="2459"/>
                <a:ext cx="220" cy="236"/>
              </a:xfrm>
              <a:custGeom>
                <a:gdLst>
                  <a:gd fmla="*/ 4 w 92" name="T0"/>
                  <a:gd fmla="*/ 53 h 99" name="T1"/>
                  <a:gd fmla="*/ 10 w 92" name="T2"/>
                  <a:gd fmla="*/ 60 h 99" name="T3"/>
                  <a:gd fmla="*/ 18 w 92" name="T4"/>
                  <a:gd fmla="*/ 62 h 99" name="T5"/>
                  <a:gd fmla="*/ 27 w 92" name="T6"/>
                  <a:gd fmla="*/ 62 h 99" name="T7"/>
                  <a:gd fmla="*/ 36 w 92" name="T8"/>
                  <a:gd fmla="*/ 59 h 99" name="T9"/>
                  <a:gd fmla="*/ 47 w 92" name="T10"/>
                  <a:gd fmla="*/ 56 h 99" name="T11"/>
                  <a:gd fmla="*/ 58 w 92" name="T12"/>
                  <a:gd fmla="*/ 52 h 99" name="T13"/>
                  <a:gd fmla="*/ 67 w 92" name="T14"/>
                  <a:gd fmla="*/ 51 h 99" name="T15"/>
                  <a:gd fmla="*/ 72 w 92" name="T16"/>
                  <a:gd fmla="*/ 54 h 99" name="T17"/>
                  <a:gd fmla="*/ 74 w 92" name="T18"/>
                  <a:gd fmla="*/ 60 h 99" name="T19"/>
                  <a:gd fmla="*/ 73 w 92" name="T20"/>
                  <a:gd fmla="*/ 66 h 99" name="T21"/>
                  <a:gd fmla="*/ 69 w 92" name="T22"/>
                  <a:gd fmla="*/ 71 h 99" name="T23"/>
                  <a:gd fmla="*/ 64 w 92" name="T24"/>
                  <a:gd fmla="*/ 75 h 99" name="T25"/>
                  <a:gd fmla="*/ 55 w 92" name="T26"/>
                  <a:gd fmla="*/ 80 h 99" name="T27"/>
                  <a:gd fmla="*/ 46 w 92" name="T28"/>
                  <a:gd fmla="*/ 83 h 99" name="T29"/>
                  <a:gd fmla="*/ 38 w 92" name="T30"/>
                  <a:gd fmla="*/ 85 h 99" name="T31"/>
                  <a:gd fmla="*/ 34 w 92" name="T32"/>
                  <a:gd fmla="*/ 86 h 99" name="T33"/>
                  <a:gd fmla="*/ 31 w 92" name="T34"/>
                  <a:gd fmla="*/ 90 h 99" name="T35"/>
                  <a:gd fmla="*/ 31 w 92" name="T36"/>
                  <a:gd fmla="*/ 95 h 99" name="T37"/>
                  <a:gd fmla="*/ 37 w 92" name="T38"/>
                  <a:gd fmla="*/ 98 h 99" name="T39"/>
                  <a:gd fmla="*/ 46 w 92" name="T40"/>
                  <a:gd fmla="*/ 98 h 99" name="T41"/>
                  <a:gd fmla="*/ 58 w 92" name="T42"/>
                  <a:gd fmla="*/ 94 h 99" name="T43"/>
                  <a:gd fmla="*/ 65 w 92" name="T44"/>
                  <a:gd fmla="*/ 91 h 99" name="T45"/>
                  <a:gd fmla="*/ 68 w 92" name="T46"/>
                  <a:gd fmla="*/ 96 h 99" name="T47"/>
                  <a:gd fmla="*/ 76 w 92" name="T48"/>
                  <a:gd fmla="*/ 97 h 99" name="T49"/>
                  <a:gd fmla="*/ 78 w 92" name="T50"/>
                  <a:gd fmla="*/ 90 h 99" name="T51"/>
                  <a:gd fmla="*/ 74 w 92" name="T52"/>
                  <a:gd fmla="*/ 84 h 99" name="T53"/>
                  <a:gd fmla="*/ 82 w 92" name="T54"/>
                  <a:gd fmla="*/ 77 h 99" name="T55"/>
                  <a:gd fmla="*/ 89 w 92" name="T56"/>
                  <a:gd fmla="*/ 66 h 99" name="T57"/>
                  <a:gd fmla="*/ 91 w 92" name="T58"/>
                  <a:gd fmla="*/ 54 h 99" name="T59"/>
                  <a:gd fmla="*/ 87 w 92" name="T60"/>
                  <a:gd fmla="*/ 42 h 99" name="T61"/>
                  <a:gd fmla="*/ 76 w 92" name="T62"/>
                  <a:gd fmla="*/ 34 h 99" name="T63"/>
                  <a:gd fmla="*/ 61 w 92" name="T64"/>
                  <a:gd fmla="*/ 35 h 99" name="T65"/>
                  <a:gd fmla="*/ 51 w 92" name="T66"/>
                  <a:gd fmla="*/ 38 h 99" name="T67"/>
                  <a:gd fmla="*/ 43 w 92" name="T68"/>
                  <a:gd fmla="*/ 41 h 99" name="T69"/>
                  <a:gd fmla="*/ 35 w 92" name="T70"/>
                  <a:gd fmla="*/ 44 h 99" name="T71"/>
                  <a:gd fmla="*/ 28 w 92" name="T72"/>
                  <a:gd fmla="*/ 45 h 99" name="T73"/>
                  <a:gd fmla="*/ 23 w 92" name="T74"/>
                  <a:gd fmla="*/ 45 h 99" name="T75"/>
                  <a:gd fmla="*/ 19 w 92" name="T76"/>
                  <a:gd fmla="*/ 42 h 99" name="T77"/>
                  <a:gd fmla="*/ 18 w 92" name="T78"/>
                  <a:gd fmla="*/ 38 h 99" name="T79"/>
                  <a:gd fmla="*/ 19 w 92" name="T80"/>
                  <a:gd fmla="*/ 33 h 99" name="T81"/>
                  <a:gd fmla="*/ 23 w 92" name="T82"/>
                  <a:gd fmla="*/ 28 h 99" name="T83"/>
                  <a:gd fmla="*/ 29 w 92" name="T84"/>
                  <a:gd fmla="*/ 23 h 99" name="T85"/>
                  <a:gd fmla="*/ 40 w 92" name="T86"/>
                  <a:gd fmla="*/ 17 h 99" name="T87"/>
                  <a:gd fmla="*/ 49 w 92" name="T88"/>
                  <a:gd fmla="*/ 15 h 99" name="T89"/>
                  <a:gd fmla="*/ 51 w 92" name="T90"/>
                  <a:gd fmla="*/ 15 h 99" name="T91"/>
                  <a:gd fmla="*/ 53 w 92" name="T92"/>
                  <a:gd fmla="*/ 14 h 99" name="T93"/>
                  <a:gd fmla="*/ 56 w 92" name="T94"/>
                  <a:gd fmla="*/ 10 h 99" name="T95"/>
                  <a:gd fmla="*/ 56 w 92" name="T96"/>
                  <a:gd fmla="*/ 6 h 99" name="T97"/>
                  <a:gd fmla="*/ 51 w 92" name="T98"/>
                  <a:gd fmla="*/ 3 h 99" name="T99"/>
                  <a:gd fmla="*/ 44 w 92" name="T100"/>
                  <a:gd fmla="*/ 3 h 99" name="T101"/>
                  <a:gd fmla="*/ 33 w 92" name="T102"/>
                  <a:gd fmla="*/ 6 h 99" name="T103"/>
                  <a:gd fmla="*/ 25 w 92" name="T104"/>
                  <a:gd fmla="*/ 10 h 99" name="T105"/>
                  <a:gd fmla="*/ 20 w 92" name="T106"/>
                  <a:gd fmla="*/ 3 h 99" name="T107"/>
                  <a:gd fmla="*/ 12 w 92" name="T108"/>
                  <a:gd fmla="*/ 2 h 99" name="T109"/>
                  <a:gd fmla="*/ 11 w 92" name="T110"/>
                  <a:gd fmla="*/ 9 h 99" name="T111"/>
                  <a:gd fmla="*/ 16 w 92" name="T112"/>
                  <a:gd fmla="*/ 16 h 99" name="T113"/>
                  <a:gd fmla="*/ 10 w 92" name="T114"/>
                  <a:gd fmla="*/ 22 h 99" name="T115"/>
                  <a:gd fmla="*/ 2 w 92" name="T116"/>
                  <a:gd fmla="*/ 32 h 99" name="T117"/>
                  <a:gd fmla="*/ 0 w 92" name="T118"/>
                  <a:gd fmla="*/ 43 h 99" name="T119"/>
                  <a:gd fmla="*/ 4 w 92" name="T120"/>
                  <a:gd fmla="*/ 53 h 99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99" w="92">
                    <a:moveTo>
                      <a:pt x="4" y="53"/>
                    </a:moveTo>
                    <a:cubicBezTo>
                      <a:pt x="6" y="56"/>
                      <a:pt x="8" y="58"/>
                      <a:pt x="10" y="60"/>
                    </a:cubicBezTo>
                    <a:cubicBezTo>
                      <a:pt x="13" y="61"/>
                      <a:pt x="15" y="62"/>
                      <a:pt x="18" y="62"/>
                    </a:cubicBezTo>
                    <a:cubicBezTo>
                      <a:pt x="21" y="63"/>
                      <a:pt x="24" y="63"/>
                      <a:pt x="27" y="62"/>
                    </a:cubicBezTo>
                    <a:cubicBezTo>
                      <a:pt x="30" y="61"/>
                      <a:pt x="33" y="61"/>
                      <a:pt x="36" y="59"/>
                    </a:cubicBezTo>
                    <a:cubicBezTo>
                      <a:pt x="40" y="58"/>
                      <a:pt x="43" y="57"/>
                      <a:pt x="47" y="56"/>
                    </a:cubicBezTo>
                    <a:cubicBezTo>
                      <a:pt x="50" y="54"/>
                      <a:pt x="54" y="53"/>
                      <a:pt x="58" y="52"/>
                    </a:cubicBezTo>
                    <a:cubicBezTo>
                      <a:pt x="61" y="51"/>
                      <a:pt x="64" y="50"/>
                      <a:pt x="67" y="51"/>
                    </a:cubicBezTo>
                    <a:cubicBezTo>
                      <a:pt x="69" y="51"/>
                      <a:pt x="71" y="52"/>
                      <a:pt x="72" y="54"/>
                    </a:cubicBezTo>
                    <a:cubicBezTo>
                      <a:pt x="73" y="56"/>
                      <a:pt x="74" y="58"/>
                      <a:pt x="74" y="60"/>
                    </a:cubicBezTo>
                    <a:cubicBezTo>
                      <a:pt x="74" y="62"/>
                      <a:pt x="74" y="64"/>
                      <a:pt x="73" y="66"/>
                    </a:cubicBezTo>
                    <a:cubicBezTo>
                      <a:pt x="72" y="68"/>
                      <a:pt x="71" y="69"/>
                      <a:pt x="69" y="71"/>
                    </a:cubicBezTo>
                    <a:cubicBezTo>
                      <a:pt x="68" y="73"/>
                      <a:pt x="66" y="74"/>
                      <a:pt x="64" y="75"/>
                    </a:cubicBezTo>
                    <a:cubicBezTo>
                      <a:pt x="61" y="77"/>
                      <a:pt x="58" y="79"/>
                      <a:pt x="55" y="80"/>
                    </a:cubicBezTo>
                    <a:cubicBezTo>
                      <a:pt x="51" y="81"/>
                      <a:pt x="49" y="82"/>
                      <a:pt x="46" y="83"/>
                    </a:cubicBezTo>
                    <a:cubicBezTo>
                      <a:pt x="43" y="84"/>
                      <a:pt x="40" y="84"/>
                      <a:pt x="38" y="85"/>
                    </a:cubicBezTo>
                    <a:cubicBezTo>
                      <a:pt x="36" y="85"/>
                      <a:pt x="35" y="86"/>
                      <a:pt x="34" y="86"/>
                    </a:cubicBezTo>
                    <a:cubicBezTo>
                      <a:pt x="32" y="87"/>
                      <a:pt x="31" y="89"/>
                      <a:pt x="31" y="90"/>
                    </a:cubicBezTo>
                    <a:cubicBezTo>
                      <a:pt x="30" y="92"/>
                      <a:pt x="30" y="94"/>
                      <a:pt x="31" y="95"/>
                    </a:cubicBezTo>
                    <a:cubicBezTo>
                      <a:pt x="32" y="97"/>
                      <a:pt x="34" y="98"/>
                      <a:pt x="37" y="98"/>
                    </a:cubicBezTo>
                    <a:cubicBezTo>
                      <a:pt x="40" y="99"/>
                      <a:pt x="43" y="99"/>
                      <a:pt x="46" y="98"/>
                    </a:cubicBezTo>
                    <a:cubicBezTo>
                      <a:pt x="50" y="97"/>
                      <a:pt x="54" y="96"/>
                      <a:pt x="58" y="94"/>
                    </a:cubicBezTo>
                    <a:cubicBezTo>
                      <a:pt x="60" y="93"/>
                      <a:pt x="63" y="92"/>
                      <a:pt x="65" y="91"/>
                    </a:cubicBezTo>
                    <a:cubicBezTo>
                      <a:pt x="68" y="96"/>
                      <a:pt x="68" y="96"/>
                      <a:pt x="68" y="96"/>
                    </a:cubicBezTo>
                    <a:cubicBezTo>
                      <a:pt x="70" y="98"/>
                      <a:pt x="74" y="99"/>
                      <a:pt x="76" y="97"/>
                    </a:cubicBezTo>
                    <a:cubicBezTo>
                      <a:pt x="79" y="95"/>
                      <a:pt x="79" y="92"/>
                      <a:pt x="78" y="90"/>
                    </a:cubicBezTo>
                    <a:cubicBezTo>
                      <a:pt x="74" y="84"/>
                      <a:pt x="74" y="84"/>
                      <a:pt x="74" y="84"/>
                    </a:cubicBezTo>
                    <a:cubicBezTo>
                      <a:pt x="77" y="82"/>
                      <a:pt x="80" y="80"/>
                      <a:pt x="82" y="77"/>
                    </a:cubicBezTo>
                    <a:cubicBezTo>
                      <a:pt x="85" y="74"/>
                      <a:pt x="88" y="70"/>
                      <a:pt x="89" y="66"/>
                    </a:cubicBezTo>
                    <a:cubicBezTo>
                      <a:pt x="91" y="62"/>
                      <a:pt x="92" y="58"/>
                      <a:pt x="91" y="54"/>
                    </a:cubicBezTo>
                    <a:cubicBezTo>
                      <a:pt x="91" y="50"/>
                      <a:pt x="90" y="46"/>
                      <a:pt x="87" y="42"/>
                    </a:cubicBezTo>
                    <a:cubicBezTo>
                      <a:pt x="84" y="38"/>
                      <a:pt x="80" y="35"/>
                      <a:pt x="76" y="34"/>
                    </a:cubicBezTo>
                    <a:cubicBezTo>
                      <a:pt x="71" y="33"/>
                      <a:pt x="66" y="33"/>
                      <a:pt x="61" y="35"/>
                    </a:cubicBezTo>
                    <a:cubicBezTo>
                      <a:pt x="58" y="36"/>
                      <a:pt x="54" y="37"/>
                      <a:pt x="51" y="38"/>
                    </a:cubicBezTo>
                    <a:cubicBezTo>
                      <a:pt x="48" y="39"/>
                      <a:pt x="45" y="40"/>
                      <a:pt x="43" y="41"/>
                    </a:cubicBezTo>
                    <a:cubicBezTo>
                      <a:pt x="40" y="42"/>
                      <a:pt x="37" y="43"/>
                      <a:pt x="35" y="44"/>
                    </a:cubicBezTo>
                    <a:cubicBezTo>
                      <a:pt x="33" y="44"/>
                      <a:pt x="30" y="45"/>
                      <a:pt x="28" y="45"/>
                    </a:cubicBezTo>
                    <a:cubicBezTo>
                      <a:pt x="26" y="45"/>
                      <a:pt x="25" y="45"/>
                      <a:pt x="23" y="45"/>
                    </a:cubicBezTo>
                    <a:cubicBezTo>
                      <a:pt x="21" y="45"/>
                      <a:pt x="20" y="44"/>
                      <a:pt x="19" y="42"/>
                    </a:cubicBezTo>
                    <a:cubicBezTo>
                      <a:pt x="19" y="41"/>
                      <a:pt x="18" y="40"/>
                      <a:pt x="18" y="38"/>
                    </a:cubicBezTo>
                    <a:cubicBezTo>
                      <a:pt x="18" y="36"/>
                      <a:pt x="18" y="35"/>
                      <a:pt x="19" y="33"/>
                    </a:cubicBezTo>
                    <a:cubicBezTo>
                      <a:pt x="20" y="31"/>
                      <a:pt x="21" y="30"/>
                      <a:pt x="23" y="28"/>
                    </a:cubicBezTo>
                    <a:cubicBezTo>
                      <a:pt x="25" y="27"/>
                      <a:pt x="27" y="25"/>
                      <a:pt x="29" y="23"/>
                    </a:cubicBezTo>
                    <a:cubicBezTo>
                      <a:pt x="33" y="21"/>
                      <a:pt x="37" y="19"/>
                      <a:pt x="40" y="17"/>
                    </a:cubicBezTo>
                    <a:cubicBezTo>
                      <a:pt x="44" y="16"/>
                      <a:pt x="47" y="15"/>
                      <a:pt x="49" y="15"/>
                    </a:cubicBezTo>
                    <a:cubicBezTo>
                      <a:pt x="50" y="15"/>
                      <a:pt x="51" y="15"/>
                      <a:pt x="51" y="15"/>
                    </a:cubicBezTo>
                    <a:cubicBezTo>
                      <a:pt x="52" y="15"/>
                      <a:pt x="53" y="14"/>
                      <a:pt x="53" y="14"/>
                    </a:cubicBezTo>
                    <a:cubicBezTo>
                      <a:pt x="55" y="13"/>
                      <a:pt x="56" y="12"/>
                      <a:pt x="56" y="10"/>
                    </a:cubicBezTo>
                    <a:cubicBezTo>
                      <a:pt x="57" y="9"/>
                      <a:pt x="57" y="7"/>
                      <a:pt x="56" y="6"/>
                    </a:cubicBezTo>
                    <a:cubicBezTo>
                      <a:pt x="55" y="5"/>
                      <a:pt x="53" y="4"/>
                      <a:pt x="51" y="3"/>
                    </a:cubicBezTo>
                    <a:cubicBezTo>
                      <a:pt x="49" y="2"/>
                      <a:pt x="47" y="2"/>
                      <a:pt x="44" y="3"/>
                    </a:cubicBezTo>
                    <a:cubicBezTo>
                      <a:pt x="41" y="3"/>
                      <a:pt x="37" y="4"/>
                      <a:pt x="33" y="6"/>
                    </a:cubicBezTo>
                    <a:cubicBezTo>
                      <a:pt x="31" y="7"/>
                      <a:pt x="28" y="8"/>
                      <a:pt x="25" y="10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8" y="1"/>
                      <a:pt x="15" y="0"/>
                      <a:pt x="12" y="2"/>
                    </a:cubicBezTo>
                    <a:cubicBezTo>
                      <a:pt x="10" y="4"/>
                      <a:pt x="9" y="7"/>
                      <a:pt x="11" y="9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3" y="18"/>
                      <a:pt x="11" y="20"/>
                      <a:pt x="10" y="22"/>
                    </a:cubicBezTo>
                    <a:cubicBezTo>
                      <a:pt x="6" y="25"/>
                      <a:pt x="4" y="29"/>
                      <a:pt x="2" y="32"/>
                    </a:cubicBezTo>
                    <a:cubicBezTo>
                      <a:pt x="1" y="36"/>
                      <a:pt x="0" y="39"/>
                      <a:pt x="0" y="43"/>
                    </a:cubicBezTo>
                    <a:cubicBezTo>
                      <a:pt x="1" y="47"/>
                      <a:pt x="2" y="50"/>
                      <a:pt x="4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18"/>
              <p:cNvSpPr>
                <a:spLocks noEditPoints="1"/>
              </p:cNvSpPr>
              <p:nvPr/>
            </p:nvSpPr>
            <p:spPr bwMode="auto">
              <a:xfrm>
                <a:off x="3977" y="2435"/>
                <a:ext cx="674" cy="926"/>
              </a:xfrm>
              <a:custGeom>
                <a:gdLst>
                  <a:gd fmla="*/ 237 w 282" name="T0"/>
                  <a:gd fmla="*/ 263 h 389" name="T1"/>
                  <a:gd fmla="*/ 278 w 282" name="T2"/>
                  <a:gd fmla="*/ 143 h 389" name="T3"/>
                  <a:gd fmla="*/ 250 w 282" name="T4"/>
                  <a:gd fmla="*/ 137 h 389" name="T5"/>
                  <a:gd fmla="*/ 250 w 282" name="T6"/>
                  <a:gd fmla="*/ 108 h 389" name="T7"/>
                  <a:gd fmla="*/ 220 w 282" name="T8"/>
                  <a:gd fmla="*/ 84 h 389" name="T9"/>
                  <a:gd fmla="*/ 196 w 282" name="T10"/>
                  <a:gd fmla="*/ 71 h 389" name="T11"/>
                  <a:gd fmla="*/ 182 w 282" name="T12"/>
                  <a:gd fmla="*/ 59 h 389" name="T13"/>
                  <a:gd fmla="*/ 185 w 282" name="T14"/>
                  <a:gd fmla="*/ 46 h 389" name="T15"/>
                  <a:gd fmla="*/ 201 w 282" name="T16"/>
                  <a:gd fmla="*/ 41 h 389" name="T17"/>
                  <a:gd fmla="*/ 232 w 282" name="T18"/>
                  <a:gd fmla="*/ 50 h 389" name="T19"/>
                  <a:gd fmla="*/ 246 w 282" name="T20"/>
                  <a:gd fmla="*/ 60 h 389" name="T21"/>
                  <a:gd fmla="*/ 257 w 282" name="T22"/>
                  <a:gd fmla="*/ 60 h 389" name="T23"/>
                  <a:gd fmla="*/ 260 w 282" name="T24"/>
                  <a:gd fmla="*/ 47 h 389" name="T25"/>
                  <a:gd fmla="*/ 238 w 282" name="T26"/>
                  <a:gd fmla="*/ 29 h 389" name="T27"/>
                  <a:gd fmla="*/ 226 w 282" name="T28"/>
                  <a:gd fmla="*/ 12 h 389" name="T29"/>
                  <a:gd fmla="*/ 210 w 282" name="T30"/>
                  <a:gd fmla="*/ 8 h 389" name="T31"/>
                  <a:gd fmla="*/ 194 w 282" name="T32"/>
                  <a:gd fmla="*/ 19 h 389" name="T33"/>
                  <a:gd fmla="*/ 160 w 282" name="T34"/>
                  <a:gd fmla="*/ 31 h 389" name="T35"/>
                  <a:gd fmla="*/ 152 w 282" name="T36"/>
                  <a:gd fmla="*/ 60 h 389" name="T37"/>
                  <a:gd fmla="*/ 166 w 282" name="T38"/>
                  <a:gd fmla="*/ 81 h 389" name="T39"/>
                  <a:gd fmla="*/ 195 w 282" name="T40"/>
                  <a:gd fmla="*/ 97 h 389" name="T41"/>
                  <a:gd fmla="*/ 221 w 282" name="T42"/>
                  <a:gd fmla="*/ 115 h 389" name="T43"/>
                  <a:gd fmla="*/ 218 w 282" name="T44"/>
                  <a:gd fmla="*/ 133 h 389" name="T45"/>
                  <a:gd fmla="*/ 187 w 282" name="T46"/>
                  <a:gd fmla="*/ 137 h 389" name="T47"/>
                  <a:gd fmla="*/ 162 w 282" name="T48"/>
                  <a:gd fmla="*/ 125 h 389" name="T49"/>
                  <a:gd fmla="*/ 146 w 282" name="T50"/>
                  <a:gd fmla="*/ 114 h 389" name="T51"/>
                  <a:gd fmla="*/ 134 w 282" name="T52"/>
                  <a:gd fmla="*/ 121 h 389" name="T53"/>
                  <a:gd fmla="*/ 141 w 282" name="T54"/>
                  <a:gd fmla="*/ 137 h 389" name="T55"/>
                  <a:gd fmla="*/ 38 w 282" name="T56"/>
                  <a:gd fmla="*/ 108 h 389" name="T57"/>
                  <a:gd fmla="*/ 0 w 282" name="T58"/>
                  <a:gd fmla="*/ 118 h 389" name="T59"/>
                  <a:gd fmla="*/ 62 w 282" name="T60"/>
                  <a:gd fmla="*/ 251 h 389" name="T61"/>
                  <a:gd fmla="*/ 37 w 282" name="T62"/>
                  <a:gd fmla="*/ 322 h 389" name="T63"/>
                  <a:gd fmla="*/ 71 w 282" name="T64"/>
                  <a:gd fmla="*/ 329 h 389" name="T65"/>
                  <a:gd fmla="*/ 53 w 282" name="T66"/>
                  <a:gd fmla="*/ 361 h 389" name="T67"/>
                  <a:gd fmla="*/ 108 w 282" name="T68"/>
                  <a:gd fmla="*/ 361 h 389" name="T69"/>
                  <a:gd fmla="*/ 90 w 282" name="T70"/>
                  <a:gd fmla="*/ 329 h 389" name="T71"/>
                  <a:gd fmla="*/ 217 w 282" name="T72"/>
                  <a:gd fmla="*/ 336 h 389" name="T73"/>
                  <a:gd fmla="*/ 227 w 282" name="T74"/>
                  <a:gd fmla="*/ 389 h 389" name="T75"/>
                  <a:gd fmla="*/ 236 w 282" name="T76"/>
                  <a:gd fmla="*/ 336 h 389" name="T77"/>
                  <a:gd fmla="*/ 264 w 282" name="T78"/>
                  <a:gd fmla="*/ 329 h 389" name="T79"/>
                  <a:gd fmla="*/ 264 w 282" name="T80"/>
                  <a:gd fmla="*/ 300 h 389" name="T81"/>
                  <a:gd fmla="*/ 86 w 282" name="T82"/>
                  <a:gd fmla="*/ 272 h 389" name="T83"/>
                  <a:gd fmla="*/ 227 w 282" name="T84"/>
                  <a:gd fmla="*/ 348 h 389" name="T85"/>
                  <a:gd fmla="*/ 227 w 282" name="T86"/>
                  <a:gd fmla="*/ 374 h 389" name="T87"/>
                  <a:gd fmla="*/ 227 w 282" name="T88"/>
                  <a:gd fmla="*/ 348 h 389" name="T89"/>
                  <a:gd fmla="*/ 90 w 282" name="T90"/>
                  <a:gd fmla="*/ 243 h 389" name="T91"/>
                  <a:gd fmla="*/ 218 w 282" name="T92"/>
                  <a:gd fmla="*/ 232 h 389" name="T93"/>
                  <a:gd fmla="*/ 80 w 282" name="T94"/>
                  <a:gd fmla="*/ 348 h 389" name="T95"/>
                  <a:gd fmla="*/ 80 w 282" name="T96"/>
                  <a:gd fmla="*/ 374 h 389" name="T97"/>
                  <a:gd fmla="*/ 80 w 282" name="T98"/>
                  <a:gd fmla="*/ 348 h 389" name="T99"/>
                  <a:gd fmla="*/ 65 w 282" name="T100"/>
                  <a:gd fmla="*/ 165 h 389" name="T101"/>
                  <a:gd fmla="*/ 240 w 282" name="T102"/>
                  <a:gd fmla="*/ 179 h 389" name="T103"/>
                  <a:gd fmla="*/ 77 w 282" name="T104"/>
                  <a:gd fmla="*/ 198 h 389" name="T105"/>
                  <a:gd fmla="*/ 226 w 282" name="T106"/>
                  <a:gd fmla="*/ 213 h 389" name="T107"/>
                  <a:gd fmla="*/ 77 w 282" name="T108"/>
                  <a:gd fmla="*/ 198 h 389" name="T10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b="b" l="0" r="r" t="0"/>
                <a:pathLst>
                  <a:path h="389" w="282">
                    <a:moveTo>
                      <a:pt x="224" y="272"/>
                    </a:moveTo>
                    <a:cubicBezTo>
                      <a:pt x="229" y="272"/>
                      <a:pt x="235" y="268"/>
                      <a:pt x="237" y="263"/>
                    </a:cubicBezTo>
                    <a:cubicBezTo>
                      <a:pt x="280" y="156"/>
                      <a:pt x="280" y="156"/>
                      <a:pt x="280" y="156"/>
                    </a:cubicBezTo>
                    <a:cubicBezTo>
                      <a:pt x="282" y="152"/>
                      <a:pt x="281" y="147"/>
                      <a:pt x="278" y="143"/>
                    </a:cubicBezTo>
                    <a:cubicBezTo>
                      <a:pt x="276" y="139"/>
                      <a:pt x="271" y="137"/>
                      <a:pt x="267" y="137"/>
                    </a:cubicBezTo>
                    <a:cubicBezTo>
                      <a:pt x="250" y="137"/>
                      <a:pt x="250" y="137"/>
                      <a:pt x="250" y="137"/>
                    </a:cubicBezTo>
                    <a:cubicBezTo>
                      <a:pt x="251" y="134"/>
                      <a:pt x="252" y="132"/>
                      <a:pt x="252" y="129"/>
                    </a:cubicBezTo>
                    <a:cubicBezTo>
                      <a:pt x="254" y="121"/>
                      <a:pt x="253" y="114"/>
                      <a:pt x="250" y="108"/>
                    </a:cubicBezTo>
                    <a:cubicBezTo>
                      <a:pt x="246" y="101"/>
                      <a:pt x="241" y="96"/>
                      <a:pt x="233" y="91"/>
                    </a:cubicBezTo>
                    <a:cubicBezTo>
                      <a:pt x="229" y="89"/>
                      <a:pt x="224" y="86"/>
                      <a:pt x="220" y="84"/>
                    </a:cubicBezTo>
                    <a:cubicBezTo>
                      <a:pt x="216" y="81"/>
                      <a:pt x="211" y="79"/>
                      <a:pt x="207" y="77"/>
                    </a:cubicBezTo>
                    <a:cubicBezTo>
                      <a:pt x="203" y="75"/>
                      <a:pt x="199" y="73"/>
                      <a:pt x="196" y="71"/>
                    </a:cubicBezTo>
                    <a:cubicBezTo>
                      <a:pt x="193" y="69"/>
                      <a:pt x="190" y="67"/>
                      <a:pt x="187" y="65"/>
                    </a:cubicBezTo>
                    <a:cubicBezTo>
                      <a:pt x="185" y="63"/>
                      <a:pt x="183" y="61"/>
                      <a:pt x="182" y="59"/>
                    </a:cubicBezTo>
                    <a:cubicBezTo>
                      <a:pt x="181" y="57"/>
                      <a:pt x="181" y="54"/>
                      <a:pt x="181" y="51"/>
                    </a:cubicBezTo>
                    <a:cubicBezTo>
                      <a:pt x="182" y="50"/>
                      <a:pt x="183" y="48"/>
                      <a:pt x="185" y="46"/>
                    </a:cubicBezTo>
                    <a:cubicBezTo>
                      <a:pt x="187" y="44"/>
                      <a:pt x="189" y="43"/>
                      <a:pt x="192" y="42"/>
                    </a:cubicBezTo>
                    <a:cubicBezTo>
                      <a:pt x="195" y="41"/>
                      <a:pt x="198" y="41"/>
                      <a:pt x="201" y="41"/>
                    </a:cubicBezTo>
                    <a:cubicBezTo>
                      <a:pt x="205" y="41"/>
                      <a:pt x="209" y="42"/>
                      <a:pt x="213" y="43"/>
                    </a:cubicBezTo>
                    <a:cubicBezTo>
                      <a:pt x="221" y="45"/>
                      <a:pt x="227" y="47"/>
                      <a:pt x="232" y="50"/>
                    </a:cubicBezTo>
                    <a:cubicBezTo>
                      <a:pt x="236" y="52"/>
                      <a:pt x="240" y="55"/>
                      <a:pt x="243" y="58"/>
                    </a:cubicBezTo>
                    <a:cubicBezTo>
                      <a:pt x="244" y="58"/>
                      <a:pt x="245" y="59"/>
                      <a:pt x="246" y="60"/>
                    </a:cubicBezTo>
                    <a:cubicBezTo>
                      <a:pt x="247" y="60"/>
                      <a:pt x="248" y="60"/>
                      <a:pt x="249" y="61"/>
                    </a:cubicBezTo>
                    <a:cubicBezTo>
                      <a:pt x="252" y="61"/>
                      <a:pt x="254" y="61"/>
                      <a:pt x="257" y="60"/>
                    </a:cubicBezTo>
                    <a:cubicBezTo>
                      <a:pt x="259" y="59"/>
                      <a:pt x="260" y="58"/>
                      <a:pt x="261" y="55"/>
                    </a:cubicBezTo>
                    <a:cubicBezTo>
                      <a:pt x="261" y="53"/>
                      <a:pt x="261" y="50"/>
                      <a:pt x="260" y="47"/>
                    </a:cubicBezTo>
                    <a:cubicBezTo>
                      <a:pt x="258" y="44"/>
                      <a:pt x="256" y="41"/>
                      <a:pt x="252" y="38"/>
                    </a:cubicBezTo>
                    <a:cubicBezTo>
                      <a:pt x="249" y="35"/>
                      <a:pt x="244" y="32"/>
                      <a:pt x="238" y="29"/>
                    </a:cubicBezTo>
                    <a:cubicBezTo>
                      <a:pt x="234" y="27"/>
                      <a:pt x="229" y="26"/>
                      <a:pt x="223" y="24"/>
                    </a:cubicBezTo>
                    <a:cubicBezTo>
                      <a:pt x="226" y="12"/>
                      <a:pt x="226" y="12"/>
                      <a:pt x="226" y="12"/>
                    </a:cubicBezTo>
                    <a:cubicBezTo>
                      <a:pt x="227" y="7"/>
                      <a:pt x="225" y="3"/>
                      <a:pt x="220" y="2"/>
                    </a:cubicBezTo>
                    <a:cubicBezTo>
                      <a:pt x="216" y="0"/>
                      <a:pt x="211" y="3"/>
                      <a:pt x="210" y="8"/>
                    </a:cubicBezTo>
                    <a:cubicBezTo>
                      <a:pt x="207" y="20"/>
                      <a:pt x="207" y="20"/>
                      <a:pt x="207" y="20"/>
                    </a:cubicBezTo>
                    <a:cubicBezTo>
                      <a:pt x="202" y="20"/>
                      <a:pt x="198" y="19"/>
                      <a:pt x="194" y="19"/>
                    </a:cubicBezTo>
                    <a:cubicBezTo>
                      <a:pt x="187" y="19"/>
                      <a:pt x="181" y="20"/>
                      <a:pt x="175" y="22"/>
                    </a:cubicBezTo>
                    <a:cubicBezTo>
                      <a:pt x="169" y="24"/>
                      <a:pt x="164" y="27"/>
                      <a:pt x="160" y="31"/>
                    </a:cubicBezTo>
                    <a:cubicBezTo>
                      <a:pt x="156" y="35"/>
                      <a:pt x="154" y="40"/>
                      <a:pt x="152" y="45"/>
                    </a:cubicBezTo>
                    <a:cubicBezTo>
                      <a:pt x="151" y="51"/>
                      <a:pt x="151" y="55"/>
                      <a:pt x="152" y="60"/>
                    </a:cubicBezTo>
                    <a:cubicBezTo>
                      <a:pt x="152" y="64"/>
                      <a:pt x="154" y="68"/>
                      <a:pt x="157" y="71"/>
                    </a:cubicBezTo>
                    <a:cubicBezTo>
                      <a:pt x="159" y="75"/>
                      <a:pt x="162" y="78"/>
                      <a:pt x="166" y="81"/>
                    </a:cubicBezTo>
                    <a:cubicBezTo>
                      <a:pt x="170" y="84"/>
                      <a:pt x="174" y="86"/>
                      <a:pt x="179" y="89"/>
                    </a:cubicBezTo>
                    <a:cubicBezTo>
                      <a:pt x="184" y="92"/>
                      <a:pt x="189" y="94"/>
                      <a:pt x="195" y="97"/>
                    </a:cubicBezTo>
                    <a:cubicBezTo>
                      <a:pt x="200" y="99"/>
                      <a:pt x="205" y="102"/>
                      <a:pt x="211" y="105"/>
                    </a:cubicBezTo>
                    <a:cubicBezTo>
                      <a:pt x="216" y="108"/>
                      <a:pt x="219" y="111"/>
                      <a:pt x="221" y="115"/>
                    </a:cubicBezTo>
                    <a:cubicBezTo>
                      <a:pt x="223" y="118"/>
                      <a:pt x="224" y="121"/>
                      <a:pt x="223" y="125"/>
                    </a:cubicBezTo>
                    <a:cubicBezTo>
                      <a:pt x="222" y="128"/>
                      <a:pt x="221" y="131"/>
                      <a:pt x="218" y="133"/>
                    </a:cubicBezTo>
                    <a:cubicBezTo>
                      <a:pt x="217" y="135"/>
                      <a:pt x="215" y="136"/>
                      <a:pt x="212" y="137"/>
                    </a:cubicBezTo>
                    <a:cubicBezTo>
                      <a:pt x="187" y="137"/>
                      <a:pt x="187" y="137"/>
                      <a:pt x="187" y="137"/>
                    </a:cubicBezTo>
                    <a:cubicBezTo>
                      <a:pt x="183" y="135"/>
                      <a:pt x="179" y="134"/>
                      <a:pt x="175" y="132"/>
                    </a:cubicBezTo>
                    <a:cubicBezTo>
                      <a:pt x="170" y="130"/>
                      <a:pt x="166" y="127"/>
                      <a:pt x="162" y="125"/>
                    </a:cubicBezTo>
                    <a:cubicBezTo>
                      <a:pt x="159" y="122"/>
                      <a:pt x="155" y="120"/>
                      <a:pt x="153" y="118"/>
                    </a:cubicBezTo>
                    <a:cubicBezTo>
                      <a:pt x="150" y="116"/>
                      <a:pt x="148" y="115"/>
                      <a:pt x="146" y="114"/>
                    </a:cubicBezTo>
                    <a:cubicBezTo>
                      <a:pt x="143" y="114"/>
                      <a:pt x="140" y="114"/>
                      <a:pt x="138" y="115"/>
                    </a:cubicBezTo>
                    <a:cubicBezTo>
                      <a:pt x="136" y="116"/>
                      <a:pt x="134" y="118"/>
                      <a:pt x="134" y="121"/>
                    </a:cubicBezTo>
                    <a:cubicBezTo>
                      <a:pt x="133" y="124"/>
                      <a:pt x="134" y="127"/>
                      <a:pt x="136" y="131"/>
                    </a:cubicBezTo>
                    <a:cubicBezTo>
                      <a:pt x="137" y="133"/>
                      <a:pt x="139" y="135"/>
                      <a:pt x="141" y="137"/>
                    </a:cubicBezTo>
                    <a:cubicBezTo>
                      <a:pt x="53" y="137"/>
                      <a:pt x="53" y="137"/>
                      <a:pt x="53" y="137"/>
                    </a:cubicBezTo>
                    <a:cubicBezTo>
                      <a:pt x="48" y="124"/>
                      <a:pt x="42" y="114"/>
                      <a:pt x="38" y="108"/>
                    </a:cubicBezTo>
                    <a:cubicBezTo>
                      <a:pt x="29" y="98"/>
                      <a:pt x="14" y="92"/>
                      <a:pt x="0" y="89"/>
                    </a:cubicBezTo>
                    <a:cubicBezTo>
                      <a:pt x="0" y="118"/>
                      <a:pt x="0" y="118"/>
                      <a:pt x="0" y="118"/>
                    </a:cubicBezTo>
                    <a:cubicBezTo>
                      <a:pt x="7" y="121"/>
                      <a:pt x="13" y="123"/>
                      <a:pt x="16" y="127"/>
                    </a:cubicBezTo>
                    <a:cubicBezTo>
                      <a:pt x="29" y="143"/>
                      <a:pt x="61" y="239"/>
                      <a:pt x="62" y="251"/>
                    </a:cubicBezTo>
                    <a:cubicBezTo>
                      <a:pt x="62" y="258"/>
                      <a:pt x="50" y="284"/>
                      <a:pt x="37" y="307"/>
                    </a:cubicBezTo>
                    <a:cubicBezTo>
                      <a:pt x="34" y="312"/>
                      <a:pt x="34" y="317"/>
                      <a:pt x="37" y="322"/>
                    </a:cubicBezTo>
                    <a:cubicBezTo>
                      <a:pt x="39" y="326"/>
                      <a:pt x="44" y="329"/>
                      <a:pt x="49" y="329"/>
                    </a:cubicBezTo>
                    <a:cubicBezTo>
                      <a:pt x="71" y="329"/>
                      <a:pt x="71" y="329"/>
                      <a:pt x="71" y="329"/>
                    </a:cubicBezTo>
                    <a:cubicBezTo>
                      <a:pt x="71" y="336"/>
                      <a:pt x="71" y="336"/>
                      <a:pt x="71" y="336"/>
                    </a:cubicBezTo>
                    <a:cubicBezTo>
                      <a:pt x="60" y="340"/>
                      <a:pt x="53" y="350"/>
                      <a:pt x="53" y="361"/>
                    </a:cubicBezTo>
                    <a:cubicBezTo>
                      <a:pt x="53" y="376"/>
                      <a:pt x="65" y="389"/>
                      <a:pt x="80" y="389"/>
                    </a:cubicBezTo>
                    <a:cubicBezTo>
                      <a:pt x="95" y="389"/>
                      <a:pt x="108" y="376"/>
                      <a:pt x="108" y="361"/>
                    </a:cubicBezTo>
                    <a:cubicBezTo>
                      <a:pt x="108" y="350"/>
                      <a:pt x="100" y="340"/>
                      <a:pt x="90" y="336"/>
                    </a:cubicBezTo>
                    <a:cubicBezTo>
                      <a:pt x="90" y="329"/>
                      <a:pt x="90" y="329"/>
                      <a:pt x="90" y="329"/>
                    </a:cubicBezTo>
                    <a:cubicBezTo>
                      <a:pt x="217" y="329"/>
                      <a:pt x="217" y="329"/>
                      <a:pt x="217" y="329"/>
                    </a:cubicBezTo>
                    <a:cubicBezTo>
                      <a:pt x="217" y="336"/>
                      <a:pt x="217" y="336"/>
                      <a:pt x="217" y="336"/>
                    </a:cubicBezTo>
                    <a:cubicBezTo>
                      <a:pt x="207" y="340"/>
                      <a:pt x="200" y="350"/>
                      <a:pt x="200" y="361"/>
                    </a:cubicBezTo>
                    <a:cubicBezTo>
                      <a:pt x="200" y="376"/>
                      <a:pt x="212" y="389"/>
                      <a:pt x="227" y="389"/>
                    </a:cubicBezTo>
                    <a:cubicBezTo>
                      <a:pt x="242" y="389"/>
                      <a:pt x="254" y="376"/>
                      <a:pt x="254" y="361"/>
                    </a:cubicBezTo>
                    <a:cubicBezTo>
                      <a:pt x="254" y="350"/>
                      <a:pt x="247" y="340"/>
                      <a:pt x="236" y="336"/>
                    </a:cubicBezTo>
                    <a:cubicBezTo>
                      <a:pt x="236" y="329"/>
                      <a:pt x="236" y="329"/>
                      <a:pt x="236" y="329"/>
                    </a:cubicBezTo>
                    <a:cubicBezTo>
                      <a:pt x="264" y="329"/>
                      <a:pt x="264" y="329"/>
                      <a:pt x="264" y="329"/>
                    </a:cubicBezTo>
                    <a:cubicBezTo>
                      <a:pt x="272" y="329"/>
                      <a:pt x="278" y="322"/>
                      <a:pt x="278" y="314"/>
                    </a:cubicBezTo>
                    <a:cubicBezTo>
                      <a:pt x="278" y="307"/>
                      <a:pt x="272" y="300"/>
                      <a:pt x="264" y="300"/>
                    </a:cubicBezTo>
                    <a:cubicBezTo>
                      <a:pt x="73" y="300"/>
                      <a:pt x="73" y="300"/>
                      <a:pt x="73" y="300"/>
                    </a:cubicBezTo>
                    <a:cubicBezTo>
                      <a:pt x="78" y="291"/>
                      <a:pt x="83" y="281"/>
                      <a:pt x="86" y="272"/>
                    </a:cubicBezTo>
                    <a:lnTo>
                      <a:pt x="224" y="272"/>
                    </a:lnTo>
                    <a:close/>
                    <a:moveTo>
                      <a:pt x="227" y="348"/>
                    </a:moveTo>
                    <a:cubicBezTo>
                      <a:pt x="234" y="348"/>
                      <a:pt x="240" y="354"/>
                      <a:pt x="240" y="361"/>
                    </a:cubicBezTo>
                    <a:cubicBezTo>
                      <a:pt x="240" y="368"/>
                      <a:pt x="234" y="374"/>
                      <a:pt x="227" y="374"/>
                    </a:cubicBezTo>
                    <a:cubicBezTo>
                      <a:pt x="220" y="374"/>
                      <a:pt x="214" y="368"/>
                      <a:pt x="214" y="361"/>
                    </a:cubicBezTo>
                    <a:cubicBezTo>
                      <a:pt x="214" y="354"/>
                      <a:pt x="220" y="348"/>
                      <a:pt x="227" y="348"/>
                    </a:cubicBezTo>
                    <a:close/>
                    <a:moveTo>
                      <a:pt x="214" y="243"/>
                    </a:moveTo>
                    <a:cubicBezTo>
                      <a:pt x="90" y="243"/>
                      <a:pt x="90" y="243"/>
                      <a:pt x="90" y="243"/>
                    </a:cubicBezTo>
                    <a:cubicBezTo>
                      <a:pt x="89" y="240"/>
                      <a:pt x="88" y="236"/>
                      <a:pt x="87" y="232"/>
                    </a:cubicBezTo>
                    <a:cubicBezTo>
                      <a:pt x="218" y="232"/>
                      <a:pt x="218" y="232"/>
                      <a:pt x="218" y="232"/>
                    </a:cubicBezTo>
                    <a:lnTo>
                      <a:pt x="214" y="243"/>
                    </a:lnTo>
                    <a:close/>
                    <a:moveTo>
                      <a:pt x="80" y="348"/>
                    </a:moveTo>
                    <a:cubicBezTo>
                      <a:pt x="87" y="348"/>
                      <a:pt x="93" y="354"/>
                      <a:pt x="93" y="361"/>
                    </a:cubicBezTo>
                    <a:cubicBezTo>
                      <a:pt x="93" y="368"/>
                      <a:pt x="87" y="374"/>
                      <a:pt x="80" y="374"/>
                    </a:cubicBezTo>
                    <a:cubicBezTo>
                      <a:pt x="73" y="374"/>
                      <a:pt x="67" y="368"/>
                      <a:pt x="67" y="361"/>
                    </a:cubicBezTo>
                    <a:cubicBezTo>
                      <a:pt x="67" y="354"/>
                      <a:pt x="73" y="348"/>
                      <a:pt x="80" y="348"/>
                    </a:cubicBezTo>
                    <a:close/>
                    <a:moveTo>
                      <a:pt x="70" y="179"/>
                    </a:moveTo>
                    <a:cubicBezTo>
                      <a:pt x="69" y="175"/>
                      <a:pt x="67" y="170"/>
                      <a:pt x="65" y="165"/>
                    </a:cubicBezTo>
                    <a:cubicBezTo>
                      <a:pt x="245" y="165"/>
                      <a:pt x="245" y="165"/>
                      <a:pt x="245" y="165"/>
                    </a:cubicBezTo>
                    <a:cubicBezTo>
                      <a:pt x="240" y="179"/>
                      <a:pt x="240" y="179"/>
                      <a:pt x="240" y="179"/>
                    </a:cubicBezTo>
                    <a:lnTo>
                      <a:pt x="70" y="179"/>
                    </a:lnTo>
                    <a:close/>
                    <a:moveTo>
                      <a:pt x="77" y="198"/>
                    </a:moveTo>
                    <a:cubicBezTo>
                      <a:pt x="232" y="198"/>
                      <a:pt x="232" y="198"/>
                      <a:pt x="232" y="198"/>
                    </a:cubicBezTo>
                    <a:cubicBezTo>
                      <a:pt x="226" y="213"/>
                      <a:pt x="226" y="213"/>
                      <a:pt x="226" y="213"/>
                    </a:cubicBezTo>
                    <a:cubicBezTo>
                      <a:pt x="82" y="213"/>
                      <a:pt x="82" y="213"/>
                      <a:pt x="82" y="213"/>
                    </a:cubicBezTo>
                    <a:cubicBezTo>
                      <a:pt x="80" y="208"/>
                      <a:pt x="79" y="203"/>
                      <a:pt x="77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31" name="组合 30"/>
            <p:cNvGrpSpPr/>
            <p:nvPr/>
          </p:nvGrpSpPr>
          <p:grpSpPr>
            <a:xfrm>
              <a:off x="6096000" y="3709220"/>
              <a:ext cx="4368800" cy="2032681"/>
              <a:chOff x="6096000" y="3709220"/>
              <a:chExt cx="4368800" cy="2032681"/>
            </a:xfrm>
          </p:grpSpPr>
          <p:sp>
            <p:nvSpPr>
              <p:cNvPr id="7" name="矩形 6"/>
              <p:cNvSpPr/>
              <p:nvPr/>
            </p:nvSpPr>
            <p:spPr>
              <a:xfrm>
                <a:off x="6096000" y="3709220"/>
                <a:ext cx="4368800" cy="2032681"/>
              </a:xfrm>
              <a:prstGeom prst="rect">
                <a:avLst/>
              </a:prstGeom>
              <a:solidFill>
                <a:schemeClr val="accent1">
                  <a:lumMod val="50000"/>
                  <a:alpha val="84000"/>
                </a:schemeClr>
              </a:solidFill>
              <a:ln>
                <a:noFill/>
              </a:ln>
              <a:effectLst>
                <a:innerShdw blurRad="825500" dir="13500000" dist="2794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6" name="文本框 15"/>
              <p:cNvSpPr txBox="1"/>
              <p:nvPr/>
            </p:nvSpPr>
            <p:spPr>
              <a:xfrm>
                <a:off x="9694140" y="4071082"/>
                <a:ext cx="748030" cy="7620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4400"/>
                  <a:t>04</a:t>
                </a:r>
              </a:p>
            </p:txBody>
          </p:sp>
          <p:grpSp>
            <p:nvGrpSpPr>
              <p:cNvPr id="17" name="组合 16"/>
              <p:cNvGrpSpPr/>
              <p:nvPr/>
            </p:nvGrpSpPr>
            <p:grpSpPr>
              <a:xfrm>
                <a:off x="7484966" y="4800454"/>
                <a:ext cx="2964508" cy="809458"/>
                <a:chOff x="1767149" y="1929870"/>
                <a:chExt cx="2964508" cy="809458"/>
              </a:xfrm>
            </p:grpSpPr>
            <p:sp>
              <p:nvSpPr>
                <p:cNvPr id="18" name="文本框 17"/>
                <p:cNvSpPr txBox="1"/>
                <p:nvPr/>
              </p:nvSpPr>
              <p:spPr>
                <a:xfrm>
                  <a:off x="3556812" y="1929870"/>
                  <a:ext cx="1071880" cy="3048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b="1" lang="zh-CN" sz="1400">
                      <a:solidFill>
                        <a:schemeClr val="bg1"/>
                      </a:solidFill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19" name="矩形 18"/>
                <p:cNvSpPr/>
                <p:nvPr/>
              </p:nvSpPr>
              <p:spPr>
                <a:xfrm>
                  <a:off x="1767148" y="2277663"/>
                  <a:ext cx="2964508" cy="457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altLang="zh-CN" kern="100" lang="zh-CN" sz="1200">
                      <a:solidFill>
                        <a:schemeClr val="bg1"/>
                      </a:solidFill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2" name="组合 41"/>
          <p:cNvGrpSpPr/>
          <p:nvPr/>
        </p:nvGrpSpPr>
        <p:grpSpPr>
          <a:xfrm>
            <a:off x="2917371" y="3714564"/>
            <a:ext cx="3178629" cy="1478928"/>
            <a:chOff x="2917371" y="3714564"/>
            <a:chExt cx="3178629" cy="1478928"/>
          </a:xfrm>
        </p:grpSpPr>
        <p:grpSp>
          <p:nvGrpSpPr>
            <p:cNvPr id="41" name="组合 40"/>
            <p:cNvGrpSpPr/>
            <p:nvPr/>
          </p:nvGrpSpPr>
          <p:grpSpPr>
            <a:xfrm>
              <a:off x="5132388" y="3917950"/>
              <a:ext cx="704850" cy="712788"/>
              <a:chOff x="5132388" y="3917950"/>
              <a:chExt cx="704850" cy="712788"/>
            </a:xfrm>
            <a:solidFill>
              <a:schemeClr val="accent5">
                <a:lumMod val="50000"/>
              </a:schemeClr>
            </a:solidFill>
          </p:grpSpPr>
          <p:sp>
            <p:nvSpPr>
              <p:cNvPr id="37" name="Oval 10"/>
              <p:cNvSpPr>
                <a:spLocks noChangeArrowheads="1"/>
              </p:cNvSpPr>
              <p:nvPr/>
            </p:nvSpPr>
            <p:spPr bwMode="auto">
              <a:xfrm>
                <a:off x="5588000" y="4105275"/>
                <a:ext cx="106363" cy="1063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11"/>
              <p:cNvSpPr/>
              <p:nvPr/>
            </p:nvSpPr>
            <p:spPr bwMode="auto">
              <a:xfrm>
                <a:off x="5534025" y="4238625"/>
                <a:ext cx="214313" cy="392113"/>
              </a:xfrm>
              <a:custGeom>
                <a:gdLst>
                  <a:gd fmla="*/ 19 w 24" name="T0"/>
                  <a:gd fmla="*/ 0 h 44" name="T1"/>
                  <a:gd fmla="*/ 17 w 24" name="T2"/>
                  <a:gd fmla="*/ 0 h 44" name="T3"/>
                  <a:gd fmla="*/ 12 w 24" name="T4"/>
                  <a:gd fmla="*/ 5 h 44" name="T5"/>
                  <a:gd fmla="*/ 7 w 24" name="T6"/>
                  <a:gd fmla="*/ 0 h 44" name="T7"/>
                  <a:gd fmla="*/ 5 w 24" name="T8"/>
                  <a:gd fmla="*/ 0 h 44" name="T9"/>
                  <a:gd fmla="*/ 0 w 24" name="T10"/>
                  <a:gd fmla="*/ 5 h 44" name="T11"/>
                  <a:gd fmla="*/ 0 w 24" name="T12"/>
                  <a:gd fmla="*/ 16 h 44" name="T13"/>
                  <a:gd fmla="*/ 5 w 24" name="T14"/>
                  <a:gd fmla="*/ 21 h 44" name="T15"/>
                  <a:gd fmla="*/ 5 w 24" name="T16"/>
                  <a:gd fmla="*/ 21 h 44" name="T17"/>
                  <a:gd fmla="*/ 5 w 24" name="T18"/>
                  <a:gd fmla="*/ 22 h 44" name="T19"/>
                  <a:gd fmla="*/ 5 w 24" name="T20"/>
                  <a:gd fmla="*/ 40 h 44" name="T21"/>
                  <a:gd fmla="*/ 8 w 24" name="T22"/>
                  <a:gd fmla="*/ 44 h 44" name="T23"/>
                  <a:gd fmla="*/ 12 w 24" name="T24"/>
                  <a:gd fmla="*/ 40 h 44" name="T25"/>
                  <a:gd fmla="*/ 16 w 24" name="T26"/>
                  <a:gd fmla="*/ 44 h 44" name="T27"/>
                  <a:gd fmla="*/ 19 w 24" name="T28"/>
                  <a:gd fmla="*/ 40 h 44" name="T29"/>
                  <a:gd fmla="*/ 19 w 24" name="T30"/>
                  <a:gd fmla="*/ 22 h 44" name="T31"/>
                  <a:gd fmla="*/ 19 w 24" name="T32"/>
                  <a:gd fmla="*/ 21 h 44" name="T33"/>
                  <a:gd fmla="*/ 19 w 24" name="T34"/>
                  <a:gd fmla="*/ 21 h 44" name="T35"/>
                  <a:gd fmla="*/ 24 w 24" name="T36"/>
                  <a:gd fmla="*/ 16 h 44" name="T37"/>
                  <a:gd fmla="*/ 24 w 24" name="T38"/>
                  <a:gd fmla="*/ 5 h 44" name="T39"/>
                  <a:gd fmla="*/ 19 w 24" name="T40"/>
                  <a:gd fmla="*/ 0 h 4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44" w="24">
                    <a:moveTo>
                      <a:pt x="19" y="0"/>
                    </a:moveTo>
                    <a:cubicBezTo>
                      <a:pt x="17" y="0"/>
                      <a:pt x="17" y="0"/>
                      <a:pt x="17" y="0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9"/>
                      <a:pt x="2" y="21"/>
                      <a:pt x="5" y="21"/>
                    </a:cubicBezTo>
                    <a:cubicBezTo>
                      <a:pt x="5" y="21"/>
                      <a:pt x="5" y="21"/>
                      <a:pt x="5" y="21"/>
                    </a:cubicBezTo>
                    <a:cubicBezTo>
                      <a:pt x="5" y="21"/>
                      <a:pt x="5" y="22"/>
                      <a:pt x="5" y="22"/>
                    </a:cubicBezTo>
                    <a:cubicBezTo>
                      <a:pt x="5" y="40"/>
                      <a:pt x="5" y="40"/>
                      <a:pt x="5" y="40"/>
                    </a:cubicBezTo>
                    <a:cubicBezTo>
                      <a:pt x="5" y="42"/>
                      <a:pt x="6" y="44"/>
                      <a:pt x="8" y="44"/>
                    </a:cubicBezTo>
                    <a:cubicBezTo>
                      <a:pt x="10" y="44"/>
                      <a:pt x="12" y="42"/>
                      <a:pt x="12" y="40"/>
                    </a:cubicBezTo>
                    <a:cubicBezTo>
                      <a:pt x="12" y="42"/>
                      <a:pt x="14" y="44"/>
                      <a:pt x="16" y="44"/>
                    </a:cubicBezTo>
                    <a:cubicBezTo>
                      <a:pt x="18" y="44"/>
                      <a:pt x="19" y="42"/>
                      <a:pt x="19" y="40"/>
                    </a:cubicBezTo>
                    <a:cubicBezTo>
                      <a:pt x="19" y="22"/>
                      <a:pt x="19" y="22"/>
                      <a:pt x="19" y="22"/>
                    </a:cubicBezTo>
                    <a:cubicBezTo>
                      <a:pt x="19" y="22"/>
                      <a:pt x="19" y="21"/>
                      <a:pt x="19" y="21"/>
                    </a:cubicBezTo>
                    <a:cubicBezTo>
                      <a:pt x="19" y="21"/>
                      <a:pt x="19" y="21"/>
                      <a:pt x="19" y="21"/>
                    </a:cubicBezTo>
                    <a:cubicBezTo>
                      <a:pt x="22" y="21"/>
                      <a:pt x="24" y="19"/>
                      <a:pt x="24" y="16"/>
                    </a:cubicBezTo>
                    <a:cubicBezTo>
                      <a:pt x="24" y="5"/>
                      <a:pt x="24" y="5"/>
                      <a:pt x="24" y="5"/>
                    </a:cubicBezTo>
                    <a:cubicBezTo>
                      <a:pt x="24" y="2"/>
                      <a:pt x="22" y="0"/>
                      <a:pt x="1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12"/>
              <p:cNvSpPr>
                <a:spLocks noEditPoints="1"/>
              </p:cNvSpPr>
              <p:nvPr/>
            </p:nvSpPr>
            <p:spPr bwMode="auto">
              <a:xfrm>
                <a:off x="5132388" y="3979863"/>
                <a:ext cx="366713" cy="642938"/>
              </a:xfrm>
              <a:custGeom>
                <a:gdLst>
                  <a:gd fmla="*/ 41 w 41" name="T0"/>
                  <a:gd fmla="*/ 36 h 72" name="T1"/>
                  <a:gd fmla="*/ 38 w 41" name="T2"/>
                  <a:gd fmla="*/ 32 h 72" name="T3"/>
                  <a:gd fmla="*/ 38 w 41" name="T4"/>
                  <a:gd fmla="*/ 5 h 72" name="T5"/>
                  <a:gd fmla="*/ 38 w 41" name="T6"/>
                  <a:gd fmla="*/ 2 h 72" name="T7"/>
                  <a:gd fmla="*/ 38 w 41" name="T8"/>
                  <a:gd fmla="*/ 0 h 72" name="T9"/>
                  <a:gd fmla="*/ 36 w 41" name="T10"/>
                  <a:gd fmla="*/ 0 h 72" name="T11"/>
                  <a:gd fmla="*/ 0 w 41" name="T12"/>
                  <a:gd fmla="*/ 36 h 72" name="T13"/>
                  <a:gd fmla="*/ 3 w 41" name="T14"/>
                  <a:gd fmla="*/ 50 h 72" name="T15"/>
                  <a:gd fmla="*/ 1 w 41" name="T16"/>
                  <a:gd fmla="*/ 53 h 72" name="T17"/>
                  <a:gd fmla="*/ 7 w 41" name="T18"/>
                  <a:gd fmla="*/ 59 h 72" name="T19"/>
                  <a:gd fmla="*/ 8 w 41" name="T20"/>
                  <a:gd fmla="*/ 59 h 72" name="T21"/>
                  <a:gd fmla="*/ 36 w 41" name="T22"/>
                  <a:gd fmla="*/ 72 h 72" name="T23"/>
                  <a:gd fmla="*/ 38 w 41" name="T24"/>
                  <a:gd fmla="*/ 72 h 72" name="T25"/>
                  <a:gd fmla="*/ 38 w 41" name="T26"/>
                  <a:gd fmla="*/ 70 h 72" name="T27"/>
                  <a:gd fmla="*/ 38 w 41" name="T28"/>
                  <a:gd fmla="*/ 67 h 72" name="T29"/>
                  <a:gd fmla="*/ 38 w 41" name="T30"/>
                  <a:gd fmla="*/ 41 h 72" name="T31"/>
                  <a:gd fmla="*/ 41 w 41" name="T32"/>
                  <a:gd fmla="*/ 36 h 72" name="T33"/>
                  <a:gd fmla="*/ 11 w 41" name="T34"/>
                  <a:gd fmla="*/ 50 h 72" name="T35"/>
                  <a:gd fmla="*/ 7 w 41" name="T36"/>
                  <a:gd fmla="*/ 48 h 72" name="T37"/>
                  <a:gd fmla="*/ 7 w 41" name="T38"/>
                  <a:gd fmla="*/ 48 h 72" name="T39"/>
                  <a:gd fmla="*/ 5 w 41" name="T40"/>
                  <a:gd fmla="*/ 38 h 72" name="T41"/>
                  <a:gd fmla="*/ 15 w 41" name="T42"/>
                  <a:gd fmla="*/ 38 h 72" name="T43"/>
                  <a:gd fmla="*/ 17 w 41" name="T44"/>
                  <a:gd fmla="*/ 50 h 72" name="T45"/>
                  <a:gd fmla="*/ 11 w 41" name="T46"/>
                  <a:gd fmla="*/ 50 h 72" name="T47"/>
                  <a:gd fmla="*/ 16 w 41" name="T48"/>
                  <a:gd fmla="*/ 22 h 72" name="T49"/>
                  <a:gd fmla="*/ 17 w 41" name="T50"/>
                  <a:gd fmla="*/ 23 h 72" name="T51"/>
                  <a:gd fmla="*/ 15 w 41" name="T52"/>
                  <a:gd fmla="*/ 33 h 72" name="T53"/>
                  <a:gd fmla="*/ 5 w 41" name="T54"/>
                  <a:gd fmla="*/ 33 h 72" name="T55"/>
                  <a:gd fmla="*/ 8 w 41" name="T56"/>
                  <a:gd fmla="*/ 22 h 72" name="T57"/>
                  <a:gd fmla="*/ 16 w 41" name="T58"/>
                  <a:gd fmla="*/ 22 h 72" name="T59"/>
                  <a:gd fmla="*/ 34 w 41" name="T60"/>
                  <a:gd fmla="*/ 22 h 72" name="T61"/>
                  <a:gd fmla="*/ 34 w 41" name="T62"/>
                  <a:gd fmla="*/ 31 h 72" name="T63"/>
                  <a:gd fmla="*/ 31 w 41" name="T64"/>
                  <a:gd fmla="*/ 33 h 72" name="T65"/>
                  <a:gd fmla="*/ 19 w 41" name="T66"/>
                  <a:gd fmla="*/ 33 h 72" name="T67"/>
                  <a:gd fmla="*/ 21 w 41" name="T68"/>
                  <a:gd fmla="*/ 25 h 72" name="T69"/>
                  <a:gd fmla="*/ 26 w 41" name="T70"/>
                  <a:gd fmla="*/ 22 h 72" name="T71"/>
                  <a:gd fmla="*/ 34 w 41" name="T72"/>
                  <a:gd fmla="*/ 22 h 72" name="T73"/>
                  <a:gd fmla="*/ 19 w 41" name="T74"/>
                  <a:gd fmla="*/ 38 h 72" name="T75"/>
                  <a:gd fmla="*/ 30 w 41" name="T76"/>
                  <a:gd fmla="*/ 38 h 72" name="T77"/>
                  <a:gd fmla="*/ 34 w 41" name="T78"/>
                  <a:gd fmla="*/ 41 h 72" name="T79"/>
                  <a:gd fmla="*/ 34 w 41" name="T80"/>
                  <a:gd fmla="*/ 50 h 72" name="T81"/>
                  <a:gd fmla="*/ 22 w 41" name="T82"/>
                  <a:gd fmla="*/ 50 h 72" name="T83"/>
                  <a:gd fmla="*/ 19 w 41" name="T84"/>
                  <a:gd fmla="*/ 38 h 72" name="T85"/>
                  <a:gd fmla="*/ 34 w 41" name="T86"/>
                  <a:gd fmla="*/ 8 h 72" name="T87"/>
                  <a:gd fmla="*/ 34 w 41" name="T88"/>
                  <a:gd fmla="*/ 17 h 72" name="T89"/>
                  <a:gd fmla="*/ 26 w 41" name="T90"/>
                  <a:gd fmla="*/ 17 h 72" name="T91"/>
                  <a:gd fmla="*/ 25 w 41" name="T92"/>
                  <a:gd fmla="*/ 16 h 72" name="T93"/>
                  <a:gd fmla="*/ 34 w 41" name="T94"/>
                  <a:gd fmla="*/ 8 h 72" name="T95"/>
                  <a:gd fmla="*/ 30 w 41" name="T96"/>
                  <a:gd fmla="*/ 5 h 72" name="T97"/>
                  <a:gd fmla="*/ 22 w 41" name="T98"/>
                  <a:gd fmla="*/ 14 h 72" name="T99"/>
                  <a:gd fmla="*/ 21 w 41" name="T100"/>
                  <a:gd fmla="*/ 14 h 72" name="T101"/>
                  <a:gd fmla="*/ 16 w 41" name="T102"/>
                  <a:gd fmla="*/ 17 h 72" name="T103"/>
                  <a:gd fmla="*/ 11 w 41" name="T104"/>
                  <a:gd fmla="*/ 17 h 72" name="T105"/>
                  <a:gd fmla="*/ 30 w 41" name="T106"/>
                  <a:gd fmla="*/ 5 h 72" name="T107"/>
                  <a:gd fmla="*/ 12 w 41" name="T108"/>
                  <a:gd fmla="*/ 56 h 72" name="T109"/>
                  <a:gd fmla="*/ 12 w 41" name="T110"/>
                  <a:gd fmla="*/ 55 h 72" name="T111"/>
                  <a:gd fmla="*/ 19 w 41" name="T112"/>
                  <a:gd fmla="*/ 55 h 72" name="T113"/>
                  <a:gd fmla="*/ 30 w 41" name="T114"/>
                  <a:gd fmla="*/ 67 h 72" name="T115"/>
                  <a:gd fmla="*/ 12 w 41" name="T116"/>
                  <a:gd fmla="*/ 56 h 72" name="T117"/>
                  <a:gd fmla="*/ 25 w 41" name="T118"/>
                  <a:gd fmla="*/ 55 h 72" name="T119"/>
                  <a:gd fmla="*/ 34 w 41" name="T120"/>
                  <a:gd fmla="*/ 55 h 72" name="T121"/>
                  <a:gd fmla="*/ 34 w 41" name="T122"/>
                  <a:gd fmla="*/ 65 h 72" name="T123"/>
                  <a:gd fmla="*/ 25 w 41" name="T124"/>
                  <a:gd fmla="*/ 55 h 72" name="T1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b="b" l="0" r="r" t="0"/>
                <a:pathLst>
                  <a:path h="72" w="41">
                    <a:moveTo>
                      <a:pt x="41" y="36"/>
                    </a:moveTo>
                    <a:cubicBezTo>
                      <a:pt x="41" y="34"/>
                      <a:pt x="40" y="33"/>
                      <a:pt x="38" y="32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2"/>
                      <a:pt x="38" y="2"/>
                      <a:pt x="38" y="2"/>
                    </a:cubicBezTo>
                    <a:cubicBezTo>
                      <a:pt x="38" y="0"/>
                      <a:pt x="38" y="0"/>
                      <a:pt x="38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41"/>
                      <a:pt x="1" y="46"/>
                      <a:pt x="3" y="50"/>
                    </a:cubicBezTo>
                    <a:cubicBezTo>
                      <a:pt x="2" y="51"/>
                      <a:pt x="1" y="52"/>
                      <a:pt x="1" y="53"/>
                    </a:cubicBezTo>
                    <a:cubicBezTo>
                      <a:pt x="1" y="56"/>
                      <a:pt x="4" y="59"/>
                      <a:pt x="7" y="59"/>
                    </a:cubicBezTo>
                    <a:cubicBezTo>
                      <a:pt x="7" y="59"/>
                      <a:pt x="7" y="59"/>
                      <a:pt x="8" y="59"/>
                    </a:cubicBezTo>
                    <a:cubicBezTo>
                      <a:pt x="14" y="67"/>
                      <a:pt x="25" y="72"/>
                      <a:pt x="36" y="72"/>
                    </a:cubicBezTo>
                    <a:cubicBezTo>
                      <a:pt x="38" y="72"/>
                      <a:pt x="38" y="72"/>
                      <a:pt x="38" y="72"/>
                    </a:cubicBezTo>
                    <a:cubicBezTo>
                      <a:pt x="38" y="70"/>
                      <a:pt x="38" y="70"/>
                      <a:pt x="38" y="70"/>
                    </a:cubicBezTo>
                    <a:cubicBezTo>
                      <a:pt x="38" y="67"/>
                      <a:pt x="38" y="67"/>
                      <a:pt x="38" y="67"/>
                    </a:cubicBezTo>
                    <a:cubicBezTo>
                      <a:pt x="38" y="41"/>
                      <a:pt x="38" y="41"/>
                      <a:pt x="38" y="41"/>
                    </a:cubicBezTo>
                    <a:cubicBezTo>
                      <a:pt x="40" y="40"/>
                      <a:pt x="41" y="38"/>
                      <a:pt x="41" y="36"/>
                    </a:cubicBezTo>
                    <a:close/>
                    <a:moveTo>
                      <a:pt x="11" y="50"/>
                    </a:moveTo>
                    <a:cubicBezTo>
                      <a:pt x="10" y="49"/>
                      <a:pt x="9" y="48"/>
                      <a:pt x="7" y="48"/>
                    </a:cubicBezTo>
                    <a:cubicBezTo>
                      <a:pt x="7" y="48"/>
                      <a:pt x="7" y="48"/>
                      <a:pt x="7" y="48"/>
                    </a:cubicBezTo>
                    <a:cubicBezTo>
                      <a:pt x="5" y="45"/>
                      <a:pt x="5" y="41"/>
                      <a:pt x="5" y="38"/>
                    </a:cubicBezTo>
                    <a:cubicBezTo>
                      <a:pt x="15" y="38"/>
                      <a:pt x="15" y="38"/>
                      <a:pt x="15" y="38"/>
                    </a:cubicBezTo>
                    <a:cubicBezTo>
                      <a:pt x="15" y="42"/>
                      <a:pt x="16" y="46"/>
                      <a:pt x="17" y="50"/>
                    </a:cubicBezTo>
                    <a:lnTo>
                      <a:pt x="11" y="50"/>
                    </a:lnTo>
                    <a:close/>
                    <a:moveTo>
                      <a:pt x="16" y="22"/>
                    </a:moveTo>
                    <a:cubicBezTo>
                      <a:pt x="17" y="22"/>
                      <a:pt x="17" y="23"/>
                      <a:pt x="17" y="23"/>
                    </a:cubicBezTo>
                    <a:cubicBezTo>
                      <a:pt x="16" y="26"/>
                      <a:pt x="15" y="30"/>
                      <a:pt x="15" y="33"/>
                    </a:cubicBezTo>
                    <a:cubicBezTo>
                      <a:pt x="5" y="33"/>
                      <a:pt x="5" y="33"/>
                      <a:pt x="5" y="33"/>
                    </a:cubicBezTo>
                    <a:cubicBezTo>
                      <a:pt x="5" y="29"/>
                      <a:pt x="6" y="25"/>
                      <a:pt x="8" y="22"/>
                    </a:cubicBezTo>
                    <a:lnTo>
                      <a:pt x="16" y="22"/>
                    </a:lnTo>
                    <a:close/>
                    <a:moveTo>
                      <a:pt x="34" y="22"/>
                    </a:moveTo>
                    <a:cubicBezTo>
                      <a:pt x="34" y="31"/>
                      <a:pt x="34" y="31"/>
                      <a:pt x="34" y="31"/>
                    </a:cubicBezTo>
                    <a:cubicBezTo>
                      <a:pt x="32" y="31"/>
                      <a:pt x="31" y="32"/>
                      <a:pt x="31" y="33"/>
                    </a:cubicBezTo>
                    <a:cubicBezTo>
                      <a:pt x="19" y="33"/>
                      <a:pt x="19" y="33"/>
                      <a:pt x="19" y="33"/>
                    </a:cubicBezTo>
                    <a:cubicBezTo>
                      <a:pt x="20" y="30"/>
                      <a:pt x="20" y="28"/>
                      <a:pt x="21" y="25"/>
                    </a:cubicBezTo>
                    <a:cubicBezTo>
                      <a:pt x="23" y="25"/>
                      <a:pt x="25" y="24"/>
                      <a:pt x="26" y="22"/>
                    </a:cubicBezTo>
                    <a:lnTo>
                      <a:pt x="34" y="22"/>
                    </a:lnTo>
                    <a:close/>
                    <a:moveTo>
                      <a:pt x="19" y="38"/>
                    </a:moveTo>
                    <a:cubicBezTo>
                      <a:pt x="30" y="38"/>
                      <a:pt x="30" y="38"/>
                      <a:pt x="30" y="38"/>
                    </a:cubicBezTo>
                    <a:cubicBezTo>
                      <a:pt x="31" y="40"/>
                      <a:pt x="32" y="41"/>
                      <a:pt x="34" y="41"/>
                    </a:cubicBezTo>
                    <a:cubicBezTo>
                      <a:pt x="34" y="50"/>
                      <a:pt x="34" y="50"/>
                      <a:pt x="34" y="50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21" y="46"/>
                      <a:pt x="20" y="42"/>
                      <a:pt x="19" y="38"/>
                    </a:cubicBezTo>
                    <a:close/>
                    <a:moveTo>
                      <a:pt x="34" y="8"/>
                    </a:moveTo>
                    <a:cubicBezTo>
                      <a:pt x="34" y="17"/>
                      <a:pt x="34" y="17"/>
                      <a:pt x="34" y="17"/>
                    </a:cubicBezTo>
                    <a:cubicBezTo>
                      <a:pt x="26" y="17"/>
                      <a:pt x="26" y="17"/>
                      <a:pt x="26" y="17"/>
                    </a:cubicBezTo>
                    <a:cubicBezTo>
                      <a:pt x="26" y="17"/>
                      <a:pt x="26" y="17"/>
                      <a:pt x="25" y="16"/>
                    </a:cubicBezTo>
                    <a:cubicBezTo>
                      <a:pt x="28" y="13"/>
                      <a:pt x="31" y="10"/>
                      <a:pt x="34" y="8"/>
                    </a:cubicBezTo>
                    <a:close/>
                    <a:moveTo>
                      <a:pt x="30" y="5"/>
                    </a:moveTo>
                    <a:cubicBezTo>
                      <a:pt x="26" y="8"/>
                      <a:pt x="24" y="11"/>
                      <a:pt x="22" y="14"/>
                    </a:cubicBezTo>
                    <a:cubicBezTo>
                      <a:pt x="21" y="14"/>
                      <a:pt x="21" y="14"/>
                      <a:pt x="21" y="14"/>
                    </a:cubicBezTo>
                    <a:cubicBezTo>
                      <a:pt x="19" y="14"/>
                      <a:pt x="17" y="15"/>
                      <a:pt x="16" y="17"/>
                    </a:cubicBezTo>
                    <a:cubicBezTo>
                      <a:pt x="11" y="17"/>
                      <a:pt x="11" y="17"/>
                      <a:pt x="11" y="17"/>
                    </a:cubicBezTo>
                    <a:cubicBezTo>
                      <a:pt x="15" y="11"/>
                      <a:pt x="22" y="7"/>
                      <a:pt x="30" y="5"/>
                    </a:cubicBezTo>
                    <a:close/>
                    <a:moveTo>
                      <a:pt x="12" y="56"/>
                    </a:moveTo>
                    <a:cubicBezTo>
                      <a:pt x="12" y="56"/>
                      <a:pt x="12" y="55"/>
                      <a:pt x="12" y="55"/>
                    </a:cubicBezTo>
                    <a:cubicBezTo>
                      <a:pt x="19" y="55"/>
                      <a:pt x="19" y="55"/>
                      <a:pt x="19" y="55"/>
                    </a:cubicBezTo>
                    <a:cubicBezTo>
                      <a:pt x="22" y="59"/>
                      <a:pt x="25" y="64"/>
                      <a:pt x="30" y="67"/>
                    </a:cubicBezTo>
                    <a:cubicBezTo>
                      <a:pt x="22" y="66"/>
                      <a:pt x="16" y="62"/>
                      <a:pt x="12" y="56"/>
                    </a:cubicBezTo>
                    <a:close/>
                    <a:moveTo>
                      <a:pt x="25" y="55"/>
                    </a:moveTo>
                    <a:cubicBezTo>
                      <a:pt x="34" y="55"/>
                      <a:pt x="34" y="55"/>
                      <a:pt x="34" y="55"/>
                    </a:cubicBezTo>
                    <a:cubicBezTo>
                      <a:pt x="34" y="65"/>
                      <a:pt x="34" y="65"/>
                      <a:pt x="34" y="65"/>
                    </a:cubicBezTo>
                    <a:cubicBezTo>
                      <a:pt x="30" y="62"/>
                      <a:pt x="27" y="59"/>
                      <a:pt x="25" y="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13"/>
              <p:cNvSpPr/>
              <p:nvPr/>
            </p:nvSpPr>
            <p:spPr bwMode="auto">
              <a:xfrm>
                <a:off x="5489575" y="3917950"/>
                <a:ext cx="347663" cy="615950"/>
              </a:xfrm>
              <a:custGeom>
                <a:gdLst>
                  <a:gd fmla="*/ 9 w 39" name="T0"/>
                  <a:gd fmla="*/ 10 h 69" name="T1"/>
                  <a:gd fmla="*/ 35 w 39" name="T2"/>
                  <a:gd fmla="*/ 43 h 69" name="T3"/>
                  <a:gd fmla="*/ 29 w 39" name="T4"/>
                  <a:gd fmla="*/ 62 h 69" name="T5"/>
                  <a:gd fmla="*/ 29 w 39" name="T6"/>
                  <a:gd fmla="*/ 69 h 69" name="T7"/>
                  <a:gd fmla="*/ 39 w 39" name="T8"/>
                  <a:gd fmla="*/ 43 h 69" name="T9"/>
                  <a:gd fmla="*/ 9 w 39" name="T10"/>
                  <a:gd fmla="*/ 5 h 69" name="T11"/>
                  <a:gd fmla="*/ 15 w 39" name="T12"/>
                  <a:gd fmla="*/ 0 h 69" name="T13"/>
                  <a:gd fmla="*/ 8 w 39" name="T14"/>
                  <a:gd fmla="*/ 0 h 69" name="T15"/>
                  <a:gd fmla="*/ 0 w 39" name="T16"/>
                  <a:gd fmla="*/ 7 h 69" name="T17"/>
                  <a:gd fmla="*/ 7 w 39" name="T18"/>
                  <a:gd fmla="*/ 15 h 69" name="T19"/>
                  <a:gd fmla="*/ 14 w 39" name="T20"/>
                  <a:gd fmla="*/ 15 h 69" name="T21"/>
                  <a:gd fmla="*/ 9 w 39" name="T22"/>
                  <a:gd fmla="*/ 10 h 6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69" w="39">
                    <a:moveTo>
                      <a:pt x="9" y="10"/>
                    </a:moveTo>
                    <a:cubicBezTo>
                      <a:pt x="24" y="14"/>
                      <a:pt x="35" y="28"/>
                      <a:pt x="35" y="43"/>
                    </a:cubicBezTo>
                    <a:cubicBezTo>
                      <a:pt x="35" y="50"/>
                      <a:pt x="33" y="57"/>
                      <a:pt x="29" y="62"/>
                    </a:cubicBezTo>
                    <a:cubicBezTo>
                      <a:pt x="29" y="69"/>
                      <a:pt x="29" y="69"/>
                      <a:pt x="29" y="69"/>
                    </a:cubicBezTo>
                    <a:cubicBezTo>
                      <a:pt x="35" y="62"/>
                      <a:pt x="39" y="53"/>
                      <a:pt x="39" y="43"/>
                    </a:cubicBezTo>
                    <a:cubicBezTo>
                      <a:pt x="39" y="25"/>
                      <a:pt x="26" y="9"/>
                      <a:pt x="9" y="5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14" y="15"/>
                      <a:pt x="14" y="15"/>
                      <a:pt x="14" y="15"/>
                    </a:cubicBezTo>
                    <a:lnTo>
                      <a:pt x="9" y="1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2917371" y="3714564"/>
              <a:ext cx="3178629" cy="1478928"/>
              <a:chOff x="2917371" y="3714564"/>
              <a:chExt cx="3178629" cy="1478928"/>
            </a:xfrm>
          </p:grpSpPr>
          <p:sp>
            <p:nvSpPr>
              <p:cNvPr id="11" name="矩形 10"/>
              <p:cNvSpPr/>
              <p:nvPr/>
            </p:nvSpPr>
            <p:spPr>
              <a:xfrm>
                <a:off x="2917371" y="3714564"/>
                <a:ext cx="3178629" cy="1478928"/>
              </a:xfrm>
              <a:prstGeom prst="rect">
                <a:avLst/>
              </a:prstGeom>
              <a:solidFill>
                <a:schemeClr val="accent3">
                  <a:lumMod val="75000"/>
                  <a:alpha val="86000"/>
                </a:schemeClr>
              </a:solidFill>
              <a:ln>
                <a:noFill/>
              </a:ln>
              <a:effectLst>
                <a:innerShdw blurRad="825500" dir="18900000" dist="2794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0" name="文本框 19"/>
              <p:cNvSpPr txBox="1"/>
              <p:nvPr/>
            </p:nvSpPr>
            <p:spPr>
              <a:xfrm>
                <a:off x="3135365" y="3755401"/>
                <a:ext cx="595630" cy="5791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200"/>
                  <a:t>03</a:t>
                </a: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3089610" y="4279582"/>
                <a:ext cx="2964508" cy="828649"/>
                <a:chOff x="1767149" y="1910679"/>
                <a:chExt cx="2964508" cy="828649"/>
              </a:xfrm>
            </p:grpSpPr>
            <p:sp>
              <p:nvSpPr>
                <p:cNvPr id="22" name="文本框 21"/>
                <p:cNvSpPr txBox="1"/>
                <p:nvPr/>
              </p:nvSpPr>
              <p:spPr>
                <a:xfrm>
                  <a:off x="1767149" y="1910679"/>
                  <a:ext cx="1071880" cy="3048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b="1" lang="zh-CN" sz="1400">
                      <a:solidFill>
                        <a:schemeClr val="bg1"/>
                      </a:solidFill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23" name="矩形 22"/>
                <p:cNvSpPr/>
                <p:nvPr/>
              </p:nvSpPr>
              <p:spPr>
                <a:xfrm>
                  <a:off x="1767149" y="2277663"/>
                  <a:ext cx="2964508" cy="457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altLang="zh-CN" kern="100" lang="zh-CN" sz="1200">
                      <a:solidFill>
                        <a:schemeClr val="bg1"/>
                      </a:solidFill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35" name="组合 34"/>
          <p:cNvGrpSpPr/>
          <p:nvPr/>
        </p:nvGrpSpPr>
        <p:grpSpPr>
          <a:xfrm>
            <a:off x="6096000" y="2237410"/>
            <a:ext cx="3203221" cy="1478928"/>
            <a:chOff x="6096000" y="2237410"/>
            <a:chExt cx="3203221" cy="1478928"/>
          </a:xfrm>
        </p:grpSpPr>
        <p:grpSp>
          <p:nvGrpSpPr>
            <p:cNvPr id="30" name="Group 4"/>
            <p:cNvGrpSpPr>
              <a:grpSpLocks noChangeAspect="1"/>
            </p:cNvGrpSpPr>
            <p:nvPr/>
          </p:nvGrpSpPr>
          <p:grpSpPr>
            <a:xfrm>
              <a:off x="6565634" y="2364684"/>
              <a:ext cx="823913" cy="636588"/>
              <a:chOff x="4435" y="926"/>
              <a:chExt cx="519" cy="401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2" name="Freeform 5"/>
              <p:cNvSpPr/>
              <p:nvPr/>
            </p:nvSpPr>
            <p:spPr bwMode="auto">
              <a:xfrm>
                <a:off x="4672" y="1003"/>
                <a:ext cx="112" cy="170"/>
              </a:xfrm>
              <a:custGeom>
                <a:gdLst>
                  <a:gd fmla="*/ 36 w 47" name="T0"/>
                  <a:gd fmla="*/ 33 h 71" name="T1"/>
                  <a:gd fmla="*/ 30 w 47" name="T2"/>
                  <a:gd fmla="*/ 32 h 71" name="T3"/>
                  <a:gd fmla="*/ 24 w 47" name="T4"/>
                  <a:gd fmla="*/ 30 h 71" name="T5"/>
                  <a:gd fmla="*/ 19 w 47" name="T6"/>
                  <a:gd fmla="*/ 29 h 71" name="T7"/>
                  <a:gd fmla="*/ 15 w 47" name="T8"/>
                  <a:gd fmla="*/ 28 h 71" name="T9"/>
                  <a:gd fmla="*/ 13 w 47" name="T10"/>
                  <a:gd fmla="*/ 26 h 71" name="T11"/>
                  <a:gd fmla="*/ 12 w 47" name="T12"/>
                  <a:gd fmla="*/ 23 h 71" name="T13"/>
                  <a:gd fmla="*/ 12 w 47" name="T14"/>
                  <a:gd fmla="*/ 20 h 71" name="T15"/>
                  <a:gd fmla="*/ 15 w 47" name="T16"/>
                  <a:gd fmla="*/ 18 h 71" name="T17"/>
                  <a:gd fmla="*/ 18 w 47" name="T18"/>
                  <a:gd fmla="*/ 17 h 71" name="T19"/>
                  <a:gd fmla="*/ 23 w 47" name="T20"/>
                  <a:gd fmla="*/ 17 h 71" name="T21"/>
                  <a:gd fmla="*/ 31 w 47" name="T22"/>
                  <a:gd fmla="*/ 17 h 71" name="T23"/>
                  <a:gd fmla="*/ 36 w 47" name="T24"/>
                  <a:gd fmla="*/ 19 h 71" name="T25"/>
                  <a:gd fmla="*/ 38 w 47" name="T26"/>
                  <a:gd fmla="*/ 20 h 71" name="T27"/>
                  <a:gd fmla="*/ 39 w 47" name="T28"/>
                  <a:gd fmla="*/ 20 h 71" name="T29"/>
                  <a:gd fmla="*/ 42 w 47" name="T30"/>
                  <a:gd fmla="*/ 19 h 71" name="T31"/>
                  <a:gd fmla="*/ 43 w 47" name="T32"/>
                  <a:gd fmla="*/ 17 h 71" name="T33"/>
                  <a:gd fmla="*/ 42 w 47" name="T34"/>
                  <a:gd fmla="*/ 14 h 71" name="T35"/>
                  <a:gd fmla="*/ 38 w 47" name="T36"/>
                  <a:gd fmla="*/ 11 h 71" name="T37"/>
                  <a:gd fmla="*/ 32 w 47" name="T38"/>
                  <a:gd fmla="*/ 9 h 71" name="T39"/>
                  <a:gd fmla="*/ 25 w 47" name="T40"/>
                  <a:gd fmla="*/ 8 h 71" name="T41"/>
                  <a:gd fmla="*/ 25 w 47" name="T42"/>
                  <a:gd fmla="*/ 3 h 71" name="T43"/>
                  <a:gd fmla="*/ 22 w 47" name="T44"/>
                  <a:gd fmla="*/ 0 h 71" name="T45"/>
                  <a:gd fmla="*/ 19 w 47" name="T46"/>
                  <a:gd fmla="*/ 3 h 71" name="T47"/>
                  <a:gd fmla="*/ 19 w 47" name="T48"/>
                  <a:gd fmla="*/ 8 h 71" name="T49"/>
                  <a:gd fmla="*/ 14 w 47" name="T50"/>
                  <a:gd fmla="*/ 9 h 71" name="T51"/>
                  <a:gd fmla="*/ 6 w 47" name="T52"/>
                  <a:gd fmla="*/ 12 h 71" name="T53"/>
                  <a:gd fmla="*/ 1 w 47" name="T54"/>
                  <a:gd fmla="*/ 17 h 71" name="T55"/>
                  <a:gd fmla="*/ 0 w 47" name="T56"/>
                  <a:gd fmla="*/ 23 h 71" name="T57"/>
                  <a:gd fmla="*/ 1 w 47" name="T58"/>
                  <a:gd fmla="*/ 29 h 71" name="T59"/>
                  <a:gd fmla="*/ 4 w 47" name="T60"/>
                  <a:gd fmla="*/ 33 h 71" name="T61"/>
                  <a:gd fmla="*/ 9 w 47" name="T62"/>
                  <a:gd fmla="*/ 36 h 71" name="T63"/>
                  <a:gd fmla="*/ 14 w 47" name="T64"/>
                  <a:gd fmla="*/ 38 h 71" name="T65"/>
                  <a:gd fmla="*/ 21 w 47" name="T66"/>
                  <a:gd fmla="*/ 39 h 71" name="T67"/>
                  <a:gd fmla="*/ 28 w 47" name="T68"/>
                  <a:gd fmla="*/ 41 h 71" name="T69"/>
                  <a:gd fmla="*/ 33 w 47" name="T70"/>
                  <a:gd fmla="*/ 44 h 71" name="T71"/>
                  <a:gd fmla="*/ 35 w 47" name="T72"/>
                  <a:gd fmla="*/ 47 h 71" name="T73"/>
                  <a:gd fmla="*/ 34 w 47" name="T74"/>
                  <a:gd fmla="*/ 51 h 71" name="T75"/>
                  <a:gd fmla="*/ 31 w 47" name="T76"/>
                  <a:gd fmla="*/ 54 h 71" name="T77"/>
                  <a:gd fmla="*/ 28 w 47" name="T78"/>
                  <a:gd fmla="*/ 55 h 71" name="T79"/>
                  <a:gd fmla="*/ 23 w 47" name="T80"/>
                  <a:gd fmla="*/ 56 h 71" name="T81"/>
                  <a:gd fmla="*/ 17 w 47" name="T82"/>
                  <a:gd fmla="*/ 55 h 71" name="T83"/>
                  <a:gd fmla="*/ 11 w 47" name="T84"/>
                  <a:gd fmla="*/ 53 h 71" name="T85"/>
                  <a:gd fmla="*/ 7 w 47" name="T86"/>
                  <a:gd fmla="*/ 51 h 71" name="T87"/>
                  <a:gd fmla="*/ 4 w 47" name="T88"/>
                  <a:gd fmla="*/ 51 h 71" name="T89"/>
                  <a:gd fmla="*/ 1 w 47" name="T90"/>
                  <a:gd fmla="*/ 52 h 71" name="T91"/>
                  <a:gd fmla="*/ 0 w 47" name="T92"/>
                  <a:gd fmla="*/ 54 h 71" name="T93"/>
                  <a:gd fmla="*/ 1 w 47" name="T94"/>
                  <a:gd fmla="*/ 58 h 71" name="T95"/>
                  <a:gd fmla="*/ 6 w 47" name="T96"/>
                  <a:gd fmla="*/ 61 h 71" name="T97"/>
                  <a:gd fmla="*/ 14 w 47" name="T98"/>
                  <a:gd fmla="*/ 63 h 71" name="T99"/>
                  <a:gd fmla="*/ 19 w 47" name="T100"/>
                  <a:gd fmla="*/ 64 h 71" name="T101"/>
                  <a:gd fmla="*/ 19 w 47" name="T102"/>
                  <a:gd fmla="*/ 68 h 71" name="T103"/>
                  <a:gd fmla="*/ 22 w 47" name="T104"/>
                  <a:gd fmla="*/ 71 h 71" name="T105"/>
                  <a:gd fmla="*/ 25 w 47" name="T106"/>
                  <a:gd fmla="*/ 68 h 71" name="T107"/>
                  <a:gd fmla="*/ 25 w 47" name="T108"/>
                  <a:gd fmla="*/ 64 h 71" name="T109"/>
                  <a:gd fmla="*/ 32 w 47" name="T110"/>
                  <a:gd fmla="*/ 63 h 71" name="T111"/>
                  <a:gd fmla="*/ 40 w 47" name="T112"/>
                  <a:gd fmla="*/ 59 h 71" name="T113"/>
                  <a:gd fmla="*/ 45 w 47" name="T114"/>
                  <a:gd fmla="*/ 54 h 71" name="T115"/>
                  <a:gd fmla="*/ 47 w 47" name="T116"/>
                  <a:gd fmla="*/ 46 h 71" name="T117"/>
                  <a:gd fmla="*/ 44 w 47" name="T118"/>
                  <a:gd fmla="*/ 38 h 71" name="T119"/>
                  <a:gd fmla="*/ 36 w 47" name="T120"/>
                  <a:gd fmla="*/ 33 h 71" name="T1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b="b" l="0" r="r" t="0"/>
                <a:pathLst>
                  <a:path h="71" w="47">
                    <a:moveTo>
                      <a:pt x="36" y="33"/>
                    </a:moveTo>
                    <a:cubicBezTo>
                      <a:pt x="34" y="33"/>
                      <a:pt x="32" y="32"/>
                      <a:pt x="30" y="32"/>
                    </a:cubicBezTo>
                    <a:cubicBezTo>
                      <a:pt x="28" y="31"/>
                      <a:pt x="26" y="31"/>
                      <a:pt x="24" y="30"/>
                    </a:cubicBezTo>
                    <a:cubicBezTo>
                      <a:pt x="22" y="30"/>
                      <a:pt x="21" y="29"/>
                      <a:pt x="19" y="29"/>
                    </a:cubicBezTo>
                    <a:cubicBezTo>
                      <a:pt x="18" y="29"/>
                      <a:pt x="16" y="28"/>
                      <a:pt x="15" y="28"/>
                    </a:cubicBezTo>
                    <a:cubicBezTo>
                      <a:pt x="14" y="27"/>
                      <a:pt x="13" y="26"/>
                      <a:pt x="13" y="26"/>
                    </a:cubicBezTo>
                    <a:cubicBezTo>
                      <a:pt x="12" y="25"/>
                      <a:pt x="12" y="24"/>
                      <a:pt x="12" y="23"/>
                    </a:cubicBezTo>
                    <a:cubicBezTo>
                      <a:pt x="12" y="22"/>
                      <a:pt x="12" y="21"/>
                      <a:pt x="12" y="20"/>
                    </a:cubicBezTo>
                    <a:cubicBezTo>
                      <a:pt x="13" y="19"/>
                      <a:pt x="14" y="19"/>
                      <a:pt x="15" y="18"/>
                    </a:cubicBezTo>
                    <a:cubicBezTo>
                      <a:pt x="16" y="18"/>
                      <a:pt x="17" y="17"/>
                      <a:pt x="18" y="17"/>
                    </a:cubicBezTo>
                    <a:cubicBezTo>
                      <a:pt x="20" y="17"/>
                      <a:pt x="21" y="17"/>
                      <a:pt x="23" y="17"/>
                    </a:cubicBezTo>
                    <a:cubicBezTo>
                      <a:pt x="26" y="17"/>
                      <a:pt x="29" y="17"/>
                      <a:pt x="31" y="17"/>
                    </a:cubicBezTo>
                    <a:cubicBezTo>
                      <a:pt x="33" y="18"/>
                      <a:pt x="35" y="18"/>
                      <a:pt x="36" y="19"/>
                    </a:cubicBezTo>
                    <a:cubicBezTo>
                      <a:pt x="37" y="20"/>
                      <a:pt x="37" y="20"/>
                      <a:pt x="38" y="20"/>
                    </a:cubicBezTo>
                    <a:cubicBezTo>
                      <a:pt x="38" y="20"/>
                      <a:pt x="38" y="20"/>
                      <a:pt x="39" y="20"/>
                    </a:cubicBezTo>
                    <a:cubicBezTo>
                      <a:pt x="40" y="20"/>
                      <a:pt x="41" y="20"/>
                      <a:pt x="42" y="19"/>
                    </a:cubicBezTo>
                    <a:cubicBezTo>
                      <a:pt x="43" y="18"/>
                      <a:pt x="43" y="18"/>
                      <a:pt x="43" y="17"/>
                    </a:cubicBezTo>
                    <a:cubicBezTo>
                      <a:pt x="43" y="16"/>
                      <a:pt x="43" y="15"/>
                      <a:pt x="42" y="14"/>
                    </a:cubicBezTo>
                    <a:cubicBezTo>
                      <a:pt x="41" y="13"/>
                      <a:pt x="40" y="12"/>
                      <a:pt x="38" y="11"/>
                    </a:cubicBezTo>
                    <a:cubicBezTo>
                      <a:pt x="36" y="10"/>
                      <a:pt x="34" y="9"/>
                      <a:pt x="32" y="9"/>
                    </a:cubicBezTo>
                    <a:cubicBezTo>
                      <a:pt x="30" y="8"/>
                      <a:pt x="28" y="8"/>
                      <a:pt x="25" y="8"/>
                    </a:cubicBezTo>
                    <a:cubicBezTo>
                      <a:pt x="25" y="3"/>
                      <a:pt x="25" y="3"/>
                      <a:pt x="25" y="3"/>
                    </a:cubicBezTo>
                    <a:cubicBezTo>
                      <a:pt x="25" y="1"/>
                      <a:pt x="24" y="0"/>
                      <a:pt x="22" y="0"/>
                    </a:cubicBezTo>
                    <a:cubicBezTo>
                      <a:pt x="20" y="0"/>
                      <a:pt x="19" y="1"/>
                      <a:pt x="19" y="3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8"/>
                      <a:pt x="15" y="9"/>
                      <a:pt x="14" y="9"/>
                    </a:cubicBezTo>
                    <a:cubicBezTo>
                      <a:pt x="11" y="10"/>
                      <a:pt x="8" y="11"/>
                      <a:pt x="6" y="12"/>
                    </a:cubicBezTo>
                    <a:cubicBezTo>
                      <a:pt x="4" y="13"/>
                      <a:pt x="3" y="15"/>
                      <a:pt x="1" y="17"/>
                    </a:cubicBezTo>
                    <a:cubicBezTo>
                      <a:pt x="0" y="19"/>
                      <a:pt x="0" y="21"/>
                      <a:pt x="0" y="23"/>
                    </a:cubicBezTo>
                    <a:cubicBezTo>
                      <a:pt x="0" y="25"/>
                      <a:pt x="0" y="27"/>
                      <a:pt x="1" y="29"/>
                    </a:cubicBezTo>
                    <a:cubicBezTo>
                      <a:pt x="2" y="30"/>
                      <a:pt x="3" y="32"/>
                      <a:pt x="4" y="33"/>
                    </a:cubicBezTo>
                    <a:cubicBezTo>
                      <a:pt x="5" y="34"/>
                      <a:pt x="7" y="35"/>
                      <a:pt x="9" y="36"/>
                    </a:cubicBezTo>
                    <a:cubicBezTo>
                      <a:pt x="10" y="36"/>
                      <a:pt x="12" y="37"/>
                      <a:pt x="14" y="38"/>
                    </a:cubicBezTo>
                    <a:cubicBezTo>
                      <a:pt x="17" y="38"/>
                      <a:pt x="19" y="39"/>
                      <a:pt x="21" y="39"/>
                    </a:cubicBezTo>
                    <a:cubicBezTo>
                      <a:pt x="23" y="40"/>
                      <a:pt x="26" y="40"/>
                      <a:pt x="28" y="41"/>
                    </a:cubicBezTo>
                    <a:cubicBezTo>
                      <a:pt x="30" y="42"/>
                      <a:pt x="32" y="43"/>
                      <a:pt x="33" y="44"/>
                    </a:cubicBezTo>
                    <a:cubicBezTo>
                      <a:pt x="34" y="45"/>
                      <a:pt x="35" y="46"/>
                      <a:pt x="35" y="47"/>
                    </a:cubicBezTo>
                    <a:cubicBezTo>
                      <a:pt x="35" y="49"/>
                      <a:pt x="35" y="50"/>
                      <a:pt x="34" y="51"/>
                    </a:cubicBezTo>
                    <a:cubicBezTo>
                      <a:pt x="33" y="52"/>
                      <a:pt x="32" y="53"/>
                      <a:pt x="31" y="54"/>
                    </a:cubicBezTo>
                    <a:cubicBezTo>
                      <a:pt x="30" y="54"/>
                      <a:pt x="29" y="55"/>
                      <a:pt x="28" y="55"/>
                    </a:cubicBezTo>
                    <a:cubicBezTo>
                      <a:pt x="26" y="55"/>
                      <a:pt x="25" y="56"/>
                      <a:pt x="23" y="56"/>
                    </a:cubicBezTo>
                    <a:cubicBezTo>
                      <a:pt x="21" y="56"/>
                      <a:pt x="19" y="55"/>
                      <a:pt x="17" y="55"/>
                    </a:cubicBezTo>
                    <a:cubicBezTo>
                      <a:pt x="15" y="54"/>
                      <a:pt x="13" y="54"/>
                      <a:pt x="11" y="53"/>
                    </a:cubicBezTo>
                    <a:cubicBezTo>
                      <a:pt x="10" y="52"/>
                      <a:pt x="8" y="52"/>
                      <a:pt x="7" y="51"/>
                    </a:cubicBezTo>
                    <a:cubicBezTo>
                      <a:pt x="6" y="51"/>
                      <a:pt x="5" y="51"/>
                      <a:pt x="4" y="51"/>
                    </a:cubicBezTo>
                    <a:cubicBezTo>
                      <a:pt x="3" y="51"/>
                      <a:pt x="2" y="51"/>
                      <a:pt x="1" y="52"/>
                    </a:cubicBezTo>
                    <a:cubicBezTo>
                      <a:pt x="0" y="52"/>
                      <a:pt x="0" y="53"/>
                      <a:pt x="0" y="54"/>
                    </a:cubicBezTo>
                    <a:cubicBezTo>
                      <a:pt x="0" y="56"/>
                      <a:pt x="0" y="57"/>
                      <a:pt x="1" y="58"/>
                    </a:cubicBezTo>
                    <a:cubicBezTo>
                      <a:pt x="3" y="59"/>
                      <a:pt x="4" y="60"/>
                      <a:pt x="6" y="61"/>
                    </a:cubicBezTo>
                    <a:cubicBezTo>
                      <a:pt x="8" y="62"/>
                      <a:pt x="11" y="63"/>
                      <a:pt x="14" y="63"/>
                    </a:cubicBezTo>
                    <a:cubicBezTo>
                      <a:pt x="15" y="63"/>
                      <a:pt x="17" y="64"/>
                      <a:pt x="19" y="64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19" y="69"/>
                      <a:pt x="20" y="71"/>
                      <a:pt x="22" y="71"/>
                    </a:cubicBezTo>
                    <a:cubicBezTo>
                      <a:pt x="24" y="71"/>
                      <a:pt x="25" y="69"/>
                      <a:pt x="25" y="68"/>
                    </a:cubicBezTo>
                    <a:cubicBezTo>
                      <a:pt x="25" y="64"/>
                      <a:pt x="25" y="64"/>
                      <a:pt x="25" y="64"/>
                    </a:cubicBezTo>
                    <a:cubicBezTo>
                      <a:pt x="28" y="64"/>
                      <a:pt x="30" y="63"/>
                      <a:pt x="32" y="63"/>
                    </a:cubicBezTo>
                    <a:cubicBezTo>
                      <a:pt x="35" y="62"/>
                      <a:pt x="37" y="61"/>
                      <a:pt x="40" y="59"/>
                    </a:cubicBezTo>
                    <a:cubicBezTo>
                      <a:pt x="42" y="58"/>
                      <a:pt x="44" y="56"/>
                      <a:pt x="45" y="54"/>
                    </a:cubicBezTo>
                    <a:cubicBezTo>
                      <a:pt x="46" y="52"/>
                      <a:pt x="47" y="49"/>
                      <a:pt x="47" y="46"/>
                    </a:cubicBezTo>
                    <a:cubicBezTo>
                      <a:pt x="47" y="43"/>
                      <a:pt x="46" y="40"/>
                      <a:pt x="44" y="38"/>
                    </a:cubicBezTo>
                    <a:cubicBezTo>
                      <a:pt x="42" y="36"/>
                      <a:pt x="39" y="34"/>
                      <a:pt x="36" y="3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6"/>
              <p:cNvSpPr>
                <a:spLocks noEditPoints="1"/>
              </p:cNvSpPr>
              <p:nvPr/>
            </p:nvSpPr>
            <p:spPr bwMode="auto">
              <a:xfrm>
                <a:off x="4435" y="926"/>
                <a:ext cx="519" cy="401"/>
              </a:xfrm>
              <a:custGeom>
                <a:gdLst>
                  <a:gd fmla="*/ 206 w 217" name="T0"/>
                  <a:gd fmla="*/ 66 h 167" name="T1"/>
                  <a:gd fmla="*/ 39 w 217" name="T2"/>
                  <a:gd fmla="*/ 66 h 167" name="T3"/>
                  <a:gd fmla="*/ 0 w 217" name="T4"/>
                  <a:gd fmla="*/ 124 h 167" name="T5"/>
                  <a:gd fmla="*/ 10 w 217" name="T6"/>
                  <a:gd fmla="*/ 147 h 167" name="T7"/>
                  <a:gd fmla="*/ 29 w 217" name="T8"/>
                  <a:gd fmla="*/ 160 h 167" name="T9"/>
                  <a:gd fmla="*/ 57 w 217" name="T10"/>
                  <a:gd fmla="*/ 166 h 167" name="T11"/>
                  <a:gd fmla="*/ 123 w 217" name="T12"/>
                  <a:gd fmla="*/ 132 h 167" name="T13"/>
                  <a:gd fmla="*/ 217 w 217" name="T14"/>
                  <a:gd fmla="*/ 139 h 167" name="T15"/>
                  <a:gd fmla="*/ 76 w 217" name="T16"/>
                  <a:gd fmla="*/ 138 h 167" name="T17"/>
                  <a:gd fmla="*/ 66 w 217" name="T18"/>
                  <a:gd fmla="*/ 146 h 167" name="T19"/>
                  <a:gd fmla="*/ 61 w 217" name="T20"/>
                  <a:gd fmla="*/ 150 h 167" name="T21"/>
                  <a:gd fmla="*/ 56 w 217" name="T22"/>
                  <a:gd fmla="*/ 151 h 167" name="T23"/>
                  <a:gd fmla="*/ 52 w 217" name="T24"/>
                  <a:gd fmla="*/ 148 h 167" name="T25"/>
                  <a:gd fmla="*/ 42 w 217" name="T26"/>
                  <a:gd fmla="*/ 145 h 167" name="T27"/>
                  <a:gd fmla="*/ 41 w 217" name="T28"/>
                  <a:gd fmla="*/ 140 h 167" name="T29"/>
                  <a:gd fmla="*/ 45 w 217" name="T30"/>
                  <a:gd fmla="*/ 139 h 167" name="T31"/>
                  <a:gd fmla="*/ 54 w 217" name="T32"/>
                  <a:gd fmla="*/ 141 h 167" name="T33"/>
                  <a:gd fmla="*/ 62 w 217" name="T34"/>
                  <a:gd fmla="*/ 140 h 167" name="T35"/>
                  <a:gd fmla="*/ 67 w 217" name="T36"/>
                  <a:gd fmla="*/ 137 h 167" name="T37"/>
                  <a:gd fmla="*/ 66 w 217" name="T38"/>
                  <a:gd fmla="*/ 131 h 167" name="T39"/>
                  <a:gd fmla="*/ 56 w 217" name="T40"/>
                  <a:gd fmla="*/ 128 h 167" name="T41"/>
                  <a:gd fmla="*/ 45 w 217" name="T42"/>
                  <a:gd fmla="*/ 126 h 167" name="T43"/>
                  <a:gd fmla="*/ 39 w 217" name="T44"/>
                  <a:gd fmla="*/ 122 h 167" name="T45"/>
                  <a:gd fmla="*/ 38 w 217" name="T46"/>
                  <a:gd fmla="*/ 112 h 167" name="T47"/>
                  <a:gd fmla="*/ 47 w 217" name="T48"/>
                  <a:gd fmla="*/ 105 h 167" name="T49"/>
                  <a:gd fmla="*/ 51 w 217" name="T50"/>
                  <a:gd fmla="*/ 100 h 167" name="T51"/>
                  <a:gd fmla="*/ 56 w 217" name="T52"/>
                  <a:gd fmla="*/ 99 h 167" name="T53"/>
                  <a:gd fmla="*/ 62 w 217" name="T54"/>
                  <a:gd fmla="*/ 103 h 167" name="T55"/>
                  <a:gd fmla="*/ 70 w 217" name="T56"/>
                  <a:gd fmla="*/ 106 h 167" name="T57"/>
                  <a:gd fmla="*/ 71 w 217" name="T58"/>
                  <a:gd fmla="*/ 111 h 167" name="T59"/>
                  <a:gd fmla="*/ 67 w 217" name="T60"/>
                  <a:gd fmla="*/ 111 h 167" name="T61"/>
                  <a:gd fmla="*/ 62 w 217" name="T62"/>
                  <a:gd fmla="*/ 110 h 167" name="T63"/>
                  <a:gd fmla="*/ 52 w 217" name="T64"/>
                  <a:gd fmla="*/ 111 h 167" name="T65"/>
                  <a:gd fmla="*/ 47 w 217" name="T66"/>
                  <a:gd fmla="*/ 114 h 167" name="T67"/>
                  <a:gd fmla="*/ 48 w 217" name="T68"/>
                  <a:gd fmla="*/ 118 h 167" name="T69"/>
                  <a:gd fmla="*/ 54 w 217" name="T70"/>
                  <a:gd fmla="*/ 120 h 167" name="T71"/>
                  <a:gd fmla="*/ 62 w 217" name="T72"/>
                  <a:gd fmla="*/ 121 h 167" name="T73"/>
                  <a:gd fmla="*/ 74 w 217" name="T74"/>
                  <a:gd fmla="*/ 126 h 167" name="T75"/>
                  <a:gd fmla="*/ 76 w 217" name="T76"/>
                  <a:gd fmla="*/ 138 h 167" name="T77"/>
                  <a:gd fmla="*/ 156 w 217" name="T78"/>
                  <a:gd fmla="*/ 112 h 167" name="T79"/>
                  <a:gd fmla="*/ 112 w 217" name="T80"/>
                  <a:gd fmla="*/ 118 h 167" name="T81"/>
                  <a:gd fmla="*/ 56 w 217" name="T82"/>
                  <a:gd fmla="*/ 82 h 167" name="T83"/>
                  <a:gd fmla="*/ 123 w 217" name="T84"/>
                  <a:gd fmla="*/ 14 h 167" name="T85"/>
                  <a:gd fmla="*/ 184 w 217" name="T86"/>
                  <a:gd fmla="*/ 92 h 167" name="T87"/>
                  <a:gd fmla="*/ 193 w 217" name="T88"/>
                  <a:gd fmla="*/ 119 h 167" name="T8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b="b" l="0" r="r" t="0"/>
                <a:pathLst>
                  <a:path h="167" w="216">
                    <a:moveTo>
                      <a:pt x="197" y="96"/>
                    </a:moveTo>
                    <a:cubicBezTo>
                      <a:pt x="203" y="87"/>
                      <a:pt x="206" y="76"/>
                      <a:pt x="206" y="66"/>
                    </a:cubicBezTo>
                    <a:cubicBezTo>
                      <a:pt x="206" y="30"/>
                      <a:pt x="169" y="0"/>
                      <a:pt x="123" y="0"/>
                    </a:cubicBezTo>
                    <a:cubicBezTo>
                      <a:pt x="77" y="0"/>
                      <a:pt x="39" y="30"/>
                      <a:pt x="39" y="66"/>
                    </a:cubicBezTo>
                    <a:cubicBezTo>
                      <a:pt x="39" y="72"/>
                      <a:pt x="40" y="78"/>
                      <a:pt x="42" y="83"/>
                    </a:cubicBezTo>
                    <a:cubicBezTo>
                      <a:pt x="18" y="88"/>
                      <a:pt x="0" y="104"/>
                      <a:pt x="0" y="124"/>
                    </a:cubicBezTo>
                    <a:cubicBezTo>
                      <a:pt x="0" y="131"/>
                      <a:pt x="3" y="138"/>
                      <a:pt x="8" y="144"/>
                    </a:cubicBezTo>
                    <a:cubicBezTo>
                      <a:pt x="10" y="147"/>
                      <a:pt x="10" y="147"/>
                      <a:pt x="10" y="147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29" y="160"/>
                      <a:pt x="29" y="160"/>
                      <a:pt x="29" y="160"/>
                    </a:cubicBezTo>
                    <a:cubicBezTo>
                      <a:pt x="30" y="161"/>
                      <a:pt x="30" y="161"/>
                      <a:pt x="30" y="161"/>
                    </a:cubicBezTo>
                    <a:cubicBezTo>
                      <a:pt x="38" y="164"/>
                      <a:pt x="47" y="166"/>
                      <a:pt x="57" y="166"/>
                    </a:cubicBezTo>
                    <a:cubicBezTo>
                      <a:pt x="84" y="166"/>
                      <a:pt x="107" y="151"/>
                      <a:pt x="112" y="131"/>
                    </a:cubicBezTo>
                    <a:cubicBezTo>
                      <a:pt x="115" y="132"/>
                      <a:pt x="119" y="132"/>
                      <a:pt x="123" y="132"/>
                    </a:cubicBezTo>
                    <a:cubicBezTo>
                      <a:pt x="136" y="132"/>
                      <a:pt x="148" y="130"/>
                      <a:pt x="159" y="125"/>
                    </a:cubicBezTo>
                    <a:cubicBezTo>
                      <a:pt x="217" y="139"/>
                      <a:pt x="217" y="139"/>
                      <a:pt x="217" y="139"/>
                    </a:cubicBezTo>
                    <a:lnTo>
                      <a:pt x="197" y="96"/>
                    </a:lnTo>
                    <a:close/>
                    <a:moveTo>
                      <a:pt x="76" y="138"/>
                    </a:moveTo>
                    <a:cubicBezTo>
                      <a:pt x="75" y="140"/>
                      <a:pt x="74" y="141"/>
                      <a:pt x="72" y="143"/>
                    </a:cubicBezTo>
                    <a:cubicBezTo>
                      <a:pt x="70" y="144"/>
                      <a:pt x="68" y="145"/>
                      <a:pt x="66" y="146"/>
                    </a:cubicBezTo>
                    <a:cubicBezTo>
                      <a:pt x="65" y="147"/>
                      <a:pt x="63" y="147"/>
                      <a:pt x="61" y="147"/>
                    </a:cubicBezTo>
                    <a:cubicBezTo>
                      <a:pt x="61" y="150"/>
                      <a:pt x="61" y="150"/>
                      <a:pt x="61" y="150"/>
                    </a:cubicBezTo>
                    <a:cubicBezTo>
                      <a:pt x="62" y="152"/>
                      <a:pt x="60" y="153"/>
                      <a:pt x="59" y="153"/>
                    </a:cubicBezTo>
                    <a:cubicBezTo>
                      <a:pt x="57" y="154"/>
                      <a:pt x="56" y="152"/>
                      <a:pt x="56" y="151"/>
                    </a:cubicBezTo>
                    <a:cubicBezTo>
                      <a:pt x="56" y="148"/>
                      <a:pt x="56" y="148"/>
                      <a:pt x="56" y="148"/>
                    </a:cubicBezTo>
                    <a:cubicBezTo>
                      <a:pt x="54" y="148"/>
                      <a:pt x="53" y="148"/>
                      <a:pt x="52" y="148"/>
                    </a:cubicBezTo>
                    <a:cubicBezTo>
                      <a:pt x="49" y="148"/>
                      <a:pt x="47" y="147"/>
                      <a:pt x="46" y="147"/>
                    </a:cubicBezTo>
                    <a:cubicBezTo>
                      <a:pt x="44" y="146"/>
                      <a:pt x="43" y="146"/>
                      <a:pt x="42" y="145"/>
                    </a:cubicBezTo>
                    <a:cubicBezTo>
                      <a:pt x="41" y="144"/>
                      <a:pt x="40" y="143"/>
                      <a:pt x="40" y="142"/>
                    </a:cubicBezTo>
                    <a:cubicBezTo>
                      <a:pt x="40" y="141"/>
                      <a:pt x="40" y="140"/>
                      <a:pt x="41" y="140"/>
                    </a:cubicBezTo>
                    <a:cubicBezTo>
                      <a:pt x="41" y="139"/>
                      <a:pt x="42" y="139"/>
                      <a:pt x="43" y="139"/>
                    </a:cubicBezTo>
                    <a:cubicBezTo>
                      <a:pt x="44" y="139"/>
                      <a:pt x="44" y="139"/>
                      <a:pt x="45" y="139"/>
                    </a:cubicBezTo>
                    <a:cubicBezTo>
                      <a:pt x="46" y="139"/>
                      <a:pt x="48" y="140"/>
                      <a:pt x="49" y="140"/>
                    </a:cubicBezTo>
                    <a:cubicBezTo>
                      <a:pt x="50" y="140"/>
                      <a:pt x="52" y="141"/>
                      <a:pt x="54" y="141"/>
                    </a:cubicBezTo>
                    <a:cubicBezTo>
                      <a:pt x="55" y="141"/>
                      <a:pt x="57" y="141"/>
                      <a:pt x="59" y="141"/>
                    </a:cubicBezTo>
                    <a:cubicBezTo>
                      <a:pt x="60" y="141"/>
                      <a:pt x="61" y="141"/>
                      <a:pt x="62" y="140"/>
                    </a:cubicBezTo>
                    <a:cubicBezTo>
                      <a:pt x="63" y="140"/>
                      <a:pt x="64" y="139"/>
                      <a:pt x="65" y="139"/>
                    </a:cubicBezTo>
                    <a:cubicBezTo>
                      <a:pt x="66" y="138"/>
                      <a:pt x="66" y="137"/>
                      <a:pt x="67" y="137"/>
                    </a:cubicBezTo>
                    <a:cubicBezTo>
                      <a:pt x="67" y="136"/>
                      <a:pt x="67" y="135"/>
                      <a:pt x="67" y="134"/>
                    </a:cubicBezTo>
                    <a:cubicBezTo>
                      <a:pt x="67" y="133"/>
                      <a:pt x="67" y="132"/>
                      <a:pt x="66" y="131"/>
                    </a:cubicBezTo>
                    <a:cubicBezTo>
                      <a:pt x="65" y="130"/>
                      <a:pt x="63" y="129"/>
                      <a:pt x="62" y="129"/>
                    </a:cubicBezTo>
                    <a:cubicBezTo>
                      <a:pt x="60" y="129"/>
                      <a:pt x="58" y="128"/>
                      <a:pt x="56" y="128"/>
                    </a:cubicBezTo>
                    <a:cubicBezTo>
                      <a:pt x="54" y="128"/>
                      <a:pt x="52" y="128"/>
                      <a:pt x="50" y="127"/>
                    </a:cubicBezTo>
                    <a:cubicBezTo>
                      <a:pt x="49" y="127"/>
                      <a:pt x="47" y="127"/>
                      <a:pt x="45" y="126"/>
                    </a:cubicBezTo>
                    <a:cubicBezTo>
                      <a:pt x="44" y="126"/>
                      <a:pt x="43" y="125"/>
                      <a:pt x="42" y="125"/>
                    </a:cubicBezTo>
                    <a:cubicBezTo>
                      <a:pt x="40" y="124"/>
                      <a:pt x="40" y="123"/>
                      <a:pt x="39" y="122"/>
                    </a:cubicBezTo>
                    <a:cubicBezTo>
                      <a:pt x="38" y="120"/>
                      <a:pt x="38" y="119"/>
                      <a:pt x="38" y="117"/>
                    </a:cubicBezTo>
                    <a:cubicBezTo>
                      <a:pt x="37" y="115"/>
                      <a:pt x="38" y="114"/>
                      <a:pt x="38" y="112"/>
                    </a:cubicBezTo>
                    <a:cubicBezTo>
                      <a:pt x="39" y="110"/>
                      <a:pt x="40" y="109"/>
                      <a:pt x="42" y="108"/>
                    </a:cubicBezTo>
                    <a:cubicBezTo>
                      <a:pt x="43" y="106"/>
                      <a:pt x="45" y="105"/>
                      <a:pt x="47" y="105"/>
                    </a:cubicBezTo>
                    <a:cubicBezTo>
                      <a:pt x="49" y="104"/>
                      <a:pt x="50" y="104"/>
                      <a:pt x="51" y="104"/>
                    </a:cubicBezTo>
                    <a:cubicBezTo>
                      <a:pt x="51" y="100"/>
                      <a:pt x="51" y="100"/>
                      <a:pt x="51" y="100"/>
                    </a:cubicBezTo>
                    <a:cubicBezTo>
                      <a:pt x="51" y="98"/>
                      <a:pt x="52" y="97"/>
                      <a:pt x="53" y="97"/>
                    </a:cubicBezTo>
                    <a:cubicBezTo>
                      <a:pt x="55" y="96"/>
                      <a:pt x="56" y="98"/>
                      <a:pt x="56" y="99"/>
                    </a:cubicBezTo>
                    <a:cubicBezTo>
                      <a:pt x="57" y="103"/>
                      <a:pt x="57" y="103"/>
                      <a:pt x="57" y="103"/>
                    </a:cubicBezTo>
                    <a:cubicBezTo>
                      <a:pt x="59" y="103"/>
                      <a:pt x="60" y="103"/>
                      <a:pt x="62" y="103"/>
                    </a:cubicBezTo>
                    <a:cubicBezTo>
                      <a:pt x="64" y="103"/>
                      <a:pt x="66" y="104"/>
                      <a:pt x="67" y="104"/>
                    </a:cubicBezTo>
                    <a:cubicBezTo>
                      <a:pt x="68" y="105"/>
                      <a:pt x="69" y="105"/>
                      <a:pt x="70" y="106"/>
                    </a:cubicBezTo>
                    <a:cubicBezTo>
                      <a:pt x="71" y="107"/>
                      <a:pt x="71" y="108"/>
                      <a:pt x="71" y="109"/>
                    </a:cubicBezTo>
                    <a:cubicBezTo>
                      <a:pt x="72" y="109"/>
                      <a:pt x="71" y="110"/>
                      <a:pt x="71" y="111"/>
                    </a:cubicBezTo>
                    <a:cubicBezTo>
                      <a:pt x="70" y="111"/>
                      <a:pt x="69" y="111"/>
                      <a:pt x="68" y="111"/>
                    </a:cubicBezTo>
                    <a:cubicBezTo>
                      <a:pt x="68" y="111"/>
                      <a:pt x="68" y="111"/>
                      <a:pt x="67" y="111"/>
                    </a:cubicBezTo>
                    <a:cubicBezTo>
                      <a:pt x="67" y="111"/>
                      <a:pt x="67" y="111"/>
                      <a:pt x="66" y="111"/>
                    </a:cubicBezTo>
                    <a:cubicBezTo>
                      <a:pt x="65" y="111"/>
                      <a:pt x="64" y="110"/>
                      <a:pt x="62" y="110"/>
                    </a:cubicBezTo>
                    <a:cubicBezTo>
                      <a:pt x="60" y="110"/>
                      <a:pt x="58" y="110"/>
                      <a:pt x="56" y="110"/>
                    </a:cubicBezTo>
                    <a:cubicBezTo>
                      <a:pt x="54" y="110"/>
                      <a:pt x="53" y="110"/>
                      <a:pt x="52" y="111"/>
                    </a:cubicBezTo>
                    <a:cubicBezTo>
                      <a:pt x="51" y="111"/>
                      <a:pt x="50" y="111"/>
                      <a:pt x="49" y="112"/>
                    </a:cubicBezTo>
                    <a:cubicBezTo>
                      <a:pt x="48" y="112"/>
                      <a:pt x="48" y="113"/>
                      <a:pt x="47" y="114"/>
                    </a:cubicBezTo>
                    <a:cubicBezTo>
                      <a:pt x="47" y="115"/>
                      <a:pt x="47" y="115"/>
                      <a:pt x="47" y="116"/>
                    </a:cubicBezTo>
                    <a:cubicBezTo>
                      <a:pt x="47" y="117"/>
                      <a:pt x="47" y="117"/>
                      <a:pt x="48" y="118"/>
                    </a:cubicBezTo>
                    <a:cubicBezTo>
                      <a:pt x="49" y="119"/>
                      <a:pt x="49" y="119"/>
                      <a:pt x="50" y="119"/>
                    </a:cubicBezTo>
                    <a:cubicBezTo>
                      <a:pt x="51" y="120"/>
                      <a:pt x="52" y="120"/>
                      <a:pt x="54" y="120"/>
                    </a:cubicBezTo>
                    <a:cubicBezTo>
                      <a:pt x="55" y="120"/>
                      <a:pt x="56" y="121"/>
                      <a:pt x="58" y="121"/>
                    </a:cubicBezTo>
                    <a:cubicBezTo>
                      <a:pt x="59" y="121"/>
                      <a:pt x="61" y="121"/>
                      <a:pt x="62" y="121"/>
                    </a:cubicBezTo>
                    <a:cubicBezTo>
                      <a:pt x="64" y="122"/>
                      <a:pt x="65" y="122"/>
                      <a:pt x="67" y="122"/>
                    </a:cubicBezTo>
                    <a:cubicBezTo>
                      <a:pt x="70" y="123"/>
                      <a:pt x="72" y="124"/>
                      <a:pt x="74" y="126"/>
                    </a:cubicBezTo>
                    <a:cubicBezTo>
                      <a:pt x="75" y="127"/>
                      <a:pt x="76" y="129"/>
                      <a:pt x="77" y="132"/>
                    </a:cubicBezTo>
                    <a:cubicBezTo>
                      <a:pt x="77" y="134"/>
                      <a:pt x="77" y="136"/>
                      <a:pt x="76" y="138"/>
                    </a:cubicBezTo>
                    <a:close/>
                    <a:moveTo>
                      <a:pt x="158" y="111"/>
                    </a:move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6" y="116"/>
                      <a:pt x="134" y="119"/>
                      <a:pt x="123" y="119"/>
                    </a:cubicBezTo>
                    <a:cubicBezTo>
                      <a:pt x="119" y="119"/>
                      <a:pt x="116" y="118"/>
                      <a:pt x="112" y="118"/>
                    </a:cubicBezTo>
                    <a:cubicBezTo>
                      <a:pt x="108" y="98"/>
                      <a:pt x="85" y="82"/>
                      <a:pt x="57" y="82"/>
                    </a:cubicBezTo>
                    <a:cubicBezTo>
                      <a:pt x="56" y="82"/>
                      <a:pt x="56" y="82"/>
                      <a:pt x="56" y="82"/>
                    </a:cubicBezTo>
                    <a:cubicBezTo>
                      <a:pt x="54" y="77"/>
                      <a:pt x="53" y="72"/>
                      <a:pt x="53" y="66"/>
                    </a:cubicBezTo>
                    <a:cubicBezTo>
                      <a:pt x="53" y="37"/>
                      <a:pt x="84" y="14"/>
                      <a:pt x="123" y="14"/>
                    </a:cubicBezTo>
                    <a:cubicBezTo>
                      <a:pt x="161" y="14"/>
                      <a:pt x="193" y="37"/>
                      <a:pt x="193" y="66"/>
                    </a:cubicBezTo>
                    <a:cubicBezTo>
                      <a:pt x="193" y="75"/>
                      <a:pt x="190" y="84"/>
                      <a:pt x="184" y="92"/>
                    </a:cubicBezTo>
                    <a:cubicBezTo>
                      <a:pt x="182" y="95"/>
                      <a:pt x="182" y="95"/>
                      <a:pt x="182" y="95"/>
                    </a:cubicBezTo>
                    <a:cubicBezTo>
                      <a:pt x="193" y="119"/>
                      <a:pt x="193" y="119"/>
                      <a:pt x="193" y="119"/>
                    </a:cubicBezTo>
                    <a:lnTo>
                      <a:pt x="158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6096000" y="2237410"/>
              <a:ext cx="3203221" cy="1478928"/>
              <a:chOff x="6096000" y="2237410"/>
              <a:chExt cx="3203221" cy="1478928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6096000" y="2237410"/>
                <a:ext cx="3178629" cy="1478928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  <a:alpha val="91000"/>
                </a:schemeClr>
              </a:solidFill>
              <a:ln>
                <a:noFill/>
              </a:ln>
              <a:effectLst>
                <a:innerShdw blurRad="825500" dir="8100000" dist="279400">
                  <a:schemeClr val="accent5">
                    <a:lumMod val="50000"/>
                    <a:alpha val="50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4" name="文本框 23"/>
              <p:cNvSpPr txBox="1"/>
              <p:nvPr/>
            </p:nvSpPr>
            <p:spPr>
              <a:xfrm>
                <a:off x="8666495" y="2237410"/>
                <a:ext cx="595630" cy="57912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zh-CN" lang="en-US" smtClean="0" sz="3200"/>
                  <a:t>02</a:t>
                </a:r>
              </a:p>
            </p:txBody>
          </p:sp>
          <p:grpSp>
            <p:nvGrpSpPr>
              <p:cNvPr id="25" name="组合 24"/>
              <p:cNvGrpSpPr/>
              <p:nvPr/>
            </p:nvGrpSpPr>
            <p:grpSpPr>
              <a:xfrm>
                <a:off x="6334713" y="2801606"/>
                <a:ext cx="2964508" cy="769603"/>
                <a:chOff x="1767149" y="1969725"/>
                <a:chExt cx="2964508" cy="769603"/>
              </a:xfrm>
            </p:grpSpPr>
            <p:sp>
              <p:nvSpPr>
                <p:cNvPr id="26" name="文本框 25"/>
                <p:cNvSpPr txBox="1"/>
                <p:nvPr/>
              </p:nvSpPr>
              <p:spPr>
                <a:xfrm>
                  <a:off x="3566079" y="1969725"/>
                  <a:ext cx="1071880" cy="30480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b="1" lang="zh-CN" sz="1400">
                      <a:solidFill>
                        <a:schemeClr val="bg1"/>
                      </a:solidFill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27" name="矩形 26"/>
                <p:cNvSpPr/>
                <p:nvPr/>
              </p:nvSpPr>
              <p:spPr>
                <a:xfrm>
                  <a:off x="1767149" y="2277663"/>
                  <a:ext cx="2964508" cy="45720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r>
                    <a:rPr altLang="zh-CN" kern="100" lang="zh-CN" sz="1200">
                      <a:solidFill>
                        <a:schemeClr val="bg1"/>
                      </a:solidFill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48" name="Group 21"/>
          <p:cNvGrpSpPr>
            <a:grpSpLocks noChangeAspect="1"/>
          </p:cNvGrpSpPr>
          <p:nvPr/>
        </p:nvGrpSpPr>
        <p:grpSpPr>
          <a:xfrm>
            <a:off x="8944588" y="1395324"/>
            <a:ext cx="455023" cy="500634"/>
            <a:chOff x="3380" y="1654"/>
            <a:chExt cx="419" cy="461"/>
          </a:xfrm>
        </p:grpSpPr>
        <p:sp>
          <p:nvSpPr>
            <p:cNvPr id="50" name="Freeform 22"/>
            <p:cNvSpPr/>
            <p:nvPr/>
          </p:nvSpPr>
          <p:spPr bwMode="auto">
            <a:xfrm>
              <a:off x="3380" y="1698"/>
              <a:ext cx="418" cy="417"/>
            </a:xfrm>
            <a:custGeom>
              <a:gdLst>
                <a:gd fmla="*/ 418 w 418" name="T0"/>
                <a:gd fmla="*/ 325 h 417" name="T1"/>
                <a:gd fmla="*/ 302 w 418" name="T2"/>
                <a:gd fmla="*/ 417 h 417" name="T3"/>
                <a:gd fmla="*/ 0 w 418" name="T4"/>
                <a:gd fmla="*/ 417 h 417" name="T5"/>
                <a:gd fmla="*/ 0 w 418" name="T6"/>
                <a:gd fmla="*/ 0 h 417" name="T7"/>
                <a:gd fmla="*/ 418 w 418" name="T8"/>
                <a:gd fmla="*/ 0 h 417" name="T9"/>
                <a:gd fmla="*/ 418 w 418" name="T10"/>
                <a:gd fmla="*/ 325 h 417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17" w="418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  <a:lnTo>
                    <a:pt x="418" y="3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1" name="Freeform 23"/>
            <p:cNvSpPr/>
            <p:nvPr/>
          </p:nvSpPr>
          <p:spPr bwMode="auto">
            <a:xfrm>
              <a:off x="3380" y="1698"/>
              <a:ext cx="418" cy="417"/>
            </a:xfrm>
            <a:custGeom>
              <a:gdLst>
                <a:gd fmla="*/ 418 w 418" name="T0"/>
                <a:gd fmla="*/ 325 h 417" name="T1"/>
                <a:gd fmla="*/ 302 w 418" name="T2"/>
                <a:gd fmla="*/ 417 h 417" name="T3"/>
                <a:gd fmla="*/ 0 w 418" name="T4"/>
                <a:gd fmla="*/ 417 h 417" name="T5"/>
                <a:gd fmla="*/ 0 w 418" name="T6"/>
                <a:gd fmla="*/ 0 h 417" name="T7"/>
                <a:gd fmla="*/ 418 w 418" name="T8"/>
                <a:gd fmla="*/ 0 h 417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417" w="418">
                  <a:moveTo>
                    <a:pt x="418" y="325"/>
                  </a:moveTo>
                  <a:lnTo>
                    <a:pt x="302" y="417"/>
                  </a:lnTo>
                  <a:lnTo>
                    <a:pt x="0" y="417"/>
                  </a:lnTo>
                  <a:lnTo>
                    <a:pt x="0" y="0"/>
                  </a:lnTo>
                  <a:lnTo>
                    <a:pt x="418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2" name="Freeform 24"/>
            <p:cNvSpPr/>
            <p:nvPr/>
          </p:nvSpPr>
          <p:spPr bwMode="auto">
            <a:xfrm>
              <a:off x="3685" y="2024"/>
              <a:ext cx="114" cy="91"/>
            </a:xfrm>
            <a:custGeom>
              <a:gdLst>
                <a:gd fmla="*/ 0 w 114" name="T0"/>
                <a:gd fmla="*/ 91 h 91" name="T1"/>
                <a:gd fmla="*/ 0 w 114" name="T2"/>
                <a:gd fmla="*/ 0 h 91" name="T3"/>
                <a:gd fmla="*/ 114 w 114" name="T4"/>
                <a:gd fmla="*/ 0 h 91" name="T5"/>
                <a:gd fmla="*/ 0 w 114" name="T6"/>
                <a:gd fmla="*/ 91 h 91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91" w="114">
                  <a:moveTo>
                    <a:pt x="0" y="91"/>
                  </a:moveTo>
                  <a:lnTo>
                    <a:pt x="0" y="0"/>
                  </a:lnTo>
                  <a:lnTo>
                    <a:pt x="114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3" name="Freeform 25"/>
            <p:cNvSpPr>
              <a:spLocks noEditPoints="1"/>
            </p:cNvSpPr>
            <p:nvPr/>
          </p:nvSpPr>
          <p:spPr bwMode="auto">
            <a:xfrm>
              <a:off x="3455" y="1783"/>
              <a:ext cx="279" cy="97"/>
            </a:xfrm>
            <a:custGeom>
              <a:gdLst>
                <a:gd fmla="*/ 253 w 256" name="T0"/>
                <a:gd fmla="*/ 72 h 89" name="T1"/>
                <a:gd fmla="*/ 210 w 256" name="T2"/>
                <a:gd fmla="*/ 59 h 89" name="T3"/>
                <a:gd fmla="*/ 203 w 256" name="T4"/>
                <a:gd fmla="*/ 42 h 89" name="T5"/>
                <a:gd fmla="*/ 184 w 256" name="T6"/>
                <a:gd fmla="*/ 47 h 89" name="T7"/>
                <a:gd fmla="*/ 166 w 256" name="T8"/>
                <a:gd fmla="*/ 25 h 89" name="T9"/>
                <a:gd fmla="*/ 153 w 256" name="T10"/>
                <a:gd fmla="*/ 25 h 89" name="T11"/>
                <a:gd fmla="*/ 137 w 256" name="T12"/>
                <a:gd fmla="*/ 45 h 89" name="T13"/>
                <a:gd fmla="*/ 121 w 256" name="T14"/>
                <a:gd fmla="*/ 18 h 89" name="T15"/>
                <a:gd fmla="*/ 108 w 256" name="T16"/>
                <a:gd fmla="*/ 17 h 89" name="T17"/>
                <a:gd fmla="*/ 108 w 256" name="T18"/>
                <a:gd fmla="*/ 17 h 89" name="T19"/>
                <a:gd fmla="*/ 111 w 256" name="T20"/>
                <a:gd fmla="*/ 17 h 89" name="T21"/>
                <a:gd fmla="*/ 111 w 256" name="T22"/>
                <a:gd fmla="*/ 18 h 89" name="T23"/>
                <a:gd fmla="*/ 101 w 256" name="T24"/>
                <a:gd fmla="*/ 32 h 89" name="T25"/>
                <a:gd fmla="*/ 96 w 256" name="T26"/>
                <a:gd fmla="*/ 36 h 89" name="T27"/>
                <a:gd fmla="*/ 94 w 256" name="T28"/>
                <a:gd fmla="*/ 21 h 89" name="T29"/>
                <a:gd fmla="*/ 81 w 256" name="T30"/>
                <a:gd fmla="*/ 21 h 89" name="T31"/>
                <a:gd fmla="*/ 82 w 256" name="T32"/>
                <a:gd fmla="*/ 35 h 89" name="T33"/>
                <a:gd fmla="*/ 81 w 256" name="T34"/>
                <a:gd fmla="*/ 49 h 89" name="T35"/>
                <a:gd fmla="*/ 79 w 256" name="T36"/>
                <a:gd fmla="*/ 65 h 89" name="T37"/>
                <a:gd fmla="*/ 77 w 256" name="T38"/>
                <a:gd fmla="*/ 71 h 89" name="T39"/>
                <a:gd fmla="*/ 75 w 256" name="T40"/>
                <a:gd fmla="*/ 72 h 89" name="T41"/>
                <a:gd fmla="*/ 55 w 256" name="T42"/>
                <a:gd fmla="*/ 2 h 89" name="T43"/>
                <a:gd fmla="*/ 42 w 256" name="T44"/>
                <a:gd fmla="*/ 2 h 89" name="T45"/>
                <a:gd fmla="*/ 37 w 256" name="T46"/>
                <a:gd fmla="*/ 56 h 89" name="T47"/>
                <a:gd fmla="*/ 30 w 256" name="T48"/>
                <a:gd fmla="*/ 76 h 89" name="T49"/>
                <a:gd fmla="*/ 29 w 256" name="T50"/>
                <a:gd fmla="*/ 75 h 89" name="T51"/>
                <a:gd fmla="*/ 13 w 256" name="T52"/>
                <a:gd fmla="*/ 24 h 89" name="T53"/>
                <a:gd fmla="*/ 0 w 256" name="T54"/>
                <a:gd fmla="*/ 24 h 89" name="T55"/>
                <a:gd fmla="*/ 25 w 256" name="T56"/>
                <a:gd fmla="*/ 83 h 89" name="T57"/>
                <a:gd fmla="*/ 51 w 256" name="T58"/>
                <a:gd fmla="*/ 57 h 89" name="T59"/>
                <a:gd fmla="*/ 75 w 256" name="T60"/>
                <a:gd fmla="*/ 78 h 89" name="T61"/>
                <a:gd fmla="*/ 95 w 256" name="T62"/>
                <a:gd fmla="*/ 42 h 89" name="T63"/>
                <a:gd fmla="*/ 96 w 256" name="T64"/>
                <a:gd fmla="*/ 42 h 89" name="T65"/>
                <a:gd fmla="*/ 114 w 256" name="T66"/>
                <a:gd fmla="*/ 31 h 89" name="T67"/>
                <a:gd fmla="*/ 134 w 256" name="T68"/>
                <a:gd fmla="*/ 50 h 89" name="T69"/>
                <a:gd fmla="*/ 160 w 256" name="T70"/>
                <a:gd fmla="*/ 35 h 89" name="T71"/>
                <a:gd fmla="*/ 180 w 256" name="T72"/>
                <a:gd fmla="*/ 53 h 89" name="T73"/>
                <a:gd fmla="*/ 192 w 256" name="T74"/>
                <a:gd fmla="*/ 53 h 89" name="T75"/>
                <a:gd fmla="*/ 196 w 256" name="T76"/>
                <a:gd fmla="*/ 48 h 89" name="T77"/>
                <a:gd fmla="*/ 197 w 256" name="T78"/>
                <a:gd fmla="*/ 59 h 89" name="T79"/>
                <a:gd fmla="*/ 182 w 256" name="T80"/>
                <a:gd fmla="*/ 63 h 89" name="T81"/>
                <a:gd fmla="*/ 186 w 256" name="T82"/>
                <a:gd fmla="*/ 86 h 89" name="T83"/>
                <a:gd fmla="*/ 209 w 256" name="T84"/>
                <a:gd fmla="*/ 63 h 89" name="T85"/>
                <a:gd fmla="*/ 242 w 256" name="T86"/>
                <a:gd fmla="*/ 73 h 89" name="T87"/>
                <a:gd fmla="*/ 253 w 256" name="T88"/>
                <a:gd fmla="*/ 72 h 89" name="T89"/>
                <a:gd fmla="*/ 185 w 256" name="T90"/>
                <a:gd fmla="*/ 79 h 89" name="T91"/>
                <a:gd fmla="*/ 184 w 256" name="T92"/>
                <a:gd fmla="*/ 74 h 89" name="T93"/>
                <a:gd fmla="*/ 196 w 256" name="T94"/>
                <a:gd fmla="*/ 63 h 89" name="T95"/>
                <a:gd fmla="*/ 185 w 256" name="T96"/>
                <a:gd fmla="*/ 79 h 89" name="T9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b="b" l="0" r="r" t="0"/>
              <a:pathLst>
                <a:path h="89" w="256">
                  <a:moveTo>
                    <a:pt x="253" y="72"/>
                  </a:moveTo>
                  <a:cubicBezTo>
                    <a:pt x="243" y="66"/>
                    <a:pt x="226" y="60"/>
                    <a:pt x="210" y="59"/>
                  </a:cubicBezTo>
                  <a:cubicBezTo>
                    <a:pt x="212" y="52"/>
                    <a:pt x="211" y="45"/>
                    <a:pt x="203" y="42"/>
                  </a:cubicBezTo>
                  <a:cubicBezTo>
                    <a:pt x="196" y="39"/>
                    <a:pt x="189" y="43"/>
                    <a:pt x="184" y="47"/>
                  </a:cubicBezTo>
                  <a:cubicBezTo>
                    <a:pt x="176" y="41"/>
                    <a:pt x="173" y="32"/>
                    <a:pt x="166" y="25"/>
                  </a:cubicBezTo>
                  <a:cubicBezTo>
                    <a:pt x="164" y="23"/>
                    <a:pt x="154" y="23"/>
                    <a:pt x="153" y="25"/>
                  </a:cubicBezTo>
                  <a:cubicBezTo>
                    <a:pt x="152" y="27"/>
                    <a:pt x="140" y="48"/>
                    <a:pt x="137" y="45"/>
                  </a:cubicBezTo>
                  <a:cubicBezTo>
                    <a:pt x="129" y="40"/>
                    <a:pt x="125" y="26"/>
                    <a:pt x="121" y="18"/>
                  </a:cubicBezTo>
                  <a:cubicBezTo>
                    <a:pt x="120" y="16"/>
                    <a:pt x="110" y="15"/>
                    <a:pt x="108" y="17"/>
                  </a:cubicBezTo>
                  <a:cubicBezTo>
                    <a:pt x="108" y="17"/>
                    <a:pt x="108" y="17"/>
                    <a:pt x="108" y="17"/>
                  </a:cubicBezTo>
                  <a:cubicBezTo>
                    <a:pt x="108" y="17"/>
                    <a:pt x="111" y="17"/>
                    <a:pt x="111" y="17"/>
                  </a:cubicBezTo>
                  <a:cubicBezTo>
                    <a:pt x="111" y="18"/>
                    <a:pt x="111" y="18"/>
                    <a:pt x="111" y="18"/>
                  </a:cubicBezTo>
                  <a:cubicBezTo>
                    <a:pt x="107" y="23"/>
                    <a:pt x="104" y="28"/>
                    <a:pt x="101" y="32"/>
                  </a:cubicBezTo>
                  <a:cubicBezTo>
                    <a:pt x="99" y="36"/>
                    <a:pt x="97" y="36"/>
                    <a:pt x="96" y="36"/>
                  </a:cubicBezTo>
                  <a:cubicBezTo>
                    <a:pt x="96" y="30"/>
                    <a:pt x="95" y="25"/>
                    <a:pt x="94" y="21"/>
                  </a:cubicBezTo>
                  <a:cubicBezTo>
                    <a:pt x="94" y="19"/>
                    <a:pt x="82" y="19"/>
                    <a:pt x="81" y="21"/>
                  </a:cubicBezTo>
                  <a:cubicBezTo>
                    <a:pt x="80" y="27"/>
                    <a:pt x="80" y="32"/>
                    <a:pt x="82" y="35"/>
                  </a:cubicBezTo>
                  <a:cubicBezTo>
                    <a:pt x="82" y="40"/>
                    <a:pt x="82" y="44"/>
                    <a:pt x="81" y="49"/>
                  </a:cubicBezTo>
                  <a:cubicBezTo>
                    <a:pt x="81" y="54"/>
                    <a:pt x="80" y="59"/>
                    <a:pt x="79" y="65"/>
                  </a:cubicBezTo>
                  <a:cubicBezTo>
                    <a:pt x="79" y="67"/>
                    <a:pt x="78" y="69"/>
                    <a:pt x="77" y="71"/>
                  </a:cubicBezTo>
                  <a:cubicBezTo>
                    <a:pt x="74" y="76"/>
                    <a:pt x="73" y="76"/>
                    <a:pt x="75" y="72"/>
                  </a:cubicBezTo>
                  <a:cubicBezTo>
                    <a:pt x="59" y="60"/>
                    <a:pt x="54" y="21"/>
                    <a:pt x="55" y="2"/>
                  </a:cubicBezTo>
                  <a:cubicBezTo>
                    <a:pt x="55" y="0"/>
                    <a:pt x="42" y="0"/>
                    <a:pt x="42" y="2"/>
                  </a:cubicBezTo>
                  <a:cubicBezTo>
                    <a:pt x="41" y="21"/>
                    <a:pt x="40" y="39"/>
                    <a:pt x="37" y="56"/>
                  </a:cubicBezTo>
                  <a:cubicBezTo>
                    <a:pt x="35" y="63"/>
                    <a:pt x="33" y="70"/>
                    <a:pt x="30" y="76"/>
                  </a:cubicBezTo>
                  <a:cubicBezTo>
                    <a:pt x="30" y="76"/>
                    <a:pt x="29" y="75"/>
                    <a:pt x="29" y="75"/>
                  </a:cubicBezTo>
                  <a:cubicBezTo>
                    <a:pt x="20" y="60"/>
                    <a:pt x="18" y="41"/>
                    <a:pt x="13" y="24"/>
                  </a:cubicBezTo>
                  <a:cubicBezTo>
                    <a:pt x="12" y="21"/>
                    <a:pt x="0" y="23"/>
                    <a:pt x="0" y="24"/>
                  </a:cubicBezTo>
                  <a:cubicBezTo>
                    <a:pt x="5" y="39"/>
                    <a:pt x="8" y="79"/>
                    <a:pt x="25" y="83"/>
                  </a:cubicBezTo>
                  <a:cubicBezTo>
                    <a:pt x="41" y="87"/>
                    <a:pt x="48" y="74"/>
                    <a:pt x="51" y="57"/>
                  </a:cubicBezTo>
                  <a:cubicBezTo>
                    <a:pt x="56" y="68"/>
                    <a:pt x="64" y="77"/>
                    <a:pt x="75" y="78"/>
                  </a:cubicBezTo>
                  <a:cubicBezTo>
                    <a:pt x="92" y="79"/>
                    <a:pt x="96" y="60"/>
                    <a:pt x="95" y="42"/>
                  </a:cubicBezTo>
                  <a:cubicBezTo>
                    <a:pt x="96" y="42"/>
                    <a:pt x="96" y="42"/>
                    <a:pt x="96" y="42"/>
                  </a:cubicBezTo>
                  <a:cubicBezTo>
                    <a:pt x="105" y="42"/>
                    <a:pt x="110" y="37"/>
                    <a:pt x="114" y="31"/>
                  </a:cubicBezTo>
                  <a:cubicBezTo>
                    <a:pt x="118" y="40"/>
                    <a:pt x="124" y="49"/>
                    <a:pt x="134" y="50"/>
                  </a:cubicBezTo>
                  <a:cubicBezTo>
                    <a:pt x="147" y="51"/>
                    <a:pt x="154" y="44"/>
                    <a:pt x="160" y="35"/>
                  </a:cubicBezTo>
                  <a:cubicBezTo>
                    <a:pt x="165" y="42"/>
                    <a:pt x="170" y="49"/>
                    <a:pt x="180" y="53"/>
                  </a:cubicBezTo>
                  <a:cubicBezTo>
                    <a:pt x="182" y="54"/>
                    <a:pt x="190" y="55"/>
                    <a:pt x="192" y="53"/>
                  </a:cubicBezTo>
                  <a:cubicBezTo>
                    <a:pt x="192" y="52"/>
                    <a:pt x="194" y="50"/>
                    <a:pt x="196" y="48"/>
                  </a:cubicBezTo>
                  <a:cubicBezTo>
                    <a:pt x="198" y="52"/>
                    <a:pt x="198" y="55"/>
                    <a:pt x="197" y="59"/>
                  </a:cubicBezTo>
                  <a:cubicBezTo>
                    <a:pt x="192" y="59"/>
                    <a:pt x="186" y="61"/>
                    <a:pt x="182" y="63"/>
                  </a:cubicBezTo>
                  <a:cubicBezTo>
                    <a:pt x="168" y="70"/>
                    <a:pt x="167" y="89"/>
                    <a:pt x="186" y="86"/>
                  </a:cubicBezTo>
                  <a:cubicBezTo>
                    <a:pt x="194" y="85"/>
                    <a:pt x="205" y="74"/>
                    <a:pt x="209" y="63"/>
                  </a:cubicBezTo>
                  <a:cubicBezTo>
                    <a:pt x="222" y="64"/>
                    <a:pt x="236" y="70"/>
                    <a:pt x="242" y="73"/>
                  </a:cubicBezTo>
                  <a:cubicBezTo>
                    <a:pt x="245" y="74"/>
                    <a:pt x="256" y="73"/>
                    <a:pt x="253" y="72"/>
                  </a:cubicBezTo>
                  <a:close/>
                  <a:moveTo>
                    <a:pt x="185" y="79"/>
                  </a:moveTo>
                  <a:cubicBezTo>
                    <a:pt x="180" y="86"/>
                    <a:pt x="183" y="78"/>
                    <a:pt x="184" y="74"/>
                  </a:cubicBezTo>
                  <a:cubicBezTo>
                    <a:pt x="184" y="67"/>
                    <a:pt x="189" y="64"/>
                    <a:pt x="196" y="63"/>
                  </a:cubicBezTo>
                  <a:cubicBezTo>
                    <a:pt x="193" y="69"/>
                    <a:pt x="189" y="75"/>
                    <a:pt x="185" y="79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4" name="Freeform 26"/>
            <p:cNvSpPr/>
            <p:nvPr/>
          </p:nvSpPr>
          <p:spPr bwMode="auto">
            <a:xfrm>
              <a:off x="3448" y="1954"/>
              <a:ext cx="145" cy="59"/>
            </a:xfrm>
            <a:custGeom>
              <a:gdLst>
                <a:gd fmla="*/ 121 w 134" name="T0"/>
                <a:gd fmla="*/ 11 h 54" name="T1"/>
                <a:gd fmla="*/ 118 w 134" name="T2"/>
                <a:gd fmla="*/ 24 h 54" name="T3"/>
                <a:gd fmla="*/ 118 w 134" name="T4"/>
                <a:gd fmla="*/ 29 h 54" name="T5"/>
                <a:gd fmla="*/ 118 w 134" name="T6"/>
                <a:gd fmla="*/ 29 h 54" name="T7"/>
                <a:gd fmla="*/ 105 w 134" name="T8"/>
                <a:gd fmla="*/ 8 h 54" name="T9"/>
                <a:gd fmla="*/ 92 w 134" name="T10"/>
                <a:gd fmla="*/ 8 h 54" name="T11"/>
                <a:gd fmla="*/ 89 w 134" name="T12"/>
                <a:gd fmla="*/ 21 h 54" name="T13"/>
                <a:gd fmla="*/ 87 w 134" name="T14"/>
                <a:gd fmla="*/ 26 h 54" name="T15"/>
                <a:gd fmla="*/ 85 w 134" name="T16"/>
                <a:gd fmla="*/ 28 h 54" name="T17"/>
                <a:gd fmla="*/ 75 w 134" name="T18"/>
                <a:gd fmla="*/ 3 h 54" name="T19"/>
                <a:gd fmla="*/ 62 w 134" name="T20"/>
                <a:gd fmla="*/ 3 h 54" name="T21"/>
                <a:gd fmla="*/ 38 w 134" name="T22"/>
                <a:gd fmla="*/ 41 h 54" name="T23"/>
                <a:gd fmla="*/ 14 w 134" name="T24"/>
                <a:gd fmla="*/ 2 h 54" name="T25"/>
                <a:gd fmla="*/ 3 w 134" name="T26"/>
                <a:gd fmla="*/ 3 h 54" name="T27"/>
                <a:gd fmla="*/ 21 w 134" name="T28"/>
                <a:gd fmla="*/ 35 h 54" name="T29"/>
                <a:gd fmla="*/ 43 w 134" name="T30"/>
                <a:gd fmla="*/ 48 h 54" name="T31"/>
                <a:gd fmla="*/ 70 w 134" name="T32"/>
                <a:gd fmla="*/ 24 h 54" name="T33"/>
                <a:gd fmla="*/ 84 w 134" name="T34"/>
                <a:gd fmla="*/ 35 h 54" name="T35"/>
                <a:gd fmla="*/ 101 w 134" name="T36"/>
                <a:gd fmla="*/ 24 h 54" name="T37"/>
                <a:gd fmla="*/ 114 w 134" name="T38"/>
                <a:gd fmla="*/ 34 h 54" name="T39"/>
                <a:gd fmla="*/ 134 w 134" name="T40"/>
                <a:gd fmla="*/ 11 h 54" name="T41"/>
                <a:gd fmla="*/ 121 w 134" name="T42"/>
                <a:gd fmla="*/ 11 h 54" name="T4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b="b" l="0" r="r" t="0"/>
              <a:pathLst>
                <a:path h="54" w="134">
                  <a:moveTo>
                    <a:pt x="121" y="11"/>
                  </a:moveTo>
                  <a:cubicBezTo>
                    <a:pt x="120" y="16"/>
                    <a:pt x="119" y="20"/>
                    <a:pt x="118" y="24"/>
                  </a:cubicBezTo>
                  <a:cubicBezTo>
                    <a:pt x="117" y="26"/>
                    <a:pt x="118" y="28"/>
                    <a:pt x="118" y="29"/>
                  </a:cubicBezTo>
                  <a:cubicBezTo>
                    <a:pt x="118" y="29"/>
                    <a:pt x="118" y="29"/>
                    <a:pt x="118" y="29"/>
                  </a:cubicBezTo>
                  <a:cubicBezTo>
                    <a:pt x="113" y="23"/>
                    <a:pt x="109" y="15"/>
                    <a:pt x="105" y="8"/>
                  </a:cubicBezTo>
                  <a:cubicBezTo>
                    <a:pt x="104" y="6"/>
                    <a:pt x="93" y="5"/>
                    <a:pt x="92" y="8"/>
                  </a:cubicBezTo>
                  <a:cubicBezTo>
                    <a:pt x="91" y="12"/>
                    <a:pt x="90" y="17"/>
                    <a:pt x="89" y="21"/>
                  </a:cubicBezTo>
                  <a:cubicBezTo>
                    <a:pt x="87" y="26"/>
                    <a:pt x="87" y="26"/>
                    <a:pt x="87" y="26"/>
                  </a:cubicBezTo>
                  <a:cubicBezTo>
                    <a:pt x="86" y="27"/>
                    <a:pt x="86" y="27"/>
                    <a:pt x="85" y="28"/>
                  </a:cubicBezTo>
                  <a:cubicBezTo>
                    <a:pt x="80" y="21"/>
                    <a:pt x="77" y="10"/>
                    <a:pt x="75" y="3"/>
                  </a:cubicBezTo>
                  <a:cubicBezTo>
                    <a:pt x="74" y="0"/>
                    <a:pt x="62" y="0"/>
                    <a:pt x="62" y="3"/>
                  </a:cubicBezTo>
                  <a:cubicBezTo>
                    <a:pt x="60" y="11"/>
                    <a:pt x="52" y="54"/>
                    <a:pt x="38" y="41"/>
                  </a:cubicBezTo>
                  <a:cubicBezTo>
                    <a:pt x="28" y="31"/>
                    <a:pt x="26" y="8"/>
                    <a:pt x="14" y="2"/>
                  </a:cubicBezTo>
                  <a:cubicBezTo>
                    <a:pt x="11" y="1"/>
                    <a:pt x="0" y="2"/>
                    <a:pt x="3" y="3"/>
                  </a:cubicBezTo>
                  <a:cubicBezTo>
                    <a:pt x="11" y="7"/>
                    <a:pt x="16" y="28"/>
                    <a:pt x="21" y="35"/>
                  </a:cubicBezTo>
                  <a:cubicBezTo>
                    <a:pt x="26" y="44"/>
                    <a:pt x="33" y="48"/>
                    <a:pt x="43" y="48"/>
                  </a:cubicBezTo>
                  <a:cubicBezTo>
                    <a:pt x="59" y="49"/>
                    <a:pt x="65" y="37"/>
                    <a:pt x="70" y="24"/>
                  </a:cubicBezTo>
                  <a:cubicBezTo>
                    <a:pt x="73" y="30"/>
                    <a:pt x="77" y="35"/>
                    <a:pt x="84" y="35"/>
                  </a:cubicBezTo>
                  <a:cubicBezTo>
                    <a:pt x="94" y="36"/>
                    <a:pt x="98" y="31"/>
                    <a:pt x="101" y="24"/>
                  </a:cubicBezTo>
                  <a:cubicBezTo>
                    <a:pt x="104" y="29"/>
                    <a:pt x="109" y="34"/>
                    <a:pt x="114" y="34"/>
                  </a:cubicBezTo>
                  <a:cubicBezTo>
                    <a:pt x="130" y="36"/>
                    <a:pt x="131" y="24"/>
                    <a:pt x="134" y="11"/>
                  </a:cubicBezTo>
                  <a:cubicBezTo>
                    <a:pt x="134" y="10"/>
                    <a:pt x="121" y="9"/>
                    <a:pt x="121" y="11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5" name="Freeform 27"/>
            <p:cNvSpPr/>
            <p:nvPr/>
          </p:nvSpPr>
          <p:spPr bwMode="auto">
            <a:xfrm>
              <a:off x="3602" y="1939"/>
              <a:ext cx="107" cy="77"/>
            </a:xfrm>
            <a:custGeom>
              <a:gdLst>
                <a:gd fmla="*/ 82 w 98" name="T0"/>
                <a:gd fmla="*/ 12 h 71" name="T1"/>
                <a:gd fmla="*/ 69 w 98" name="T2"/>
                <a:gd fmla="*/ 12 h 71" name="T3"/>
                <a:gd fmla="*/ 67 w 98" name="T4"/>
                <a:gd fmla="*/ 22 h 71" name="T5"/>
                <a:gd fmla="*/ 65 w 98" name="T6"/>
                <a:gd fmla="*/ 25 h 71" name="T7"/>
                <a:gd fmla="*/ 65 w 98" name="T8"/>
                <a:gd fmla="*/ 25 h 71" name="T9"/>
                <a:gd fmla="*/ 59 w 98" name="T10"/>
                <a:gd fmla="*/ 19 h 71" name="T11"/>
                <a:gd fmla="*/ 35 w 98" name="T12"/>
                <a:gd fmla="*/ 15 h 71" name="T13"/>
                <a:gd fmla="*/ 17 w 98" name="T14"/>
                <a:gd fmla="*/ 30 h 71" name="T15"/>
                <a:gd fmla="*/ 14 w 98" name="T16"/>
                <a:gd fmla="*/ 2 h 71" name="T17"/>
                <a:gd fmla="*/ 0 w 98" name="T18"/>
                <a:gd fmla="*/ 2 h 71" name="T19"/>
                <a:gd fmla="*/ 9 w 98" name="T20"/>
                <a:gd fmla="*/ 69 h 71" name="T21"/>
                <a:gd fmla="*/ 22 w 98" name="T22"/>
                <a:gd fmla="*/ 69 h 71" name="T23"/>
                <a:gd fmla="*/ 29 w 98" name="T24"/>
                <a:gd fmla="*/ 35 h 71" name="T25"/>
                <a:gd fmla="*/ 37 w 98" name="T26"/>
                <a:gd fmla="*/ 20 h 71" name="T27"/>
                <a:gd fmla="*/ 55 w 98" name="T28"/>
                <a:gd fmla="*/ 28 h 71" name="T29"/>
                <a:gd fmla="*/ 70 w 98" name="T30"/>
                <a:gd fmla="*/ 32 h 71" name="T31"/>
                <a:gd fmla="*/ 75 w 98" name="T32"/>
                <a:gd fmla="*/ 29 h 71" name="T33"/>
                <a:gd fmla="*/ 85 w 98" name="T34"/>
                <a:gd fmla="*/ 42 h 71" name="T35"/>
                <a:gd fmla="*/ 97 w 98" name="T36"/>
                <a:gd fmla="*/ 41 h 71" name="T37"/>
                <a:gd fmla="*/ 82 w 98" name="T38"/>
                <a:gd fmla="*/ 12 h 71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71" w="98">
                  <a:moveTo>
                    <a:pt x="82" y="12"/>
                  </a:moveTo>
                  <a:cubicBezTo>
                    <a:pt x="81" y="10"/>
                    <a:pt x="70" y="10"/>
                    <a:pt x="69" y="12"/>
                  </a:cubicBezTo>
                  <a:cubicBezTo>
                    <a:pt x="68" y="15"/>
                    <a:pt x="68" y="18"/>
                    <a:pt x="67" y="22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5" y="25"/>
                    <a:pt x="65" y="25"/>
                    <a:pt x="65" y="25"/>
                  </a:cubicBezTo>
                  <a:cubicBezTo>
                    <a:pt x="63" y="23"/>
                    <a:pt x="61" y="21"/>
                    <a:pt x="59" y="19"/>
                  </a:cubicBezTo>
                  <a:cubicBezTo>
                    <a:pt x="52" y="15"/>
                    <a:pt x="43" y="14"/>
                    <a:pt x="35" y="15"/>
                  </a:cubicBezTo>
                  <a:cubicBezTo>
                    <a:pt x="26" y="16"/>
                    <a:pt x="21" y="23"/>
                    <a:pt x="17" y="30"/>
                  </a:cubicBezTo>
                  <a:cubicBezTo>
                    <a:pt x="16" y="21"/>
                    <a:pt x="15" y="12"/>
                    <a:pt x="14" y="2"/>
                  </a:cubicBezTo>
                  <a:cubicBezTo>
                    <a:pt x="13" y="0"/>
                    <a:pt x="0" y="1"/>
                    <a:pt x="0" y="2"/>
                  </a:cubicBezTo>
                  <a:cubicBezTo>
                    <a:pt x="4" y="25"/>
                    <a:pt x="6" y="47"/>
                    <a:pt x="9" y="69"/>
                  </a:cubicBezTo>
                  <a:cubicBezTo>
                    <a:pt x="9" y="71"/>
                    <a:pt x="22" y="71"/>
                    <a:pt x="22" y="69"/>
                  </a:cubicBezTo>
                  <a:cubicBezTo>
                    <a:pt x="25" y="58"/>
                    <a:pt x="26" y="46"/>
                    <a:pt x="29" y="35"/>
                  </a:cubicBezTo>
                  <a:cubicBezTo>
                    <a:pt x="31" y="30"/>
                    <a:pt x="33" y="24"/>
                    <a:pt x="37" y="20"/>
                  </a:cubicBezTo>
                  <a:cubicBezTo>
                    <a:pt x="43" y="14"/>
                    <a:pt x="52" y="24"/>
                    <a:pt x="55" y="28"/>
                  </a:cubicBezTo>
                  <a:cubicBezTo>
                    <a:pt x="60" y="32"/>
                    <a:pt x="65" y="32"/>
                    <a:pt x="70" y="32"/>
                  </a:cubicBezTo>
                  <a:cubicBezTo>
                    <a:pt x="73" y="31"/>
                    <a:pt x="74" y="30"/>
                    <a:pt x="75" y="29"/>
                  </a:cubicBezTo>
                  <a:cubicBezTo>
                    <a:pt x="78" y="34"/>
                    <a:pt x="80" y="38"/>
                    <a:pt x="85" y="42"/>
                  </a:cubicBezTo>
                  <a:cubicBezTo>
                    <a:pt x="87" y="44"/>
                    <a:pt x="98" y="42"/>
                    <a:pt x="97" y="41"/>
                  </a:cubicBezTo>
                  <a:cubicBezTo>
                    <a:pt x="88" y="34"/>
                    <a:pt x="86" y="23"/>
                    <a:pt x="82" y="12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56" name="Oval 28"/>
            <p:cNvSpPr>
              <a:spLocks noChangeArrowheads="1"/>
            </p:cNvSpPr>
            <p:nvPr/>
          </p:nvSpPr>
          <p:spPr bwMode="auto">
            <a:xfrm>
              <a:off x="3544" y="1654"/>
              <a:ext cx="88" cy="88"/>
            </a:xfrm>
            <a:prstGeom prst="ellipse">
              <a:avLst/>
            </a:pr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57" name="矩形 56"/>
          <p:cNvSpPr/>
          <p:nvPr/>
        </p:nvSpPr>
        <p:spPr>
          <a:xfrm>
            <a:off x="9399610" y="1356345"/>
            <a:ext cx="1570378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  <p:grpSp>
        <p:nvGrpSpPr>
          <p:cNvPr id="59" name="Group 31"/>
          <p:cNvGrpSpPr>
            <a:grpSpLocks noChangeAspect="1"/>
          </p:cNvGrpSpPr>
          <p:nvPr/>
        </p:nvGrpSpPr>
        <p:grpSpPr>
          <a:xfrm>
            <a:off x="2783861" y="5543625"/>
            <a:ext cx="393449" cy="406724"/>
            <a:chOff x="666" y="2825"/>
            <a:chExt cx="978" cy="1011"/>
          </a:xfrm>
          <a:solidFill>
            <a:schemeClr val="accent1">
              <a:lumMod val="75000"/>
            </a:schemeClr>
          </a:solidFill>
        </p:grpSpPr>
        <p:sp>
          <p:nvSpPr>
            <p:cNvPr id="61" name="Freeform 32"/>
            <p:cNvSpPr/>
            <p:nvPr/>
          </p:nvSpPr>
          <p:spPr bwMode="auto">
            <a:xfrm>
              <a:off x="666" y="2825"/>
              <a:ext cx="857" cy="1011"/>
            </a:xfrm>
            <a:custGeom>
              <a:gdLst>
                <a:gd fmla="*/ 333 w 360" name="T0"/>
                <a:gd fmla="*/ 360 h 425" name="T1"/>
                <a:gd fmla="*/ 294 w 360" name="T2"/>
                <a:gd fmla="*/ 398 h 425" name="T3"/>
                <a:gd fmla="*/ 66 w 360" name="T4"/>
                <a:gd fmla="*/ 398 h 425" name="T5"/>
                <a:gd fmla="*/ 28 w 360" name="T6"/>
                <a:gd fmla="*/ 360 h 425" name="T7"/>
                <a:gd fmla="*/ 28 w 360" name="T8"/>
                <a:gd fmla="*/ 65 h 425" name="T9"/>
                <a:gd fmla="*/ 66 w 360" name="T10"/>
                <a:gd fmla="*/ 27 h 425" name="T11"/>
                <a:gd fmla="*/ 294 w 360" name="T12"/>
                <a:gd fmla="*/ 27 h 425" name="T13"/>
                <a:gd fmla="*/ 333 w 360" name="T14"/>
                <a:gd fmla="*/ 65 h 425" name="T15"/>
                <a:gd fmla="*/ 333 w 360" name="T16"/>
                <a:gd fmla="*/ 82 h 425" name="T17"/>
                <a:gd fmla="*/ 359 w 360" name="T18"/>
                <a:gd fmla="*/ 55 h 425" name="T19"/>
                <a:gd fmla="*/ 294 w 360" name="T20"/>
                <a:gd fmla="*/ 0 h 425" name="T21"/>
                <a:gd fmla="*/ 66 w 360" name="T22"/>
                <a:gd fmla="*/ 0 h 425" name="T23"/>
                <a:gd fmla="*/ 0 w 360" name="T24"/>
                <a:gd fmla="*/ 65 h 425" name="T25"/>
                <a:gd fmla="*/ 0 w 360" name="T26"/>
                <a:gd fmla="*/ 360 h 425" name="T27"/>
                <a:gd fmla="*/ 66 w 360" name="T28"/>
                <a:gd fmla="*/ 425 h 425" name="T29"/>
                <a:gd fmla="*/ 294 w 360" name="T30"/>
                <a:gd fmla="*/ 425 h 425" name="T31"/>
                <a:gd fmla="*/ 360 w 360" name="T32"/>
                <a:gd fmla="*/ 360 h 425" name="T33"/>
                <a:gd fmla="*/ 360 w 360" name="T34"/>
                <a:gd fmla="*/ 196 h 425" name="T35"/>
                <a:gd fmla="*/ 333 w 360" name="T36"/>
                <a:gd fmla="*/ 223 h 425" name="T37"/>
                <a:gd fmla="*/ 333 w 360" name="T38"/>
                <a:gd fmla="*/ 360 h 42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25" w="360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2" name="Freeform 33"/>
            <p:cNvSpPr/>
            <p:nvPr/>
          </p:nvSpPr>
          <p:spPr bwMode="auto">
            <a:xfrm>
              <a:off x="1011" y="3531"/>
              <a:ext cx="102" cy="102"/>
            </a:xfrm>
            <a:custGeom>
              <a:gdLst>
                <a:gd fmla="*/ 13 w 43" name="T0"/>
                <a:gd fmla="*/ 0 h 43" name="T1"/>
                <a:gd fmla="*/ 1 w 43" name="T2"/>
                <a:gd fmla="*/ 33 h 43" name="T3"/>
                <a:gd fmla="*/ 3 w 43" name="T4"/>
                <a:gd fmla="*/ 41 h 43" name="T5"/>
                <a:gd fmla="*/ 11 w 43" name="T6"/>
                <a:gd fmla="*/ 42 h 43" name="T7"/>
                <a:gd fmla="*/ 43 w 43" name="T8"/>
                <a:gd fmla="*/ 31 h 43" name="T9"/>
                <a:gd fmla="*/ 13 w 43" name="T10"/>
                <a:gd fmla="*/ 0 h 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" w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3" name="Freeform 34"/>
            <p:cNvSpPr/>
            <p:nvPr/>
          </p:nvSpPr>
          <p:spPr bwMode="auto">
            <a:xfrm>
              <a:off x="1090" y="2998"/>
              <a:ext cx="554" cy="559"/>
            </a:xfrm>
            <a:custGeom>
              <a:gdLst>
                <a:gd fmla="*/ 51 w 233" name="T0"/>
                <a:gd fmla="*/ 235 h 235" name="T1"/>
                <a:gd fmla="*/ 231 w 233" name="T2"/>
                <a:gd fmla="*/ 54 h 235" name="T3"/>
                <a:gd fmla="*/ 233 w 233" name="T4"/>
                <a:gd fmla="*/ 49 h 235" name="T5"/>
                <a:gd fmla="*/ 231 w 233" name="T6"/>
                <a:gd fmla="*/ 44 h 235" name="T7"/>
                <a:gd fmla="*/ 191 w 233" name="T8"/>
                <a:gd fmla="*/ 3 h 235" name="T9"/>
                <a:gd fmla="*/ 180 w 233" name="T10"/>
                <a:gd fmla="*/ 3 h 235" name="T11"/>
                <a:gd fmla="*/ 0 w 233" name="T12"/>
                <a:gd fmla="*/ 184 h 235" name="T13"/>
                <a:gd fmla="*/ 51 w 233" name="T14"/>
                <a:gd fmla="*/ 235 h 2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" w="233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4" name="Freeform 35"/>
            <p:cNvSpPr/>
            <p:nvPr/>
          </p:nvSpPr>
          <p:spPr bwMode="auto">
            <a:xfrm>
              <a:off x="849" y="3110"/>
              <a:ext cx="498" cy="84"/>
            </a:xfrm>
            <a:custGeom>
              <a:gdLst>
                <a:gd fmla="*/ 209 w 209" name="T0"/>
                <a:gd fmla="*/ 8 h 35" name="T1"/>
                <a:gd fmla="*/ 209 w 209" name="T2"/>
                <a:gd fmla="*/ 0 h 35" name="T3"/>
                <a:gd fmla="*/ 12 w 209" name="T4"/>
                <a:gd fmla="*/ 0 h 35" name="T5"/>
                <a:gd fmla="*/ 0 w 209" name="T6"/>
                <a:gd fmla="*/ 11 h 35" name="T7"/>
                <a:gd fmla="*/ 0 w 209" name="T8"/>
                <a:gd fmla="*/ 23 h 35" name="T9"/>
                <a:gd fmla="*/ 12 w 209" name="T10"/>
                <a:gd fmla="*/ 35 h 35" name="T11"/>
                <a:gd fmla="*/ 183 w 209" name="T12"/>
                <a:gd fmla="*/ 35 h 35" name="T13"/>
                <a:gd fmla="*/ 209 w 209" name="T14"/>
                <a:gd fmla="*/ 8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209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5" name="Freeform 36"/>
            <p:cNvSpPr/>
            <p:nvPr/>
          </p:nvSpPr>
          <p:spPr bwMode="auto">
            <a:xfrm>
              <a:off x="849" y="3289"/>
              <a:ext cx="340" cy="83"/>
            </a:xfrm>
            <a:custGeom>
              <a:gdLst>
                <a:gd fmla="*/ 0 w 143" name="T0"/>
                <a:gd fmla="*/ 23 h 35" name="T1"/>
                <a:gd fmla="*/ 12 w 143" name="T2"/>
                <a:gd fmla="*/ 35 h 35" name="T3"/>
                <a:gd fmla="*/ 108 w 143" name="T4"/>
                <a:gd fmla="*/ 35 h 35" name="T5"/>
                <a:gd fmla="*/ 143 w 143" name="T6"/>
                <a:gd fmla="*/ 0 h 35" name="T7"/>
                <a:gd fmla="*/ 12 w 143" name="T8"/>
                <a:gd fmla="*/ 0 h 35" name="T9"/>
                <a:gd fmla="*/ 0 w 143" name="T10"/>
                <a:gd fmla="*/ 12 h 35" name="T11"/>
                <a:gd fmla="*/ 0 w 143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143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6" name="Freeform 37"/>
            <p:cNvSpPr/>
            <p:nvPr/>
          </p:nvSpPr>
          <p:spPr bwMode="auto">
            <a:xfrm>
              <a:off x="849" y="3467"/>
              <a:ext cx="181" cy="83"/>
            </a:xfrm>
            <a:custGeom>
              <a:gdLst>
                <a:gd fmla="*/ 0 w 76" name="T0"/>
                <a:gd fmla="*/ 23 h 35" name="T1"/>
                <a:gd fmla="*/ 12 w 76" name="T2"/>
                <a:gd fmla="*/ 35 h 35" name="T3"/>
                <a:gd fmla="*/ 63 w 76" name="T4"/>
                <a:gd fmla="*/ 35 h 35" name="T5"/>
                <a:gd fmla="*/ 76 w 76" name="T6"/>
                <a:gd fmla="*/ 0 h 35" name="T7"/>
                <a:gd fmla="*/ 12 w 76" name="T8"/>
                <a:gd fmla="*/ 0 h 35" name="T9"/>
                <a:gd fmla="*/ 0 w 76" name="T10"/>
                <a:gd fmla="*/ 12 h 35" name="T11"/>
                <a:gd fmla="*/ 0 w 76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76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7" name="Freeform 38"/>
            <p:cNvSpPr/>
            <p:nvPr/>
          </p:nvSpPr>
          <p:spPr bwMode="auto">
            <a:xfrm>
              <a:off x="666" y="2825"/>
              <a:ext cx="857" cy="1011"/>
            </a:xfrm>
            <a:custGeom>
              <a:gdLst>
                <a:gd fmla="*/ 333 w 360" name="T0"/>
                <a:gd fmla="*/ 360 h 425" name="T1"/>
                <a:gd fmla="*/ 294 w 360" name="T2"/>
                <a:gd fmla="*/ 398 h 425" name="T3"/>
                <a:gd fmla="*/ 66 w 360" name="T4"/>
                <a:gd fmla="*/ 398 h 425" name="T5"/>
                <a:gd fmla="*/ 28 w 360" name="T6"/>
                <a:gd fmla="*/ 360 h 425" name="T7"/>
                <a:gd fmla="*/ 28 w 360" name="T8"/>
                <a:gd fmla="*/ 65 h 425" name="T9"/>
                <a:gd fmla="*/ 66 w 360" name="T10"/>
                <a:gd fmla="*/ 27 h 425" name="T11"/>
                <a:gd fmla="*/ 294 w 360" name="T12"/>
                <a:gd fmla="*/ 27 h 425" name="T13"/>
                <a:gd fmla="*/ 333 w 360" name="T14"/>
                <a:gd fmla="*/ 65 h 425" name="T15"/>
                <a:gd fmla="*/ 333 w 360" name="T16"/>
                <a:gd fmla="*/ 82 h 425" name="T17"/>
                <a:gd fmla="*/ 359 w 360" name="T18"/>
                <a:gd fmla="*/ 55 h 425" name="T19"/>
                <a:gd fmla="*/ 294 w 360" name="T20"/>
                <a:gd fmla="*/ 0 h 425" name="T21"/>
                <a:gd fmla="*/ 66 w 360" name="T22"/>
                <a:gd fmla="*/ 0 h 425" name="T23"/>
                <a:gd fmla="*/ 0 w 360" name="T24"/>
                <a:gd fmla="*/ 65 h 425" name="T25"/>
                <a:gd fmla="*/ 0 w 360" name="T26"/>
                <a:gd fmla="*/ 360 h 425" name="T27"/>
                <a:gd fmla="*/ 66 w 360" name="T28"/>
                <a:gd fmla="*/ 425 h 425" name="T29"/>
                <a:gd fmla="*/ 294 w 360" name="T30"/>
                <a:gd fmla="*/ 425 h 425" name="T31"/>
                <a:gd fmla="*/ 360 w 360" name="T32"/>
                <a:gd fmla="*/ 360 h 425" name="T33"/>
                <a:gd fmla="*/ 360 w 360" name="T34"/>
                <a:gd fmla="*/ 196 h 425" name="T35"/>
                <a:gd fmla="*/ 333 w 360" name="T36"/>
                <a:gd fmla="*/ 223 h 425" name="T37"/>
                <a:gd fmla="*/ 333 w 360" name="T38"/>
                <a:gd fmla="*/ 360 h 425" name="T3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b="b" l="0" r="r" t="0"/>
              <a:pathLst>
                <a:path h="425" w="360">
                  <a:moveTo>
                    <a:pt x="333" y="360"/>
                  </a:moveTo>
                  <a:cubicBezTo>
                    <a:pt x="333" y="381"/>
                    <a:pt x="315" y="398"/>
                    <a:pt x="294" y="398"/>
                  </a:cubicBezTo>
                  <a:cubicBezTo>
                    <a:pt x="66" y="398"/>
                    <a:pt x="66" y="398"/>
                    <a:pt x="66" y="398"/>
                  </a:cubicBezTo>
                  <a:cubicBezTo>
                    <a:pt x="45" y="398"/>
                    <a:pt x="28" y="381"/>
                    <a:pt x="28" y="360"/>
                  </a:cubicBezTo>
                  <a:cubicBezTo>
                    <a:pt x="28" y="65"/>
                    <a:pt x="28" y="65"/>
                    <a:pt x="28" y="65"/>
                  </a:cubicBezTo>
                  <a:cubicBezTo>
                    <a:pt x="28" y="44"/>
                    <a:pt x="45" y="27"/>
                    <a:pt x="66" y="27"/>
                  </a:cubicBezTo>
                  <a:cubicBezTo>
                    <a:pt x="294" y="27"/>
                    <a:pt x="294" y="27"/>
                    <a:pt x="294" y="27"/>
                  </a:cubicBezTo>
                  <a:cubicBezTo>
                    <a:pt x="315" y="27"/>
                    <a:pt x="333" y="44"/>
                    <a:pt x="333" y="65"/>
                  </a:cubicBezTo>
                  <a:cubicBezTo>
                    <a:pt x="333" y="82"/>
                    <a:pt x="333" y="82"/>
                    <a:pt x="333" y="82"/>
                  </a:cubicBezTo>
                  <a:cubicBezTo>
                    <a:pt x="359" y="55"/>
                    <a:pt x="359" y="55"/>
                    <a:pt x="359" y="55"/>
                  </a:cubicBezTo>
                  <a:cubicBezTo>
                    <a:pt x="354" y="24"/>
                    <a:pt x="327" y="0"/>
                    <a:pt x="294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30" y="0"/>
                    <a:pt x="0" y="29"/>
                    <a:pt x="0" y="65"/>
                  </a:cubicBezTo>
                  <a:cubicBezTo>
                    <a:pt x="0" y="360"/>
                    <a:pt x="0" y="360"/>
                    <a:pt x="0" y="360"/>
                  </a:cubicBezTo>
                  <a:cubicBezTo>
                    <a:pt x="0" y="396"/>
                    <a:pt x="30" y="425"/>
                    <a:pt x="66" y="425"/>
                  </a:cubicBezTo>
                  <a:cubicBezTo>
                    <a:pt x="294" y="425"/>
                    <a:pt x="294" y="425"/>
                    <a:pt x="294" y="425"/>
                  </a:cubicBezTo>
                  <a:cubicBezTo>
                    <a:pt x="331" y="425"/>
                    <a:pt x="360" y="396"/>
                    <a:pt x="360" y="360"/>
                  </a:cubicBezTo>
                  <a:cubicBezTo>
                    <a:pt x="360" y="196"/>
                    <a:pt x="360" y="196"/>
                    <a:pt x="360" y="196"/>
                  </a:cubicBezTo>
                  <a:cubicBezTo>
                    <a:pt x="333" y="223"/>
                    <a:pt x="333" y="223"/>
                    <a:pt x="333" y="223"/>
                  </a:cubicBezTo>
                  <a:lnTo>
                    <a:pt x="333" y="3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8" name="Freeform 39"/>
            <p:cNvSpPr/>
            <p:nvPr/>
          </p:nvSpPr>
          <p:spPr bwMode="auto">
            <a:xfrm>
              <a:off x="1011" y="3531"/>
              <a:ext cx="102" cy="102"/>
            </a:xfrm>
            <a:custGeom>
              <a:gdLst>
                <a:gd fmla="*/ 13 w 43" name="T0"/>
                <a:gd fmla="*/ 0 h 43" name="T1"/>
                <a:gd fmla="*/ 1 w 43" name="T2"/>
                <a:gd fmla="*/ 33 h 43" name="T3"/>
                <a:gd fmla="*/ 3 w 43" name="T4"/>
                <a:gd fmla="*/ 41 h 43" name="T5"/>
                <a:gd fmla="*/ 11 w 43" name="T6"/>
                <a:gd fmla="*/ 42 h 43" name="T7"/>
                <a:gd fmla="*/ 43 w 43" name="T8"/>
                <a:gd fmla="*/ 31 h 43" name="T9"/>
                <a:gd fmla="*/ 13 w 43" name="T10"/>
                <a:gd fmla="*/ 0 h 43" name="T1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b="b" l="0" r="r" t="0"/>
              <a:pathLst>
                <a:path h="43" w="43">
                  <a:moveTo>
                    <a:pt x="13" y="0"/>
                  </a:moveTo>
                  <a:cubicBezTo>
                    <a:pt x="1" y="33"/>
                    <a:pt x="1" y="33"/>
                    <a:pt x="1" y="33"/>
                  </a:cubicBezTo>
                  <a:cubicBezTo>
                    <a:pt x="0" y="35"/>
                    <a:pt x="0" y="39"/>
                    <a:pt x="3" y="41"/>
                  </a:cubicBezTo>
                  <a:cubicBezTo>
                    <a:pt x="5" y="43"/>
                    <a:pt x="8" y="43"/>
                    <a:pt x="11" y="42"/>
                  </a:cubicBezTo>
                  <a:cubicBezTo>
                    <a:pt x="43" y="31"/>
                    <a:pt x="43" y="31"/>
                    <a:pt x="43" y="31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69" name="Freeform 40"/>
            <p:cNvSpPr/>
            <p:nvPr/>
          </p:nvSpPr>
          <p:spPr bwMode="auto">
            <a:xfrm>
              <a:off x="1090" y="2998"/>
              <a:ext cx="554" cy="559"/>
            </a:xfrm>
            <a:custGeom>
              <a:gdLst>
                <a:gd fmla="*/ 51 w 233" name="T0"/>
                <a:gd fmla="*/ 235 h 235" name="T1"/>
                <a:gd fmla="*/ 231 w 233" name="T2"/>
                <a:gd fmla="*/ 54 h 235" name="T3"/>
                <a:gd fmla="*/ 233 w 233" name="T4"/>
                <a:gd fmla="*/ 49 h 235" name="T5"/>
                <a:gd fmla="*/ 231 w 233" name="T6"/>
                <a:gd fmla="*/ 44 h 235" name="T7"/>
                <a:gd fmla="*/ 191 w 233" name="T8"/>
                <a:gd fmla="*/ 3 h 235" name="T9"/>
                <a:gd fmla="*/ 180 w 233" name="T10"/>
                <a:gd fmla="*/ 3 h 235" name="T11"/>
                <a:gd fmla="*/ 0 w 233" name="T12"/>
                <a:gd fmla="*/ 184 h 235" name="T13"/>
                <a:gd fmla="*/ 51 w 233" name="T14"/>
                <a:gd fmla="*/ 235 h 2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235" w="233">
                  <a:moveTo>
                    <a:pt x="51" y="235"/>
                  </a:moveTo>
                  <a:cubicBezTo>
                    <a:pt x="231" y="54"/>
                    <a:pt x="231" y="54"/>
                    <a:pt x="231" y="54"/>
                  </a:cubicBezTo>
                  <a:cubicBezTo>
                    <a:pt x="233" y="53"/>
                    <a:pt x="233" y="51"/>
                    <a:pt x="233" y="49"/>
                  </a:cubicBezTo>
                  <a:cubicBezTo>
                    <a:pt x="233" y="47"/>
                    <a:pt x="233" y="45"/>
                    <a:pt x="231" y="44"/>
                  </a:cubicBezTo>
                  <a:cubicBezTo>
                    <a:pt x="191" y="3"/>
                    <a:pt x="191" y="3"/>
                    <a:pt x="191" y="3"/>
                  </a:cubicBezTo>
                  <a:cubicBezTo>
                    <a:pt x="188" y="0"/>
                    <a:pt x="183" y="0"/>
                    <a:pt x="180" y="3"/>
                  </a:cubicBezTo>
                  <a:cubicBezTo>
                    <a:pt x="0" y="184"/>
                    <a:pt x="0" y="184"/>
                    <a:pt x="0" y="184"/>
                  </a:cubicBezTo>
                  <a:lnTo>
                    <a:pt x="51" y="2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0" name="Freeform 41"/>
            <p:cNvSpPr/>
            <p:nvPr/>
          </p:nvSpPr>
          <p:spPr bwMode="auto">
            <a:xfrm>
              <a:off x="849" y="3110"/>
              <a:ext cx="498" cy="84"/>
            </a:xfrm>
            <a:custGeom>
              <a:gdLst>
                <a:gd fmla="*/ 209 w 209" name="T0"/>
                <a:gd fmla="*/ 8 h 35" name="T1"/>
                <a:gd fmla="*/ 209 w 209" name="T2"/>
                <a:gd fmla="*/ 0 h 35" name="T3"/>
                <a:gd fmla="*/ 12 w 209" name="T4"/>
                <a:gd fmla="*/ 0 h 35" name="T5"/>
                <a:gd fmla="*/ 0 w 209" name="T6"/>
                <a:gd fmla="*/ 11 h 35" name="T7"/>
                <a:gd fmla="*/ 0 w 209" name="T8"/>
                <a:gd fmla="*/ 23 h 35" name="T9"/>
                <a:gd fmla="*/ 12 w 209" name="T10"/>
                <a:gd fmla="*/ 35 h 35" name="T11"/>
                <a:gd fmla="*/ 183 w 209" name="T12"/>
                <a:gd fmla="*/ 35 h 35" name="T13"/>
                <a:gd fmla="*/ 209 w 209" name="T14"/>
                <a:gd fmla="*/ 8 h 35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35" w="209">
                  <a:moveTo>
                    <a:pt x="209" y="8"/>
                  </a:moveTo>
                  <a:cubicBezTo>
                    <a:pt x="209" y="0"/>
                    <a:pt x="209" y="0"/>
                    <a:pt x="20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0" y="29"/>
                    <a:pt x="6" y="35"/>
                    <a:pt x="12" y="35"/>
                  </a:cubicBezTo>
                  <a:cubicBezTo>
                    <a:pt x="183" y="35"/>
                    <a:pt x="183" y="35"/>
                    <a:pt x="183" y="35"/>
                  </a:cubicBezTo>
                  <a:lnTo>
                    <a:pt x="209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1" name="Freeform 42"/>
            <p:cNvSpPr/>
            <p:nvPr/>
          </p:nvSpPr>
          <p:spPr bwMode="auto">
            <a:xfrm>
              <a:off x="849" y="3289"/>
              <a:ext cx="340" cy="83"/>
            </a:xfrm>
            <a:custGeom>
              <a:gdLst>
                <a:gd fmla="*/ 0 w 143" name="T0"/>
                <a:gd fmla="*/ 23 h 35" name="T1"/>
                <a:gd fmla="*/ 12 w 143" name="T2"/>
                <a:gd fmla="*/ 35 h 35" name="T3"/>
                <a:gd fmla="*/ 108 w 143" name="T4"/>
                <a:gd fmla="*/ 35 h 35" name="T5"/>
                <a:gd fmla="*/ 143 w 143" name="T6"/>
                <a:gd fmla="*/ 0 h 35" name="T7"/>
                <a:gd fmla="*/ 12 w 143" name="T8"/>
                <a:gd fmla="*/ 0 h 35" name="T9"/>
                <a:gd fmla="*/ 0 w 143" name="T10"/>
                <a:gd fmla="*/ 12 h 35" name="T11"/>
                <a:gd fmla="*/ 0 w 143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143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108" y="35"/>
                    <a:pt x="108" y="35"/>
                    <a:pt x="108" y="35"/>
                  </a:cubicBezTo>
                  <a:cubicBezTo>
                    <a:pt x="143" y="0"/>
                    <a:pt x="143" y="0"/>
                    <a:pt x="143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5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72" name="Freeform 43"/>
            <p:cNvSpPr/>
            <p:nvPr/>
          </p:nvSpPr>
          <p:spPr bwMode="auto">
            <a:xfrm>
              <a:off x="849" y="3467"/>
              <a:ext cx="181" cy="83"/>
            </a:xfrm>
            <a:custGeom>
              <a:gdLst>
                <a:gd fmla="*/ 0 w 76" name="T0"/>
                <a:gd fmla="*/ 23 h 35" name="T1"/>
                <a:gd fmla="*/ 12 w 76" name="T2"/>
                <a:gd fmla="*/ 35 h 35" name="T3"/>
                <a:gd fmla="*/ 63 w 76" name="T4"/>
                <a:gd fmla="*/ 35 h 35" name="T5"/>
                <a:gd fmla="*/ 76 w 76" name="T6"/>
                <a:gd fmla="*/ 0 h 35" name="T7"/>
                <a:gd fmla="*/ 12 w 76" name="T8"/>
                <a:gd fmla="*/ 0 h 35" name="T9"/>
                <a:gd fmla="*/ 0 w 76" name="T10"/>
                <a:gd fmla="*/ 12 h 35" name="T11"/>
                <a:gd fmla="*/ 0 w 76" name="T12"/>
                <a:gd fmla="*/ 23 h 35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35" w="76">
                  <a:moveTo>
                    <a:pt x="0" y="23"/>
                  </a:moveTo>
                  <a:cubicBezTo>
                    <a:pt x="0" y="30"/>
                    <a:pt x="6" y="35"/>
                    <a:pt x="12" y="35"/>
                  </a:cubicBezTo>
                  <a:cubicBezTo>
                    <a:pt x="63" y="35"/>
                    <a:pt x="63" y="35"/>
                    <a:pt x="63" y="35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6" y="0"/>
                    <a:pt x="0" y="6"/>
                    <a:pt x="0" y="12"/>
                  </a:cubicBezTo>
                  <a:lnTo>
                    <a:pt x="0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  <p:sp>
        <p:nvSpPr>
          <p:cNvPr id="73" name="矩形 72"/>
          <p:cNvSpPr/>
          <p:nvPr/>
        </p:nvSpPr>
        <p:spPr>
          <a:xfrm>
            <a:off x="1125208" y="5545228"/>
            <a:ext cx="170444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</p:spTree>
    <p:extLst>
      <p:ext uri="{BB962C8B-B14F-4D97-AF65-F5344CB8AC3E}">
        <p14:creationId val="4106251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3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1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4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1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3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6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7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8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49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1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2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3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54" nodeType="clickPar">
                      <p:stCondLst>
                        <p:cond delay="indefinite"/>
                        <p:cond delay="0" evt="onBegin">
                          <p:tn val="53"/>
                        </p:cond>
                      </p:stCondLst>
                      <p:childTnLst>
                        <p:par>
                          <p:cTn fill="hold" id="5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6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59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6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63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64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67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9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7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2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7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76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77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2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3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5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86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2" spid="5"/>
      <p:bldP grpId="0" spid="57"/>
      <p:bldP grpId="1" spid="57"/>
      <p:bldP grpId="0" spid="73"/>
      <p:bldP grpId="1" spid="73"/>
    </p:bldLst>
  </p:timing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3111" y="1660756"/>
            <a:ext cx="10103202" cy="4557849"/>
            <a:chOff x="1033111" y="1660756"/>
            <a:chExt cx="10103202" cy="4557849"/>
          </a:xfrm>
        </p:grpSpPr>
        <p:sp>
          <p:nvSpPr>
            <p:cNvPr id="8" name="AutoShape 3"/>
            <p:cNvSpPr>
              <a:spLocks noChangeArrowheads="1" noChangeAspect="1" noTextEdit="1"/>
            </p:cNvSpPr>
            <p:nvPr/>
          </p:nvSpPr>
          <p:spPr bwMode="auto">
            <a:xfrm>
              <a:off x="1414916" y="1878467"/>
              <a:ext cx="2105025" cy="4060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>
                  <a:solidFill>
                    <a:srgbClr val="FFFFFF"/>
                  </a:solidFill>
                </a14:hiddenFill>
              </a:ext>
              <a:ext uri="{91240B29-F687-4F45-9708-019B960494DF}">
                <a14:hiddenLine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033111" y="1660756"/>
              <a:ext cx="10103202" cy="4557849"/>
              <a:chOff x="1033111" y="1660756"/>
              <a:chExt cx="10103202" cy="4557849"/>
            </a:xfrm>
          </p:grpSpPr>
          <p:sp>
            <p:nvSpPr>
              <p:cNvPr id="44" name="文本框 43"/>
              <p:cNvSpPr txBox="1"/>
              <p:nvPr/>
            </p:nvSpPr>
            <p:spPr>
              <a:xfrm>
                <a:off x="4020458" y="1991457"/>
                <a:ext cx="15544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>
                    <a:solidFill>
                      <a:schemeClr val="accent1">
                        <a:lumMod val="75000"/>
                      </a:schemeClr>
                    </a:solidFill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点击输入标题</a:t>
                </a:r>
              </a:p>
            </p:txBody>
          </p:sp>
          <p:sp>
            <p:nvSpPr>
              <p:cNvPr id="45" name="矩形 44"/>
              <p:cNvSpPr/>
              <p:nvPr/>
            </p:nvSpPr>
            <p:spPr>
              <a:xfrm>
                <a:off x="4079045" y="2400755"/>
                <a:ext cx="4019926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46" name="矩形 45"/>
              <p:cNvSpPr/>
              <p:nvPr/>
            </p:nvSpPr>
            <p:spPr>
              <a:xfrm>
                <a:off x="4003921" y="2671141"/>
                <a:ext cx="4168055" cy="94488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ct val="0"/>
                  </a:spcAft>
                </a:pPr>
                <a:r>
                  <a:rPr altLang="zh-CN" kern="100" lang="zh-CN" sz="14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木荷设计工作室是一家高端品牌演示视觉定制服务提供商，国内各行业演示视觉高端定制，助力企业演讲、产品发布会、报告等工作，木荷助力您走向成功。</a:t>
                </a: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4000747" y="3908879"/>
                <a:ext cx="3807940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71450" marL="171450">
                  <a:buClr>
                    <a:schemeClr val="accent1">
                      <a:lumMod val="75000"/>
                    </a:schemeClr>
                  </a:buClr>
                  <a:buFont charset="2" panose="05000000000000000000" pitchFamily="2" typeface="Wingdings"/>
                  <a:buChar char="p"/>
                </a:pPr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49" name="矩形 48"/>
              <p:cNvSpPr/>
              <p:nvPr/>
            </p:nvSpPr>
            <p:spPr>
              <a:xfrm>
                <a:off x="4000747" y="4423340"/>
                <a:ext cx="3807940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71450" marL="171450">
                  <a:buClr>
                    <a:schemeClr val="accent1">
                      <a:lumMod val="75000"/>
                    </a:schemeClr>
                  </a:buClr>
                  <a:buFont charset="2" panose="05000000000000000000" pitchFamily="2" typeface="Wingdings"/>
                  <a:buChar char="p"/>
                </a:pPr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50" name="矩形 49"/>
              <p:cNvSpPr/>
              <p:nvPr/>
            </p:nvSpPr>
            <p:spPr>
              <a:xfrm>
                <a:off x="4020458" y="4920470"/>
                <a:ext cx="3807940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indent="-171450" marL="171450">
                  <a:buClr>
                    <a:schemeClr val="accent1">
                      <a:lumMod val="75000"/>
                    </a:schemeClr>
                  </a:buClr>
                  <a:buFont charset="2" panose="05000000000000000000" pitchFamily="2" typeface="Wingdings"/>
                  <a:buChar char="p"/>
                </a:pPr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  <p:sp>
            <p:nvSpPr>
              <p:cNvPr id="26" name="矩形 25"/>
              <p:cNvSpPr/>
              <p:nvPr/>
            </p:nvSpPr>
            <p:spPr>
              <a:xfrm>
                <a:off x="4073752" y="5620501"/>
                <a:ext cx="4019926" cy="4571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100" name="组合 1099"/>
              <p:cNvGrpSpPr/>
              <p:nvPr/>
            </p:nvGrpSpPr>
            <p:grpSpPr>
              <a:xfrm>
                <a:off x="1033111" y="1660756"/>
                <a:ext cx="2333429" cy="4557849"/>
                <a:chOff x="1425814" y="1629954"/>
                <a:chExt cx="2333429" cy="4557849"/>
              </a:xfrm>
            </p:grpSpPr>
            <p:grpSp>
              <p:nvGrpSpPr>
                <p:cNvPr id="1098" name="组合 1097"/>
                <p:cNvGrpSpPr/>
                <p:nvPr/>
              </p:nvGrpSpPr>
              <p:grpSpPr>
                <a:xfrm>
                  <a:off x="1425814" y="1629954"/>
                  <a:ext cx="2333429" cy="4557849"/>
                  <a:chOff x="6149222" y="273242"/>
                  <a:chExt cx="3432175" cy="6704013"/>
                </a:xfrm>
              </p:grpSpPr>
              <p:sp>
                <p:nvSpPr>
                  <p:cNvPr id="24" name="AutoShape 60"/>
                  <p:cNvSpPr>
                    <a:spLocks noChangeArrowheads="1" noChangeAspect="1" noTextEdit="1"/>
                  </p:cNvSpPr>
                  <p:nvPr/>
                </p:nvSpPr>
                <p:spPr bwMode="auto">
                  <a:xfrm>
                    <a:off x="6149222" y="273242"/>
                    <a:ext cx="3432175" cy="670401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1" name="Freeform 62"/>
                  <p:cNvSpPr/>
                  <p:nvPr/>
                </p:nvSpPr>
                <p:spPr bwMode="auto">
                  <a:xfrm>
                    <a:off x="6149222" y="276417"/>
                    <a:ext cx="3432175" cy="6700838"/>
                  </a:xfrm>
                  <a:custGeom>
                    <a:gdLst>
                      <a:gd fmla="*/ 912 w 912" name="T0"/>
                      <a:gd fmla="*/ 1660 h 1784" name="T1"/>
                      <a:gd fmla="*/ 781 w 912" name="T2"/>
                      <a:gd fmla="*/ 1784 h 1784" name="T3"/>
                      <a:gd fmla="*/ 131 w 912" name="T4"/>
                      <a:gd fmla="*/ 1784 h 1784" name="T5"/>
                      <a:gd fmla="*/ 0 w 912" name="T6"/>
                      <a:gd fmla="*/ 1660 h 1784" name="T7"/>
                      <a:gd fmla="*/ 0 w 912" name="T8"/>
                      <a:gd fmla="*/ 124 h 1784" name="T9"/>
                      <a:gd fmla="*/ 131 w 912" name="T10"/>
                      <a:gd fmla="*/ 0 h 1784" name="T11"/>
                      <a:gd fmla="*/ 781 w 912" name="T12"/>
                      <a:gd fmla="*/ 0 h 1784" name="T13"/>
                      <a:gd fmla="*/ 912 w 912" name="T14"/>
                      <a:gd fmla="*/ 124 h 1784" name="T15"/>
                      <a:gd fmla="*/ 912 w 912" name="T16"/>
                      <a:gd fmla="*/ 1660 h 1784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84" w="912">
                        <a:moveTo>
                          <a:pt x="912" y="1660"/>
                        </a:moveTo>
                        <a:cubicBezTo>
                          <a:pt x="912" y="1728"/>
                          <a:pt x="853" y="1784"/>
                          <a:pt x="781" y="1784"/>
                        </a:cubicBezTo>
                        <a:cubicBezTo>
                          <a:pt x="131" y="1784"/>
                          <a:pt x="131" y="1784"/>
                          <a:pt x="131" y="1784"/>
                        </a:cubicBezTo>
                        <a:cubicBezTo>
                          <a:pt x="59" y="1784"/>
                          <a:pt x="0" y="1728"/>
                          <a:pt x="0" y="1660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5"/>
                          <a:pt x="59" y="0"/>
                          <a:pt x="131" y="0"/>
                        </a:cubicBezTo>
                        <a:cubicBezTo>
                          <a:pt x="781" y="0"/>
                          <a:pt x="781" y="0"/>
                          <a:pt x="781" y="0"/>
                        </a:cubicBezTo>
                        <a:cubicBezTo>
                          <a:pt x="853" y="0"/>
                          <a:pt x="912" y="55"/>
                          <a:pt x="912" y="124"/>
                        </a:cubicBezTo>
                        <a:cubicBezTo>
                          <a:pt x="912" y="1660"/>
                          <a:pt x="912" y="1660"/>
                          <a:pt x="912" y="1660"/>
                        </a:cubicBezTo>
                      </a:path>
                    </a:pathLst>
                  </a:custGeom>
                  <a:solidFill>
                    <a:srgbClr val="A8A9A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2" name="Freeform 63"/>
                  <p:cNvSpPr/>
                  <p:nvPr/>
                </p:nvSpPr>
                <p:spPr bwMode="auto">
                  <a:xfrm>
                    <a:off x="6152397" y="281180"/>
                    <a:ext cx="3425825" cy="6688138"/>
                  </a:xfrm>
                  <a:custGeom>
                    <a:gdLst>
                      <a:gd fmla="*/ 910 w 910" name="T0"/>
                      <a:gd fmla="*/ 1657 h 1781" name="T1"/>
                      <a:gd fmla="*/ 779 w 910" name="T2"/>
                      <a:gd fmla="*/ 1781 h 1781" name="T3"/>
                      <a:gd fmla="*/ 131 w 910" name="T4"/>
                      <a:gd fmla="*/ 1781 h 1781" name="T5"/>
                      <a:gd fmla="*/ 0 w 910" name="T6"/>
                      <a:gd fmla="*/ 1657 h 1781" name="T7"/>
                      <a:gd fmla="*/ 0 w 910" name="T8"/>
                      <a:gd fmla="*/ 124 h 1781" name="T9"/>
                      <a:gd fmla="*/ 131 w 910" name="T10"/>
                      <a:gd fmla="*/ 0 h 1781" name="T11"/>
                      <a:gd fmla="*/ 779 w 910" name="T12"/>
                      <a:gd fmla="*/ 0 h 1781" name="T13"/>
                      <a:gd fmla="*/ 910 w 910" name="T14"/>
                      <a:gd fmla="*/ 124 h 1781" name="T15"/>
                      <a:gd fmla="*/ 910 w 910" name="T16"/>
                      <a:gd fmla="*/ 1657 h 178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81" w="910">
                        <a:moveTo>
                          <a:pt x="910" y="1657"/>
                        </a:moveTo>
                        <a:cubicBezTo>
                          <a:pt x="910" y="1726"/>
                          <a:pt x="851" y="1781"/>
                          <a:pt x="779" y="1781"/>
                        </a:cubicBezTo>
                        <a:cubicBezTo>
                          <a:pt x="131" y="1781"/>
                          <a:pt x="131" y="1781"/>
                          <a:pt x="131" y="1781"/>
                        </a:cubicBezTo>
                        <a:cubicBezTo>
                          <a:pt x="59" y="1781"/>
                          <a:pt x="0" y="1726"/>
                          <a:pt x="0" y="1657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9" y="0"/>
                          <a:pt x="131" y="0"/>
                        </a:cubicBezTo>
                        <a:cubicBezTo>
                          <a:pt x="779" y="0"/>
                          <a:pt x="779" y="0"/>
                          <a:pt x="779" y="0"/>
                        </a:cubicBezTo>
                        <a:cubicBezTo>
                          <a:pt x="851" y="0"/>
                          <a:pt x="910" y="56"/>
                          <a:pt x="910" y="124"/>
                        </a:cubicBezTo>
                        <a:cubicBezTo>
                          <a:pt x="910" y="1657"/>
                          <a:pt x="910" y="1657"/>
                          <a:pt x="910" y="1657"/>
                        </a:cubicBezTo>
                      </a:path>
                    </a:pathLst>
                  </a:custGeom>
                  <a:solidFill>
                    <a:srgbClr val="B0B1B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63" name="Freeform 64"/>
                  <p:cNvSpPr/>
                  <p:nvPr/>
                </p:nvSpPr>
                <p:spPr bwMode="auto">
                  <a:xfrm>
                    <a:off x="6160335" y="284355"/>
                    <a:ext cx="3409950" cy="6681788"/>
                  </a:xfrm>
                  <a:custGeom>
                    <a:gdLst>
                      <a:gd fmla="*/ 906 w 906" name="T0"/>
                      <a:gd fmla="*/ 1655 h 1779" name="T1"/>
                      <a:gd fmla="*/ 776 w 906" name="T2"/>
                      <a:gd fmla="*/ 1779 h 1779" name="T3"/>
                      <a:gd fmla="*/ 130 w 906" name="T4"/>
                      <a:gd fmla="*/ 1779 h 1779" name="T5"/>
                      <a:gd fmla="*/ 0 w 906" name="T6"/>
                      <a:gd fmla="*/ 1655 h 1779" name="T7"/>
                      <a:gd fmla="*/ 0 w 906" name="T8"/>
                      <a:gd fmla="*/ 124 h 1779" name="T9"/>
                      <a:gd fmla="*/ 130 w 906" name="T10"/>
                      <a:gd fmla="*/ 0 h 1779" name="T11"/>
                      <a:gd fmla="*/ 776 w 906" name="T12"/>
                      <a:gd fmla="*/ 0 h 1779" name="T13"/>
                      <a:gd fmla="*/ 906 w 906" name="T14"/>
                      <a:gd fmla="*/ 124 h 1779" name="T15"/>
                      <a:gd fmla="*/ 906 w 906" name="T16"/>
                      <a:gd fmla="*/ 1655 h 1779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79" w="905">
                        <a:moveTo>
                          <a:pt x="906" y="1655"/>
                        </a:moveTo>
                        <a:cubicBezTo>
                          <a:pt x="906" y="1724"/>
                          <a:pt x="848" y="1779"/>
                          <a:pt x="776" y="1779"/>
                        </a:cubicBezTo>
                        <a:cubicBezTo>
                          <a:pt x="130" y="1779"/>
                          <a:pt x="130" y="1779"/>
                          <a:pt x="130" y="1779"/>
                        </a:cubicBezTo>
                        <a:cubicBezTo>
                          <a:pt x="58" y="1779"/>
                          <a:pt x="0" y="1724"/>
                          <a:pt x="0" y="1655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8" y="0"/>
                          <a:pt x="130" y="0"/>
                        </a:cubicBezTo>
                        <a:cubicBezTo>
                          <a:pt x="776" y="0"/>
                          <a:pt x="776" y="0"/>
                          <a:pt x="776" y="0"/>
                        </a:cubicBezTo>
                        <a:cubicBezTo>
                          <a:pt x="848" y="0"/>
                          <a:pt x="906" y="56"/>
                          <a:pt x="906" y="124"/>
                        </a:cubicBezTo>
                        <a:cubicBezTo>
                          <a:pt x="906" y="1655"/>
                          <a:pt x="906" y="1655"/>
                          <a:pt x="906" y="1655"/>
                        </a:cubicBezTo>
                      </a:path>
                    </a:pathLst>
                  </a:custGeom>
                  <a:solidFill>
                    <a:srgbClr val="B9B9BA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0" name="Freeform 65"/>
                  <p:cNvSpPr/>
                  <p:nvPr/>
                </p:nvSpPr>
                <p:spPr bwMode="auto">
                  <a:xfrm>
                    <a:off x="6165097" y="292292"/>
                    <a:ext cx="3402013" cy="6670675"/>
                  </a:xfrm>
                  <a:custGeom>
                    <a:gdLst>
                      <a:gd fmla="*/ 904 w 904" name="T0"/>
                      <a:gd fmla="*/ 1652 h 1776" name="T1"/>
                      <a:gd fmla="*/ 774 w 904" name="T2"/>
                      <a:gd fmla="*/ 1776 h 1776" name="T3"/>
                      <a:gd fmla="*/ 130 w 904" name="T4"/>
                      <a:gd fmla="*/ 1776 h 1776" name="T5"/>
                      <a:gd fmla="*/ 0 w 904" name="T6"/>
                      <a:gd fmla="*/ 1652 h 1776" name="T7"/>
                      <a:gd fmla="*/ 0 w 904" name="T8"/>
                      <a:gd fmla="*/ 123 h 1776" name="T9"/>
                      <a:gd fmla="*/ 130 w 904" name="T10"/>
                      <a:gd fmla="*/ 0 h 1776" name="T11"/>
                      <a:gd fmla="*/ 774 w 904" name="T12"/>
                      <a:gd fmla="*/ 0 h 1776" name="T13"/>
                      <a:gd fmla="*/ 904 w 904" name="T14"/>
                      <a:gd fmla="*/ 123 h 1776" name="T15"/>
                      <a:gd fmla="*/ 904 w 904" name="T16"/>
                      <a:gd fmla="*/ 1652 h 1776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75" w="904">
                        <a:moveTo>
                          <a:pt x="904" y="1652"/>
                        </a:moveTo>
                        <a:cubicBezTo>
                          <a:pt x="904" y="1720"/>
                          <a:pt x="846" y="1776"/>
                          <a:pt x="774" y="1776"/>
                        </a:cubicBezTo>
                        <a:cubicBezTo>
                          <a:pt x="130" y="1776"/>
                          <a:pt x="130" y="1776"/>
                          <a:pt x="130" y="1776"/>
                        </a:cubicBezTo>
                        <a:cubicBezTo>
                          <a:pt x="58" y="1776"/>
                          <a:pt x="0" y="1720"/>
                          <a:pt x="0" y="1652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30" y="0"/>
                        </a:cubicBezTo>
                        <a:cubicBezTo>
                          <a:pt x="774" y="0"/>
                          <a:pt x="774" y="0"/>
                          <a:pt x="774" y="0"/>
                        </a:cubicBezTo>
                        <a:cubicBezTo>
                          <a:pt x="846" y="0"/>
                          <a:pt x="904" y="55"/>
                          <a:pt x="904" y="123"/>
                        </a:cubicBezTo>
                        <a:cubicBezTo>
                          <a:pt x="904" y="1652"/>
                          <a:pt x="904" y="1652"/>
                          <a:pt x="904" y="1652"/>
                        </a:cubicBezTo>
                      </a:path>
                    </a:pathLst>
                  </a:custGeom>
                  <a:solidFill>
                    <a:srgbClr val="C1C1C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1" name="Freeform 66"/>
                  <p:cNvSpPr/>
                  <p:nvPr/>
                </p:nvSpPr>
                <p:spPr bwMode="auto">
                  <a:xfrm>
                    <a:off x="6168272" y="295467"/>
                    <a:ext cx="3394075" cy="6659563"/>
                  </a:xfrm>
                  <a:custGeom>
                    <a:gdLst>
                      <a:gd fmla="*/ 902 w 902" name="T0"/>
                      <a:gd fmla="*/ 1650 h 1773" name="T1"/>
                      <a:gd fmla="*/ 772 w 902" name="T2"/>
                      <a:gd fmla="*/ 1773 h 1773" name="T3"/>
                      <a:gd fmla="*/ 130 w 902" name="T4"/>
                      <a:gd fmla="*/ 1773 h 1773" name="T5"/>
                      <a:gd fmla="*/ 0 w 902" name="T6"/>
                      <a:gd fmla="*/ 1650 h 1773" name="T7"/>
                      <a:gd fmla="*/ 0 w 902" name="T8"/>
                      <a:gd fmla="*/ 124 h 1773" name="T9"/>
                      <a:gd fmla="*/ 130 w 902" name="T10"/>
                      <a:gd fmla="*/ 0 h 1773" name="T11"/>
                      <a:gd fmla="*/ 772 w 902" name="T12"/>
                      <a:gd fmla="*/ 0 h 1773" name="T13"/>
                      <a:gd fmla="*/ 902 w 902" name="T14"/>
                      <a:gd fmla="*/ 124 h 1773" name="T15"/>
                      <a:gd fmla="*/ 902 w 902" name="T16"/>
                      <a:gd fmla="*/ 1650 h 177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73" w="902">
                        <a:moveTo>
                          <a:pt x="902" y="1650"/>
                        </a:moveTo>
                        <a:cubicBezTo>
                          <a:pt x="902" y="1718"/>
                          <a:pt x="844" y="1773"/>
                          <a:pt x="772" y="1773"/>
                        </a:cubicBezTo>
                        <a:cubicBezTo>
                          <a:pt x="130" y="1773"/>
                          <a:pt x="130" y="1773"/>
                          <a:pt x="130" y="1773"/>
                        </a:cubicBezTo>
                        <a:cubicBezTo>
                          <a:pt x="58" y="1773"/>
                          <a:pt x="0" y="1718"/>
                          <a:pt x="0" y="1650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5"/>
                          <a:pt x="58" y="0"/>
                          <a:pt x="130" y="0"/>
                        </a:cubicBezTo>
                        <a:cubicBezTo>
                          <a:pt x="772" y="0"/>
                          <a:pt x="772" y="0"/>
                          <a:pt x="772" y="0"/>
                        </a:cubicBezTo>
                        <a:cubicBezTo>
                          <a:pt x="844" y="0"/>
                          <a:pt x="902" y="55"/>
                          <a:pt x="902" y="124"/>
                        </a:cubicBezTo>
                        <a:cubicBezTo>
                          <a:pt x="902" y="1650"/>
                          <a:pt x="902" y="1650"/>
                          <a:pt x="902" y="1650"/>
                        </a:cubicBezTo>
                      </a:path>
                    </a:pathLst>
                  </a:custGeom>
                  <a:solidFill>
                    <a:srgbClr val="C9C9CA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2" name="Freeform 67"/>
                  <p:cNvSpPr/>
                  <p:nvPr/>
                </p:nvSpPr>
                <p:spPr bwMode="auto">
                  <a:xfrm>
                    <a:off x="6176210" y="300230"/>
                    <a:ext cx="3378200" cy="6650038"/>
                  </a:xfrm>
                  <a:custGeom>
                    <a:gdLst>
                      <a:gd fmla="*/ 898 w 898" name="T0"/>
                      <a:gd fmla="*/ 1648 h 1771" name="T1"/>
                      <a:gd fmla="*/ 769 w 898" name="T2"/>
                      <a:gd fmla="*/ 1771 h 1771" name="T3"/>
                      <a:gd fmla="*/ 129 w 898" name="T4"/>
                      <a:gd fmla="*/ 1771 h 1771" name="T5"/>
                      <a:gd fmla="*/ 0 w 898" name="T6"/>
                      <a:gd fmla="*/ 1648 h 1771" name="T7"/>
                      <a:gd fmla="*/ 0 w 898" name="T8"/>
                      <a:gd fmla="*/ 124 h 1771" name="T9"/>
                      <a:gd fmla="*/ 129 w 898" name="T10"/>
                      <a:gd fmla="*/ 0 h 1771" name="T11"/>
                      <a:gd fmla="*/ 769 w 898" name="T12"/>
                      <a:gd fmla="*/ 0 h 1771" name="T13"/>
                      <a:gd fmla="*/ 898 w 898" name="T14"/>
                      <a:gd fmla="*/ 124 h 1771" name="T15"/>
                      <a:gd fmla="*/ 898 w 898" name="T16"/>
                      <a:gd fmla="*/ 1648 h 1771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71" w="898">
                        <a:moveTo>
                          <a:pt x="898" y="1648"/>
                        </a:moveTo>
                        <a:cubicBezTo>
                          <a:pt x="898" y="1716"/>
                          <a:pt x="841" y="1771"/>
                          <a:pt x="769" y="1771"/>
                        </a:cubicBezTo>
                        <a:cubicBezTo>
                          <a:pt x="129" y="1771"/>
                          <a:pt x="129" y="1771"/>
                          <a:pt x="129" y="1771"/>
                        </a:cubicBezTo>
                        <a:cubicBezTo>
                          <a:pt x="57" y="1771"/>
                          <a:pt x="0" y="1716"/>
                          <a:pt x="0" y="1648"/>
                        </a:cubicBezTo>
                        <a:cubicBezTo>
                          <a:pt x="0" y="124"/>
                          <a:pt x="0" y="124"/>
                          <a:pt x="0" y="124"/>
                        </a:cubicBezTo>
                        <a:cubicBezTo>
                          <a:pt x="0" y="56"/>
                          <a:pt x="57" y="0"/>
                          <a:pt x="129" y="0"/>
                        </a:cubicBezTo>
                        <a:cubicBezTo>
                          <a:pt x="769" y="0"/>
                          <a:pt x="769" y="0"/>
                          <a:pt x="769" y="0"/>
                        </a:cubicBezTo>
                        <a:cubicBezTo>
                          <a:pt x="841" y="0"/>
                          <a:pt x="898" y="56"/>
                          <a:pt x="898" y="124"/>
                        </a:cubicBezTo>
                        <a:cubicBezTo>
                          <a:pt x="898" y="1648"/>
                          <a:pt x="898" y="1648"/>
                          <a:pt x="898" y="1648"/>
                        </a:cubicBezTo>
                      </a:path>
                    </a:pathLst>
                  </a:custGeom>
                  <a:solidFill>
                    <a:srgbClr val="D1D1D2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3" name="Freeform 68"/>
                  <p:cNvSpPr/>
                  <p:nvPr/>
                </p:nvSpPr>
                <p:spPr bwMode="auto">
                  <a:xfrm>
                    <a:off x="6179385" y="306580"/>
                    <a:ext cx="3371850" cy="6640513"/>
                  </a:xfrm>
                  <a:custGeom>
                    <a:gdLst>
                      <a:gd fmla="*/ 896 w 896" name="T0"/>
                      <a:gd fmla="*/ 1645 h 1768" name="T1"/>
                      <a:gd fmla="*/ 767 w 896" name="T2"/>
                      <a:gd fmla="*/ 1768 h 1768" name="T3"/>
                      <a:gd fmla="*/ 129 w 896" name="T4"/>
                      <a:gd fmla="*/ 1768 h 1768" name="T5"/>
                      <a:gd fmla="*/ 0 w 896" name="T6"/>
                      <a:gd fmla="*/ 1645 h 1768" name="T7"/>
                      <a:gd fmla="*/ 0 w 896" name="T8"/>
                      <a:gd fmla="*/ 123 h 1768" name="T9"/>
                      <a:gd fmla="*/ 129 w 896" name="T10"/>
                      <a:gd fmla="*/ 0 h 1768" name="T11"/>
                      <a:gd fmla="*/ 767 w 896" name="T12"/>
                      <a:gd fmla="*/ 0 h 1768" name="T13"/>
                      <a:gd fmla="*/ 896 w 896" name="T14"/>
                      <a:gd fmla="*/ 123 h 1768" name="T15"/>
                      <a:gd fmla="*/ 896 w 896" name="T16"/>
                      <a:gd fmla="*/ 1645 h 1768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68" w="896">
                        <a:moveTo>
                          <a:pt x="896" y="1645"/>
                        </a:moveTo>
                        <a:cubicBezTo>
                          <a:pt x="896" y="1713"/>
                          <a:pt x="838" y="1768"/>
                          <a:pt x="767" y="1768"/>
                        </a:cubicBezTo>
                        <a:cubicBezTo>
                          <a:pt x="129" y="1768"/>
                          <a:pt x="129" y="1768"/>
                          <a:pt x="129" y="1768"/>
                        </a:cubicBezTo>
                        <a:cubicBezTo>
                          <a:pt x="58" y="1768"/>
                          <a:pt x="0" y="1713"/>
                          <a:pt x="0" y="1645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29" y="0"/>
                        </a:cubicBezTo>
                        <a:cubicBezTo>
                          <a:pt x="767" y="0"/>
                          <a:pt x="767" y="0"/>
                          <a:pt x="767" y="0"/>
                        </a:cubicBezTo>
                        <a:cubicBezTo>
                          <a:pt x="838" y="0"/>
                          <a:pt x="896" y="55"/>
                          <a:pt x="896" y="123"/>
                        </a:cubicBezTo>
                        <a:cubicBezTo>
                          <a:pt x="896" y="1645"/>
                          <a:pt x="896" y="1645"/>
                          <a:pt x="896" y="1645"/>
                        </a:cubicBezTo>
                      </a:path>
                    </a:pathLst>
                  </a:custGeom>
                  <a:solidFill>
                    <a:srgbClr val="DADADA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4" name="Freeform 69"/>
                  <p:cNvSpPr/>
                  <p:nvPr/>
                </p:nvSpPr>
                <p:spPr bwMode="auto">
                  <a:xfrm>
                    <a:off x="6182560" y="311342"/>
                    <a:ext cx="3365500" cy="6627813"/>
                  </a:xfrm>
                  <a:custGeom>
                    <a:gdLst>
                      <a:gd fmla="*/ 894 w 894" name="T0"/>
                      <a:gd fmla="*/ 1643 h 1765" name="T1"/>
                      <a:gd fmla="*/ 765 w 894" name="T2"/>
                      <a:gd fmla="*/ 1765 h 1765" name="T3"/>
                      <a:gd fmla="*/ 129 w 894" name="T4"/>
                      <a:gd fmla="*/ 1765 h 1765" name="T5"/>
                      <a:gd fmla="*/ 0 w 894" name="T6"/>
                      <a:gd fmla="*/ 1643 h 1765" name="T7"/>
                      <a:gd fmla="*/ 0 w 894" name="T8"/>
                      <a:gd fmla="*/ 123 h 1765" name="T9"/>
                      <a:gd fmla="*/ 129 w 894" name="T10"/>
                      <a:gd fmla="*/ 0 h 1765" name="T11"/>
                      <a:gd fmla="*/ 765 w 894" name="T12"/>
                      <a:gd fmla="*/ 0 h 1765" name="T13"/>
                      <a:gd fmla="*/ 894 w 894" name="T14"/>
                      <a:gd fmla="*/ 123 h 1765" name="T15"/>
                      <a:gd fmla="*/ 894 w 894" name="T16"/>
                      <a:gd fmla="*/ 1643 h 1765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65" w="894">
                        <a:moveTo>
                          <a:pt x="894" y="1643"/>
                        </a:moveTo>
                        <a:cubicBezTo>
                          <a:pt x="894" y="1710"/>
                          <a:pt x="836" y="1765"/>
                          <a:pt x="765" y="1765"/>
                        </a:cubicBezTo>
                        <a:cubicBezTo>
                          <a:pt x="129" y="1765"/>
                          <a:pt x="129" y="1765"/>
                          <a:pt x="129" y="1765"/>
                        </a:cubicBezTo>
                        <a:cubicBezTo>
                          <a:pt x="58" y="1765"/>
                          <a:pt x="0" y="1710"/>
                          <a:pt x="0" y="1643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8" y="0"/>
                          <a:pt x="129" y="0"/>
                        </a:cubicBezTo>
                        <a:cubicBezTo>
                          <a:pt x="765" y="0"/>
                          <a:pt x="765" y="0"/>
                          <a:pt x="765" y="0"/>
                        </a:cubicBezTo>
                        <a:cubicBezTo>
                          <a:pt x="836" y="0"/>
                          <a:pt x="894" y="55"/>
                          <a:pt x="894" y="123"/>
                        </a:cubicBezTo>
                        <a:cubicBezTo>
                          <a:pt x="894" y="1643"/>
                          <a:pt x="894" y="1643"/>
                          <a:pt x="894" y="1643"/>
                        </a:cubicBezTo>
                      </a:path>
                    </a:pathLst>
                  </a:custGeom>
                  <a:solidFill>
                    <a:srgbClr val="E2E2E3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5" name="Freeform 70"/>
                  <p:cNvSpPr/>
                  <p:nvPr/>
                </p:nvSpPr>
                <p:spPr bwMode="auto">
                  <a:xfrm>
                    <a:off x="6190497" y="314517"/>
                    <a:ext cx="3349625" cy="6621463"/>
                  </a:xfrm>
                  <a:custGeom>
                    <a:gdLst>
                      <a:gd fmla="*/ 890 w 890" name="T0"/>
                      <a:gd fmla="*/ 1640 h 1763" name="T1"/>
                      <a:gd fmla="*/ 762 w 890" name="T2"/>
                      <a:gd fmla="*/ 1763 h 1763" name="T3"/>
                      <a:gd fmla="*/ 127 w 890" name="T4"/>
                      <a:gd fmla="*/ 1763 h 1763" name="T5"/>
                      <a:gd fmla="*/ 0 w 890" name="T6"/>
                      <a:gd fmla="*/ 1640 h 1763" name="T7"/>
                      <a:gd fmla="*/ 0 w 890" name="T8"/>
                      <a:gd fmla="*/ 123 h 1763" name="T9"/>
                      <a:gd fmla="*/ 127 w 890" name="T10"/>
                      <a:gd fmla="*/ 0 h 1763" name="T11"/>
                      <a:gd fmla="*/ 762 w 890" name="T12"/>
                      <a:gd fmla="*/ 0 h 1763" name="T13"/>
                      <a:gd fmla="*/ 890 w 890" name="T14"/>
                      <a:gd fmla="*/ 123 h 1763" name="T15"/>
                      <a:gd fmla="*/ 890 w 890" name="T16"/>
                      <a:gd fmla="*/ 1640 h 1763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63" w="890">
                        <a:moveTo>
                          <a:pt x="890" y="1640"/>
                        </a:moveTo>
                        <a:cubicBezTo>
                          <a:pt x="890" y="1708"/>
                          <a:pt x="833" y="1763"/>
                          <a:pt x="762" y="1763"/>
                        </a:cubicBezTo>
                        <a:cubicBezTo>
                          <a:pt x="127" y="1763"/>
                          <a:pt x="127" y="1763"/>
                          <a:pt x="127" y="1763"/>
                        </a:cubicBezTo>
                        <a:cubicBezTo>
                          <a:pt x="57" y="1763"/>
                          <a:pt x="0" y="1708"/>
                          <a:pt x="0" y="1640"/>
                        </a:cubicBezTo>
                        <a:cubicBezTo>
                          <a:pt x="0" y="123"/>
                          <a:pt x="0" y="123"/>
                          <a:pt x="0" y="123"/>
                        </a:cubicBezTo>
                        <a:cubicBezTo>
                          <a:pt x="0" y="55"/>
                          <a:pt x="57" y="0"/>
                          <a:pt x="127" y="0"/>
                        </a:cubicBezTo>
                        <a:cubicBezTo>
                          <a:pt x="762" y="0"/>
                          <a:pt x="762" y="0"/>
                          <a:pt x="762" y="0"/>
                        </a:cubicBezTo>
                        <a:cubicBezTo>
                          <a:pt x="833" y="0"/>
                          <a:pt x="890" y="55"/>
                          <a:pt x="890" y="123"/>
                        </a:cubicBezTo>
                        <a:cubicBezTo>
                          <a:pt x="890" y="1640"/>
                          <a:pt x="890" y="1640"/>
                          <a:pt x="890" y="1640"/>
                        </a:cubicBezTo>
                      </a:path>
                    </a:pathLst>
                  </a:custGeom>
                  <a:solidFill>
                    <a:srgbClr val="EBEBEB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406" name="Freeform 71"/>
                  <p:cNvSpPr/>
                  <p:nvPr/>
                </p:nvSpPr>
                <p:spPr bwMode="auto">
                  <a:xfrm>
                    <a:off x="6195260" y="322455"/>
                    <a:ext cx="3341688" cy="6610350"/>
                  </a:xfrm>
                  <a:custGeom>
                    <a:gdLst>
                      <a:gd fmla="*/ 888 w 888" name="T0"/>
                      <a:gd fmla="*/ 1637 h 1760" name="T1"/>
                      <a:gd fmla="*/ 761 w 888" name="T2"/>
                      <a:gd fmla="*/ 1760 h 1760" name="T3"/>
                      <a:gd fmla="*/ 127 w 888" name="T4"/>
                      <a:gd fmla="*/ 1760 h 1760" name="T5"/>
                      <a:gd fmla="*/ 0 w 888" name="T6"/>
                      <a:gd fmla="*/ 1637 h 1760" name="T7"/>
                      <a:gd fmla="*/ 0 w 888" name="T8"/>
                      <a:gd fmla="*/ 122 h 1760" name="T9"/>
                      <a:gd fmla="*/ 127 w 888" name="T10"/>
                      <a:gd fmla="*/ 0 h 1760" name="T11"/>
                      <a:gd fmla="*/ 761 w 888" name="T12"/>
                      <a:gd fmla="*/ 0 h 1760" name="T13"/>
                      <a:gd fmla="*/ 888 w 888" name="T14"/>
                      <a:gd fmla="*/ 122 h 1760" name="T15"/>
                      <a:gd fmla="*/ 888 w 888" name="T16"/>
                      <a:gd fmla="*/ 1637 h 1760" name="T1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b="b" l="0" r="r" t="0"/>
                    <a:pathLst>
                      <a:path h="1760" w="886">
                        <a:moveTo>
                          <a:pt x="888" y="1637"/>
                        </a:moveTo>
                        <a:cubicBezTo>
                          <a:pt x="888" y="1705"/>
                          <a:pt x="831" y="1760"/>
                          <a:pt x="761" y="1760"/>
                        </a:cubicBezTo>
                        <a:cubicBezTo>
                          <a:pt x="127" y="1760"/>
                          <a:pt x="127" y="1760"/>
                          <a:pt x="127" y="1760"/>
                        </a:cubicBezTo>
                        <a:cubicBezTo>
                          <a:pt x="57" y="1760"/>
                          <a:pt x="0" y="1705"/>
                          <a:pt x="0" y="1637"/>
                        </a:cubicBezTo>
                        <a:cubicBezTo>
                          <a:pt x="0" y="122"/>
                          <a:pt x="0" y="122"/>
                          <a:pt x="0" y="122"/>
                        </a:cubicBezTo>
                        <a:cubicBezTo>
                          <a:pt x="0" y="55"/>
                          <a:pt x="57" y="0"/>
                          <a:pt x="127" y="0"/>
                        </a:cubicBezTo>
                        <a:cubicBezTo>
                          <a:pt x="761" y="0"/>
                          <a:pt x="761" y="0"/>
                          <a:pt x="761" y="0"/>
                        </a:cubicBezTo>
                        <a:cubicBezTo>
                          <a:pt x="831" y="0"/>
                          <a:pt x="888" y="55"/>
                          <a:pt x="888" y="122"/>
                        </a:cubicBezTo>
                        <a:cubicBezTo>
                          <a:pt x="888" y="1637"/>
                          <a:pt x="888" y="1637"/>
                          <a:pt x="888" y="1637"/>
                        </a:cubicBezTo>
                      </a:path>
                    </a:pathLst>
                  </a:custGeom>
                  <a:solidFill>
                    <a:schemeClr val="tx1">
                      <a:lumMod val="95000"/>
                      <a:lumOff val="5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5" name="Freeform 74"/>
                  <p:cNvSpPr/>
                  <p:nvPr/>
                </p:nvSpPr>
                <p:spPr bwMode="auto">
                  <a:xfrm>
                    <a:off x="7541460" y="779655"/>
                    <a:ext cx="661988" cy="131763"/>
                  </a:xfrm>
                  <a:custGeom>
                    <a:gdLst>
                      <a:gd fmla="*/ 176 w 176" name="T0"/>
                      <a:gd fmla="*/ 17 h 35" name="T1"/>
                      <a:gd fmla="*/ 158 w 176" name="T2"/>
                      <a:gd fmla="*/ 35 h 35" name="T3"/>
                      <a:gd fmla="*/ 18 w 176" name="T4"/>
                      <a:gd fmla="*/ 35 h 35" name="T5"/>
                      <a:gd fmla="*/ 0 w 176" name="T6"/>
                      <a:gd fmla="*/ 17 h 35" name="T7"/>
                      <a:gd fmla="*/ 18 w 176" name="T8"/>
                      <a:gd fmla="*/ 0 h 35" name="T9"/>
                      <a:gd fmla="*/ 158 w 176" name="T10"/>
                      <a:gd fmla="*/ 0 h 35" name="T11"/>
                      <a:gd fmla="*/ 176 w 176" name="T12"/>
                      <a:gd fmla="*/ 17 h 35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35" w="176">
                        <a:moveTo>
                          <a:pt x="176" y="17"/>
                        </a:moveTo>
                        <a:cubicBezTo>
                          <a:pt x="176" y="27"/>
                          <a:pt x="168" y="35"/>
                          <a:pt x="158" y="35"/>
                        </a:cubicBezTo>
                        <a:cubicBezTo>
                          <a:pt x="18" y="35"/>
                          <a:pt x="18" y="35"/>
                          <a:pt x="18" y="35"/>
                        </a:cubicBezTo>
                        <a:cubicBezTo>
                          <a:pt x="8" y="35"/>
                          <a:pt x="0" y="27"/>
                          <a:pt x="0" y="17"/>
                        </a:cubicBezTo>
                        <a:cubicBezTo>
                          <a:pt x="0" y="8"/>
                          <a:pt x="8" y="0"/>
                          <a:pt x="18" y="0"/>
                        </a:cubicBezTo>
                        <a:cubicBezTo>
                          <a:pt x="158" y="0"/>
                          <a:pt x="158" y="0"/>
                          <a:pt x="158" y="0"/>
                        </a:cubicBezTo>
                        <a:cubicBezTo>
                          <a:pt x="168" y="0"/>
                          <a:pt x="176" y="8"/>
                          <a:pt x="176" y="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6" name="Freeform 75"/>
                  <p:cNvSpPr/>
                  <p:nvPr/>
                </p:nvSpPr>
                <p:spPr bwMode="auto">
                  <a:xfrm>
                    <a:off x="7546222" y="784417"/>
                    <a:ext cx="650875" cy="119063"/>
                  </a:xfrm>
                  <a:custGeom>
                    <a:gdLst>
                      <a:gd fmla="*/ 17 w 173" name="T0"/>
                      <a:gd fmla="*/ 0 h 32" name="T1"/>
                      <a:gd fmla="*/ 156 w 173" name="T2"/>
                      <a:gd fmla="*/ 0 h 32" name="T3"/>
                      <a:gd fmla="*/ 173 w 173" name="T4"/>
                      <a:gd fmla="*/ 16 h 32" name="T5"/>
                      <a:gd fmla="*/ 156 w 173" name="T6"/>
                      <a:gd fmla="*/ 32 h 32" name="T7"/>
                      <a:gd fmla="*/ 17 w 173" name="T8"/>
                      <a:gd fmla="*/ 32 h 32" name="T9"/>
                      <a:gd fmla="*/ 0 w 173" name="T10"/>
                      <a:gd fmla="*/ 16 h 32" name="T11"/>
                      <a:gd fmla="*/ 17 w 173" name="T12"/>
                      <a:gd fmla="*/ 0 h 32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32" w="173">
                        <a:moveTo>
                          <a:pt x="17" y="0"/>
                        </a:moveTo>
                        <a:cubicBezTo>
                          <a:pt x="156" y="0"/>
                          <a:pt x="156" y="0"/>
                          <a:pt x="156" y="0"/>
                        </a:cubicBezTo>
                        <a:cubicBezTo>
                          <a:pt x="166" y="0"/>
                          <a:pt x="173" y="8"/>
                          <a:pt x="173" y="16"/>
                        </a:cubicBezTo>
                        <a:cubicBezTo>
                          <a:pt x="173" y="25"/>
                          <a:pt x="166" y="32"/>
                          <a:pt x="156" y="32"/>
                        </a:cubicBezTo>
                        <a:cubicBezTo>
                          <a:pt x="17" y="32"/>
                          <a:pt x="17" y="32"/>
                          <a:pt x="17" y="32"/>
                        </a:cubicBezTo>
                        <a:cubicBezTo>
                          <a:pt x="8" y="32"/>
                          <a:pt x="0" y="25"/>
                          <a:pt x="0" y="16"/>
                        </a:cubicBezTo>
                        <a:cubicBezTo>
                          <a:pt x="0" y="8"/>
                          <a:pt x="8" y="0"/>
                          <a:pt x="17" y="0"/>
                        </a:cubicBezTo>
                        <a:close/>
                      </a:path>
                    </a:pathLst>
                  </a:custGeom>
                  <a:solidFill>
                    <a:srgbClr val="E8E7E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7" name="Freeform 76"/>
                  <p:cNvSpPr/>
                  <p:nvPr/>
                </p:nvSpPr>
                <p:spPr bwMode="auto">
                  <a:xfrm>
                    <a:off x="7549397" y="792355"/>
                    <a:ext cx="642938" cy="107950"/>
                  </a:xfrm>
                  <a:custGeom>
                    <a:gdLst>
                      <a:gd fmla="*/ 16 w 171" name="T0"/>
                      <a:gd fmla="*/ 0 h 29" name="T1"/>
                      <a:gd fmla="*/ 155 w 171" name="T2"/>
                      <a:gd fmla="*/ 0 h 29" name="T3"/>
                      <a:gd fmla="*/ 171 w 171" name="T4"/>
                      <a:gd fmla="*/ 14 h 29" name="T5"/>
                      <a:gd fmla="*/ 155 w 171" name="T6"/>
                      <a:gd fmla="*/ 29 h 29" name="T7"/>
                      <a:gd fmla="*/ 16 w 171" name="T8"/>
                      <a:gd fmla="*/ 29 h 29" name="T9"/>
                      <a:gd fmla="*/ 0 w 171" name="T10"/>
                      <a:gd fmla="*/ 14 h 29" name="T11"/>
                      <a:gd fmla="*/ 16 w 171" name="T12"/>
                      <a:gd fmla="*/ 0 h 2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8" w="171">
                        <a:moveTo>
                          <a:pt x="16" y="0"/>
                        </a:moveTo>
                        <a:cubicBezTo>
                          <a:pt x="155" y="0"/>
                          <a:pt x="155" y="0"/>
                          <a:pt x="155" y="0"/>
                        </a:cubicBezTo>
                        <a:cubicBezTo>
                          <a:pt x="164" y="0"/>
                          <a:pt x="171" y="6"/>
                          <a:pt x="171" y="14"/>
                        </a:cubicBezTo>
                        <a:cubicBezTo>
                          <a:pt x="171" y="23"/>
                          <a:pt x="164" y="29"/>
                          <a:pt x="155" y="29"/>
                        </a:cubicBezTo>
                        <a:cubicBezTo>
                          <a:pt x="16" y="29"/>
                          <a:pt x="16" y="29"/>
                          <a:pt x="16" y="29"/>
                        </a:cubicBezTo>
                        <a:cubicBezTo>
                          <a:pt x="7" y="29"/>
                          <a:pt x="0" y="23"/>
                          <a:pt x="0" y="14"/>
                        </a:cubicBezTo>
                        <a:cubicBezTo>
                          <a:pt x="0" y="6"/>
                          <a:pt x="7" y="0"/>
                          <a:pt x="16" y="0"/>
                        </a:cubicBezTo>
                        <a:close/>
                      </a:path>
                    </a:pathLst>
                  </a:custGeom>
                  <a:solidFill>
                    <a:srgbClr val="D0CDCD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28" name="Freeform 77"/>
                  <p:cNvSpPr/>
                  <p:nvPr/>
                </p:nvSpPr>
                <p:spPr bwMode="auto">
                  <a:xfrm>
                    <a:off x="7552572" y="795530"/>
                    <a:ext cx="633413" cy="101600"/>
                  </a:xfrm>
                  <a:custGeom>
                    <a:gdLst>
                      <a:gd fmla="*/ 15 w 168" name="T0"/>
                      <a:gd fmla="*/ 0 h 27" name="T1"/>
                      <a:gd fmla="*/ 154 w 168" name="T2"/>
                      <a:gd fmla="*/ 0 h 27" name="T3"/>
                      <a:gd fmla="*/ 168 w 168" name="T4"/>
                      <a:gd fmla="*/ 13 h 27" name="T5"/>
                      <a:gd fmla="*/ 154 w 168" name="T6"/>
                      <a:gd fmla="*/ 27 h 27" name="T7"/>
                      <a:gd fmla="*/ 15 w 168" name="T8"/>
                      <a:gd fmla="*/ 27 h 27" name="T9"/>
                      <a:gd fmla="*/ 0 w 168" name="T10"/>
                      <a:gd fmla="*/ 13 h 27" name="T11"/>
                      <a:gd fmla="*/ 15 w 168" name="T12"/>
                      <a:gd fmla="*/ 0 h 27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7" w="168">
                        <a:moveTo>
                          <a:pt x="15" y="0"/>
                        </a:moveTo>
                        <a:cubicBezTo>
                          <a:pt x="154" y="0"/>
                          <a:pt x="154" y="0"/>
                          <a:pt x="154" y="0"/>
                        </a:cubicBezTo>
                        <a:cubicBezTo>
                          <a:pt x="162" y="0"/>
                          <a:pt x="168" y="6"/>
                          <a:pt x="168" y="13"/>
                        </a:cubicBezTo>
                        <a:cubicBezTo>
                          <a:pt x="168" y="21"/>
                          <a:pt x="162" y="27"/>
                          <a:pt x="154" y="27"/>
                        </a:cubicBezTo>
                        <a:cubicBezTo>
                          <a:pt x="15" y="27"/>
                          <a:pt x="15" y="27"/>
                          <a:pt x="15" y="27"/>
                        </a:cubicBezTo>
                        <a:cubicBezTo>
                          <a:pt x="7" y="27"/>
                          <a:pt x="0" y="21"/>
                          <a:pt x="0" y="13"/>
                        </a:cubicBezTo>
                        <a:cubicBezTo>
                          <a:pt x="0" y="6"/>
                          <a:pt x="7" y="0"/>
                          <a:pt x="15" y="0"/>
                        </a:cubicBezTo>
                        <a:close/>
                      </a:path>
                    </a:pathLst>
                  </a:custGeom>
                  <a:solidFill>
                    <a:srgbClr val="B9B5B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0" name="Freeform 78"/>
                  <p:cNvSpPr/>
                  <p:nvPr/>
                </p:nvSpPr>
                <p:spPr bwMode="auto">
                  <a:xfrm>
                    <a:off x="7557335" y="798705"/>
                    <a:ext cx="623888" cy="90488"/>
                  </a:xfrm>
                  <a:custGeom>
                    <a:gdLst>
                      <a:gd fmla="*/ 13 w 166" name="T0"/>
                      <a:gd fmla="*/ 0 h 24" name="T1"/>
                      <a:gd fmla="*/ 153 w 166" name="T2"/>
                      <a:gd fmla="*/ 0 h 24" name="T3"/>
                      <a:gd fmla="*/ 166 w 166" name="T4"/>
                      <a:gd fmla="*/ 12 h 24" name="T5"/>
                      <a:gd fmla="*/ 153 w 166" name="T6"/>
                      <a:gd fmla="*/ 24 h 24" name="T7"/>
                      <a:gd fmla="*/ 13 w 166" name="T8"/>
                      <a:gd fmla="*/ 24 h 24" name="T9"/>
                      <a:gd fmla="*/ 0 w 166" name="T10"/>
                      <a:gd fmla="*/ 12 h 24" name="T11"/>
                      <a:gd fmla="*/ 13 w 166" name="T12"/>
                      <a:gd fmla="*/ 0 h 24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4" w="166">
                        <a:moveTo>
                          <a:pt x="13" y="0"/>
                        </a:moveTo>
                        <a:cubicBezTo>
                          <a:pt x="153" y="0"/>
                          <a:pt x="153" y="0"/>
                          <a:pt x="153" y="0"/>
                        </a:cubicBezTo>
                        <a:cubicBezTo>
                          <a:pt x="160" y="0"/>
                          <a:pt x="166" y="6"/>
                          <a:pt x="166" y="12"/>
                        </a:cubicBezTo>
                        <a:cubicBezTo>
                          <a:pt x="166" y="19"/>
                          <a:pt x="160" y="24"/>
                          <a:pt x="153" y="24"/>
                        </a:cubicBezTo>
                        <a:cubicBezTo>
                          <a:pt x="13" y="24"/>
                          <a:pt x="13" y="24"/>
                          <a:pt x="13" y="24"/>
                        </a:cubicBezTo>
                        <a:cubicBezTo>
                          <a:pt x="6" y="24"/>
                          <a:pt x="0" y="19"/>
                          <a:pt x="0" y="12"/>
                        </a:cubicBezTo>
                        <a:cubicBezTo>
                          <a:pt x="0" y="6"/>
                          <a:pt x="6" y="0"/>
                          <a:pt x="13" y="0"/>
                        </a:cubicBezTo>
                        <a:close/>
                      </a:path>
                    </a:pathLst>
                  </a:custGeom>
                  <a:solidFill>
                    <a:srgbClr val="A49F9E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31" name="Freeform 79"/>
                  <p:cNvSpPr/>
                  <p:nvPr/>
                </p:nvSpPr>
                <p:spPr bwMode="auto">
                  <a:xfrm>
                    <a:off x="7560510" y="806642"/>
                    <a:ext cx="612775" cy="79375"/>
                  </a:xfrm>
                  <a:custGeom>
                    <a:gdLst>
                      <a:gd fmla="*/ 12 w 163" name="T0"/>
                      <a:gd fmla="*/ 0 h 21" name="T1"/>
                      <a:gd fmla="*/ 151 w 163" name="T2"/>
                      <a:gd fmla="*/ 0 h 21" name="T3"/>
                      <a:gd fmla="*/ 163 w 163" name="T4"/>
                      <a:gd fmla="*/ 10 h 21" name="T5"/>
                      <a:gd fmla="*/ 151 w 163" name="T6"/>
                      <a:gd fmla="*/ 21 h 21" name="T7"/>
                      <a:gd fmla="*/ 12 w 163" name="T8"/>
                      <a:gd fmla="*/ 21 h 21" name="T9"/>
                      <a:gd fmla="*/ 0 w 163" name="T10"/>
                      <a:gd fmla="*/ 10 h 21" name="T11"/>
                      <a:gd fmla="*/ 12 w 163" name="T12"/>
                      <a:gd fmla="*/ 0 h 2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21" w="163">
                        <a:moveTo>
                          <a:pt x="12" y="0"/>
                        </a:moveTo>
                        <a:cubicBezTo>
                          <a:pt x="151" y="0"/>
                          <a:pt x="151" y="0"/>
                          <a:pt x="151" y="0"/>
                        </a:cubicBezTo>
                        <a:cubicBezTo>
                          <a:pt x="158" y="0"/>
                          <a:pt x="163" y="5"/>
                          <a:pt x="163" y="10"/>
                        </a:cubicBezTo>
                        <a:cubicBezTo>
                          <a:pt x="163" y="16"/>
                          <a:pt x="158" y="21"/>
                          <a:pt x="151" y="21"/>
                        </a:cubicBezTo>
                        <a:cubicBezTo>
                          <a:pt x="12" y="21"/>
                          <a:pt x="12" y="21"/>
                          <a:pt x="12" y="21"/>
                        </a:cubicBezTo>
                        <a:cubicBezTo>
                          <a:pt x="6" y="21"/>
                          <a:pt x="0" y="16"/>
                          <a:pt x="0" y="10"/>
                        </a:cubicBezTo>
                        <a:cubicBezTo>
                          <a:pt x="0" y="5"/>
                          <a:pt x="6" y="0"/>
                          <a:pt x="12" y="0"/>
                        </a:cubicBezTo>
                        <a:close/>
                      </a:path>
                    </a:pathLst>
                  </a:custGeom>
                  <a:solidFill>
                    <a:srgbClr val="8F8A89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2" name="Freeform 80"/>
                  <p:cNvSpPr/>
                  <p:nvPr/>
                </p:nvSpPr>
                <p:spPr bwMode="auto">
                  <a:xfrm>
                    <a:off x="7568447" y="809817"/>
                    <a:ext cx="601663" cy="71438"/>
                  </a:xfrm>
                  <a:custGeom>
                    <a:gdLst>
                      <a:gd fmla="*/ 10 w 160" name="T0"/>
                      <a:gd fmla="*/ 0 h 19" name="T1"/>
                      <a:gd fmla="*/ 149 w 160" name="T2"/>
                      <a:gd fmla="*/ 0 h 19" name="T3"/>
                      <a:gd fmla="*/ 160 w 160" name="T4"/>
                      <a:gd fmla="*/ 9 h 19" name="T5"/>
                      <a:gd fmla="*/ 149 w 160" name="T6"/>
                      <a:gd fmla="*/ 19 h 19" name="T7"/>
                      <a:gd fmla="*/ 10 w 160" name="T8"/>
                      <a:gd fmla="*/ 19 h 19" name="T9"/>
                      <a:gd fmla="*/ 0 w 160" name="T10"/>
                      <a:gd fmla="*/ 9 h 19" name="T11"/>
                      <a:gd fmla="*/ 10 w 160" name="T12"/>
                      <a:gd fmla="*/ 0 h 19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9" w="160">
                        <a:moveTo>
                          <a:pt x="10" y="0"/>
                        </a:moveTo>
                        <a:cubicBezTo>
                          <a:pt x="149" y="0"/>
                          <a:pt x="149" y="0"/>
                          <a:pt x="149" y="0"/>
                        </a:cubicBezTo>
                        <a:cubicBezTo>
                          <a:pt x="155" y="0"/>
                          <a:pt x="160" y="4"/>
                          <a:pt x="160" y="9"/>
                        </a:cubicBezTo>
                        <a:cubicBezTo>
                          <a:pt x="160" y="15"/>
                          <a:pt x="155" y="19"/>
                          <a:pt x="149" y="19"/>
                        </a:cubicBezTo>
                        <a:cubicBezTo>
                          <a:pt x="10" y="19"/>
                          <a:pt x="10" y="19"/>
                          <a:pt x="10" y="19"/>
                        </a:cubicBezTo>
                        <a:cubicBezTo>
                          <a:pt x="4" y="19"/>
                          <a:pt x="0" y="15"/>
                          <a:pt x="0" y="9"/>
                        </a:cubicBezTo>
                        <a:cubicBezTo>
                          <a:pt x="0" y="4"/>
                          <a:pt x="4" y="0"/>
                          <a:pt x="10" y="0"/>
                        </a:cubicBezTo>
                        <a:close/>
                      </a:path>
                    </a:pathLst>
                  </a:custGeom>
                  <a:solidFill>
                    <a:srgbClr val="7A7675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3" name="Freeform 81"/>
                  <p:cNvSpPr/>
                  <p:nvPr/>
                </p:nvSpPr>
                <p:spPr bwMode="auto">
                  <a:xfrm>
                    <a:off x="7571622" y="814580"/>
                    <a:ext cx="590550" cy="60325"/>
                  </a:xfrm>
                  <a:custGeom>
                    <a:gdLst>
                      <a:gd fmla="*/ 9 w 157" name="T0"/>
                      <a:gd fmla="*/ 0 h 16" name="T1"/>
                      <a:gd fmla="*/ 148 w 157" name="T2"/>
                      <a:gd fmla="*/ 0 h 16" name="T3"/>
                      <a:gd fmla="*/ 157 w 157" name="T4"/>
                      <a:gd fmla="*/ 8 h 16" name="T5"/>
                      <a:gd fmla="*/ 148 w 157" name="T6"/>
                      <a:gd fmla="*/ 16 h 16" name="T7"/>
                      <a:gd fmla="*/ 9 w 157" name="T8"/>
                      <a:gd fmla="*/ 16 h 16" name="T9"/>
                      <a:gd fmla="*/ 0 w 157" name="T10"/>
                      <a:gd fmla="*/ 8 h 16" name="T11"/>
                      <a:gd fmla="*/ 9 w 157" name="T12"/>
                      <a:gd fmla="*/ 0 h 16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6" w="157">
                        <a:moveTo>
                          <a:pt x="9" y="0"/>
                        </a:moveTo>
                        <a:cubicBezTo>
                          <a:pt x="148" y="0"/>
                          <a:pt x="148" y="0"/>
                          <a:pt x="148" y="0"/>
                        </a:cubicBezTo>
                        <a:cubicBezTo>
                          <a:pt x="153" y="0"/>
                          <a:pt x="157" y="4"/>
                          <a:pt x="157" y="8"/>
                        </a:cubicBezTo>
                        <a:cubicBezTo>
                          <a:pt x="157" y="13"/>
                          <a:pt x="153" y="16"/>
                          <a:pt x="148" y="16"/>
                        </a:cubicBezTo>
                        <a:cubicBezTo>
                          <a:pt x="9" y="16"/>
                          <a:pt x="9" y="16"/>
                          <a:pt x="9" y="16"/>
                        </a:cubicBezTo>
                        <a:cubicBezTo>
                          <a:pt x="4" y="16"/>
                          <a:pt x="0" y="13"/>
                          <a:pt x="0" y="8"/>
                        </a:cubicBezTo>
                        <a:cubicBezTo>
                          <a:pt x="0" y="4"/>
                          <a:pt x="4" y="0"/>
                          <a:pt x="9" y="0"/>
                        </a:cubicBezTo>
                        <a:close/>
                      </a:path>
                    </a:pathLst>
                  </a:custGeom>
                  <a:solidFill>
                    <a:srgbClr val="67636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7" name="Freeform 82"/>
                  <p:cNvSpPr/>
                  <p:nvPr/>
                </p:nvSpPr>
                <p:spPr bwMode="auto">
                  <a:xfrm>
                    <a:off x="7576385" y="820930"/>
                    <a:ext cx="579438" cy="49213"/>
                  </a:xfrm>
                  <a:custGeom>
                    <a:gdLst>
                      <a:gd fmla="*/ 7 w 154" name="T0"/>
                      <a:gd fmla="*/ 0 h 13" name="T1"/>
                      <a:gd fmla="*/ 147 w 154" name="T2"/>
                      <a:gd fmla="*/ 0 h 13" name="T3"/>
                      <a:gd fmla="*/ 154 w 154" name="T4"/>
                      <a:gd fmla="*/ 6 h 13" name="T5"/>
                      <a:gd fmla="*/ 147 w 154" name="T6"/>
                      <a:gd fmla="*/ 13 h 13" name="T7"/>
                      <a:gd fmla="*/ 7 w 154" name="T8"/>
                      <a:gd fmla="*/ 13 h 13" name="T9"/>
                      <a:gd fmla="*/ 0 w 154" name="T10"/>
                      <a:gd fmla="*/ 6 h 13" name="T11"/>
                      <a:gd fmla="*/ 7 w 154" name="T12"/>
                      <a:gd fmla="*/ 0 h 13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3" w="154">
                        <a:moveTo>
                          <a:pt x="7" y="0"/>
                        </a:moveTo>
                        <a:cubicBezTo>
                          <a:pt x="147" y="0"/>
                          <a:pt x="147" y="0"/>
                          <a:pt x="147" y="0"/>
                        </a:cubicBezTo>
                        <a:cubicBezTo>
                          <a:pt x="151" y="0"/>
                          <a:pt x="154" y="3"/>
                          <a:pt x="154" y="6"/>
                        </a:cubicBezTo>
                        <a:cubicBezTo>
                          <a:pt x="154" y="10"/>
                          <a:pt x="151" y="13"/>
                          <a:pt x="147" y="13"/>
                        </a:cubicBezTo>
                        <a:cubicBezTo>
                          <a:pt x="7" y="13"/>
                          <a:pt x="7" y="13"/>
                          <a:pt x="7" y="13"/>
                        </a:cubicBezTo>
                        <a:cubicBezTo>
                          <a:pt x="3" y="13"/>
                          <a:pt x="0" y="10"/>
                          <a:pt x="0" y="6"/>
                        </a:cubicBezTo>
                        <a:cubicBezTo>
                          <a:pt x="0" y="3"/>
                          <a:pt x="3" y="0"/>
                          <a:pt x="7" y="0"/>
                        </a:cubicBezTo>
                        <a:close/>
                      </a:path>
                    </a:pathLst>
                  </a:custGeom>
                  <a:solidFill>
                    <a:srgbClr val="555354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048" name="Freeform 83"/>
                  <p:cNvSpPr/>
                  <p:nvPr/>
                </p:nvSpPr>
                <p:spPr bwMode="auto">
                  <a:xfrm>
                    <a:off x="7579560" y="825692"/>
                    <a:ext cx="571500" cy="41275"/>
                  </a:xfrm>
                  <a:custGeom>
                    <a:gdLst>
                      <a:gd fmla="*/ 6 w 152" name="T0"/>
                      <a:gd fmla="*/ 11 h 11" name="T1"/>
                      <a:gd fmla="*/ 0 w 152" name="T2"/>
                      <a:gd fmla="*/ 5 h 11" name="T3"/>
                      <a:gd fmla="*/ 6 w 152" name="T4"/>
                      <a:gd fmla="*/ 0 h 11" name="T5"/>
                      <a:gd fmla="*/ 146 w 152" name="T6"/>
                      <a:gd fmla="*/ 0 h 11" name="T7"/>
                      <a:gd fmla="*/ 152 w 152" name="T8"/>
                      <a:gd fmla="*/ 5 h 11" name="T9"/>
                      <a:gd fmla="*/ 146 w 152" name="T10"/>
                      <a:gd fmla="*/ 11 h 11" name="T11"/>
                      <a:gd fmla="*/ 6 w 152" name="T12"/>
                      <a:gd fmla="*/ 11 h 11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11" w="152">
                        <a:moveTo>
                          <a:pt x="6" y="11"/>
                        </a:moveTo>
                        <a:cubicBezTo>
                          <a:pt x="3" y="11"/>
                          <a:pt x="0" y="8"/>
                          <a:pt x="0" y="5"/>
                        </a:cubicBezTo>
                        <a:cubicBezTo>
                          <a:pt x="0" y="3"/>
                          <a:pt x="3" y="0"/>
                          <a:pt x="6" y="0"/>
                        </a:cubicBezTo>
                        <a:cubicBezTo>
                          <a:pt x="146" y="0"/>
                          <a:pt x="146" y="0"/>
                          <a:pt x="146" y="0"/>
                        </a:cubicBezTo>
                        <a:cubicBezTo>
                          <a:pt x="149" y="0"/>
                          <a:pt x="152" y="3"/>
                          <a:pt x="152" y="5"/>
                        </a:cubicBezTo>
                        <a:cubicBezTo>
                          <a:pt x="152" y="8"/>
                          <a:pt x="149" y="11"/>
                          <a:pt x="146" y="11"/>
                        </a:cubicBezTo>
                        <a:lnTo>
                          <a:pt x="6" y="11"/>
                        </a:lnTo>
                        <a:close/>
                      </a:path>
                    </a:pathLst>
                  </a:custGeom>
                  <a:solidFill>
                    <a:srgbClr val="434446"/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pic>
                <p:nvPicPr>
                  <p:cNvPr id="428" name="图片 427"/>
                  <p:cNvPicPr>
                    <a:picLocks noChangeArrowheads="1" noChangeAspect="1"/>
                  </p:cNvPicPr>
                  <p:nvPr/>
                </p:nvPicPr>
                <p:blipFill>
                  <a:blip r:embed="rId2">
                    <a:extLst>
                      <a:ext uri="{28A0092B-C50C-407E-A947-70E740481C1C}">
                        <a14:useLocalDpi/>
                      </a:ext>
                    </a:extLst>
                  </a:blip>
                  <a:stretch>
                    <a:fillRect/>
                  </a:stretch>
                </p:blipFill>
                <p:spPr bwMode="auto">
                  <a:xfrm>
                    <a:off x="7600497" y="6248325"/>
                    <a:ext cx="415665" cy="416876"/>
                  </a:xfrm>
                  <a:custGeom>
                    <a:gdLst>
                      <a:gd fmla="*/ 208438 w 415665" name="connsiteX0"/>
                      <a:gd fmla="*/ 0 h 416876" name="connsiteY0"/>
                      <a:gd fmla="*/ 412642 w 415665" name="connsiteX1"/>
                      <a:gd fmla="*/ 166431 h 416876" name="connsiteY1"/>
                      <a:gd fmla="*/ 415665 w 415665" name="connsiteX2"/>
                      <a:gd fmla="*/ 196425 h 416876" name="connsiteY2"/>
                      <a:gd fmla="*/ 415665 w 415665" name="connsiteX3"/>
                      <a:gd fmla="*/ 220451 h 416876" name="connsiteY3"/>
                      <a:gd fmla="*/ 412642 w 415665" name="connsiteX4"/>
                      <a:gd fmla="*/ 250446 h 416876" name="connsiteY4"/>
                      <a:gd fmla="*/ 208438 w 415665" name="connsiteX5"/>
                      <a:gd fmla="*/ 416876 h 416876" name="connsiteY5"/>
                      <a:gd fmla="*/ 0 w 415665" name="connsiteX6"/>
                      <a:gd fmla="*/ 208438 h 416876" name="connsiteY6"/>
                      <a:gd fmla="*/ 208438 w 415665" name="connsiteX7"/>
                      <a:gd fmla="*/ 0 h 416876" name="connsiteY7"/>
                    </a:gdLst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b="b" l="l" r="r" t="t"/>
                    <a:pathLst>
                      <a:path h="416876" w="415665">
                        <a:moveTo>
                          <a:pt x="208438" y="0"/>
                        </a:moveTo>
                        <a:cubicBezTo>
                          <a:pt x="309166" y="0"/>
                          <a:pt x="393205" y="71449"/>
                          <a:pt x="412642" y="166431"/>
                        </a:cubicBezTo>
                        <a:lnTo>
                          <a:pt x="415665" y="196425"/>
                        </a:lnTo>
                        <a:lnTo>
                          <a:pt x="415665" y="220451"/>
                        </a:lnTo>
                        <a:lnTo>
                          <a:pt x="412642" y="250446"/>
                        </a:lnTo>
                        <a:cubicBezTo>
                          <a:pt x="393205" y="345427"/>
                          <a:pt x="309166" y="416876"/>
                          <a:pt x="208438" y="416876"/>
                        </a:cubicBezTo>
                        <a:cubicBezTo>
                          <a:pt x="93321" y="416876"/>
                          <a:pt x="0" y="323555"/>
                          <a:pt x="0" y="208438"/>
                        </a:cubicBezTo>
                        <a:cubicBezTo>
                          <a:pt x="0" y="93321"/>
                          <a:pt x="93321" y="0"/>
                          <a:pt x="208438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</p:pic>
            </p:grpSp>
            <p:pic>
              <p:nvPicPr>
                <p:cNvPr id="34" name="图片 33"/>
                <p:cNvPicPr>
                  <a:picLocks noChangeAspect="1"/>
                </p:cNvPicPr>
                <p:nvPr/>
              </p:nvPicPr>
              <p:blipFill>
                <a:blip r:embed="rId3">
                  <a:grayscl/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665125" y="2521404"/>
                  <a:ext cx="1855788" cy="2868613"/>
                </a:xfrm>
                <a:custGeom>
                  <a:gdLst>
                    <a:gd fmla="*/ 0 w 1855788" name="connsiteX0"/>
                    <a:gd fmla="*/ 0 h 2868613" name="connsiteY0"/>
                    <a:gd fmla="*/ 1855788 w 1855788" name="connsiteX1"/>
                    <a:gd fmla="*/ 0 h 2868613" name="connsiteY1"/>
                    <a:gd fmla="*/ 1855788 w 1855788" name="connsiteX2"/>
                    <a:gd fmla="*/ 2868613 h 2868613" name="connsiteY2"/>
                    <a:gd fmla="*/ 0 w 1855788" name="connsiteX3"/>
                    <a:gd fmla="*/ 2868613 h 2868613" name="connsiteY3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b="b" l="l" r="r" t="t"/>
                  <a:pathLst>
                    <a:path h="2868613" w="1855788">
                      <a:moveTo>
                        <a:pt x="0" y="0"/>
                      </a:moveTo>
                      <a:lnTo>
                        <a:pt x="1855788" y="0"/>
                      </a:lnTo>
                      <a:lnTo>
                        <a:pt x="1855788" y="2868613"/>
                      </a:lnTo>
                      <a:lnTo>
                        <a:pt x="0" y="2868613"/>
                      </a:lnTo>
                      <a:close/>
                    </a:path>
                  </a:pathLst>
                </a:custGeom>
              </p:spPr>
            </p:pic>
          </p:grpSp>
          <p:grpSp>
            <p:nvGrpSpPr>
              <p:cNvPr id="433" name="组合 432"/>
              <p:cNvGrpSpPr/>
              <p:nvPr/>
            </p:nvGrpSpPr>
            <p:grpSpPr>
              <a:xfrm>
                <a:off x="8818356" y="1660757"/>
                <a:ext cx="2317957" cy="4527627"/>
                <a:chOff x="6149222" y="273242"/>
                <a:chExt cx="3432175" cy="6704013"/>
              </a:xfrm>
            </p:grpSpPr>
            <p:sp>
              <p:nvSpPr>
                <p:cNvPr id="435" name="AutoShape 60"/>
                <p:cNvSpPr>
                  <a:spLocks noChangeArrowheads="1" noChangeAspect="1" noTextEdit="1"/>
                </p:cNvSpPr>
                <p:nvPr/>
              </p:nvSpPr>
              <p:spPr bwMode="auto">
                <a:xfrm>
                  <a:off x="6149222" y="273242"/>
                  <a:ext cx="3432175" cy="67040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6" name="Freeform 62"/>
                <p:cNvSpPr/>
                <p:nvPr/>
              </p:nvSpPr>
              <p:spPr bwMode="auto">
                <a:xfrm>
                  <a:off x="6149222" y="276417"/>
                  <a:ext cx="3432175" cy="6700838"/>
                </a:xfrm>
                <a:custGeom>
                  <a:gdLst>
                    <a:gd fmla="*/ 912 w 912" name="T0"/>
                    <a:gd fmla="*/ 1660 h 1784" name="T1"/>
                    <a:gd fmla="*/ 781 w 912" name="T2"/>
                    <a:gd fmla="*/ 1784 h 1784" name="T3"/>
                    <a:gd fmla="*/ 131 w 912" name="T4"/>
                    <a:gd fmla="*/ 1784 h 1784" name="T5"/>
                    <a:gd fmla="*/ 0 w 912" name="T6"/>
                    <a:gd fmla="*/ 1660 h 1784" name="T7"/>
                    <a:gd fmla="*/ 0 w 912" name="T8"/>
                    <a:gd fmla="*/ 124 h 1784" name="T9"/>
                    <a:gd fmla="*/ 131 w 912" name="T10"/>
                    <a:gd fmla="*/ 0 h 1784" name="T11"/>
                    <a:gd fmla="*/ 781 w 912" name="T12"/>
                    <a:gd fmla="*/ 0 h 1784" name="T13"/>
                    <a:gd fmla="*/ 912 w 912" name="T14"/>
                    <a:gd fmla="*/ 124 h 1784" name="T15"/>
                    <a:gd fmla="*/ 912 w 912" name="T16"/>
                    <a:gd fmla="*/ 1660 h 1784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84" w="912">
                      <a:moveTo>
                        <a:pt x="912" y="1660"/>
                      </a:moveTo>
                      <a:cubicBezTo>
                        <a:pt x="912" y="1728"/>
                        <a:pt x="853" y="1784"/>
                        <a:pt x="781" y="1784"/>
                      </a:cubicBezTo>
                      <a:cubicBezTo>
                        <a:pt x="131" y="1784"/>
                        <a:pt x="131" y="1784"/>
                        <a:pt x="131" y="1784"/>
                      </a:cubicBezTo>
                      <a:cubicBezTo>
                        <a:pt x="59" y="1784"/>
                        <a:pt x="0" y="1728"/>
                        <a:pt x="0" y="166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5"/>
                        <a:pt x="59" y="0"/>
                        <a:pt x="131" y="0"/>
                      </a:cubicBezTo>
                      <a:cubicBezTo>
                        <a:pt x="781" y="0"/>
                        <a:pt x="781" y="0"/>
                        <a:pt x="781" y="0"/>
                      </a:cubicBezTo>
                      <a:cubicBezTo>
                        <a:pt x="853" y="0"/>
                        <a:pt x="912" y="55"/>
                        <a:pt x="912" y="124"/>
                      </a:cubicBezTo>
                      <a:cubicBezTo>
                        <a:pt x="912" y="1660"/>
                        <a:pt x="912" y="1660"/>
                        <a:pt x="912" y="1660"/>
                      </a:cubicBezTo>
                    </a:path>
                  </a:pathLst>
                </a:custGeom>
                <a:solidFill>
                  <a:srgbClr val="A8A9A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7" name="Freeform 63"/>
                <p:cNvSpPr/>
                <p:nvPr/>
              </p:nvSpPr>
              <p:spPr bwMode="auto">
                <a:xfrm>
                  <a:off x="6152397" y="281180"/>
                  <a:ext cx="3425825" cy="6688138"/>
                </a:xfrm>
                <a:custGeom>
                  <a:gdLst>
                    <a:gd fmla="*/ 910 w 910" name="T0"/>
                    <a:gd fmla="*/ 1657 h 1781" name="T1"/>
                    <a:gd fmla="*/ 779 w 910" name="T2"/>
                    <a:gd fmla="*/ 1781 h 1781" name="T3"/>
                    <a:gd fmla="*/ 131 w 910" name="T4"/>
                    <a:gd fmla="*/ 1781 h 1781" name="T5"/>
                    <a:gd fmla="*/ 0 w 910" name="T6"/>
                    <a:gd fmla="*/ 1657 h 1781" name="T7"/>
                    <a:gd fmla="*/ 0 w 910" name="T8"/>
                    <a:gd fmla="*/ 124 h 1781" name="T9"/>
                    <a:gd fmla="*/ 131 w 910" name="T10"/>
                    <a:gd fmla="*/ 0 h 1781" name="T11"/>
                    <a:gd fmla="*/ 779 w 910" name="T12"/>
                    <a:gd fmla="*/ 0 h 1781" name="T13"/>
                    <a:gd fmla="*/ 910 w 910" name="T14"/>
                    <a:gd fmla="*/ 124 h 1781" name="T15"/>
                    <a:gd fmla="*/ 910 w 910" name="T16"/>
                    <a:gd fmla="*/ 1657 h 178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81" w="910">
                      <a:moveTo>
                        <a:pt x="910" y="1657"/>
                      </a:moveTo>
                      <a:cubicBezTo>
                        <a:pt x="910" y="1726"/>
                        <a:pt x="851" y="1781"/>
                        <a:pt x="779" y="1781"/>
                      </a:cubicBezTo>
                      <a:cubicBezTo>
                        <a:pt x="131" y="1781"/>
                        <a:pt x="131" y="1781"/>
                        <a:pt x="131" y="1781"/>
                      </a:cubicBezTo>
                      <a:cubicBezTo>
                        <a:pt x="59" y="1781"/>
                        <a:pt x="0" y="1726"/>
                        <a:pt x="0" y="1657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9" y="0"/>
                        <a:pt x="131" y="0"/>
                      </a:cubicBezTo>
                      <a:cubicBezTo>
                        <a:pt x="779" y="0"/>
                        <a:pt x="779" y="0"/>
                        <a:pt x="779" y="0"/>
                      </a:cubicBezTo>
                      <a:cubicBezTo>
                        <a:pt x="851" y="0"/>
                        <a:pt x="910" y="56"/>
                        <a:pt x="910" y="124"/>
                      </a:cubicBezTo>
                      <a:cubicBezTo>
                        <a:pt x="910" y="1657"/>
                        <a:pt x="910" y="1657"/>
                        <a:pt x="910" y="1657"/>
                      </a:cubicBezTo>
                    </a:path>
                  </a:pathLst>
                </a:custGeom>
                <a:solidFill>
                  <a:srgbClr val="B0B1B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8" name="Freeform 64"/>
                <p:cNvSpPr/>
                <p:nvPr/>
              </p:nvSpPr>
              <p:spPr bwMode="auto">
                <a:xfrm>
                  <a:off x="6160335" y="284355"/>
                  <a:ext cx="3409950" cy="6681788"/>
                </a:xfrm>
                <a:custGeom>
                  <a:gdLst>
                    <a:gd fmla="*/ 906 w 906" name="T0"/>
                    <a:gd fmla="*/ 1655 h 1779" name="T1"/>
                    <a:gd fmla="*/ 776 w 906" name="T2"/>
                    <a:gd fmla="*/ 1779 h 1779" name="T3"/>
                    <a:gd fmla="*/ 130 w 906" name="T4"/>
                    <a:gd fmla="*/ 1779 h 1779" name="T5"/>
                    <a:gd fmla="*/ 0 w 906" name="T6"/>
                    <a:gd fmla="*/ 1655 h 1779" name="T7"/>
                    <a:gd fmla="*/ 0 w 906" name="T8"/>
                    <a:gd fmla="*/ 124 h 1779" name="T9"/>
                    <a:gd fmla="*/ 130 w 906" name="T10"/>
                    <a:gd fmla="*/ 0 h 1779" name="T11"/>
                    <a:gd fmla="*/ 776 w 906" name="T12"/>
                    <a:gd fmla="*/ 0 h 1779" name="T13"/>
                    <a:gd fmla="*/ 906 w 906" name="T14"/>
                    <a:gd fmla="*/ 124 h 1779" name="T15"/>
                    <a:gd fmla="*/ 906 w 906" name="T16"/>
                    <a:gd fmla="*/ 1655 h 1779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79" w="905">
                      <a:moveTo>
                        <a:pt x="906" y="1655"/>
                      </a:moveTo>
                      <a:cubicBezTo>
                        <a:pt x="906" y="1724"/>
                        <a:pt x="848" y="1779"/>
                        <a:pt x="776" y="1779"/>
                      </a:cubicBezTo>
                      <a:cubicBezTo>
                        <a:pt x="130" y="1779"/>
                        <a:pt x="130" y="1779"/>
                        <a:pt x="130" y="1779"/>
                      </a:cubicBezTo>
                      <a:cubicBezTo>
                        <a:pt x="58" y="1779"/>
                        <a:pt x="0" y="1724"/>
                        <a:pt x="0" y="1655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8" y="0"/>
                        <a:pt x="130" y="0"/>
                      </a:cubicBezTo>
                      <a:cubicBezTo>
                        <a:pt x="776" y="0"/>
                        <a:pt x="776" y="0"/>
                        <a:pt x="776" y="0"/>
                      </a:cubicBezTo>
                      <a:cubicBezTo>
                        <a:pt x="848" y="0"/>
                        <a:pt x="906" y="56"/>
                        <a:pt x="906" y="124"/>
                      </a:cubicBezTo>
                      <a:cubicBezTo>
                        <a:pt x="906" y="1655"/>
                        <a:pt x="906" y="1655"/>
                        <a:pt x="906" y="1655"/>
                      </a:cubicBezTo>
                    </a:path>
                  </a:pathLst>
                </a:custGeom>
                <a:solidFill>
                  <a:srgbClr val="B9B9B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39" name="Freeform 65"/>
                <p:cNvSpPr/>
                <p:nvPr/>
              </p:nvSpPr>
              <p:spPr bwMode="auto">
                <a:xfrm>
                  <a:off x="6165097" y="292292"/>
                  <a:ext cx="3402013" cy="6670675"/>
                </a:xfrm>
                <a:custGeom>
                  <a:gdLst>
                    <a:gd fmla="*/ 904 w 904" name="T0"/>
                    <a:gd fmla="*/ 1652 h 1776" name="T1"/>
                    <a:gd fmla="*/ 774 w 904" name="T2"/>
                    <a:gd fmla="*/ 1776 h 1776" name="T3"/>
                    <a:gd fmla="*/ 130 w 904" name="T4"/>
                    <a:gd fmla="*/ 1776 h 1776" name="T5"/>
                    <a:gd fmla="*/ 0 w 904" name="T6"/>
                    <a:gd fmla="*/ 1652 h 1776" name="T7"/>
                    <a:gd fmla="*/ 0 w 904" name="T8"/>
                    <a:gd fmla="*/ 123 h 1776" name="T9"/>
                    <a:gd fmla="*/ 130 w 904" name="T10"/>
                    <a:gd fmla="*/ 0 h 1776" name="T11"/>
                    <a:gd fmla="*/ 774 w 904" name="T12"/>
                    <a:gd fmla="*/ 0 h 1776" name="T13"/>
                    <a:gd fmla="*/ 904 w 904" name="T14"/>
                    <a:gd fmla="*/ 123 h 1776" name="T15"/>
                    <a:gd fmla="*/ 904 w 904" name="T16"/>
                    <a:gd fmla="*/ 1652 h 1776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75" w="904">
                      <a:moveTo>
                        <a:pt x="904" y="1652"/>
                      </a:moveTo>
                      <a:cubicBezTo>
                        <a:pt x="904" y="1720"/>
                        <a:pt x="846" y="1776"/>
                        <a:pt x="774" y="1776"/>
                      </a:cubicBezTo>
                      <a:cubicBezTo>
                        <a:pt x="130" y="1776"/>
                        <a:pt x="130" y="1776"/>
                        <a:pt x="130" y="1776"/>
                      </a:cubicBezTo>
                      <a:cubicBezTo>
                        <a:pt x="58" y="1776"/>
                        <a:pt x="0" y="1720"/>
                        <a:pt x="0" y="1652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30" y="0"/>
                      </a:cubicBezTo>
                      <a:cubicBezTo>
                        <a:pt x="774" y="0"/>
                        <a:pt x="774" y="0"/>
                        <a:pt x="774" y="0"/>
                      </a:cubicBezTo>
                      <a:cubicBezTo>
                        <a:pt x="846" y="0"/>
                        <a:pt x="904" y="55"/>
                        <a:pt x="904" y="123"/>
                      </a:cubicBezTo>
                      <a:cubicBezTo>
                        <a:pt x="904" y="1652"/>
                        <a:pt x="904" y="1652"/>
                        <a:pt x="904" y="1652"/>
                      </a:cubicBezTo>
                    </a:path>
                  </a:pathLst>
                </a:custGeom>
                <a:solidFill>
                  <a:srgbClr val="C1C1C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0" name="Freeform 66"/>
                <p:cNvSpPr/>
                <p:nvPr/>
              </p:nvSpPr>
              <p:spPr bwMode="auto">
                <a:xfrm>
                  <a:off x="6168272" y="295467"/>
                  <a:ext cx="3394075" cy="6659563"/>
                </a:xfrm>
                <a:custGeom>
                  <a:gdLst>
                    <a:gd fmla="*/ 902 w 902" name="T0"/>
                    <a:gd fmla="*/ 1650 h 1773" name="T1"/>
                    <a:gd fmla="*/ 772 w 902" name="T2"/>
                    <a:gd fmla="*/ 1773 h 1773" name="T3"/>
                    <a:gd fmla="*/ 130 w 902" name="T4"/>
                    <a:gd fmla="*/ 1773 h 1773" name="T5"/>
                    <a:gd fmla="*/ 0 w 902" name="T6"/>
                    <a:gd fmla="*/ 1650 h 1773" name="T7"/>
                    <a:gd fmla="*/ 0 w 902" name="T8"/>
                    <a:gd fmla="*/ 124 h 1773" name="T9"/>
                    <a:gd fmla="*/ 130 w 902" name="T10"/>
                    <a:gd fmla="*/ 0 h 1773" name="T11"/>
                    <a:gd fmla="*/ 772 w 902" name="T12"/>
                    <a:gd fmla="*/ 0 h 1773" name="T13"/>
                    <a:gd fmla="*/ 902 w 902" name="T14"/>
                    <a:gd fmla="*/ 124 h 1773" name="T15"/>
                    <a:gd fmla="*/ 902 w 902" name="T16"/>
                    <a:gd fmla="*/ 1650 h 177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73" w="902">
                      <a:moveTo>
                        <a:pt x="902" y="1650"/>
                      </a:moveTo>
                      <a:cubicBezTo>
                        <a:pt x="902" y="1718"/>
                        <a:pt x="844" y="1773"/>
                        <a:pt x="772" y="1773"/>
                      </a:cubicBezTo>
                      <a:cubicBezTo>
                        <a:pt x="130" y="1773"/>
                        <a:pt x="130" y="1773"/>
                        <a:pt x="130" y="1773"/>
                      </a:cubicBezTo>
                      <a:cubicBezTo>
                        <a:pt x="58" y="1773"/>
                        <a:pt x="0" y="1718"/>
                        <a:pt x="0" y="165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5"/>
                        <a:pt x="58" y="0"/>
                        <a:pt x="130" y="0"/>
                      </a:cubicBezTo>
                      <a:cubicBezTo>
                        <a:pt x="772" y="0"/>
                        <a:pt x="772" y="0"/>
                        <a:pt x="772" y="0"/>
                      </a:cubicBezTo>
                      <a:cubicBezTo>
                        <a:pt x="844" y="0"/>
                        <a:pt x="902" y="55"/>
                        <a:pt x="902" y="124"/>
                      </a:cubicBezTo>
                      <a:cubicBezTo>
                        <a:pt x="902" y="1650"/>
                        <a:pt x="902" y="1650"/>
                        <a:pt x="902" y="1650"/>
                      </a:cubicBezTo>
                    </a:path>
                  </a:pathLst>
                </a:custGeom>
                <a:solidFill>
                  <a:srgbClr val="C9C9C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1" name="Freeform 67"/>
                <p:cNvSpPr/>
                <p:nvPr/>
              </p:nvSpPr>
              <p:spPr bwMode="auto">
                <a:xfrm>
                  <a:off x="6176210" y="300230"/>
                  <a:ext cx="3378200" cy="6650038"/>
                </a:xfrm>
                <a:custGeom>
                  <a:gdLst>
                    <a:gd fmla="*/ 898 w 898" name="T0"/>
                    <a:gd fmla="*/ 1648 h 1771" name="T1"/>
                    <a:gd fmla="*/ 769 w 898" name="T2"/>
                    <a:gd fmla="*/ 1771 h 1771" name="T3"/>
                    <a:gd fmla="*/ 129 w 898" name="T4"/>
                    <a:gd fmla="*/ 1771 h 1771" name="T5"/>
                    <a:gd fmla="*/ 0 w 898" name="T6"/>
                    <a:gd fmla="*/ 1648 h 1771" name="T7"/>
                    <a:gd fmla="*/ 0 w 898" name="T8"/>
                    <a:gd fmla="*/ 124 h 1771" name="T9"/>
                    <a:gd fmla="*/ 129 w 898" name="T10"/>
                    <a:gd fmla="*/ 0 h 1771" name="T11"/>
                    <a:gd fmla="*/ 769 w 898" name="T12"/>
                    <a:gd fmla="*/ 0 h 1771" name="T13"/>
                    <a:gd fmla="*/ 898 w 898" name="T14"/>
                    <a:gd fmla="*/ 124 h 1771" name="T15"/>
                    <a:gd fmla="*/ 898 w 898" name="T16"/>
                    <a:gd fmla="*/ 1648 h 1771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71" w="898">
                      <a:moveTo>
                        <a:pt x="898" y="1648"/>
                      </a:moveTo>
                      <a:cubicBezTo>
                        <a:pt x="898" y="1716"/>
                        <a:pt x="841" y="1771"/>
                        <a:pt x="769" y="1771"/>
                      </a:cubicBezTo>
                      <a:cubicBezTo>
                        <a:pt x="129" y="1771"/>
                        <a:pt x="129" y="1771"/>
                        <a:pt x="129" y="1771"/>
                      </a:cubicBezTo>
                      <a:cubicBezTo>
                        <a:pt x="57" y="1771"/>
                        <a:pt x="0" y="1716"/>
                        <a:pt x="0" y="1648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56"/>
                        <a:pt x="57" y="0"/>
                        <a:pt x="129" y="0"/>
                      </a:cubicBezTo>
                      <a:cubicBezTo>
                        <a:pt x="769" y="0"/>
                        <a:pt x="769" y="0"/>
                        <a:pt x="769" y="0"/>
                      </a:cubicBezTo>
                      <a:cubicBezTo>
                        <a:pt x="841" y="0"/>
                        <a:pt x="898" y="56"/>
                        <a:pt x="898" y="124"/>
                      </a:cubicBezTo>
                      <a:cubicBezTo>
                        <a:pt x="898" y="1648"/>
                        <a:pt x="898" y="1648"/>
                        <a:pt x="898" y="1648"/>
                      </a:cubicBezTo>
                    </a:path>
                  </a:pathLst>
                </a:custGeom>
                <a:solidFill>
                  <a:srgbClr val="D1D1D2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2" name="Freeform 68"/>
                <p:cNvSpPr/>
                <p:nvPr/>
              </p:nvSpPr>
              <p:spPr bwMode="auto">
                <a:xfrm>
                  <a:off x="6179385" y="306580"/>
                  <a:ext cx="3371850" cy="6640513"/>
                </a:xfrm>
                <a:custGeom>
                  <a:gdLst>
                    <a:gd fmla="*/ 896 w 896" name="T0"/>
                    <a:gd fmla="*/ 1645 h 1768" name="T1"/>
                    <a:gd fmla="*/ 767 w 896" name="T2"/>
                    <a:gd fmla="*/ 1768 h 1768" name="T3"/>
                    <a:gd fmla="*/ 129 w 896" name="T4"/>
                    <a:gd fmla="*/ 1768 h 1768" name="T5"/>
                    <a:gd fmla="*/ 0 w 896" name="T6"/>
                    <a:gd fmla="*/ 1645 h 1768" name="T7"/>
                    <a:gd fmla="*/ 0 w 896" name="T8"/>
                    <a:gd fmla="*/ 123 h 1768" name="T9"/>
                    <a:gd fmla="*/ 129 w 896" name="T10"/>
                    <a:gd fmla="*/ 0 h 1768" name="T11"/>
                    <a:gd fmla="*/ 767 w 896" name="T12"/>
                    <a:gd fmla="*/ 0 h 1768" name="T13"/>
                    <a:gd fmla="*/ 896 w 896" name="T14"/>
                    <a:gd fmla="*/ 123 h 1768" name="T15"/>
                    <a:gd fmla="*/ 896 w 896" name="T16"/>
                    <a:gd fmla="*/ 1645 h 1768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68" w="896">
                      <a:moveTo>
                        <a:pt x="896" y="1645"/>
                      </a:moveTo>
                      <a:cubicBezTo>
                        <a:pt x="896" y="1713"/>
                        <a:pt x="838" y="1768"/>
                        <a:pt x="767" y="1768"/>
                      </a:cubicBezTo>
                      <a:cubicBezTo>
                        <a:pt x="129" y="1768"/>
                        <a:pt x="129" y="1768"/>
                        <a:pt x="129" y="1768"/>
                      </a:cubicBezTo>
                      <a:cubicBezTo>
                        <a:pt x="58" y="1768"/>
                        <a:pt x="0" y="1713"/>
                        <a:pt x="0" y="1645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29" y="0"/>
                      </a:cubicBezTo>
                      <a:cubicBezTo>
                        <a:pt x="767" y="0"/>
                        <a:pt x="767" y="0"/>
                        <a:pt x="767" y="0"/>
                      </a:cubicBezTo>
                      <a:cubicBezTo>
                        <a:pt x="838" y="0"/>
                        <a:pt x="896" y="55"/>
                        <a:pt x="896" y="123"/>
                      </a:cubicBezTo>
                      <a:cubicBezTo>
                        <a:pt x="896" y="1645"/>
                        <a:pt x="896" y="1645"/>
                        <a:pt x="896" y="1645"/>
                      </a:cubicBezTo>
                    </a:path>
                  </a:pathLst>
                </a:custGeom>
                <a:solidFill>
                  <a:srgbClr val="DADADA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3" name="Freeform 69"/>
                <p:cNvSpPr/>
                <p:nvPr/>
              </p:nvSpPr>
              <p:spPr bwMode="auto">
                <a:xfrm>
                  <a:off x="6182560" y="311342"/>
                  <a:ext cx="3365500" cy="6627813"/>
                </a:xfrm>
                <a:custGeom>
                  <a:gdLst>
                    <a:gd fmla="*/ 894 w 894" name="T0"/>
                    <a:gd fmla="*/ 1643 h 1765" name="T1"/>
                    <a:gd fmla="*/ 765 w 894" name="T2"/>
                    <a:gd fmla="*/ 1765 h 1765" name="T3"/>
                    <a:gd fmla="*/ 129 w 894" name="T4"/>
                    <a:gd fmla="*/ 1765 h 1765" name="T5"/>
                    <a:gd fmla="*/ 0 w 894" name="T6"/>
                    <a:gd fmla="*/ 1643 h 1765" name="T7"/>
                    <a:gd fmla="*/ 0 w 894" name="T8"/>
                    <a:gd fmla="*/ 123 h 1765" name="T9"/>
                    <a:gd fmla="*/ 129 w 894" name="T10"/>
                    <a:gd fmla="*/ 0 h 1765" name="T11"/>
                    <a:gd fmla="*/ 765 w 894" name="T12"/>
                    <a:gd fmla="*/ 0 h 1765" name="T13"/>
                    <a:gd fmla="*/ 894 w 894" name="T14"/>
                    <a:gd fmla="*/ 123 h 1765" name="T15"/>
                    <a:gd fmla="*/ 894 w 894" name="T16"/>
                    <a:gd fmla="*/ 1643 h 176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65" w="894">
                      <a:moveTo>
                        <a:pt x="894" y="1643"/>
                      </a:moveTo>
                      <a:cubicBezTo>
                        <a:pt x="894" y="1710"/>
                        <a:pt x="836" y="1765"/>
                        <a:pt x="765" y="1765"/>
                      </a:cubicBezTo>
                      <a:cubicBezTo>
                        <a:pt x="129" y="1765"/>
                        <a:pt x="129" y="1765"/>
                        <a:pt x="129" y="1765"/>
                      </a:cubicBezTo>
                      <a:cubicBezTo>
                        <a:pt x="58" y="1765"/>
                        <a:pt x="0" y="1710"/>
                        <a:pt x="0" y="1643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8" y="0"/>
                        <a:pt x="129" y="0"/>
                      </a:cubicBezTo>
                      <a:cubicBezTo>
                        <a:pt x="765" y="0"/>
                        <a:pt x="765" y="0"/>
                        <a:pt x="765" y="0"/>
                      </a:cubicBezTo>
                      <a:cubicBezTo>
                        <a:pt x="836" y="0"/>
                        <a:pt x="894" y="55"/>
                        <a:pt x="894" y="123"/>
                      </a:cubicBezTo>
                      <a:cubicBezTo>
                        <a:pt x="894" y="1643"/>
                        <a:pt x="894" y="1643"/>
                        <a:pt x="894" y="1643"/>
                      </a:cubicBezTo>
                    </a:path>
                  </a:pathLst>
                </a:custGeom>
                <a:solidFill>
                  <a:srgbClr val="E2E2E3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4" name="Freeform 70"/>
                <p:cNvSpPr/>
                <p:nvPr/>
              </p:nvSpPr>
              <p:spPr bwMode="auto">
                <a:xfrm>
                  <a:off x="6190497" y="314517"/>
                  <a:ext cx="3349625" cy="6621463"/>
                </a:xfrm>
                <a:custGeom>
                  <a:gdLst>
                    <a:gd fmla="*/ 890 w 890" name="T0"/>
                    <a:gd fmla="*/ 1640 h 1763" name="T1"/>
                    <a:gd fmla="*/ 762 w 890" name="T2"/>
                    <a:gd fmla="*/ 1763 h 1763" name="T3"/>
                    <a:gd fmla="*/ 127 w 890" name="T4"/>
                    <a:gd fmla="*/ 1763 h 1763" name="T5"/>
                    <a:gd fmla="*/ 0 w 890" name="T6"/>
                    <a:gd fmla="*/ 1640 h 1763" name="T7"/>
                    <a:gd fmla="*/ 0 w 890" name="T8"/>
                    <a:gd fmla="*/ 123 h 1763" name="T9"/>
                    <a:gd fmla="*/ 127 w 890" name="T10"/>
                    <a:gd fmla="*/ 0 h 1763" name="T11"/>
                    <a:gd fmla="*/ 762 w 890" name="T12"/>
                    <a:gd fmla="*/ 0 h 1763" name="T13"/>
                    <a:gd fmla="*/ 890 w 890" name="T14"/>
                    <a:gd fmla="*/ 123 h 1763" name="T15"/>
                    <a:gd fmla="*/ 890 w 890" name="T16"/>
                    <a:gd fmla="*/ 1640 h 1763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63" w="890">
                      <a:moveTo>
                        <a:pt x="890" y="1640"/>
                      </a:moveTo>
                      <a:cubicBezTo>
                        <a:pt x="890" y="1708"/>
                        <a:pt x="833" y="1763"/>
                        <a:pt x="762" y="1763"/>
                      </a:cubicBezTo>
                      <a:cubicBezTo>
                        <a:pt x="127" y="1763"/>
                        <a:pt x="127" y="1763"/>
                        <a:pt x="127" y="1763"/>
                      </a:cubicBezTo>
                      <a:cubicBezTo>
                        <a:pt x="57" y="1763"/>
                        <a:pt x="0" y="1708"/>
                        <a:pt x="0" y="1640"/>
                      </a:cubicBezTo>
                      <a:cubicBezTo>
                        <a:pt x="0" y="123"/>
                        <a:pt x="0" y="123"/>
                        <a:pt x="0" y="123"/>
                      </a:cubicBezTo>
                      <a:cubicBezTo>
                        <a:pt x="0" y="55"/>
                        <a:pt x="57" y="0"/>
                        <a:pt x="127" y="0"/>
                      </a:cubicBezTo>
                      <a:cubicBezTo>
                        <a:pt x="762" y="0"/>
                        <a:pt x="762" y="0"/>
                        <a:pt x="762" y="0"/>
                      </a:cubicBezTo>
                      <a:cubicBezTo>
                        <a:pt x="833" y="0"/>
                        <a:pt x="890" y="55"/>
                        <a:pt x="890" y="123"/>
                      </a:cubicBezTo>
                      <a:cubicBezTo>
                        <a:pt x="890" y="1640"/>
                        <a:pt x="890" y="1640"/>
                        <a:pt x="890" y="1640"/>
                      </a:cubicBezTo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5" name="Freeform 71"/>
                <p:cNvSpPr/>
                <p:nvPr/>
              </p:nvSpPr>
              <p:spPr bwMode="auto">
                <a:xfrm>
                  <a:off x="6195260" y="322455"/>
                  <a:ext cx="3341688" cy="6610350"/>
                </a:xfrm>
                <a:custGeom>
                  <a:gdLst>
                    <a:gd fmla="*/ 888 w 888" name="T0"/>
                    <a:gd fmla="*/ 1637 h 1760" name="T1"/>
                    <a:gd fmla="*/ 761 w 888" name="T2"/>
                    <a:gd fmla="*/ 1760 h 1760" name="T3"/>
                    <a:gd fmla="*/ 127 w 888" name="T4"/>
                    <a:gd fmla="*/ 1760 h 1760" name="T5"/>
                    <a:gd fmla="*/ 0 w 888" name="T6"/>
                    <a:gd fmla="*/ 1637 h 1760" name="T7"/>
                    <a:gd fmla="*/ 0 w 888" name="T8"/>
                    <a:gd fmla="*/ 122 h 1760" name="T9"/>
                    <a:gd fmla="*/ 127 w 888" name="T10"/>
                    <a:gd fmla="*/ 0 h 1760" name="T11"/>
                    <a:gd fmla="*/ 761 w 888" name="T12"/>
                    <a:gd fmla="*/ 0 h 1760" name="T13"/>
                    <a:gd fmla="*/ 888 w 888" name="T14"/>
                    <a:gd fmla="*/ 122 h 1760" name="T15"/>
                    <a:gd fmla="*/ 888 w 888" name="T16"/>
                    <a:gd fmla="*/ 1637 h 1760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1760" w="886">
                      <a:moveTo>
                        <a:pt x="888" y="1637"/>
                      </a:moveTo>
                      <a:cubicBezTo>
                        <a:pt x="888" y="1705"/>
                        <a:pt x="831" y="1760"/>
                        <a:pt x="761" y="1760"/>
                      </a:cubicBezTo>
                      <a:cubicBezTo>
                        <a:pt x="127" y="1760"/>
                        <a:pt x="127" y="1760"/>
                        <a:pt x="127" y="1760"/>
                      </a:cubicBezTo>
                      <a:cubicBezTo>
                        <a:pt x="57" y="1760"/>
                        <a:pt x="0" y="1705"/>
                        <a:pt x="0" y="1637"/>
                      </a:cubicBezTo>
                      <a:cubicBezTo>
                        <a:pt x="0" y="122"/>
                        <a:pt x="0" y="122"/>
                        <a:pt x="0" y="122"/>
                      </a:cubicBezTo>
                      <a:cubicBezTo>
                        <a:pt x="0" y="55"/>
                        <a:pt x="57" y="0"/>
                        <a:pt x="127" y="0"/>
                      </a:cubicBezTo>
                      <a:cubicBezTo>
                        <a:pt x="761" y="0"/>
                        <a:pt x="761" y="0"/>
                        <a:pt x="761" y="0"/>
                      </a:cubicBezTo>
                      <a:cubicBezTo>
                        <a:pt x="831" y="0"/>
                        <a:pt x="888" y="55"/>
                        <a:pt x="888" y="122"/>
                      </a:cubicBezTo>
                      <a:cubicBezTo>
                        <a:pt x="888" y="1637"/>
                        <a:pt x="888" y="1637"/>
                        <a:pt x="888" y="1637"/>
                      </a:cubicBezTo>
                    </a:path>
                  </a:pathLst>
                </a:custGeom>
                <a:solidFill>
                  <a:schemeClr val="tx1">
                    <a:lumMod val="95000"/>
                    <a:lumOff val="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6" name="Freeform 74"/>
                <p:cNvSpPr/>
                <p:nvPr/>
              </p:nvSpPr>
              <p:spPr bwMode="auto">
                <a:xfrm>
                  <a:off x="7541460" y="779655"/>
                  <a:ext cx="661988" cy="131763"/>
                </a:xfrm>
                <a:custGeom>
                  <a:gdLst>
                    <a:gd fmla="*/ 176 w 176" name="T0"/>
                    <a:gd fmla="*/ 17 h 35" name="T1"/>
                    <a:gd fmla="*/ 158 w 176" name="T2"/>
                    <a:gd fmla="*/ 35 h 35" name="T3"/>
                    <a:gd fmla="*/ 18 w 176" name="T4"/>
                    <a:gd fmla="*/ 35 h 35" name="T5"/>
                    <a:gd fmla="*/ 0 w 176" name="T6"/>
                    <a:gd fmla="*/ 17 h 35" name="T7"/>
                    <a:gd fmla="*/ 18 w 176" name="T8"/>
                    <a:gd fmla="*/ 0 h 35" name="T9"/>
                    <a:gd fmla="*/ 158 w 176" name="T10"/>
                    <a:gd fmla="*/ 0 h 35" name="T11"/>
                    <a:gd fmla="*/ 176 w 176" name="T12"/>
                    <a:gd fmla="*/ 17 h 35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5" w="176">
                      <a:moveTo>
                        <a:pt x="176" y="17"/>
                      </a:moveTo>
                      <a:cubicBezTo>
                        <a:pt x="176" y="27"/>
                        <a:pt x="168" y="35"/>
                        <a:pt x="158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8" y="35"/>
                        <a:pt x="0" y="27"/>
                        <a:pt x="0" y="17"/>
                      </a:cubicBezTo>
                      <a:cubicBezTo>
                        <a:pt x="0" y="8"/>
                        <a:pt x="8" y="0"/>
                        <a:pt x="18" y="0"/>
                      </a:cubicBezTo>
                      <a:cubicBezTo>
                        <a:pt x="158" y="0"/>
                        <a:pt x="158" y="0"/>
                        <a:pt x="158" y="0"/>
                      </a:cubicBezTo>
                      <a:cubicBezTo>
                        <a:pt x="168" y="0"/>
                        <a:pt x="176" y="8"/>
                        <a:pt x="176" y="1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7" name="Freeform 75"/>
                <p:cNvSpPr/>
                <p:nvPr/>
              </p:nvSpPr>
              <p:spPr bwMode="auto">
                <a:xfrm>
                  <a:off x="7546222" y="784417"/>
                  <a:ext cx="650875" cy="119063"/>
                </a:xfrm>
                <a:custGeom>
                  <a:gdLst>
                    <a:gd fmla="*/ 17 w 173" name="T0"/>
                    <a:gd fmla="*/ 0 h 32" name="T1"/>
                    <a:gd fmla="*/ 156 w 173" name="T2"/>
                    <a:gd fmla="*/ 0 h 32" name="T3"/>
                    <a:gd fmla="*/ 173 w 173" name="T4"/>
                    <a:gd fmla="*/ 16 h 32" name="T5"/>
                    <a:gd fmla="*/ 156 w 173" name="T6"/>
                    <a:gd fmla="*/ 32 h 32" name="T7"/>
                    <a:gd fmla="*/ 17 w 173" name="T8"/>
                    <a:gd fmla="*/ 32 h 32" name="T9"/>
                    <a:gd fmla="*/ 0 w 173" name="T10"/>
                    <a:gd fmla="*/ 16 h 32" name="T11"/>
                    <a:gd fmla="*/ 17 w 173" name="T12"/>
                    <a:gd fmla="*/ 0 h 3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2" w="173">
                      <a:moveTo>
                        <a:pt x="17" y="0"/>
                      </a:moveTo>
                      <a:cubicBezTo>
                        <a:pt x="156" y="0"/>
                        <a:pt x="156" y="0"/>
                        <a:pt x="156" y="0"/>
                      </a:cubicBezTo>
                      <a:cubicBezTo>
                        <a:pt x="166" y="0"/>
                        <a:pt x="173" y="8"/>
                        <a:pt x="173" y="16"/>
                      </a:cubicBezTo>
                      <a:cubicBezTo>
                        <a:pt x="173" y="25"/>
                        <a:pt x="166" y="32"/>
                        <a:pt x="156" y="32"/>
                      </a:cubicBezTo>
                      <a:cubicBezTo>
                        <a:pt x="17" y="32"/>
                        <a:pt x="17" y="32"/>
                        <a:pt x="17" y="32"/>
                      </a:cubicBezTo>
                      <a:cubicBezTo>
                        <a:pt x="8" y="32"/>
                        <a:pt x="0" y="25"/>
                        <a:pt x="0" y="16"/>
                      </a:cubicBezTo>
                      <a:cubicBezTo>
                        <a:pt x="0" y="8"/>
                        <a:pt x="8" y="0"/>
                        <a:pt x="17" y="0"/>
                      </a:cubicBezTo>
                      <a:close/>
                    </a:path>
                  </a:pathLst>
                </a:custGeom>
                <a:solidFill>
                  <a:srgbClr val="E8E7E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8" name="Freeform 76"/>
                <p:cNvSpPr/>
                <p:nvPr/>
              </p:nvSpPr>
              <p:spPr bwMode="auto">
                <a:xfrm>
                  <a:off x="7549397" y="792355"/>
                  <a:ext cx="642938" cy="107950"/>
                </a:xfrm>
                <a:custGeom>
                  <a:gdLst>
                    <a:gd fmla="*/ 16 w 171" name="T0"/>
                    <a:gd fmla="*/ 0 h 29" name="T1"/>
                    <a:gd fmla="*/ 155 w 171" name="T2"/>
                    <a:gd fmla="*/ 0 h 29" name="T3"/>
                    <a:gd fmla="*/ 171 w 171" name="T4"/>
                    <a:gd fmla="*/ 14 h 29" name="T5"/>
                    <a:gd fmla="*/ 155 w 171" name="T6"/>
                    <a:gd fmla="*/ 29 h 29" name="T7"/>
                    <a:gd fmla="*/ 16 w 171" name="T8"/>
                    <a:gd fmla="*/ 29 h 29" name="T9"/>
                    <a:gd fmla="*/ 0 w 171" name="T10"/>
                    <a:gd fmla="*/ 14 h 29" name="T11"/>
                    <a:gd fmla="*/ 16 w 171" name="T12"/>
                    <a:gd fmla="*/ 0 h 2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8" w="171">
                      <a:moveTo>
                        <a:pt x="16" y="0"/>
                      </a:moveTo>
                      <a:cubicBezTo>
                        <a:pt x="155" y="0"/>
                        <a:pt x="155" y="0"/>
                        <a:pt x="155" y="0"/>
                      </a:cubicBezTo>
                      <a:cubicBezTo>
                        <a:pt x="164" y="0"/>
                        <a:pt x="171" y="6"/>
                        <a:pt x="171" y="14"/>
                      </a:cubicBezTo>
                      <a:cubicBezTo>
                        <a:pt x="171" y="23"/>
                        <a:pt x="164" y="29"/>
                        <a:pt x="155" y="29"/>
                      </a:cubicBezTo>
                      <a:cubicBezTo>
                        <a:pt x="16" y="29"/>
                        <a:pt x="16" y="29"/>
                        <a:pt x="16" y="29"/>
                      </a:cubicBezTo>
                      <a:cubicBezTo>
                        <a:pt x="7" y="29"/>
                        <a:pt x="0" y="23"/>
                        <a:pt x="0" y="14"/>
                      </a:cubicBezTo>
                      <a:cubicBezTo>
                        <a:pt x="0" y="6"/>
                        <a:pt x="7" y="0"/>
                        <a:pt x="16" y="0"/>
                      </a:cubicBezTo>
                      <a:close/>
                    </a:path>
                  </a:pathLst>
                </a:custGeom>
                <a:solidFill>
                  <a:srgbClr val="D0CDC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49" name="Freeform 77"/>
                <p:cNvSpPr/>
                <p:nvPr/>
              </p:nvSpPr>
              <p:spPr bwMode="auto">
                <a:xfrm>
                  <a:off x="7552572" y="795530"/>
                  <a:ext cx="633413" cy="101600"/>
                </a:xfrm>
                <a:custGeom>
                  <a:gdLst>
                    <a:gd fmla="*/ 15 w 168" name="T0"/>
                    <a:gd fmla="*/ 0 h 27" name="T1"/>
                    <a:gd fmla="*/ 154 w 168" name="T2"/>
                    <a:gd fmla="*/ 0 h 27" name="T3"/>
                    <a:gd fmla="*/ 168 w 168" name="T4"/>
                    <a:gd fmla="*/ 13 h 27" name="T5"/>
                    <a:gd fmla="*/ 154 w 168" name="T6"/>
                    <a:gd fmla="*/ 27 h 27" name="T7"/>
                    <a:gd fmla="*/ 15 w 168" name="T8"/>
                    <a:gd fmla="*/ 27 h 27" name="T9"/>
                    <a:gd fmla="*/ 0 w 168" name="T10"/>
                    <a:gd fmla="*/ 13 h 27" name="T11"/>
                    <a:gd fmla="*/ 15 w 168" name="T12"/>
                    <a:gd fmla="*/ 0 h 2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7" w="168">
                      <a:moveTo>
                        <a:pt x="15" y="0"/>
                      </a:moveTo>
                      <a:cubicBezTo>
                        <a:pt x="154" y="0"/>
                        <a:pt x="154" y="0"/>
                        <a:pt x="154" y="0"/>
                      </a:cubicBezTo>
                      <a:cubicBezTo>
                        <a:pt x="162" y="0"/>
                        <a:pt x="168" y="6"/>
                        <a:pt x="168" y="13"/>
                      </a:cubicBezTo>
                      <a:cubicBezTo>
                        <a:pt x="168" y="21"/>
                        <a:pt x="162" y="27"/>
                        <a:pt x="154" y="27"/>
                      </a:cubicBezTo>
                      <a:cubicBezTo>
                        <a:pt x="15" y="27"/>
                        <a:pt x="15" y="27"/>
                        <a:pt x="15" y="27"/>
                      </a:cubicBezTo>
                      <a:cubicBezTo>
                        <a:pt x="7" y="27"/>
                        <a:pt x="0" y="21"/>
                        <a:pt x="0" y="13"/>
                      </a:cubicBezTo>
                      <a:cubicBezTo>
                        <a:pt x="0" y="6"/>
                        <a:pt x="7" y="0"/>
                        <a:pt x="15" y="0"/>
                      </a:cubicBezTo>
                      <a:close/>
                    </a:path>
                  </a:pathLst>
                </a:custGeom>
                <a:solidFill>
                  <a:srgbClr val="B9B5B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0" name="Freeform 78"/>
                <p:cNvSpPr/>
                <p:nvPr/>
              </p:nvSpPr>
              <p:spPr bwMode="auto">
                <a:xfrm>
                  <a:off x="7557335" y="798705"/>
                  <a:ext cx="623888" cy="90488"/>
                </a:xfrm>
                <a:custGeom>
                  <a:gdLst>
                    <a:gd fmla="*/ 13 w 166" name="T0"/>
                    <a:gd fmla="*/ 0 h 24" name="T1"/>
                    <a:gd fmla="*/ 153 w 166" name="T2"/>
                    <a:gd fmla="*/ 0 h 24" name="T3"/>
                    <a:gd fmla="*/ 166 w 166" name="T4"/>
                    <a:gd fmla="*/ 12 h 24" name="T5"/>
                    <a:gd fmla="*/ 153 w 166" name="T6"/>
                    <a:gd fmla="*/ 24 h 24" name="T7"/>
                    <a:gd fmla="*/ 13 w 166" name="T8"/>
                    <a:gd fmla="*/ 24 h 24" name="T9"/>
                    <a:gd fmla="*/ 0 w 166" name="T10"/>
                    <a:gd fmla="*/ 12 h 24" name="T11"/>
                    <a:gd fmla="*/ 13 w 166" name="T12"/>
                    <a:gd fmla="*/ 0 h 24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4" w="166">
                      <a:moveTo>
                        <a:pt x="13" y="0"/>
                      </a:moveTo>
                      <a:cubicBezTo>
                        <a:pt x="153" y="0"/>
                        <a:pt x="153" y="0"/>
                        <a:pt x="153" y="0"/>
                      </a:cubicBezTo>
                      <a:cubicBezTo>
                        <a:pt x="160" y="0"/>
                        <a:pt x="166" y="6"/>
                        <a:pt x="166" y="12"/>
                      </a:cubicBezTo>
                      <a:cubicBezTo>
                        <a:pt x="166" y="19"/>
                        <a:pt x="160" y="24"/>
                        <a:pt x="153" y="24"/>
                      </a:cubicBezTo>
                      <a:cubicBezTo>
                        <a:pt x="13" y="24"/>
                        <a:pt x="13" y="24"/>
                        <a:pt x="13" y="24"/>
                      </a:cubicBezTo>
                      <a:cubicBezTo>
                        <a:pt x="6" y="24"/>
                        <a:pt x="0" y="19"/>
                        <a:pt x="0" y="12"/>
                      </a:cubicBezTo>
                      <a:cubicBezTo>
                        <a:pt x="0" y="6"/>
                        <a:pt x="6" y="0"/>
                        <a:pt x="13" y="0"/>
                      </a:cubicBezTo>
                      <a:close/>
                    </a:path>
                  </a:pathLst>
                </a:custGeom>
                <a:solidFill>
                  <a:srgbClr val="A49F9E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1" name="Freeform 79"/>
                <p:cNvSpPr/>
                <p:nvPr/>
              </p:nvSpPr>
              <p:spPr bwMode="auto">
                <a:xfrm>
                  <a:off x="7560510" y="806642"/>
                  <a:ext cx="612775" cy="79375"/>
                </a:xfrm>
                <a:custGeom>
                  <a:gdLst>
                    <a:gd fmla="*/ 12 w 163" name="T0"/>
                    <a:gd fmla="*/ 0 h 21" name="T1"/>
                    <a:gd fmla="*/ 151 w 163" name="T2"/>
                    <a:gd fmla="*/ 0 h 21" name="T3"/>
                    <a:gd fmla="*/ 163 w 163" name="T4"/>
                    <a:gd fmla="*/ 10 h 21" name="T5"/>
                    <a:gd fmla="*/ 151 w 163" name="T6"/>
                    <a:gd fmla="*/ 21 h 21" name="T7"/>
                    <a:gd fmla="*/ 12 w 163" name="T8"/>
                    <a:gd fmla="*/ 21 h 21" name="T9"/>
                    <a:gd fmla="*/ 0 w 163" name="T10"/>
                    <a:gd fmla="*/ 10 h 21" name="T11"/>
                    <a:gd fmla="*/ 12 w 163" name="T12"/>
                    <a:gd fmla="*/ 0 h 2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21" w="163">
                      <a:moveTo>
                        <a:pt x="12" y="0"/>
                      </a:moveTo>
                      <a:cubicBezTo>
                        <a:pt x="151" y="0"/>
                        <a:pt x="151" y="0"/>
                        <a:pt x="151" y="0"/>
                      </a:cubicBezTo>
                      <a:cubicBezTo>
                        <a:pt x="158" y="0"/>
                        <a:pt x="163" y="5"/>
                        <a:pt x="163" y="10"/>
                      </a:cubicBezTo>
                      <a:cubicBezTo>
                        <a:pt x="163" y="16"/>
                        <a:pt x="158" y="21"/>
                        <a:pt x="151" y="21"/>
                      </a:cubicBezTo>
                      <a:cubicBezTo>
                        <a:pt x="12" y="21"/>
                        <a:pt x="12" y="21"/>
                        <a:pt x="12" y="21"/>
                      </a:cubicBezTo>
                      <a:cubicBezTo>
                        <a:pt x="6" y="21"/>
                        <a:pt x="0" y="16"/>
                        <a:pt x="0" y="10"/>
                      </a:cubicBezTo>
                      <a:cubicBezTo>
                        <a:pt x="0" y="5"/>
                        <a:pt x="6" y="0"/>
                        <a:pt x="12" y="0"/>
                      </a:cubicBezTo>
                      <a:close/>
                    </a:path>
                  </a:pathLst>
                </a:custGeom>
                <a:solidFill>
                  <a:srgbClr val="8F8A8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2" name="Freeform 80"/>
                <p:cNvSpPr/>
                <p:nvPr/>
              </p:nvSpPr>
              <p:spPr bwMode="auto">
                <a:xfrm>
                  <a:off x="7568447" y="809817"/>
                  <a:ext cx="601663" cy="71438"/>
                </a:xfrm>
                <a:custGeom>
                  <a:gdLst>
                    <a:gd fmla="*/ 10 w 160" name="T0"/>
                    <a:gd fmla="*/ 0 h 19" name="T1"/>
                    <a:gd fmla="*/ 149 w 160" name="T2"/>
                    <a:gd fmla="*/ 0 h 19" name="T3"/>
                    <a:gd fmla="*/ 160 w 160" name="T4"/>
                    <a:gd fmla="*/ 9 h 19" name="T5"/>
                    <a:gd fmla="*/ 149 w 160" name="T6"/>
                    <a:gd fmla="*/ 19 h 19" name="T7"/>
                    <a:gd fmla="*/ 10 w 160" name="T8"/>
                    <a:gd fmla="*/ 19 h 19" name="T9"/>
                    <a:gd fmla="*/ 0 w 160" name="T10"/>
                    <a:gd fmla="*/ 9 h 19" name="T11"/>
                    <a:gd fmla="*/ 10 w 160" name="T12"/>
                    <a:gd fmla="*/ 0 h 19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9" w="160">
                      <a:moveTo>
                        <a:pt x="10" y="0"/>
                      </a:moveTo>
                      <a:cubicBezTo>
                        <a:pt x="149" y="0"/>
                        <a:pt x="149" y="0"/>
                        <a:pt x="149" y="0"/>
                      </a:cubicBezTo>
                      <a:cubicBezTo>
                        <a:pt x="155" y="0"/>
                        <a:pt x="160" y="4"/>
                        <a:pt x="160" y="9"/>
                      </a:cubicBezTo>
                      <a:cubicBezTo>
                        <a:pt x="160" y="15"/>
                        <a:pt x="155" y="19"/>
                        <a:pt x="149" y="19"/>
                      </a:cubicBezTo>
                      <a:cubicBezTo>
                        <a:pt x="10" y="19"/>
                        <a:pt x="10" y="19"/>
                        <a:pt x="10" y="19"/>
                      </a:cubicBezTo>
                      <a:cubicBezTo>
                        <a:pt x="4" y="19"/>
                        <a:pt x="0" y="15"/>
                        <a:pt x="0" y="9"/>
                      </a:cubicBezTo>
                      <a:cubicBezTo>
                        <a:pt x="0" y="4"/>
                        <a:pt x="4" y="0"/>
                        <a:pt x="10" y="0"/>
                      </a:cubicBezTo>
                      <a:close/>
                    </a:path>
                  </a:pathLst>
                </a:custGeom>
                <a:solidFill>
                  <a:srgbClr val="7A7675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3" name="Freeform 81"/>
                <p:cNvSpPr/>
                <p:nvPr/>
              </p:nvSpPr>
              <p:spPr bwMode="auto">
                <a:xfrm>
                  <a:off x="7571622" y="814580"/>
                  <a:ext cx="590550" cy="60325"/>
                </a:xfrm>
                <a:custGeom>
                  <a:gdLst>
                    <a:gd fmla="*/ 9 w 157" name="T0"/>
                    <a:gd fmla="*/ 0 h 16" name="T1"/>
                    <a:gd fmla="*/ 148 w 157" name="T2"/>
                    <a:gd fmla="*/ 0 h 16" name="T3"/>
                    <a:gd fmla="*/ 157 w 157" name="T4"/>
                    <a:gd fmla="*/ 8 h 16" name="T5"/>
                    <a:gd fmla="*/ 148 w 157" name="T6"/>
                    <a:gd fmla="*/ 16 h 16" name="T7"/>
                    <a:gd fmla="*/ 9 w 157" name="T8"/>
                    <a:gd fmla="*/ 16 h 16" name="T9"/>
                    <a:gd fmla="*/ 0 w 157" name="T10"/>
                    <a:gd fmla="*/ 8 h 16" name="T11"/>
                    <a:gd fmla="*/ 9 w 157" name="T12"/>
                    <a:gd fmla="*/ 0 h 1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6" w="157">
                      <a:moveTo>
                        <a:pt x="9" y="0"/>
                      </a:moveTo>
                      <a:cubicBezTo>
                        <a:pt x="148" y="0"/>
                        <a:pt x="148" y="0"/>
                        <a:pt x="148" y="0"/>
                      </a:cubicBezTo>
                      <a:cubicBezTo>
                        <a:pt x="153" y="0"/>
                        <a:pt x="157" y="4"/>
                        <a:pt x="157" y="8"/>
                      </a:cubicBezTo>
                      <a:cubicBezTo>
                        <a:pt x="157" y="13"/>
                        <a:pt x="153" y="16"/>
                        <a:pt x="148" y="16"/>
                      </a:cubicBezTo>
                      <a:cubicBezTo>
                        <a:pt x="9" y="16"/>
                        <a:pt x="9" y="16"/>
                        <a:pt x="9" y="16"/>
                      </a:cubicBezTo>
                      <a:cubicBezTo>
                        <a:pt x="4" y="16"/>
                        <a:pt x="0" y="13"/>
                        <a:pt x="0" y="8"/>
                      </a:cubicBezTo>
                      <a:cubicBezTo>
                        <a:pt x="0" y="4"/>
                        <a:pt x="4" y="0"/>
                        <a:pt x="9" y="0"/>
                      </a:cubicBezTo>
                      <a:close/>
                    </a:path>
                  </a:pathLst>
                </a:custGeom>
                <a:solidFill>
                  <a:srgbClr val="67636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4" name="Freeform 82"/>
                <p:cNvSpPr/>
                <p:nvPr/>
              </p:nvSpPr>
              <p:spPr bwMode="auto">
                <a:xfrm>
                  <a:off x="7576385" y="820930"/>
                  <a:ext cx="579438" cy="49213"/>
                </a:xfrm>
                <a:custGeom>
                  <a:gdLst>
                    <a:gd fmla="*/ 7 w 154" name="T0"/>
                    <a:gd fmla="*/ 0 h 13" name="T1"/>
                    <a:gd fmla="*/ 147 w 154" name="T2"/>
                    <a:gd fmla="*/ 0 h 13" name="T3"/>
                    <a:gd fmla="*/ 154 w 154" name="T4"/>
                    <a:gd fmla="*/ 6 h 13" name="T5"/>
                    <a:gd fmla="*/ 147 w 154" name="T6"/>
                    <a:gd fmla="*/ 13 h 13" name="T7"/>
                    <a:gd fmla="*/ 7 w 154" name="T8"/>
                    <a:gd fmla="*/ 13 h 13" name="T9"/>
                    <a:gd fmla="*/ 0 w 154" name="T10"/>
                    <a:gd fmla="*/ 6 h 13" name="T11"/>
                    <a:gd fmla="*/ 7 w 154" name="T12"/>
                    <a:gd fmla="*/ 0 h 1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" w="154">
                      <a:moveTo>
                        <a:pt x="7" y="0"/>
                      </a:moveTo>
                      <a:cubicBezTo>
                        <a:pt x="147" y="0"/>
                        <a:pt x="147" y="0"/>
                        <a:pt x="147" y="0"/>
                      </a:cubicBezTo>
                      <a:cubicBezTo>
                        <a:pt x="151" y="0"/>
                        <a:pt x="154" y="3"/>
                        <a:pt x="154" y="6"/>
                      </a:cubicBezTo>
                      <a:cubicBezTo>
                        <a:pt x="154" y="10"/>
                        <a:pt x="151" y="13"/>
                        <a:pt x="147" y="13"/>
                      </a:cubicBezTo>
                      <a:cubicBezTo>
                        <a:pt x="7" y="13"/>
                        <a:pt x="7" y="13"/>
                        <a:pt x="7" y="13"/>
                      </a:cubicBezTo>
                      <a:cubicBezTo>
                        <a:pt x="3" y="13"/>
                        <a:pt x="0" y="10"/>
                        <a:pt x="0" y="6"/>
                      </a:cubicBezTo>
                      <a:cubicBezTo>
                        <a:pt x="0" y="3"/>
                        <a:pt x="3" y="0"/>
                        <a:pt x="7" y="0"/>
                      </a:cubicBezTo>
                      <a:close/>
                    </a:path>
                  </a:pathLst>
                </a:custGeom>
                <a:solidFill>
                  <a:srgbClr val="555354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455" name="Freeform 83"/>
                <p:cNvSpPr/>
                <p:nvPr/>
              </p:nvSpPr>
              <p:spPr bwMode="auto">
                <a:xfrm>
                  <a:off x="7579560" y="825692"/>
                  <a:ext cx="571500" cy="41275"/>
                </a:xfrm>
                <a:custGeom>
                  <a:gdLst>
                    <a:gd fmla="*/ 6 w 152" name="T0"/>
                    <a:gd fmla="*/ 11 h 11" name="T1"/>
                    <a:gd fmla="*/ 0 w 152" name="T2"/>
                    <a:gd fmla="*/ 5 h 11" name="T3"/>
                    <a:gd fmla="*/ 6 w 152" name="T4"/>
                    <a:gd fmla="*/ 0 h 11" name="T5"/>
                    <a:gd fmla="*/ 146 w 152" name="T6"/>
                    <a:gd fmla="*/ 0 h 11" name="T7"/>
                    <a:gd fmla="*/ 152 w 152" name="T8"/>
                    <a:gd fmla="*/ 5 h 11" name="T9"/>
                    <a:gd fmla="*/ 146 w 152" name="T10"/>
                    <a:gd fmla="*/ 11 h 11" name="T11"/>
                    <a:gd fmla="*/ 6 w 152" name="T12"/>
                    <a:gd fmla="*/ 11 h 1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1" w="152">
                      <a:moveTo>
                        <a:pt x="6" y="11"/>
                      </a:moveTo>
                      <a:cubicBezTo>
                        <a:pt x="3" y="11"/>
                        <a:pt x="0" y="8"/>
                        <a:pt x="0" y="5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146" y="0"/>
                        <a:pt x="146" y="0"/>
                        <a:pt x="146" y="0"/>
                      </a:cubicBezTo>
                      <a:cubicBezTo>
                        <a:pt x="149" y="0"/>
                        <a:pt x="152" y="3"/>
                        <a:pt x="152" y="5"/>
                      </a:cubicBezTo>
                      <a:cubicBezTo>
                        <a:pt x="152" y="8"/>
                        <a:pt x="149" y="11"/>
                        <a:pt x="146" y="11"/>
                      </a:cubicBezTo>
                      <a:lnTo>
                        <a:pt x="6" y="11"/>
                      </a:lnTo>
                      <a:close/>
                    </a:path>
                  </a:pathLst>
                </a:custGeom>
                <a:solidFill>
                  <a:srgbClr val="434446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pic>
              <p:nvPicPr>
                <p:cNvPr id="456" name="图片 455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7600497" y="6248325"/>
                  <a:ext cx="415665" cy="416876"/>
                </a:xfrm>
                <a:custGeom>
                  <a:gdLst>
                    <a:gd fmla="*/ 208438 w 415665" name="connsiteX0"/>
                    <a:gd fmla="*/ 0 h 416876" name="connsiteY0"/>
                    <a:gd fmla="*/ 412642 w 415665" name="connsiteX1"/>
                    <a:gd fmla="*/ 166431 h 416876" name="connsiteY1"/>
                    <a:gd fmla="*/ 415665 w 415665" name="connsiteX2"/>
                    <a:gd fmla="*/ 196425 h 416876" name="connsiteY2"/>
                    <a:gd fmla="*/ 415665 w 415665" name="connsiteX3"/>
                    <a:gd fmla="*/ 220451 h 416876" name="connsiteY3"/>
                    <a:gd fmla="*/ 412642 w 415665" name="connsiteX4"/>
                    <a:gd fmla="*/ 250446 h 416876" name="connsiteY4"/>
                    <a:gd fmla="*/ 208438 w 415665" name="connsiteX5"/>
                    <a:gd fmla="*/ 416876 h 416876" name="connsiteY5"/>
                    <a:gd fmla="*/ 0 w 415665" name="connsiteX6"/>
                    <a:gd fmla="*/ 208438 h 416876" name="connsiteY6"/>
                    <a:gd fmla="*/ 208438 w 415665" name="connsiteX7"/>
                    <a:gd fmla="*/ 0 h 416876" name="connsiteY7"/>
                  </a:gdLst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b="b" l="l" r="r" t="t"/>
                  <a:pathLst>
                    <a:path h="416876" w="415665">
                      <a:moveTo>
                        <a:pt x="208438" y="0"/>
                      </a:moveTo>
                      <a:cubicBezTo>
                        <a:pt x="309166" y="0"/>
                        <a:pt x="393205" y="71449"/>
                        <a:pt x="412642" y="166431"/>
                      </a:cubicBezTo>
                      <a:lnTo>
                        <a:pt x="415665" y="196425"/>
                      </a:lnTo>
                      <a:lnTo>
                        <a:pt x="415665" y="220451"/>
                      </a:lnTo>
                      <a:lnTo>
                        <a:pt x="412642" y="250446"/>
                      </a:lnTo>
                      <a:cubicBezTo>
                        <a:pt x="393205" y="345427"/>
                        <a:pt x="309166" y="416876"/>
                        <a:pt x="208438" y="416876"/>
                      </a:cubicBezTo>
                      <a:cubicBezTo>
                        <a:pt x="93321" y="416876"/>
                        <a:pt x="0" y="323555"/>
                        <a:pt x="0" y="208438"/>
                      </a:cubicBezTo>
                      <a:cubicBezTo>
                        <a:pt x="0" y="93321"/>
                        <a:pt x="93321" y="0"/>
                        <a:pt x="208438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</p:pic>
          </p:grpSp>
        </p:grpSp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>
              <a:grayscl/>
              <a:extLst>
                <a:ext uri="{BEBA8EAE-BF5A-486C-A8C5-ECC9F3942E4B}">
                  <a14:imgProps>
                    <a14:imgLayer r:embed="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b="13280" l="50000" r="11442" t="9562"/>
            <a:stretch>
              <a:fillRect/>
            </a:stretch>
          </p:blipFill>
          <p:spPr>
            <a:xfrm>
              <a:off x="9008725" y="2548463"/>
              <a:ext cx="1854902" cy="2872356"/>
            </a:xfrm>
            <a:custGeom>
              <a:gdLst>
                <a:gd fmla="*/ 0 w 1855788" name="connsiteX0"/>
                <a:gd fmla="*/ 0 h 2868613" name="connsiteY0"/>
                <a:gd fmla="*/ 1855788 w 1855788" name="connsiteX1"/>
                <a:gd fmla="*/ 0 h 2868613" name="connsiteY1"/>
                <a:gd fmla="*/ 1855788 w 1855788" name="connsiteX2"/>
                <a:gd fmla="*/ 2868613 h 2868613" name="connsiteY2"/>
                <a:gd fmla="*/ 0 w 1855788" name="connsiteX3"/>
                <a:gd fmla="*/ 2868613 h 2868613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868613" w="1855788">
                  <a:moveTo>
                    <a:pt x="0" y="0"/>
                  </a:moveTo>
                  <a:lnTo>
                    <a:pt x="1855788" y="0"/>
                  </a:lnTo>
                  <a:lnTo>
                    <a:pt x="1855788" y="2868613"/>
                  </a:lnTo>
                  <a:lnTo>
                    <a:pt x="0" y="2868613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val="16495513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right)" transition="in">
                                      <p:cBhvr>
                                        <p:cTn dur="500" id="16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7" nodeType="clickPar">
                      <p:stCondLst>
                        <p:cond delay="indefinite"/>
                        <p:cond delay="0" evt="onBegin">
                          <p:tn val="16"/>
                        </p:cond>
                      </p:stCondLst>
                      <p:childTnLst>
                        <p:par>
                          <p:cTn fill="hold" id="1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2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28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9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2100727" y="1753057"/>
            <a:ext cx="8165809" cy="674406"/>
            <a:chOff x="2100727" y="1753057"/>
            <a:chExt cx="8165809" cy="674406"/>
          </a:xfrm>
        </p:grpSpPr>
        <p:grpSp>
          <p:nvGrpSpPr>
            <p:cNvPr id="8" name="Group 4"/>
            <p:cNvGrpSpPr>
              <a:grpSpLocks noChangeAspect="1"/>
            </p:cNvGrpSpPr>
            <p:nvPr/>
          </p:nvGrpSpPr>
          <p:grpSpPr>
            <a:xfrm>
              <a:off x="2100727" y="1753057"/>
              <a:ext cx="634516" cy="566108"/>
              <a:chOff x="3520" y="1874"/>
              <a:chExt cx="640" cy="571"/>
            </a:xfrm>
          </p:grpSpPr>
          <p:sp>
            <p:nvSpPr>
              <p:cNvPr id="13" name="Freeform 8"/>
              <p:cNvSpPr/>
              <p:nvPr/>
            </p:nvSpPr>
            <p:spPr bwMode="auto">
              <a:xfrm>
                <a:off x="3705" y="1874"/>
                <a:ext cx="270" cy="98"/>
              </a:xfrm>
              <a:custGeom>
                <a:gdLst>
                  <a:gd fmla="*/ 24 w 113" name="T0"/>
                  <a:gd fmla="*/ 41 h 41" name="T1"/>
                  <a:gd fmla="*/ 41 w 113" name="T2"/>
                  <a:gd fmla="*/ 21 h 41" name="T3"/>
                  <a:gd fmla="*/ 44 w 113" name="T4"/>
                  <a:gd fmla="*/ 20 h 41" name="T5"/>
                  <a:gd fmla="*/ 57 w 113" name="T6"/>
                  <a:gd fmla="*/ 18 h 41" name="T7"/>
                  <a:gd fmla="*/ 89 w 113" name="T8"/>
                  <a:gd fmla="*/ 41 h 41" name="T9"/>
                  <a:gd fmla="*/ 113 w 113" name="T10"/>
                  <a:gd fmla="*/ 41 h 41" name="T11"/>
                  <a:gd fmla="*/ 57 w 113" name="T12"/>
                  <a:gd fmla="*/ 0 h 41" name="T13"/>
                  <a:gd fmla="*/ 0 w 113" name="T14"/>
                  <a:gd fmla="*/ 41 h 41" name="T15"/>
                  <a:gd fmla="*/ 24 w 113" name="T16"/>
                  <a:gd fmla="*/ 41 h 4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41" w="113">
                    <a:moveTo>
                      <a:pt x="24" y="41"/>
                    </a:moveTo>
                    <a:cubicBezTo>
                      <a:pt x="25" y="32"/>
                      <a:pt x="32" y="25"/>
                      <a:pt x="41" y="21"/>
                    </a:cubicBezTo>
                    <a:cubicBezTo>
                      <a:pt x="42" y="21"/>
                      <a:pt x="43" y="21"/>
                      <a:pt x="44" y="20"/>
                    </a:cubicBezTo>
                    <a:cubicBezTo>
                      <a:pt x="48" y="19"/>
                      <a:pt x="52" y="18"/>
                      <a:pt x="57" y="18"/>
                    </a:cubicBezTo>
                    <a:cubicBezTo>
                      <a:pt x="73" y="18"/>
                      <a:pt x="87" y="28"/>
                      <a:pt x="89" y="41"/>
                    </a:cubicBezTo>
                    <a:cubicBezTo>
                      <a:pt x="113" y="41"/>
                      <a:pt x="113" y="41"/>
                      <a:pt x="113" y="41"/>
                    </a:cubicBezTo>
                    <a:cubicBezTo>
                      <a:pt x="110" y="18"/>
                      <a:pt x="86" y="0"/>
                      <a:pt x="57" y="0"/>
                    </a:cubicBezTo>
                    <a:cubicBezTo>
                      <a:pt x="27" y="0"/>
                      <a:pt x="3" y="18"/>
                      <a:pt x="0" y="41"/>
                    </a:cubicBezTo>
                    <a:lnTo>
                      <a:pt x="24" y="41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Freeform 9"/>
              <p:cNvSpPr/>
              <p:nvPr/>
            </p:nvSpPr>
            <p:spPr bwMode="auto">
              <a:xfrm>
                <a:off x="3520" y="1989"/>
                <a:ext cx="640" cy="456"/>
              </a:xfrm>
              <a:custGeom>
                <a:gdLst>
                  <a:gd fmla="*/ 269 w 269" name="T0"/>
                  <a:gd fmla="*/ 169 h 192" name="T1"/>
                  <a:gd fmla="*/ 247 w 269" name="T2"/>
                  <a:gd fmla="*/ 192 h 192" name="T3"/>
                  <a:gd fmla="*/ 22 w 269" name="T4"/>
                  <a:gd fmla="*/ 192 h 192" name="T5"/>
                  <a:gd fmla="*/ 0 w 269" name="T6"/>
                  <a:gd fmla="*/ 169 h 192" name="T7"/>
                  <a:gd fmla="*/ 0 w 269" name="T8"/>
                  <a:gd fmla="*/ 22 h 192" name="T9"/>
                  <a:gd fmla="*/ 22 w 269" name="T10"/>
                  <a:gd fmla="*/ 0 h 192" name="T11"/>
                  <a:gd fmla="*/ 247 w 269" name="T12"/>
                  <a:gd fmla="*/ 0 h 192" name="T13"/>
                  <a:gd fmla="*/ 269 w 269" name="T14"/>
                  <a:gd fmla="*/ 22 h 192" name="T15"/>
                  <a:gd fmla="*/ 269 w 269" name="T16"/>
                  <a:gd fmla="*/ 169 h 19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92" w="269">
                    <a:moveTo>
                      <a:pt x="269" y="169"/>
                    </a:moveTo>
                    <a:cubicBezTo>
                      <a:pt x="269" y="182"/>
                      <a:pt x="259" y="192"/>
                      <a:pt x="247" y="192"/>
                    </a:cubicBezTo>
                    <a:cubicBezTo>
                      <a:pt x="22" y="192"/>
                      <a:pt x="22" y="192"/>
                      <a:pt x="22" y="192"/>
                    </a:cubicBezTo>
                    <a:cubicBezTo>
                      <a:pt x="10" y="192"/>
                      <a:pt x="0" y="182"/>
                      <a:pt x="0" y="169"/>
                    </a:cubicBezTo>
                    <a:cubicBezTo>
                      <a:pt x="0" y="22"/>
                      <a:pt x="0" y="22"/>
                      <a:pt x="0" y="22"/>
                    </a:cubicBezTo>
                    <a:cubicBezTo>
                      <a:pt x="0" y="10"/>
                      <a:pt x="10" y="0"/>
                      <a:pt x="22" y="0"/>
                    </a:cubicBezTo>
                    <a:cubicBezTo>
                      <a:pt x="247" y="0"/>
                      <a:pt x="247" y="0"/>
                      <a:pt x="247" y="0"/>
                    </a:cubicBezTo>
                    <a:cubicBezTo>
                      <a:pt x="259" y="0"/>
                      <a:pt x="269" y="10"/>
                      <a:pt x="269" y="22"/>
                    </a:cubicBezTo>
                    <a:lnTo>
                      <a:pt x="269" y="169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Freeform 10"/>
              <p:cNvSpPr/>
              <p:nvPr/>
            </p:nvSpPr>
            <p:spPr bwMode="auto">
              <a:xfrm>
                <a:off x="3520" y="1962"/>
                <a:ext cx="640" cy="246"/>
              </a:xfrm>
              <a:custGeom>
                <a:gdLst>
                  <a:gd fmla="*/ 247 w 269" name="T0"/>
                  <a:gd fmla="*/ 0 h 103" name="T1"/>
                  <a:gd fmla="*/ 22 w 269" name="T2"/>
                  <a:gd fmla="*/ 0 h 103" name="T3"/>
                  <a:gd fmla="*/ 0 w 269" name="T4"/>
                  <a:gd fmla="*/ 22 h 103" name="T5"/>
                  <a:gd fmla="*/ 0 w 269" name="T6"/>
                  <a:gd fmla="*/ 83 h 103" name="T7"/>
                  <a:gd fmla="*/ 116 w 269" name="T8"/>
                  <a:gd fmla="*/ 103 h 103" name="T9"/>
                  <a:gd fmla="*/ 151 w 269" name="T10"/>
                  <a:gd fmla="*/ 103 h 103" name="T11"/>
                  <a:gd fmla="*/ 269 w 269" name="T12"/>
                  <a:gd fmla="*/ 83 h 103" name="T13"/>
                  <a:gd fmla="*/ 269 w 269" name="T14"/>
                  <a:gd fmla="*/ 22 h 103" name="T15"/>
                  <a:gd fmla="*/ 247 w 269" name="T16"/>
                  <a:gd fmla="*/ 0 h 103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3" w="269">
                    <a:moveTo>
                      <a:pt x="247" y="0"/>
                    </a:move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2"/>
                    </a:cubicBezTo>
                    <a:cubicBezTo>
                      <a:pt x="0" y="83"/>
                      <a:pt x="0" y="83"/>
                      <a:pt x="0" y="83"/>
                    </a:cubicBezTo>
                    <a:cubicBezTo>
                      <a:pt x="116" y="103"/>
                      <a:pt x="116" y="103"/>
                      <a:pt x="116" y="103"/>
                    </a:cubicBezTo>
                    <a:cubicBezTo>
                      <a:pt x="151" y="103"/>
                      <a:pt x="151" y="103"/>
                      <a:pt x="151" y="103"/>
                    </a:cubicBezTo>
                    <a:cubicBezTo>
                      <a:pt x="269" y="83"/>
                      <a:pt x="269" y="83"/>
                      <a:pt x="269" y="83"/>
                    </a:cubicBezTo>
                    <a:cubicBezTo>
                      <a:pt x="269" y="22"/>
                      <a:pt x="269" y="22"/>
                      <a:pt x="269" y="22"/>
                    </a:cubicBezTo>
                    <a:cubicBezTo>
                      <a:pt x="269" y="10"/>
                      <a:pt x="259" y="0"/>
                      <a:pt x="247" y="0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Freeform 11"/>
              <p:cNvSpPr/>
              <p:nvPr/>
            </p:nvSpPr>
            <p:spPr bwMode="auto">
              <a:xfrm>
                <a:off x="3520" y="2160"/>
                <a:ext cx="640" cy="71"/>
              </a:xfrm>
              <a:custGeom>
                <a:gdLst>
                  <a:gd fmla="*/ 276 w 640" name="T0"/>
                  <a:gd fmla="*/ 48 h 71" name="T1"/>
                  <a:gd fmla="*/ 0 w 640" name="T2"/>
                  <a:gd fmla="*/ 0 h 71" name="T3"/>
                  <a:gd fmla="*/ 0 w 640" name="T4"/>
                  <a:gd fmla="*/ 24 h 71" name="T5"/>
                  <a:gd fmla="*/ 276 w 640" name="T6"/>
                  <a:gd fmla="*/ 71 h 71" name="T7"/>
                  <a:gd fmla="*/ 359 w 640" name="T8"/>
                  <a:gd fmla="*/ 71 h 71" name="T9"/>
                  <a:gd fmla="*/ 640 w 640" name="T10"/>
                  <a:gd fmla="*/ 24 h 71" name="T11"/>
                  <a:gd fmla="*/ 640 w 640" name="T12"/>
                  <a:gd fmla="*/ 0 h 71" name="T13"/>
                  <a:gd fmla="*/ 359 w 640" name="T14"/>
                  <a:gd fmla="*/ 48 h 71" name="T15"/>
                  <a:gd fmla="*/ 276 w 640" name="T16"/>
                  <a:gd fmla="*/ 48 h 71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1" w="640">
                    <a:moveTo>
                      <a:pt x="276" y="48"/>
                    </a:moveTo>
                    <a:lnTo>
                      <a:pt x="0" y="0"/>
                    </a:lnTo>
                    <a:lnTo>
                      <a:pt x="0" y="24"/>
                    </a:lnTo>
                    <a:lnTo>
                      <a:pt x="276" y="71"/>
                    </a:lnTo>
                    <a:lnTo>
                      <a:pt x="359" y="71"/>
                    </a:lnTo>
                    <a:lnTo>
                      <a:pt x="640" y="24"/>
                    </a:lnTo>
                    <a:lnTo>
                      <a:pt x="640" y="0"/>
                    </a:lnTo>
                    <a:lnTo>
                      <a:pt x="359" y="48"/>
                    </a:lnTo>
                    <a:lnTo>
                      <a:pt x="276" y="48"/>
                    </a:lnTo>
                    <a:close/>
                  </a:path>
                </a:pathLst>
              </a:custGeom>
              <a:solidFill>
                <a:schemeClr val="accent3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Freeform 12"/>
              <p:cNvSpPr/>
              <p:nvPr/>
            </p:nvSpPr>
            <p:spPr bwMode="auto">
              <a:xfrm>
                <a:off x="3786" y="2167"/>
                <a:ext cx="74" cy="102"/>
              </a:xfrm>
              <a:custGeom>
                <a:gdLst>
                  <a:gd fmla="*/ 16 w 31" name="T0"/>
                  <a:gd fmla="*/ 0 h 43" name="T1"/>
                  <a:gd fmla="*/ 31 w 31" name="T2"/>
                  <a:gd fmla="*/ 9 h 43" name="T3"/>
                  <a:gd fmla="*/ 31 w 31" name="T4"/>
                  <a:gd fmla="*/ 34 h 43" name="T5"/>
                  <a:gd fmla="*/ 16 w 31" name="T6"/>
                  <a:gd fmla="*/ 43 h 43" name="T7"/>
                  <a:gd fmla="*/ 16 w 31" name="T8"/>
                  <a:gd fmla="*/ 43 h 43" name="T9"/>
                  <a:gd fmla="*/ 0 w 31" name="T10"/>
                  <a:gd fmla="*/ 34 h 43" name="T11"/>
                  <a:gd fmla="*/ 0 w 31" name="T12"/>
                  <a:gd fmla="*/ 9 h 43" name="T13"/>
                  <a:gd fmla="*/ 16 w 31" name="T14"/>
                  <a:gd fmla="*/ 0 h 4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43" w="31">
                    <a:moveTo>
                      <a:pt x="16" y="0"/>
                    </a:moveTo>
                    <a:cubicBezTo>
                      <a:pt x="24" y="0"/>
                      <a:pt x="31" y="4"/>
                      <a:pt x="31" y="9"/>
                    </a:cubicBezTo>
                    <a:cubicBezTo>
                      <a:pt x="31" y="34"/>
                      <a:pt x="31" y="34"/>
                      <a:pt x="31" y="34"/>
                    </a:cubicBezTo>
                    <a:cubicBezTo>
                      <a:pt x="31" y="39"/>
                      <a:pt x="24" y="43"/>
                      <a:pt x="16" y="43"/>
                    </a:cubicBezTo>
                    <a:cubicBezTo>
                      <a:pt x="16" y="43"/>
                      <a:pt x="16" y="43"/>
                      <a:pt x="16" y="43"/>
                    </a:cubicBezTo>
                    <a:cubicBezTo>
                      <a:pt x="7" y="43"/>
                      <a:pt x="0" y="39"/>
                      <a:pt x="0" y="34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7" y="0"/>
                      <a:pt x="16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Rectangle 13"/>
              <p:cNvSpPr>
                <a:spLocks noChangeArrowheads="1"/>
              </p:cNvSpPr>
              <p:nvPr/>
            </p:nvSpPr>
            <p:spPr bwMode="auto">
              <a:xfrm>
                <a:off x="3786" y="2227"/>
                <a:ext cx="74" cy="19"/>
              </a:xfrm>
              <a:prstGeom prst="rect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Freeform 14"/>
              <p:cNvSpPr/>
              <p:nvPr/>
            </p:nvSpPr>
            <p:spPr bwMode="auto">
              <a:xfrm>
                <a:off x="3777" y="2215"/>
                <a:ext cx="95" cy="19"/>
              </a:xfrm>
              <a:custGeom>
                <a:gdLst>
                  <a:gd fmla="*/ 40 w 40" name="T0"/>
                  <a:gd fmla="*/ 4 h 8" name="T1"/>
                  <a:gd fmla="*/ 36 w 40" name="T2"/>
                  <a:gd fmla="*/ 8 h 8" name="T3"/>
                  <a:gd fmla="*/ 3 w 40" name="T4"/>
                  <a:gd fmla="*/ 8 h 8" name="T5"/>
                  <a:gd fmla="*/ 0 w 40" name="T6"/>
                  <a:gd fmla="*/ 4 h 8" name="T7"/>
                  <a:gd fmla="*/ 0 w 40" name="T8"/>
                  <a:gd fmla="*/ 4 h 8" name="T9"/>
                  <a:gd fmla="*/ 3 w 40" name="T10"/>
                  <a:gd fmla="*/ 0 h 8" name="T11"/>
                  <a:gd fmla="*/ 36 w 40" name="T12"/>
                  <a:gd fmla="*/ 0 h 8" name="T13"/>
                  <a:gd fmla="*/ 40 w 40" name="T14"/>
                  <a:gd fmla="*/ 4 h 8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8" w="40">
                    <a:moveTo>
                      <a:pt x="40" y="4"/>
                    </a:moveTo>
                    <a:cubicBezTo>
                      <a:pt x="40" y="6"/>
                      <a:pt x="38" y="8"/>
                      <a:pt x="36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1" y="8"/>
                      <a:pt x="0" y="6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2"/>
                      <a:pt x="1" y="0"/>
                      <a:pt x="3" y="0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8" y="0"/>
                      <a:pt x="40" y="2"/>
                      <a:pt x="40" y="4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2" name="组合 61"/>
            <p:cNvGrpSpPr/>
            <p:nvPr/>
          </p:nvGrpSpPr>
          <p:grpSpPr>
            <a:xfrm>
              <a:off x="4023223" y="1766938"/>
              <a:ext cx="519213" cy="660525"/>
              <a:chOff x="3415667" y="1924717"/>
              <a:chExt cx="304363" cy="387200"/>
            </a:xfrm>
          </p:grpSpPr>
          <p:sp>
            <p:nvSpPr>
              <p:cNvPr id="29" name="Freeform 20"/>
              <p:cNvSpPr/>
              <p:nvPr/>
            </p:nvSpPr>
            <p:spPr bwMode="auto">
              <a:xfrm>
                <a:off x="3415667" y="1924717"/>
                <a:ext cx="304363" cy="387200"/>
              </a:xfrm>
              <a:custGeom>
                <a:gdLst>
                  <a:gd fmla="*/ 204 w 204" name="T0"/>
                  <a:gd fmla="*/ 227 h 259" name="T1"/>
                  <a:gd fmla="*/ 173 w 204" name="T2"/>
                  <a:gd fmla="*/ 259 h 259" name="T3"/>
                  <a:gd fmla="*/ 32 w 204" name="T4"/>
                  <a:gd fmla="*/ 259 h 259" name="T5"/>
                  <a:gd fmla="*/ 0 w 204" name="T6"/>
                  <a:gd fmla="*/ 227 h 259" name="T7"/>
                  <a:gd fmla="*/ 0 w 204" name="T8"/>
                  <a:gd fmla="*/ 32 h 259" name="T9"/>
                  <a:gd fmla="*/ 32 w 204" name="T10"/>
                  <a:gd fmla="*/ 0 h 259" name="T11"/>
                  <a:gd fmla="*/ 173 w 204" name="T12"/>
                  <a:gd fmla="*/ 0 h 259" name="T13"/>
                  <a:gd fmla="*/ 204 w 204" name="T14"/>
                  <a:gd fmla="*/ 32 h 259" name="T15"/>
                  <a:gd fmla="*/ 204 w 204" name="T16"/>
                  <a:gd fmla="*/ 227 h 259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59" w="204">
                    <a:moveTo>
                      <a:pt x="204" y="227"/>
                    </a:moveTo>
                    <a:cubicBezTo>
                      <a:pt x="204" y="245"/>
                      <a:pt x="190" y="259"/>
                      <a:pt x="173" y="259"/>
                    </a:cubicBezTo>
                    <a:cubicBezTo>
                      <a:pt x="32" y="259"/>
                      <a:pt x="32" y="259"/>
                      <a:pt x="32" y="259"/>
                    </a:cubicBezTo>
                    <a:cubicBezTo>
                      <a:pt x="14" y="259"/>
                      <a:pt x="0" y="245"/>
                      <a:pt x="0" y="227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4"/>
                      <a:pt x="14" y="0"/>
                      <a:pt x="32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90" y="0"/>
                      <a:pt x="204" y="14"/>
                      <a:pt x="204" y="32"/>
                    </a:cubicBezTo>
                    <a:lnTo>
                      <a:pt x="204" y="227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Rectangle 21"/>
              <p:cNvSpPr>
                <a:spLocks noChangeArrowheads="1"/>
              </p:cNvSpPr>
              <p:nvPr/>
            </p:nvSpPr>
            <p:spPr bwMode="auto">
              <a:xfrm>
                <a:off x="3451432" y="1965508"/>
                <a:ext cx="232822" cy="306246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2"/>
              <p:cNvSpPr/>
              <p:nvPr/>
            </p:nvSpPr>
            <p:spPr bwMode="auto">
              <a:xfrm>
                <a:off x="3502269" y="1965508"/>
                <a:ext cx="146220" cy="34515"/>
              </a:xfrm>
              <a:custGeom>
                <a:gdLst>
                  <a:gd fmla="*/ 31 w 98" name="T0"/>
                  <a:gd fmla="*/ 0 h 23" name="T1"/>
                  <a:gd fmla="*/ 31 w 98" name="T2"/>
                  <a:gd fmla="*/ 0 h 23" name="T3"/>
                  <a:gd fmla="*/ 12 w 98" name="T4"/>
                  <a:gd fmla="*/ 0 h 23" name="T5"/>
                  <a:gd fmla="*/ 0 w 98" name="T6"/>
                  <a:gd fmla="*/ 11 h 23" name="T7"/>
                  <a:gd fmla="*/ 12 w 98" name="T8"/>
                  <a:gd fmla="*/ 23 h 23" name="T9"/>
                  <a:gd fmla="*/ 87 w 98" name="T10"/>
                  <a:gd fmla="*/ 23 h 23" name="T11"/>
                  <a:gd fmla="*/ 98 w 98" name="T12"/>
                  <a:gd fmla="*/ 11 h 23" name="T13"/>
                  <a:gd fmla="*/ 87 w 98" name="T14"/>
                  <a:gd fmla="*/ 0 h 23" name="T15"/>
                  <a:gd fmla="*/ 67 w 98" name="T16"/>
                  <a:gd fmla="*/ 0 h 23" name="T17"/>
                  <a:gd fmla="*/ 67 w 98" name="T18"/>
                  <a:gd fmla="*/ 0 h 23" name="T19"/>
                  <a:gd fmla="*/ 31 w 98" name="T20"/>
                  <a:gd fmla="*/ 0 h 23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3" w="98">
                    <a:moveTo>
                      <a:pt x="31" y="0"/>
                    </a:moveTo>
                    <a:cubicBezTo>
                      <a:pt x="31" y="0"/>
                      <a:pt x="31" y="0"/>
                      <a:pt x="31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5"/>
                      <a:pt x="0" y="11"/>
                    </a:cubicBezTo>
                    <a:cubicBezTo>
                      <a:pt x="0" y="18"/>
                      <a:pt x="5" y="23"/>
                      <a:pt x="12" y="23"/>
                    </a:cubicBezTo>
                    <a:cubicBezTo>
                      <a:pt x="87" y="23"/>
                      <a:pt x="87" y="23"/>
                      <a:pt x="87" y="23"/>
                    </a:cubicBezTo>
                    <a:cubicBezTo>
                      <a:pt x="93" y="23"/>
                      <a:pt x="98" y="18"/>
                      <a:pt x="98" y="11"/>
                    </a:cubicBezTo>
                    <a:cubicBezTo>
                      <a:pt x="98" y="5"/>
                      <a:pt x="93" y="0"/>
                      <a:pt x="87" y="0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67" y="0"/>
                      <a:pt x="67" y="0"/>
                      <a:pt x="67" y="0"/>
                    </a:cubicBez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23"/>
              <p:cNvSpPr/>
              <p:nvPr/>
            </p:nvSpPr>
            <p:spPr bwMode="auto">
              <a:xfrm flipH="1">
                <a:off x="3602050" y="196550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24"/>
              <p:cNvSpPr/>
              <p:nvPr/>
            </p:nvSpPr>
            <p:spPr bwMode="auto">
              <a:xfrm flipH="1">
                <a:off x="3548081" y="196550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25"/>
              <p:cNvSpPr/>
              <p:nvPr/>
            </p:nvSpPr>
            <p:spPr bwMode="auto">
              <a:xfrm>
                <a:off x="3548081" y="1941661"/>
                <a:ext cx="53970" cy="23847"/>
              </a:xfrm>
              <a:custGeom>
                <a:gdLst>
                  <a:gd fmla="*/ 36 w 36" name="T0"/>
                  <a:gd fmla="*/ 16 h 16" name="T1"/>
                  <a:gd fmla="*/ 36 w 36" name="T2"/>
                  <a:gd fmla="*/ 15 h 16" name="T3"/>
                  <a:gd fmla="*/ 18 w 36" name="T4"/>
                  <a:gd fmla="*/ 0 h 16" name="T5"/>
                  <a:gd fmla="*/ 0 w 36" name="T6"/>
                  <a:gd fmla="*/ 15 h 16" name="T7"/>
                  <a:gd fmla="*/ 0 w 36" name="T8"/>
                  <a:gd fmla="*/ 16 h 16" name="T9"/>
                  <a:gd fmla="*/ 36 w 36" name="T10"/>
                  <a:gd fmla="*/ 16 h 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6" w="36">
                    <a:moveTo>
                      <a:pt x="36" y="16"/>
                    </a:moveTo>
                    <a:cubicBezTo>
                      <a:pt x="36" y="15"/>
                      <a:pt x="36" y="15"/>
                      <a:pt x="36" y="15"/>
                    </a:cubicBezTo>
                    <a:cubicBezTo>
                      <a:pt x="36" y="7"/>
                      <a:pt x="28" y="0"/>
                      <a:pt x="18" y="0"/>
                    </a:cubicBezTo>
                    <a:cubicBezTo>
                      <a:pt x="8" y="0"/>
                      <a:pt x="0" y="7"/>
                      <a:pt x="0" y="15"/>
                    </a:cubicBezTo>
                    <a:cubicBezTo>
                      <a:pt x="0" y="15"/>
                      <a:pt x="0" y="15"/>
                      <a:pt x="0" y="16"/>
                    </a:cubicBezTo>
                    <a:lnTo>
                      <a:pt x="36" y="16"/>
                    </a:ln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26"/>
              <p:cNvSpPr/>
              <p:nvPr/>
            </p:nvSpPr>
            <p:spPr bwMode="auto">
              <a:xfrm>
                <a:off x="3506662" y="1993748"/>
                <a:ext cx="1255" cy="3138"/>
              </a:xfrm>
              <a:custGeom>
                <a:gdLst>
                  <a:gd fmla="*/ 0 w 1" name="T0"/>
                  <a:gd fmla="*/ 0 h 2" name="T1"/>
                  <a:gd fmla="*/ 1 w 1" name="T2"/>
                  <a:gd fmla="*/ 2 h 2" name="T3"/>
                  <a:gd fmla="*/ 0 w 1" name="T4"/>
                  <a:gd fmla="*/ 0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1">
                    <a:moveTo>
                      <a:pt x="0" y="0"/>
                    </a:moveTo>
                    <a:cubicBezTo>
                      <a:pt x="0" y="1"/>
                      <a:pt x="1" y="1"/>
                      <a:pt x="1" y="2"/>
                    </a:cubicBezTo>
                    <a:cubicBezTo>
                      <a:pt x="1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rgbClr val="664635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27"/>
              <p:cNvSpPr/>
              <p:nvPr/>
            </p:nvSpPr>
            <p:spPr bwMode="auto">
              <a:xfrm>
                <a:off x="3479677" y="2037049"/>
                <a:ext cx="37653" cy="35771"/>
              </a:xfrm>
              <a:custGeom>
                <a:gdLst>
                  <a:gd fmla="*/ 25 w 25" name="T0"/>
                  <a:gd fmla="*/ 22 h 24" name="T1"/>
                  <a:gd fmla="*/ 22 w 25" name="T2"/>
                  <a:gd fmla="*/ 24 h 24" name="T3"/>
                  <a:gd fmla="*/ 3 w 25" name="T4"/>
                  <a:gd fmla="*/ 24 h 24" name="T5"/>
                  <a:gd fmla="*/ 0 w 25" name="T6"/>
                  <a:gd fmla="*/ 22 h 24" name="T7"/>
                  <a:gd fmla="*/ 0 w 25" name="T8"/>
                  <a:gd fmla="*/ 2 h 24" name="T9"/>
                  <a:gd fmla="*/ 3 w 25" name="T10"/>
                  <a:gd fmla="*/ 0 h 24" name="T11"/>
                  <a:gd fmla="*/ 22 w 25" name="T12"/>
                  <a:gd fmla="*/ 0 h 24" name="T13"/>
                  <a:gd fmla="*/ 25 w 25" name="T14"/>
                  <a:gd fmla="*/ 2 h 24" name="T15"/>
                  <a:gd fmla="*/ 25 w 25" name="T16"/>
                  <a:gd fmla="*/ 22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25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Freeform 28"/>
              <p:cNvSpPr/>
              <p:nvPr/>
            </p:nvSpPr>
            <p:spPr bwMode="auto">
              <a:xfrm>
                <a:off x="3527371" y="2064034"/>
                <a:ext cx="128648" cy="8786"/>
              </a:xfrm>
              <a:custGeom>
                <a:gdLst>
                  <a:gd fmla="*/ 86 w 86" name="T0"/>
                  <a:gd fmla="*/ 5 h 6" name="T1"/>
                  <a:gd fmla="*/ 85 w 86" name="T2"/>
                  <a:gd fmla="*/ 6 h 6" name="T3"/>
                  <a:gd fmla="*/ 1 w 86" name="T4"/>
                  <a:gd fmla="*/ 6 h 6" name="T5"/>
                  <a:gd fmla="*/ 0 w 86" name="T6"/>
                  <a:gd fmla="*/ 5 h 6" name="T7"/>
                  <a:gd fmla="*/ 0 w 86" name="T8"/>
                  <a:gd fmla="*/ 2 h 6" name="T9"/>
                  <a:gd fmla="*/ 1 w 86" name="T10"/>
                  <a:gd fmla="*/ 0 h 6" name="T11"/>
                  <a:gd fmla="*/ 85 w 86" name="T12"/>
                  <a:gd fmla="*/ 0 h 6" name="T13"/>
                  <a:gd fmla="*/ 86 w 86" name="T14"/>
                  <a:gd fmla="*/ 2 h 6" name="T15"/>
                  <a:gd fmla="*/ 86 w 86" name="T16"/>
                  <a:gd fmla="*/ 5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8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Freeform 29"/>
              <p:cNvSpPr/>
              <p:nvPr/>
            </p:nvSpPr>
            <p:spPr bwMode="auto">
              <a:xfrm>
                <a:off x="3479677" y="2099804"/>
                <a:ext cx="37653" cy="35771"/>
              </a:xfrm>
              <a:custGeom>
                <a:gdLst>
                  <a:gd fmla="*/ 25 w 25" name="T0"/>
                  <a:gd fmla="*/ 22 h 24" name="T1"/>
                  <a:gd fmla="*/ 22 w 25" name="T2"/>
                  <a:gd fmla="*/ 24 h 24" name="T3"/>
                  <a:gd fmla="*/ 3 w 25" name="T4"/>
                  <a:gd fmla="*/ 24 h 24" name="T5"/>
                  <a:gd fmla="*/ 0 w 25" name="T6"/>
                  <a:gd fmla="*/ 22 h 24" name="T7"/>
                  <a:gd fmla="*/ 0 w 25" name="T8"/>
                  <a:gd fmla="*/ 2 h 24" name="T9"/>
                  <a:gd fmla="*/ 3 w 25" name="T10"/>
                  <a:gd fmla="*/ 0 h 24" name="T11"/>
                  <a:gd fmla="*/ 22 w 25" name="T12"/>
                  <a:gd fmla="*/ 0 h 24" name="T13"/>
                  <a:gd fmla="*/ 25 w 25" name="T14"/>
                  <a:gd fmla="*/ 2 h 24" name="T15"/>
                  <a:gd fmla="*/ 25 w 25" name="T16"/>
                  <a:gd fmla="*/ 22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25">
                    <a:moveTo>
                      <a:pt x="25" y="22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2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Freeform 30"/>
              <p:cNvSpPr/>
              <p:nvPr/>
            </p:nvSpPr>
            <p:spPr bwMode="auto">
              <a:xfrm>
                <a:off x="3527371" y="2126789"/>
                <a:ext cx="128648" cy="8786"/>
              </a:xfrm>
              <a:custGeom>
                <a:gdLst>
                  <a:gd fmla="*/ 86 w 86" name="T0"/>
                  <a:gd fmla="*/ 5 h 6" name="T1"/>
                  <a:gd fmla="*/ 85 w 86" name="T2"/>
                  <a:gd fmla="*/ 6 h 6" name="T3"/>
                  <a:gd fmla="*/ 1 w 86" name="T4"/>
                  <a:gd fmla="*/ 6 h 6" name="T5"/>
                  <a:gd fmla="*/ 0 w 86" name="T6"/>
                  <a:gd fmla="*/ 5 h 6" name="T7"/>
                  <a:gd fmla="*/ 0 w 86" name="T8"/>
                  <a:gd fmla="*/ 2 h 6" name="T9"/>
                  <a:gd fmla="*/ 1 w 86" name="T10"/>
                  <a:gd fmla="*/ 0 h 6" name="T11"/>
                  <a:gd fmla="*/ 85 w 86" name="T12"/>
                  <a:gd fmla="*/ 0 h 6" name="T13"/>
                  <a:gd fmla="*/ 86 w 86" name="T14"/>
                  <a:gd fmla="*/ 2 h 6" name="T15"/>
                  <a:gd fmla="*/ 86 w 86" name="T16"/>
                  <a:gd fmla="*/ 5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86">
                    <a:moveTo>
                      <a:pt x="86" y="5"/>
                    </a:moveTo>
                    <a:cubicBezTo>
                      <a:pt x="86" y="6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6"/>
                      <a:pt x="0" y="5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2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Freeform 31"/>
              <p:cNvSpPr/>
              <p:nvPr/>
            </p:nvSpPr>
            <p:spPr bwMode="auto">
              <a:xfrm>
                <a:off x="3479677" y="2162559"/>
                <a:ext cx="37653" cy="35771"/>
              </a:xfrm>
              <a:custGeom>
                <a:gdLst>
                  <a:gd fmla="*/ 25 w 25" name="T0"/>
                  <a:gd fmla="*/ 21 h 24" name="T1"/>
                  <a:gd fmla="*/ 22 w 25" name="T2"/>
                  <a:gd fmla="*/ 24 h 24" name="T3"/>
                  <a:gd fmla="*/ 3 w 25" name="T4"/>
                  <a:gd fmla="*/ 24 h 24" name="T5"/>
                  <a:gd fmla="*/ 0 w 25" name="T6"/>
                  <a:gd fmla="*/ 21 h 24" name="T7"/>
                  <a:gd fmla="*/ 0 w 25" name="T8"/>
                  <a:gd fmla="*/ 2 h 24" name="T9"/>
                  <a:gd fmla="*/ 3 w 25" name="T10"/>
                  <a:gd fmla="*/ 0 h 24" name="T11"/>
                  <a:gd fmla="*/ 22 w 25" name="T12"/>
                  <a:gd fmla="*/ 0 h 24" name="T13"/>
                  <a:gd fmla="*/ 25 w 25" name="T14"/>
                  <a:gd fmla="*/ 2 h 24" name="T15"/>
                  <a:gd fmla="*/ 25 w 25" name="T16"/>
                  <a:gd fmla="*/ 21 h 2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24" w="25">
                    <a:moveTo>
                      <a:pt x="25" y="21"/>
                    </a:moveTo>
                    <a:cubicBezTo>
                      <a:pt x="25" y="23"/>
                      <a:pt x="24" y="24"/>
                      <a:pt x="22" y="24"/>
                    </a:cubicBezTo>
                    <a:cubicBezTo>
                      <a:pt x="3" y="24"/>
                      <a:pt x="3" y="24"/>
                      <a:pt x="3" y="24"/>
                    </a:cubicBezTo>
                    <a:cubicBezTo>
                      <a:pt x="1" y="24"/>
                      <a:pt x="0" y="23"/>
                      <a:pt x="0" y="2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4" y="0"/>
                      <a:pt x="25" y="1"/>
                      <a:pt x="25" y="2"/>
                    </a:cubicBezTo>
                    <a:lnTo>
                      <a:pt x="25" y="21"/>
                    </a:ln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Freeform 32"/>
              <p:cNvSpPr/>
              <p:nvPr/>
            </p:nvSpPr>
            <p:spPr bwMode="auto">
              <a:xfrm>
                <a:off x="3527371" y="2189544"/>
                <a:ext cx="128648" cy="8786"/>
              </a:xfrm>
              <a:custGeom>
                <a:gdLst>
                  <a:gd fmla="*/ 86 w 86" name="T0"/>
                  <a:gd fmla="*/ 5 h 6" name="T1"/>
                  <a:gd fmla="*/ 85 w 86" name="T2"/>
                  <a:gd fmla="*/ 6 h 6" name="T3"/>
                  <a:gd fmla="*/ 1 w 86" name="T4"/>
                  <a:gd fmla="*/ 6 h 6" name="T5"/>
                  <a:gd fmla="*/ 0 w 86" name="T6"/>
                  <a:gd fmla="*/ 5 h 6" name="T7"/>
                  <a:gd fmla="*/ 0 w 86" name="T8"/>
                  <a:gd fmla="*/ 1 h 6" name="T9"/>
                  <a:gd fmla="*/ 1 w 86" name="T10"/>
                  <a:gd fmla="*/ 0 h 6" name="T11"/>
                  <a:gd fmla="*/ 85 w 86" name="T12"/>
                  <a:gd fmla="*/ 0 h 6" name="T13"/>
                  <a:gd fmla="*/ 86 w 86" name="T14"/>
                  <a:gd fmla="*/ 1 h 6" name="T15"/>
                  <a:gd fmla="*/ 86 w 86" name="T16"/>
                  <a:gd fmla="*/ 5 h 6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6" w="86">
                    <a:moveTo>
                      <a:pt x="86" y="5"/>
                    </a:moveTo>
                    <a:cubicBezTo>
                      <a:pt x="86" y="5"/>
                      <a:pt x="86" y="6"/>
                      <a:pt x="85" y="6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6"/>
                      <a:pt x="0" y="5"/>
                      <a:pt x="0" y="5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1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86" y="0"/>
                      <a:pt x="86" y="1"/>
                      <a:pt x="86" y="1"/>
                    </a:cubicBezTo>
                    <a:lnTo>
                      <a:pt x="86" y="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35"/>
              <p:cNvSpPr/>
              <p:nvPr/>
            </p:nvSpPr>
            <p:spPr bwMode="auto">
              <a:xfrm>
                <a:off x="3494739" y="1935385"/>
                <a:ext cx="146220" cy="58362"/>
              </a:xfrm>
              <a:custGeom>
                <a:gdLst>
                  <a:gd fmla="*/ 87 w 98" name="T0"/>
                  <a:gd fmla="*/ 16 h 39" name="T1"/>
                  <a:gd fmla="*/ 67 w 98" name="T2"/>
                  <a:gd fmla="*/ 16 h 39" name="T3"/>
                  <a:gd fmla="*/ 67 w 98" name="T4"/>
                  <a:gd fmla="*/ 15 h 39" name="T5"/>
                  <a:gd fmla="*/ 49 w 98" name="T6"/>
                  <a:gd fmla="*/ 0 h 39" name="T7"/>
                  <a:gd fmla="*/ 31 w 98" name="T8"/>
                  <a:gd fmla="*/ 15 h 39" name="T9"/>
                  <a:gd fmla="*/ 31 w 98" name="T10"/>
                  <a:gd fmla="*/ 16 h 39" name="T11"/>
                  <a:gd fmla="*/ 12 w 98" name="T12"/>
                  <a:gd fmla="*/ 16 h 39" name="T13"/>
                  <a:gd fmla="*/ 0 w 98" name="T14"/>
                  <a:gd fmla="*/ 27 h 39" name="T15"/>
                  <a:gd fmla="*/ 12 w 98" name="T16"/>
                  <a:gd fmla="*/ 39 h 39" name="T17"/>
                  <a:gd fmla="*/ 87 w 98" name="T18"/>
                  <a:gd fmla="*/ 39 h 39" name="T19"/>
                  <a:gd fmla="*/ 98 w 98" name="T20"/>
                  <a:gd fmla="*/ 27 h 39" name="T21"/>
                  <a:gd fmla="*/ 87 w 98" name="T22"/>
                  <a:gd fmla="*/ 16 h 39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9" w="98">
                    <a:moveTo>
                      <a:pt x="87" y="16"/>
                    </a:moveTo>
                    <a:cubicBezTo>
                      <a:pt x="67" y="16"/>
                      <a:pt x="67" y="16"/>
                      <a:pt x="67" y="16"/>
                    </a:cubicBezTo>
                    <a:cubicBezTo>
                      <a:pt x="67" y="15"/>
                      <a:pt x="67" y="15"/>
                      <a:pt x="67" y="15"/>
                    </a:cubicBezTo>
                    <a:cubicBezTo>
                      <a:pt x="67" y="6"/>
                      <a:pt x="59" y="0"/>
                      <a:pt x="49" y="0"/>
                    </a:cubicBezTo>
                    <a:cubicBezTo>
                      <a:pt x="39" y="0"/>
                      <a:pt x="31" y="6"/>
                      <a:pt x="31" y="15"/>
                    </a:cubicBezTo>
                    <a:cubicBezTo>
                      <a:pt x="31" y="15"/>
                      <a:pt x="31" y="15"/>
                      <a:pt x="31" y="16"/>
                    </a:cubicBezTo>
                    <a:cubicBezTo>
                      <a:pt x="12" y="16"/>
                      <a:pt x="12" y="16"/>
                      <a:pt x="12" y="16"/>
                    </a:cubicBezTo>
                    <a:cubicBezTo>
                      <a:pt x="5" y="16"/>
                      <a:pt x="0" y="21"/>
                      <a:pt x="0" y="27"/>
                    </a:cubicBezTo>
                    <a:cubicBezTo>
                      <a:pt x="0" y="34"/>
                      <a:pt x="5" y="39"/>
                      <a:pt x="12" y="39"/>
                    </a:cubicBezTo>
                    <a:cubicBezTo>
                      <a:pt x="87" y="39"/>
                      <a:pt x="87" y="39"/>
                      <a:pt x="87" y="39"/>
                    </a:cubicBezTo>
                    <a:cubicBezTo>
                      <a:pt x="93" y="39"/>
                      <a:pt x="98" y="34"/>
                      <a:pt x="98" y="27"/>
                    </a:cubicBezTo>
                    <a:cubicBezTo>
                      <a:pt x="98" y="21"/>
                      <a:pt x="93" y="16"/>
                      <a:pt x="87" y="16"/>
                    </a:cubicBezTo>
                    <a:close/>
                  </a:path>
                </a:pathLst>
              </a:custGeom>
              <a:solidFill>
                <a:srgbClr val="00AEA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36"/>
              <p:cNvSpPr/>
              <p:nvPr/>
            </p:nvSpPr>
            <p:spPr bwMode="auto">
              <a:xfrm>
                <a:off x="3551218" y="1942916"/>
                <a:ext cx="33260" cy="16316"/>
              </a:xfrm>
              <a:custGeom>
                <a:gdLst>
                  <a:gd fmla="*/ 0 w 22" name="T0"/>
                  <a:gd fmla="*/ 11 h 11" name="T1"/>
                  <a:gd fmla="*/ 11 w 22" name="T2"/>
                  <a:gd fmla="*/ 0 h 11" name="T3"/>
                  <a:gd fmla="*/ 22 w 22" name="T4"/>
                  <a:gd fmla="*/ 11 h 11" name="T5"/>
                  <a:gd fmla="*/ 0 w 22" name="T6"/>
                  <a:gd fmla="*/ 11 h 1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11" w="22">
                    <a:moveTo>
                      <a:pt x="0" y="11"/>
                    </a:moveTo>
                    <a:cubicBezTo>
                      <a:pt x="0" y="5"/>
                      <a:pt x="5" y="0"/>
                      <a:pt x="11" y="0"/>
                    </a:cubicBezTo>
                    <a:cubicBezTo>
                      <a:pt x="17" y="0"/>
                      <a:pt x="22" y="5"/>
                      <a:pt x="22" y="11"/>
                    </a:cubicBez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4A8D9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Rectangle 38"/>
              <p:cNvSpPr>
                <a:spLocks noChangeArrowheads="1"/>
              </p:cNvSpPr>
              <p:nvPr/>
            </p:nvSpPr>
            <p:spPr bwMode="auto">
              <a:xfrm>
                <a:off x="3615856" y="2162559"/>
                <a:ext cx="1255" cy="628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Oval 39"/>
              <p:cNvSpPr>
                <a:spLocks noChangeArrowheads="1"/>
              </p:cNvSpPr>
              <p:nvPr/>
            </p:nvSpPr>
            <p:spPr bwMode="auto">
              <a:xfrm>
                <a:off x="3627780" y="2173228"/>
                <a:ext cx="628" cy="628"/>
              </a:xfrm>
              <a:prstGeom prst="ellipse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Rectangle 40"/>
              <p:cNvSpPr>
                <a:spLocks noChangeArrowheads="1"/>
              </p:cNvSpPr>
              <p:nvPr/>
            </p:nvSpPr>
            <p:spPr bwMode="auto">
              <a:xfrm>
                <a:off x="3627780" y="2173228"/>
                <a:ext cx="628" cy="628"/>
              </a:xfrm>
              <a:prstGeom prst="rect">
                <a:avLst/>
              </a:pr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41"/>
              <p:cNvSpPr/>
              <p:nvPr/>
            </p:nvSpPr>
            <p:spPr bwMode="auto">
              <a:xfrm flipH="1">
                <a:off x="3627780" y="217322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C87E09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43"/>
              <p:cNvSpPr/>
              <p:nvPr/>
            </p:nvSpPr>
            <p:spPr bwMode="auto">
              <a:xfrm>
                <a:off x="3627780" y="2171973"/>
                <a:ext cx="1255" cy="0"/>
              </a:xfrm>
              <a:custGeom>
                <a:gdLst>
                  <a:gd fmla="*/ 0 w 1" name="T0"/>
                  <a:gd fmla="*/ 1 w 1" name="T1"/>
                  <a:gd fmla="*/ 0 w 1" name="T2"/>
                  <a:gd fmla="*/ 0 w 1" name="T3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</a:cxnLst>
                <a:rect b="b" l="0" r="r" t="0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3" name="Freeform 44"/>
              <p:cNvSpPr/>
              <p:nvPr/>
            </p:nvSpPr>
            <p:spPr bwMode="auto">
              <a:xfrm flipH="1">
                <a:off x="3627780" y="2173228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4" name="Freeform 45"/>
              <p:cNvSpPr/>
              <p:nvPr/>
            </p:nvSpPr>
            <p:spPr bwMode="auto">
              <a:xfrm flipH="1">
                <a:off x="3627780" y="2171973"/>
                <a:ext cx="0" cy="1255"/>
              </a:xfrm>
              <a:custGeom>
                <a:gdLst>
                  <a:gd fmla="*/ 1 h 1" name="T0"/>
                  <a:gd fmla="*/ 0 h 1" name="T1"/>
                  <a:gd fmla="*/ 0 h 1" name="T2"/>
                  <a:gd fmla="*/ 1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5" name="Freeform 46"/>
              <p:cNvSpPr/>
              <p:nvPr/>
            </p:nvSpPr>
            <p:spPr bwMode="auto">
              <a:xfrm flipH="1">
                <a:off x="3627780" y="2171973"/>
                <a:ext cx="0" cy="1255"/>
              </a:xfrm>
              <a:custGeom>
                <a:gdLst>
                  <a:gd fmla="*/ 1 h 1" name="T0"/>
                  <a:gd fmla="*/ 1 h 1" name="T1"/>
                  <a:gd fmla="*/ 0 h 1" name="T2"/>
                  <a:gd fmla="*/ 1 h 1" name="T3"/>
                </a:gdLst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b="b" l="0" r="r" t="0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rgbClr val="3647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Rectangle 51"/>
              <p:cNvSpPr>
                <a:spLocks noChangeArrowheads="1"/>
              </p:cNvSpPr>
              <p:nvPr/>
            </p:nvSpPr>
            <p:spPr bwMode="auto">
              <a:xfrm>
                <a:off x="3605188" y="2150636"/>
                <a:ext cx="628" cy="1883"/>
              </a:xfrm>
              <a:prstGeom prst="rect">
                <a:avLst/>
              </a:prstGeom>
              <a:solidFill>
                <a:srgbClr val="BE9B0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04" name="Group 55"/>
            <p:cNvGrpSpPr>
              <a:grpSpLocks noChangeAspect="1"/>
            </p:cNvGrpSpPr>
            <p:nvPr/>
          </p:nvGrpSpPr>
          <p:grpSpPr>
            <a:xfrm>
              <a:off x="5830427" y="1768160"/>
              <a:ext cx="685801" cy="573811"/>
              <a:chOff x="3521" y="1939"/>
              <a:chExt cx="643" cy="538"/>
            </a:xfrm>
          </p:grpSpPr>
          <p:sp>
            <p:nvSpPr>
              <p:cNvPr id="108" name="Freeform 58"/>
              <p:cNvSpPr/>
              <p:nvPr/>
            </p:nvSpPr>
            <p:spPr bwMode="auto">
              <a:xfrm>
                <a:off x="3521" y="1939"/>
                <a:ext cx="643" cy="369"/>
              </a:xfrm>
              <a:custGeom>
                <a:gdLst>
                  <a:gd fmla="*/ 227 w 270" name="T0"/>
                  <a:gd fmla="*/ 48 h 155" name="T1"/>
                  <a:gd fmla="*/ 170 w 270" name="T2"/>
                  <a:gd fmla="*/ 0 h 155" name="T3"/>
                  <a:gd fmla="*/ 114 w 270" name="T4"/>
                  <a:gd fmla="*/ 41 h 155" name="T5"/>
                  <a:gd fmla="*/ 106 w 270" name="T6"/>
                  <a:gd fmla="*/ 40 h 155" name="T7"/>
                  <a:gd fmla="*/ 106 w 270" name="T8"/>
                  <a:gd fmla="*/ 40 h 155" name="T9"/>
                  <a:gd fmla="*/ 104 w 270" name="T10"/>
                  <a:gd fmla="*/ 40 h 155" name="T11"/>
                  <a:gd fmla="*/ 100 w 270" name="T12"/>
                  <a:gd fmla="*/ 40 h 155" name="T13"/>
                  <a:gd fmla="*/ 48 w 270" name="T14"/>
                  <a:gd fmla="*/ 83 h 155" name="T15"/>
                  <a:gd fmla="*/ 37 w 270" name="T16"/>
                  <a:gd fmla="*/ 81 h 155" name="T17"/>
                  <a:gd fmla="*/ 0 w 270" name="T18"/>
                  <a:gd fmla="*/ 118 h 155" name="T19"/>
                  <a:gd fmla="*/ 37 w 270" name="T20"/>
                  <a:gd fmla="*/ 155 h 155" name="T21"/>
                  <a:gd fmla="*/ 41 w 270" name="T22"/>
                  <a:gd fmla="*/ 155 h 155" name="T23"/>
                  <a:gd fmla="*/ 216 w 270" name="T24"/>
                  <a:gd fmla="*/ 155 h 155" name="T25"/>
                  <a:gd fmla="*/ 270 w 270" name="T26"/>
                  <a:gd fmla="*/ 101 h 155" name="T27"/>
                  <a:gd fmla="*/ 227 w 270" name="T28"/>
                  <a:gd fmla="*/ 48 h 15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55" w="270">
                    <a:moveTo>
                      <a:pt x="227" y="48"/>
                    </a:moveTo>
                    <a:cubicBezTo>
                      <a:pt x="222" y="21"/>
                      <a:pt x="199" y="0"/>
                      <a:pt x="170" y="0"/>
                    </a:cubicBezTo>
                    <a:cubicBezTo>
                      <a:pt x="144" y="0"/>
                      <a:pt x="121" y="17"/>
                      <a:pt x="114" y="41"/>
                    </a:cubicBezTo>
                    <a:cubicBezTo>
                      <a:pt x="112" y="41"/>
                      <a:pt x="109" y="40"/>
                      <a:pt x="106" y="40"/>
                    </a:cubicBezTo>
                    <a:cubicBezTo>
                      <a:pt x="106" y="40"/>
                      <a:pt x="106" y="40"/>
                      <a:pt x="106" y="40"/>
                    </a:cubicBezTo>
                    <a:cubicBezTo>
                      <a:pt x="106" y="40"/>
                      <a:pt x="106" y="40"/>
                      <a:pt x="104" y="40"/>
                    </a:cubicBezTo>
                    <a:cubicBezTo>
                      <a:pt x="103" y="40"/>
                      <a:pt x="102" y="40"/>
                      <a:pt x="100" y="40"/>
                    </a:cubicBezTo>
                    <a:cubicBezTo>
                      <a:pt x="75" y="40"/>
                      <a:pt x="53" y="58"/>
                      <a:pt x="48" y="83"/>
                    </a:cubicBezTo>
                    <a:cubicBezTo>
                      <a:pt x="44" y="81"/>
                      <a:pt x="37" y="81"/>
                      <a:pt x="37" y="81"/>
                    </a:cubicBezTo>
                    <a:cubicBezTo>
                      <a:pt x="17" y="81"/>
                      <a:pt x="0" y="98"/>
                      <a:pt x="0" y="118"/>
                    </a:cubicBezTo>
                    <a:cubicBezTo>
                      <a:pt x="0" y="139"/>
                      <a:pt x="17" y="155"/>
                      <a:pt x="37" y="155"/>
                    </a:cubicBezTo>
                    <a:cubicBezTo>
                      <a:pt x="41" y="155"/>
                      <a:pt x="41" y="155"/>
                      <a:pt x="41" y="155"/>
                    </a:cubicBezTo>
                    <a:cubicBezTo>
                      <a:pt x="216" y="155"/>
                      <a:pt x="216" y="155"/>
                      <a:pt x="216" y="155"/>
                    </a:cubicBezTo>
                    <a:cubicBezTo>
                      <a:pt x="246" y="155"/>
                      <a:pt x="270" y="131"/>
                      <a:pt x="270" y="101"/>
                    </a:cubicBezTo>
                    <a:cubicBezTo>
                      <a:pt x="270" y="75"/>
                      <a:pt x="252" y="53"/>
                      <a:pt x="227" y="48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59"/>
              <p:cNvSpPr/>
              <p:nvPr/>
            </p:nvSpPr>
            <p:spPr bwMode="auto">
              <a:xfrm>
                <a:off x="3704" y="2151"/>
                <a:ext cx="276" cy="326"/>
              </a:xfrm>
              <a:custGeom>
                <a:gdLst>
                  <a:gd fmla="*/ 4 w 116" name="T0"/>
                  <a:gd fmla="*/ 72 h 137" name="T1"/>
                  <a:gd fmla="*/ 51 w 116" name="T2"/>
                  <a:gd fmla="*/ 132 h 137" name="T3"/>
                  <a:gd fmla="*/ 65 w 116" name="T4"/>
                  <a:gd fmla="*/ 132 h 137" name="T5"/>
                  <a:gd fmla="*/ 112 w 116" name="T6"/>
                  <a:gd fmla="*/ 72 h 137" name="T7"/>
                  <a:gd fmla="*/ 105 w 116" name="T8"/>
                  <a:gd fmla="*/ 63 h 137" name="T9"/>
                  <a:gd fmla="*/ 90 w 116" name="T10"/>
                  <a:gd fmla="*/ 63 h 137" name="T11"/>
                  <a:gd fmla="*/ 90 w 116" name="T12"/>
                  <a:gd fmla="*/ 6 h 137" name="T13"/>
                  <a:gd fmla="*/ 84 w 116" name="T14"/>
                  <a:gd fmla="*/ 0 h 137" name="T15"/>
                  <a:gd fmla="*/ 32 w 116" name="T16"/>
                  <a:gd fmla="*/ 0 h 137" name="T17"/>
                  <a:gd fmla="*/ 26 w 116" name="T18"/>
                  <a:gd fmla="*/ 6 h 137" name="T19"/>
                  <a:gd fmla="*/ 26 w 116" name="T20"/>
                  <a:gd fmla="*/ 63 h 137" name="T21"/>
                  <a:gd fmla="*/ 11 w 116" name="T22"/>
                  <a:gd fmla="*/ 63 h 137" name="T23"/>
                  <a:gd fmla="*/ 4 w 116" name="T24"/>
                  <a:gd fmla="*/ 72 h 137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37" w="115">
                    <a:moveTo>
                      <a:pt x="4" y="72"/>
                    </a:moveTo>
                    <a:cubicBezTo>
                      <a:pt x="51" y="132"/>
                      <a:pt x="51" y="132"/>
                      <a:pt x="51" y="132"/>
                    </a:cubicBezTo>
                    <a:cubicBezTo>
                      <a:pt x="55" y="137"/>
                      <a:pt x="61" y="137"/>
                      <a:pt x="65" y="132"/>
                    </a:cubicBezTo>
                    <a:cubicBezTo>
                      <a:pt x="112" y="72"/>
                      <a:pt x="112" y="72"/>
                      <a:pt x="112" y="72"/>
                    </a:cubicBezTo>
                    <a:cubicBezTo>
                      <a:pt x="116" y="67"/>
                      <a:pt x="113" y="63"/>
                      <a:pt x="105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"/>
                      <a:pt x="90" y="6"/>
                      <a:pt x="90" y="6"/>
                    </a:cubicBezTo>
                    <a:cubicBezTo>
                      <a:pt x="90" y="3"/>
                      <a:pt x="87" y="0"/>
                      <a:pt x="84" y="0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9" y="0"/>
                      <a:pt x="26" y="3"/>
                      <a:pt x="26" y="6"/>
                    </a:cubicBezTo>
                    <a:cubicBezTo>
                      <a:pt x="26" y="63"/>
                      <a:pt x="26" y="63"/>
                      <a:pt x="26" y="63"/>
                    </a:cubicBezTo>
                    <a:cubicBezTo>
                      <a:pt x="11" y="63"/>
                      <a:pt x="11" y="63"/>
                      <a:pt x="11" y="63"/>
                    </a:cubicBezTo>
                    <a:cubicBezTo>
                      <a:pt x="3" y="63"/>
                      <a:pt x="0" y="67"/>
                      <a:pt x="4" y="7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11" name="Group 62"/>
            <p:cNvGrpSpPr>
              <a:grpSpLocks noChangeAspect="1"/>
            </p:cNvGrpSpPr>
            <p:nvPr/>
          </p:nvGrpSpPr>
          <p:grpSpPr>
            <a:xfrm>
              <a:off x="7837147" y="1798332"/>
              <a:ext cx="588609" cy="566943"/>
              <a:chOff x="3564" y="1848"/>
              <a:chExt cx="652" cy="628"/>
            </a:xfrm>
          </p:grpSpPr>
          <p:sp>
            <p:nvSpPr>
              <p:cNvPr id="130" name="Freeform 80"/>
              <p:cNvSpPr>
                <a:spLocks noEditPoints="1"/>
              </p:cNvSpPr>
              <p:nvPr/>
            </p:nvSpPr>
            <p:spPr bwMode="auto">
              <a:xfrm>
                <a:off x="3564" y="1917"/>
                <a:ext cx="550" cy="493"/>
              </a:xfrm>
              <a:custGeom>
                <a:gdLst>
                  <a:gd fmla="*/ 225 w 231" name="T0"/>
                  <a:gd fmla="*/ 0 h 207" name="T1"/>
                  <a:gd fmla="*/ 218 w 231" name="T2"/>
                  <a:gd fmla="*/ 5 h 207" name="T3"/>
                  <a:gd fmla="*/ 214 w 231" name="T4"/>
                  <a:gd fmla="*/ 16 h 207" name="T5"/>
                  <a:gd fmla="*/ 207 w 231" name="T6"/>
                  <a:gd fmla="*/ 13 h 207" name="T7"/>
                  <a:gd fmla="*/ 46 w 231" name="T8"/>
                  <a:gd fmla="*/ 29 h 207" name="T9"/>
                  <a:gd fmla="*/ 2 w 231" name="T10"/>
                  <a:gd fmla="*/ 36 h 207" name="T11"/>
                  <a:gd fmla="*/ 16 w 231" name="T12"/>
                  <a:gd fmla="*/ 132 h 207" name="T13"/>
                  <a:gd fmla="*/ 185 w 231" name="T14"/>
                  <a:gd fmla="*/ 141 h 207" name="T15"/>
                  <a:gd fmla="*/ 191 w 231" name="T16"/>
                  <a:gd fmla="*/ 140 h 207" name="T17"/>
                  <a:gd fmla="*/ 32 w 231" name="T18"/>
                  <a:gd fmla="*/ 190 h 207" name="T19"/>
                  <a:gd fmla="*/ 22 w 231" name="T20"/>
                  <a:gd fmla="*/ 190 h 207" name="T21"/>
                  <a:gd fmla="*/ 8 w 231" name="T22"/>
                  <a:gd fmla="*/ 195 h 207" name="T23"/>
                  <a:gd fmla="*/ 11 w 231" name="T24"/>
                  <a:gd fmla="*/ 207 h 207" name="T25"/>
                  <a:gd fmla="*/ 15 w 231" name="T26"/>
                  <a:gd fmla="*/ 206 h 207" name="T27"/>
                  <a:gd fmla="*/ 23 w 231" name="T28"/>
                  <a:gd fmla="*/ 203 h 207" name="T29"/>
                  <a:gd fmla="*/ 28 w 231" name="T30"/>
                  <a:gd fmla="*/ 203 h 207" name="T31"/>
                  <a:gd fmla="*/ 212 w 231" name="T32"/>
                  <a:gd fmla="*/ 203 h 207" name="T33"/>
                  <a:gd fmla="*/ 222 w 231" name="T34"/>
                  <a:gd fmla="*/ 193 h 207" name="T35"/>
                  <a:gd fmla="*/ 205 w 231" name="T36"/>
                  <a:gd fmla="*/ 140 h 207" name="T37"/>
                  <a:gd fmla="*/ 230 w 231" name="T38"/>
                  <a:gd fmla="*/ 2 h 207" name="T39"/>
                  <a:gd fmla="*/ 17 w 231" name="T40"/>
                  <a:gd fmla="*/ 48 h 207" name="T41"/>
                  <a:gd fmla="*/ 45 w 231" name="T42"/>
                  <a:gd fmla="*/ 63 h 207" name="T43"/>
                  <a:gd fmla="*/ 20 w 231" name="T44"/>
                  <a:gd fmla="*/ 64 h 207" name="T45"/>
                  <a:gd fmla="*/ 22 w 231" name="T46"/>
                  <a:gd fmla="*/ 76 h 207" name="T47"/>
                  <a:gd fmla="*/ 47 w 231" name="T48"/>
                  <a:gd fmla="*/ 99 h 207" name="T49"/>
                  <a:gd fmla="*/ 30 w 231" name="T50"/>
                  <a:gd fmla="*/ 125 h 207" name="T51"/>
                  <a:gd fmla="*/ 48 w 231" name="T52"/>
                  <a:gd fmla="*/ 111 h 207" name="T53"/>
                  <a:gd fmla="*/ 30 w 231" name="T54"/>
                  <a:gd fmla="*/ 125 h 207" name="T55"/>
                  <a:gd fmla="*/ 198 w 231" name="T56"/>
                  <a:gd fmla="*/ 30 h 207" name="T57"/>
                  <a:gd fmla="*/ 162 w 231" name="T58"/>
                  <a:gd fmla="*/ 59 h 207" name="T59"/>
                  <a:gd fmla="*/ 53 w 231" name="T60"/>
                  <a:gd fmla="*/ 44 h 207" name="T61"/>
                  <a:gd fmla="*/ 80 w 231" name="T62"/>
                  <a:gd fmla="*/ 62 h 207" name="T63"/>
                  <a:gd fmla="*/ 53 w 231" name="T64"/>
                  <a:gd fmla="*/ 44 h 207" name="T65"/>
                  <a:gd fmla="*/ 80 w 231" name="T66"/>
                  <a:gd fmla="*/ 74 h 207" name="T67"/>
                  <a:gd fmla="*/ 56 w 231" name="T68"/>
                  <a:gd fmla="*/ 98 h 207" name="T69"/>
                  <a:gd fmla="*/ 57 w 231" name="T70"/>
                  <a:gd fmla="*/ 125 h 207" name="T71"/>
                  <a:gd fmla="*/ 81 w 231" name="T72"/>
                  <a:gd fmla="*/ 110 h 207" name="T73"/>
                  <a:gd fmla="*/ 57 w 231" name="T74"/>
                  <a:gd fmla="*/ 125 h 207" name="T75"/>
                  <a:gd fmla="*/ 90 w 231" name="T76"/>
                  <a:gd fmla="*/ 125 h 207" name="T77"/>
                  <a:gd fmla="*/ 114 w 231" name="T78"/>
                  <a:gd fmla="*/ 109 h 207" name="T79"/>
                  <a:gd fmla="*/ 115 w 231" name="T80"/>
                  <a:gd fmla="*/ 97 h 207" name="T81"/>
                  <a:gd fmla="*/ 89 w 231" name="T82"/>
                  <a:gd fmla="*/ 74 h 207" name="T83"/>
                  <a:gd fmla="*/ 115 w 231" name="T84"/>
                  <a:gd fmla="*/ 97 h 207" name="T85"/>
                  <a:gd fmla="*/ 89 w 231" name="T86"/>
                  <a:gd fmla="*/ 61 h 207" name="T87"/>
                  <a:gd fmla="*/ 116 w 231" name="T88"/>
                  <a:gd fmla="*/ 38 h 207" name="T89"/>
                  <a:gd fmla="*/ 147 w 231" name="T90"/>
                  <a:gd fmla="*/ 125 h 207" name="T91"/>
                  <a:gd fmla="*/ 123 w 231" name="T92"/>
                  <a:gd fmla="*/ 109 h 207" name="T93"/>
                  <a:gd fmla="*/ 147 w 231" name="T94"/>
                  <a:gd fmla="*/ 125 h 207" name="T95"/>
                  <a:gd fmla="*/ 123 w 231" name="T96"/>
                  <a:gd fmla="*/ 97 h 207" name="T97"/>
                  <a:gd fmla="*/ 152 w 231" name="T98"/>
                  <a:gd fmla="*/ 71 h 207" name="T99"/>
                  <a:gd fmla="*/ 124 w 231" name="T100"/>
                  <a:gd fmla="*/ 60 h 207" name="T101"/>
                  <a:gd fmla="*/ 156 w 231" name="T102"/>
                  <a:gd fmla="*/ 34 h 207" name="T103"/>
                  <a:gd fmla="*/ 124 w 231" name="T104"/>
                  <a:gd fmla="*/ 60 h 207" name="T105"/>
                  <a:gd fmla="*/ 155 w 231" name="T106"/>
                  <a:gd fmla="*/ 125 h 207" name="T107"/>
                  <a:gd fmla="*/ 184 w 231" name="T108"/>
                  <a:gd fmla="*/ 107 h 207" name="T109"/>
                  <a:gd fmla="*/ 186 w 231" name="T110"/>
                  <a:gd fmla="*/ 95 h 207" name="T111"/>
                  <a:gd fmla="*/ 161 w 231" name="T112"/>
                  <a:gd fmla="*/ 71 h 207" name="T113"/>
                  <a:gd fmla="*/ 186 w 231" name="T114"/>
                  <a:gd fmla="*/ 95 h 207" name="T1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b="b" l="0" r="r" t="0"/>
                <a:pathLst>
                  <a:path h="206" w="231">
                    <a:moveTo>
                      <a:pt x="230" y="2"/>
                    </a:moveTo>
                    <a:cubicBezTo>
                      <a:pt x="229" y="1"/>
                      <a:pt x="227" y="0"/>
                      <a:pt x="225" y="0"/>
                    </a:cubicBezTo>
                    <a:cubicBezTo>
                      <a:pt x="225" y="0"/>
                      <a:pt x="225" y="0"/>
                      <a:pt x="224" y="0"/>
                    </a:cubicBezTo>
                    <a:cubicBezTo>
                      <a:pt x="221" y="0"/>
                      <a:pt x="218" y="2"/>
                      <a:pt x="218" y="5"/>
                    </a:cubicBezTo>
                    <a:cubicBezTo>
                      <a:pt x="215" y="17"/>
                      <a:pt x="215" y="17"/>
                      <a:pt x="215" y="17"/>
                    </a:cubicBezTo>
                    <a:cubicBezTo>
                      <a:pt x="215" y="17"/>
                      <a:pt x="215" y="16"/>
                      <a:pt x="214" y="16"/>
                    </a:cubicBezTo>
                    <a:cubicBezTo>
                      <a:pt x="213" y="14"/>
                      <a:pt x="211" y="13"/>
                      <a:pt x="208" y="13"/>
                    </a:cubicBezTo>
                    <a:cubicBezTo>
                      <a:pt x="208" y="13"/>
                      <a:pt x="208" y="13"/>
                      <a:pt x="207" y="13"/>
                    </a:cubicBezTo>
                    <a:cubicBezTo>
                      <a:pt x="49" y="28"/>
                      <a:pt x="49" y="28"/>
                      <a:pt x="49" y="28"/>
                    </a:cubicBezTo>
                    <a:cubicBezTo>
                      <a:pt x="48" y="28"/>
                      <a:pt x="47" y="28"/>
                      <a:pt x="46" y="29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5" y="32"/>
                      <a:pt x="3" y="34"/>
                      <a:pt x="2" y="36"/>
                    </a:cubicBezTo>
                    <a:cubicBezTo>
                      <a:pt x="0" y="38"/>
                      <a:pt x="0" y="40"/>
                      <a:pt x="0" y="42"/>
                    </a:cubicBezTo>
                    <a:cubicBezTo>
                      <a:pt x="16" y="132"/>
                      <a:pt x="16" y="132"/>
                      <a:pt x="16" y="132"/>
                    </a:cubicBezTo>
                    <a:cubicBezTo>
                      <a:pt x="17" y="137"/>
                      <a:pt x="21" y="141"/>
                      <a:pt x="26" y="141"/>
                    </a:cubicBezTo>
                    <a:cubicBezTo>
                      <a:pt x="185" y="141"/>
                      <a:pt x="185" y="141"/>
                      <a:pt x="185" y="141"/>
                    </a:cubicBezTo>
                    <a:cubicBezTo>
                      <a:pt x="187" y="141"/>
                      <a:pt x="190" y="140"/>
                      <a:pt x="191" y="138"/>
                    </a:cubicBezTo>
                    <a:cubicBezTo>
                      <a:pt x="191" y="140"/>
                      <a:pt x="191" y="140"/>
                      <a:pt x="191" y="140"/>
                    </a:cubicBezTo>
                    <a:cubicBezTo>
                      <a:pt x="208" y="190"/>
                      <a:pt x="208" y="190"/>
                      <a:pt x="208" y="190"/>
                    </a:cubicBezTo>
                    <a:cubicBezTo>
                      <a:pt x="32" y="190"/>
                      <a:pt x="32" y="190"/>
                      <a:pt x="32" y="190"/>
                    </a:cubicBezTo>
                    <a:cubicBezTo>
                      <a:pt x="32" y="190"/>
                      <a:pt x="30" y="190"/>
                      <a:pt x="28" y="190"/>
                    </a:cubicBezTo>
                    <a:cubicBezTo>
                      <a:pt x="26" y="190"/>
                      <a:pt x="23" y="190"/>
                      <a:pt x="22" y="190"/>
                    </a:cubicBezTo>
                    <a:cubicBezTo>
                      <a:pt x="19" y="190"/>
                      <a:pt x="14" y="191"/>
                      <a:pt x="8" y="194"/>
                    </a:cubicBezTo>
                    <a:cubicBezTo>
                      <a:pt x="8" y="195"/>
                      <a:pt x="8" y="195"/>
                      <a:pt x="8" y="195"/>
                    </a:cubicBezTo>
                    <a:cubicBezTo>
                      <a:pt x="5" y="196"/>
                      <a:pt x="4" y="200"/>
                      <a:pt x="6" y="204"/>
                    </a:cubicBezTo>
                    <a:cubicBezTo>
                      <a:pt x="7" y="206"/>
                      <a:pt x="9" y="207"/>
                      <a:pt x="11" y="207"/>
                    </a:cubicBezTo>
                    <a:cubicBezTo>
                      <a:pt x="11" y="207"/>
                      <a:pt x="11" y="207"/>
                      <a:pt x="11" y="207"/>
                    </a:cubicBezTo>
                    <a:cubicBezTo>
                      <a:pt x="12" y="207"/>
                      <a:pt x="14" y="207"/>
                      <a:pt x="15" y="206"/>
                    </a:cubicBezTo>
                    <a:cubicBezTo>
                      <a:pt x="15" y="206"/>
                      <a:pt x="15" y="206"/>
                      <a:pt x="15" y="206"/>
                    </a:cubicBezTo>
                    <a:cubicBezTo>
                      <a:pt x="16" y="206"/>
                      <a:pt x="20" y="203"/>
                      <a:pt x="23" y="203"/>
                    </a:cubicBezTo>
                    <a:cubicBezTo>
                      <a:pt x="23" y="203"/>
                      <a:pt x="23" y="203"/>
                      <a:pt x="23" y="203"/>
                    </a:cubicBezTo>
                    <a:cubicBezTo>
                      <a:pt x="24" y="203"/>
                      <a:pt x="26" y="203"/>
                      <a:pt x="28" y="203"/>
                    </a:cubicBezTo>
                    <a:cubicBezTo>
                      <a:pt x="30" y="203"/>
                      <a:pt x="31" y="203"/>
                      <a:pt x="32" y="203"/>
                    </a:cubicBezTo>
                    <a:cubicBezTo>
                      <a:pt x="212" y="203"/>
                      <a:pt x="212" y="203"/>
                      <a:pt x="212" y="203"/>
                    </a:cubicBezTo>
                    <a:cubicBezTo>
                      <a:pt x="215" y="203"/>
                      <a:pt x="218" y="202"/>
                      <a:pt x="219" y="199"/>
                    </a:cubicBezTo>
                    <a:cubicBezTo>
                      <a:pt x="221" y="198"/>
                      <a:pt x="222" y="195"/>
                      <a:pt x="222" y="193"/>
                    </a:cubicBezTo>
                    <a:cubicBezTo>
                      <a:pt x="222" y="190"/>
                      <a:pt x="221" y="189"/>
                      <a:pt x="221" y="188"/>
                    </a:cubicBezTo>
                    <a:cubicBezTo>
                      <a:pt x="205" y="140"/>
                      <a:pt x="205" y="140"/>
                      <a:pt x="205" y="140"/>
                    </a:cubicBezTo>
                    <a:cubicBezTo>
                      <a:pt x="231" y="7"/>
                      <a:pt x="231" y="7"/>
                      <a:pt x="231" y="7"/>
                    </a:cubicBezTo>
                    <a:cubicBezTo>
                      <a:pt x="231" y="6"/>
                      <a:pt x="231" y="4"/>
                      <a:pt x="230" y="2"/>
                    </a:cubicBezTo>
                    <a:close/>
                    <a:moveTo>
                      <a:pt x="20" y="64"/>
                    </a:moveTo>
                    <a:cubicBezTo>
                      <a:pt x="17" y="48"/>
                      <a:pt x="17" y="48"/>
                      <a:pt x="17" y="48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5" y="63"/>
                      <a:pt x="45" y="63"/>
                      <a:pt x="45" y="63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1" y="64"/>
                      <a:pt x="20" y="64"/>
                      <a:pt x="20" y="64"/>
                    </a:cubicBezTo>
                    <a:close/>
                    <a:moveTo>
                      <a:pt x="26" y="99"/>
                    </a:moveTo>
                    <a:cubicBezTo>
                      <a:pt x="22" y="76"/>
                      <a:pt x="22" y="76"/>
                      <a:pt x="22" y="76"/>
                    </a:cubicBezTo>
                    <a:cubicBezTo>
                      <a:pt x="23" y="76"/>
                      <a:pt x="28" y="76"/>
                      <a:pt x="46" y="75"/>
                    </a:cubicBezTo>
                    <a:cubicBezTo>
                      <a:pt x="47" y="99"/>
                      <a:pt x="47" y="99"/>
                      <a:pt x="47" y="99"/>
                    </a:cubicBezTo>
                    <a:lnTo>
                      <a:pt x="26" y="99"/>
                    </a:lnTo>
                    <a:close/>
                    <a:moveTo>
                      <a:pt x="30" y="125"/>
                    </a:moveTo>
                    <a:cubicBezTo>
                      <a:pt x="28" y="111"/>
                      <a:pt x="28" y="111"/>
                      <a:pt x="28" y="111"/>
                    </a:cubicBezTo>
                    <a:cubicBezTo>
                      <a:pt x="48" y="111"/>
                      <a:pt x="48" y="111"/>
                      <a:pt x="48" y="111"/>
                    </a:cubicBezTo>
                    <a:cubicBezTo>
                      <a:pt x="49" y="125"/>
                      <a:pt x="49" y="125"/>
                      <a:pt x="49" y="125"/>
                    </a:cubicBezTo>
                    <a:lnTo>
                      <a:pt x="30" y="125"/>
                    </a:lnTo>
                    <a:close/>
                    <a:moveTo>
                      <a:pt x="165" y="34"/>
                    </a:moveTo>
                    <a:cubicBezTo>
                      <a:pt x="198" y="30"/>
                      <a:pt x="198" y="30"/>
                      <a:pt x="198" y="30"/>
                    </a:cubicBezTo>
                    <a:cubicBezTo>
                      <a:pt x="193" y="58"/>
                      <a:pt x="193" y="58"/>
                      <a:pt x="193" y="58"/>
                    </a:cubicBezTo>
                    <a:cubicBezTo>
                      <a:pt x="190" y="58"/>
                      <a:pt x="182" y="58"/>
                      <a:pt x="162" y="59"/>
                    </a:cubicBezTo>
                    <a:lnTo>
                      <a:pt x="165" y="34"/>
                    </a:lnTo>
                    <a:close/>
                    <a:moveTo>
                      <a:pt x="53" y="44"/>
                    </a:moveTo>
                    <a:cubicBezTo>
                      <a:pt x="80" y="42"/>
                      <a:pt x="80" y="42"/>
                      <a:pt x="80" y="42"/>
                    </a:cubicBezTo>
                    <a:cubicBezTo>
                      <a:pt x="80" y="62"/>
                      <a:pt x="80" y="62"/>
                      <a:pt x="80" y="62"/>
                    </a:cubicBezTo>
                    <a:cubicBezTo>
                      <a:pt x="54" y="63"/>
                      <a:pt x="54" y="63"/>
                      <a:pt x="54" y="63"/>
                    </a:cubicBezTo>
                    <a:lnTo>
                      <a:pt x="53" y="44"/>
                    </a:lnTo>
                    <a:close/>
                    <a:moveTo>
                      <a:pt x="55" y="75"/>
                    </a:moveTo>
                    <a:cubicBezTo>
                      <a:pt x="80" y="74"/>
                      <a:pt x="80" y="74"/>
                      <a:pt x="80" y="74"/>
                    </a:cubicBezTo>
                    <a:cubicBezTo>
                      <a:pt x="81" y="98"/>
                      <a:pt x="81" y="98"/>
                      <a:pt x="81" y="98"/>
                    </a:cubicBezTo>
                    <a:cubicBezTo>
                      <a:pt x="56" y="98"/>
                      <a:pt x="56" y="98"/>
                      <a:pt x="56" y="98"/>
                    </a:cubicBezTo>
                    <a:lnTo>
                      <a:pt x="55" y="75"/>
                    </a:lnTo>
                    <a:close/>
                    <a:moveTo>
                      <a:pt x="57" y="125"/>
                    </a:moveTo>
                    <a:cubicBezTo>
                      <a:pt x="57" y="111"/>
                      <a:pt x="57" y="111"/>
                      <a:pt x="57" y="111"/>
                    </a:cubicBezTo>
                    <a:cubicBezTo>
                      <a:pt x="81" y="110"/>
                      <a:pt x="81" y="110"/>
                      <a:pt x="81" y="110"/>
                    </a:cubicBezTo>
                    <a:cubicBezTo>
                      <a:pt x="81" y="125"/>
                      <a:pt x="81" y="125"/>
                      <a:pt x="81" y="125"/>
                    </a:cubicBezTo>
                    <a:lnTo>
                      <a:pt x="57" y="125"/>
                    </a:lnTo>
                    <a:close/>
                    <a:moveTo>
                      <a:pt x="114" y="125"/>
                    </a:moveTo>
                    <a:cubicBezTo>
                      <a:pt x="90" y="125"/>
                      <a:pt x="90" y="125"/>
                      <a:pt x="90" y="125"/>
                    </a:cubicBezTo>
                    <a:cubicBezTo>
                      <a:pt x="90" y="110"/>
                      <a:pt x="90" y="110"/>
                      <a:pt x="90" y="110"/>
                    </a:cubicBezTo>
                    <a:cubicBezTo>
                      <a:pt x="114" y="109"/>
                      <a:pt x="114" y="109"/>
                      <a:pt x="114" y="109"/>
                    </a:cubicBezTo>
                    <a:lnTo>
                      <a:pt x="114" y="125"/>
                    </a:lnTo>
                    <a:close/>
                    <a:moveTo>
                      <a:pt x="115" y="97"/>
                    </a:moveTo>
                    <a:cubicBezTo>
                      <a:pt x="89" y="98"/>
                      <a:pt x="89" y="98"/>
                      <a:pt x="89" y="98"/>
                    </a:cubicBezTo>
                    <a:cubicBezTo>
                      <a:pt x="89" y="74"/>
                      <a:pt x="89" y="74"/>
                      <a:pt x="89" y="74"/>
                    </a:cubicBezTo>
                    <a:cubicBezTo>
                      <a:pt x="115" y="73"/>
                      <a:pt x="115" y="73"/>
                      <a:pt x="115" y="73"/>
                    </a:cubicBezTo>
                    <a:lnTo>
                      <a:pt x="115" y="97"/>
                    </a:lnTo>
                    <a:close/>
                    <a:moveTo>
                      <a:pt x="116" y="60"/>
                    </a:moveTo>
                    <a:cubicBezTo>
                      <a:pt x="89" y="61"/>
                      <a:pt x="89" y="61"/>
                      <a:pt x="89" y="61"/>
                    </a:cubicBezTo>
                    <a:cubicBezTo>
                      <a:pt x="88" y="41"/>
                      <a:pt x="88" y="41"/>
                      <a:pt x="88" y="41"/>
                    </a:cubicBezTo>
                    <a:cubicBezTo>
                      <a:pt x="116" y="38"/>
                      <a:pt x="116" y="38"/>
                      <a:pt x="116" y="38"/>
                    </a:cubicBezTo>
                    <a:lnTo>
                      <a:pt x="116" y="60"/>
                    </a:lnTo>
                    <a:close/>
                    <a:moveTo>
                      <a:pt x="147" y="125"/>
                    </a:moveTo>
                    <a:cubicBezTo>
                      <a:pt x="122" y="125"/>
                      <a:pt x="122" y="125"/>
                      <a:pt x="122" y="125"/>
                    </a:cubicBezTo>
                    <a:cubicBezTo>
                      <a:pt x="123" y="109"/>
                      <a:pt x="123" y="109"/>
                      <a:pt x="123" y="109"/>
                    </a:cubicBezTo>
                    <a:cubicBezTo>
                      <a:pt x="148" y="108"/>
                      <a:pt x="148" y="108"/>
                      <a:pt x="148" y="108"/>
                    </a:cubicBezTo>
                    <a:lnTo>
                      <a:pt x="147" y="125"/>
                    </a:lnTo>
                    <a:close/>
                    <a:moveTo>
                      <a:pt x="150" y="96"/>
                    </a:moveTo>
                    <a:cubicBezTo>
                      <a:pt x="123" y="97"/>
                      <a:pt x="123" y="97"/>
                      <a:pt x="123" y="97"/>
                    </a:cubicBezTo>
                    <a:cubicBezTo>
                      <a:pt x="124" y="72"/>
                      <a:pt x="124" y="72"/>
                      <a:pt x="124" y="72"/>
                    </a:cubicBezTo>
                    <a:cubicBezTo>
                      <a:pt x="152" y="71"/>
                      <a:pt x="152" y="71"/>
                      <a:pt x="152" y="71"/>
                    </a:cubicBezTo>
                    <a:lnTo>
                      <a:pt x="150" y="96"/>
                    </a:lnTo>
                    <a:close/>
                    <a:moveTo>
                      <a:pt x="124" y="60"/>
                    </a:moveTo>
                    <a:cubicBezTo>
                      <a:pt x="125" y="37"/>
                      <a:pt x="125" y="37"/>
                      <a:pt x="125" y="37"/>
                    </a:cubicBezTo>
                    <a:cubicBezTo>
                      <a:pt x="156" y="34"/>
                      <a:pt x="156" y="34"/>
                      <a:pt x="156" y="34"/>
                    </a:cubicBezTo>
                    <a:cubicBezTo>
                      <a:pt x="154" y="59"/>
                      <a:pt x="154" y="59"/>
                      <a:pt x="154" y="59"/>
                    </a:cubicBezTo>
                    <a:lnTo>
                      <a:pt x="124" y="60"/>
                    </a:lnTo>
                    <a:close/>
                    <a:moveTo>
                      <a:pt x="181" y="125"/>
                    </a:moveTo>
                    <a:cubicBezTo>
                      <a:pt x="155" y="125"/>
                      <a:pt x="155" y="125"/>
                      <a:pt x="155" y="125"/>
                    </a:cubicBezTo>
                    <a:cubicBezTo>
                      <a:pt x="157" y="108"/>
                      <a:pt x="157" y="108"/>
                      <a:pt x="157" y="108"/>
                    </a:cubicBezTo>
                    <a:cubicBezTo>
                      <a:pt x="184" y="107"/>
                      <a:pt x="184" y="107"/>
                      <a:pt x="184" y="107"/>
                    </a:cubicBezTo>
                    <a:lnTo>
                      <a:pt x="181" y="125"/>
                    </a:lnTo>
                    <a:close/>
                    <a:moveTo>
                      <a:pt x="186" y="95"/>
                    </a:moveTo>
                    <a:cubicBezTo>
                      <a:pt x="158" y="96"/>
                      <a:pt x="158" y="96"/>
                      <a:pt x="158" y="96"/>
                    </a:cubicBezTo>
                    <a:cubicBezTo>
                      <a:pt x="161" y="71"/>
                      <a:pt x="161" y="71"/>
                      <a:pt x="161" y="71"/>
                    </a:cubicBezTo>
                    <a:cubicBezTo>
                      <a:pt x="191" y="70"/>
                      <a:pt x="191" y="70"/>
                      <a:pt x="191" y="70"/>
                    </a:cubicBezTo>
                    <a:lnTo>
                      <a:pt x="186" y="9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81"/>
              <p:cNvSpPr/>
              <p:nvPr/>
            </p:nvSpPr>
            <p:spPr bwMode="auto">
              <a:xfrm>
                <a:off x="4078" y="1848"/>
                <a:ext cx="138" cy="100"/>
              </a:xfrm>
              <a:custGeom>
                <a:gdLst>
                  <a:gd fmla="*/ 8 w 58" name="T0"/>
                  <a:gd fmla="*/ 42 h 42" name="T1"/>
                  <a:gd fmla="*/ 8 w 58" name="T2"/>
                  <a:gd fmla="*/ 42 h 42" name="T3"/>
                  <a:gd fmla="*/ 6 w 58" name="T4"/>
                  <a:gd fmla="*/ 42 h 42" name="T5"/>
                  <a:gd fmla="*/ 1 w 58" name="T6"/>
                  <a:gd fmla="*/ 38 h 42" name="T7"/>
                  <a:gd fmla="*/ 1 w 58" name="T8"/>
                  <a:gd fmla="*/ 32 h 42" name="T9"/>
                  <a:gd fmla="*/ 2 w 58" name="T10"/>
                  <a:gd fmla="*/ 25 h 42" name="T11"/>
                  <a:gd fmla="*/ 3 w 58" name="T12"/>
                  <a:gd fmla="*/ 25 h 42" name="T13"/>
                  <a:gd fmla="*/ 4 w 58" name="T14"/>
                  <a:gd fmla="*/ 19 h 42" name="T15"/>
                  <a:gd fmla="*/ 8 w 58" name="T16"/>
                  <a:gd fmla="*/ 10 h 42" name="T17"/>
                  <a:gd fmla="*/ 13 w 58" name="T18"/>
                  <a:gd fmla="*/ 5 h 42" name="T19"/>
                  <a:gd fmla="*/ 21 w 58" name="T20"/>
                  <a:gd fmla="*/ 2 h 42" name="T21"/>
                  <a:gd fmla="*/ 21 w 58" name="T22"/>
                  <a:gd fmla="*/ 2 h 42" name="T23"/>
                  <a:gd fmla="*/ 49 w 58" name="T24"/>
                  <a:gd fmla="*/ 0 h 42" name="T25"/>
                  <a:gd fmla="*/ 50 w 58" name="T26"/>
                  <a:gd fmla="*/ 0 h 42" name="T27"/>
                  <a:gd fmla="*/ 57 w 58" name="T28"/>
                  <a:gd fmla="*/ 7 h 42" name="T29"/>
                  <a:gd fmla="*/ 56 w 58" name="T30"/>
                  <a:gd fmla="*/ 13 h 42" name="T31"/>
                  <a:gd fmla="*/ 50 w 58" name="T32"/>
                  <a:gd fmla="*/ 16 h 42" name="T33"/>
                  <a:gd fmla="*/ 23 w 58" name="T34"/>
                  <a:gd fmla="*/ 18 h 42" name="T35"/>
                  <a:gd fmla="*/ 21 w 58" name="T36"/>
                  <a:gd fmla="*/ 19 h 42" name="T37"/>
                  <a:gd fmla="*/ 21 w 58" name="T38"/>
                  <a:gd fmla="*/ 19 h 42" name="T39"/>
                  <a:gd fmla="*/ 18 w 58" name="T40"/>
                  <a:gd fmla="*/ 30 h 42" name="T41"/>
                  <a:gd fmla="*/ 16 w 58" name="T42"/>
                  <a:gd fmla="*/ 36 h 42" name="T43"/>
                  <a:gd fmla="*/ 8 w 58" name="T44"/>
                  <a:gd fmla="*/ 42 h 42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42" w="57">
                    <a:moveTo>
                      <a:pt x="8" y="42"/>
                    </a:moveTo>
                    <a:cubicBezTo>
                      <a:pt x="8" y="42"/>
                      <a:pt x="8" y="42"/>
                      <a:pt x="8" y="42"/>
                    </a:cubicBezTo>
                    <a:cubicBezTo>
                      <a:pt x="7" y="42"/>
                      <a:pt x="7" y="42"/>
                      <a:pt x="6" y="42"/>
                    </a:cubicBezTo>
                    <a:cubicBezTo>
                      <a:pt x="4" y="41"/>
                      <a:pt x="3" y="40"/>
                      <a:pt x="1" y="38"/>
                    </a:cubicBezTo>
                    <a:cubicBezTo>
                      <a:pt x="0" y="36"/>
                      <a:pt x="0" y="34"/>
                      <a:pt x="1" y="32"/>
                    </a:cubicBezTo>
                    <a:cubicBezTo>
                      <a:pt x="1" y="29"/>
                      <a:pt x="2" y="27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3" y="23"/>
                      <a:pt x="4" y="21"/>
                      <a:pt x="4" y="19"/>
                    </a:cubicBezTo>
                    <a:cubicBezTo>
                      <a:pt x="5" y="16"/>
                      <a:pt x="6" y="13"/>
                      <a:pt x="8" y="10"/>
                    </a:cubicBezTo>
                    <a:cubicBezTo>
                      <a:pt x="9" y="8"/>
                      <a:pt x="11" y="6"/>
                      <a:pt x="13" y="5"/>
                    </a:cubicBezTo>
                    <a:cubicBezTo>
                      <a:pt x="15" y="4"/>
                      <a:pt x="18" y="3"/>
                      <a:pt x="21" y="2"/>
                    </a:cubicBezTo>
                    <a:cubicBezTo>
                      <a:pt x="21" y="2"/>
                      <a:pt x="21" y="2"/>
                      <a:pt x="21" y="2"/>
                    </a:cubicBezTo>
                    <a:cubicBezTo>
                      <a:pt x="49" y="0"/>
                      <a:pt x="49" y="0"/>
                      <a:pt x="49" y="0"/>
                    </a:cubicBezTo>
                    <a:cubicBezTo>
                      <a:pt x="49" y="0"/>
                      <a:pt x="49" y="0"/>
                      <a:pt x="50" y="0"/>
                    </a:cubicBezTo>
                    <a:cubicBezTo>
                      <a:pt x="54" y="0"/>
                      <a:pt x="57" y="3"/>
                      <a:pt x="57" y="7"/>
                    </a:cubicBezTo>
                    <a:cubicBezTo>
                      <a:pt x="58" y="9"/>
                      <a:pt x="57" y="11"/>
                      <a:pt x="56" y="13"/>
                    </a:cubicBezTo>
                    <a:cubicBezTo>
                      <a:pt x="54" y="14"/>
                      <a:pt x="52" y="15"/>
                      <a:pt x="50" y="16"/>
                    </a:cubicBezTo>
                    <a:cubicBezTo>
                      <a:pt x="23" y="18"/>
                      <a:pt x="23" y="18"/>
                      <a:pt x="23" y="18"/>
                    </a:cubicBezTo>
                    <a:cubicBezTo>
                      <a:pt x="22" y="18"/>
                      <a:pt x="21" y="19"/>
                      <a:pt x="21" y="19"/>
                    </a:cubicBezTo>
                    <a:cubicBezTo>
                      <a:pt x="21" y="19"/>
                      <a:pt x="21" y="19"/>
                      <a:pt x="21" y="19"/>
                    </a:cubicBezTo>
                    <a:cubicBezTo>
                      <a:pt x="20" y="21"/>
                      <a:pt x="19" y="25"/>
                      <a:pt x="18" y="30"/>
                    </a:cubicBezTo>
                    <a:cubicBezTo>
                      <a:pt x="17" y="32"/>
                      <a:pt x="17" y="34"/>
                      <a:pt x="16" y="36"/>
                    </a:cubicBezTo>
                    <a:cubicBezTo>
                      <a:pt x="15" y="39"/>
                      <a:pt x="12" y="42"/>
                      <a:pt x="8" y="4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82"/>
              <p:cNvSpPr>
                <a:spLocks noChangeArrowheads="1"/>
              </p:cNvSpPr>
              <p:nvPr/>
            </p:nvSpPr>
            <p:spPr bwMode="auto">
              <a:xfrm>
                <a:off x="4085" y="1913"/>
                <a:ext cx="29" cy="26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Oval 83"/>
              <p:cNvSpPr>
                <a:spLocks noChangeArrowheads="1"/>
              </p:cNvSpPr>
              <p:nvPr/>
            </p:nvSpPr>
            <p:spPr bwMode="auto">
              <a:xfrm>
                <a:off x="3921" y="2353"/>
                <a:ext cx="124" cy="12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Oval 84"/>
              <p:cNvSpPr>
                <a:spLocks noChangeArrowheads="1"/>
              </p:cNvSpPr>
              <p:nvPr/>
            </p:nvSpPr>
            <p:spPr bwMode="auto">
              <a:xfrm>
                <a:off x="3949" y="2381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5" name="Oval 85"/>
              <p:cNvSpPr>
                <a:spLocks noChangeArrowheads="1"/>
              </p:cNvSpPr>
              <p:nvPr/>
            </p:nvSpPr>
            <p:spPr bwMode="auto">
              <a:xfrm>
                <a:off x="3964" y="2393"/>
                <a:ext cx="40" cy="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6" name="Oval 86"/>
              <p:cNvSpPr>
                <a:spLocks noChangeArrowheads="1"/>
              </p:cNvSpPr>
              <p:nvPr/>
            </p:nvSpPr>
            <p:spPr bwMode="auto">
              <a:xfrm>
                <a:off x="3626" y="2353"/>
                <a:ext cx="124" cy="12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7" name="Oval 87"/>
              <p:cNvSpPr>
                <a:spLocks noChangeArrowheads="1"/>
              </p:cNvSpPr>
              <p:nvPr/>
            </p:nvSpPr>
            <p:spPr bwMode="auto">
              <a:xfrm>
                <a:off x="3654" y="2381"/>
                <a:ext cx="67" cy="67"/>
              </a:xfrm>
              <a:prstGeom prst="ellipse">
                <a:avLst/>
              </a:prstGeom>
              <a:solidFill>
                <a:srgbClr val="85C2B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8" name="Oval 88"/>
              <p:cNvSpPr>
                <a:spLocks noChangeArrowheads="1"/>
              </p:cNvSpPr>
              <p:nvPr/>
            </p:nvSpPr>
            <p:spPr bwMode="auto">
              <a:xfrm>
                <a:off x="3666" y="2393"/>
                <a:ext cx="41" cy="43"/>
              </a:xfrm>
              <a:prstGeom prst="ellipse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43" name="Group 91"/>
            <p:cNvGrpSpPr>
              <a:grpSpLocks noChangeAspect="1"/>
            </p:cNvGrpSpPr>
            <p:nvPr/>
          </p:nvGrpSpPr>
          <p:grpSpPr>
            <a:xfrm>
              <a:off x="9621664" y="1795242"/>
              <a:ext cx="644872" cy="620794"/>
              <a:chOff x="3540" y="1893"/>
              <a:chExt cx="616" cy="593"/>
            </a:xfrm>
          </p:grpSpPr>
          <p:sp>
            <p:nvSpPr>
              <p:cNvPr id="146" name="Freeform 93"/>
              <p:cNvSpPr/>
              <p:nvPr/>
            </p:nvSpPr>
            <p:spPr bwMode="auto">
              <a:xfrm>
                <a:off x="3807" y="1991"/>
                <a:ext cx="50" cy="36"/>
              </a:xfrm>
              <a:custGeom>
                <a:gdLst>
                  <a:gd fmla="*/ 19 w 50" name="T0"/>
                  <a:gd fmla="*/ 31 h 36" name="T1"/>
                  <a:gd fmla="*/ 26 w 50" name="T2"/>
                  <a:gd fmla="*/ 31 h 36" name="T3"/>
                  <a:gd fmla="*/ 35 w 50" name="T4"/>
                  <a:gd fmla="*/ 31 h 36" name="T5"/>
                  <a:gd fmla="*/ 40 w 50" name="T6"/>
                  <a:gd fmla="*/ 31 h 36" name="T7"/>
                  <a:gd fmla="*/ 47 w 50" name="T8"/>
                  <a:gd fmla="*/ 31 h 36" name="T9"/>
                  <a:gd fmla="*/ 50 w 50" name="T10"/>
                  <a:gd fmla="*/ 31 h 36" name="T11"/>
                  <a:gd fmla="*/ 26 w 50" name="T12"/>
                  <a:gd fmla="*/ 12 h 36" name="T13"/>
                  <a:gd fmla="*/ 19 w 50" name="T14"/>
                  <a:gd fmla="*/ 10 h 36" name="T15"/>
                  <a:gd fmla="*/ 14 w 50" name="T16"/>
                  <a:gd fmla="*/ 10 h 36" name="T17"/>
                  <a:gd fmla="*/ 4 w 50" name="T18"/>
                  <a:gd fmla="*/ 7 h 36" name="T19"/>
                  <a:gd fmla="*/ 0 w 50" name="T20"/>
                  <a:gd fmla="*/ 0 h 36" name="T21"/>
                  <a:gd fmla="*/ 0 w 50" name="T22"/>
                  <a:gd fmla="*/ 36 h 36" name="T23"/>
                  <a:gd fmla="*/ 7 w 50" name="T24"/>
                  <a:gd fmla="*/ 36 h 36" name="T25"/>
                  <a:gd fmla="*/ 19 w 50" name="T26"/>
                  <a:gd fmla="*/ 31 h 36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6" w="50">
                    <a:moveTo>
                      <a:pt x="19" y="31"/>
                    </a:moveTo>
                    <a:lnTo>
                      <a:pt x="26" y="31"/>
                    </a:lnTo>
                    <a:lnTo>
                      <a:pt x="35" y="31"/>
                    </a:lnTo>
                    <a:lnTo>
                      <a:pt x="40" y="31"/>
                    </a:lnTo>
                    <a:lnTo>
                      <a:pt x="47" y="31"/>
                    </a:lnTo>
                    <a:lnTo>
                      <a:pt x="50" y="31"/>
                    </a:lnTo>
                    <a:lnTo>
                      <a:pt x="26" y="12"/>
                    </a:lnTo>
                    <a:lnTo>
                      <a:pt x="19" y="10"/>
                    </a:lnTo>
                    <a:lnTo>
                      <a:pt x="14" y="10"/>
                    </a:lnTo>
                    <a:lnTo>
                      <a:pt x="4" y="7"/>
                    </a:lnTo>
                    <a:lnTo>
                      <a:pt x="0" y="0"/>
                    </a:lnTo>
                    <a:lnTo>
                      <a:pt x="0" y="36"/>
                    </a:lnTo>
                    <a:lnTo>
                      <a:pt x="7" y="36"/>
                    </a:lnTo>
                    <a:lnTo>
                      <a:pt x="19" y="31"/>
                    </a:lnTo>
                    <a:close/>
                  </a:path>
                </a:pathLst>
              </a:custGeom>
              <a:solidFill>
                <a:srgbClr val="BFBFB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8" name="Freeform 95"/>
              <p:cNvSpPr/>
              <p:nvPr/>
            </p:nvSpPr>
            <p:spPr bwMode="auto">
              <a:xfrm>
                <a:off x="3643" y="1893"/>
                <a:ext cx="356" cy="484"/>
              </a:xfrm>
              <a:custGeom>
                <a:gdLst>
                  <a:gd fmla="*/ 112 w 150" name="T0"/>
                  <a:gd fmla="*/ 5 h 203" name="T1"/>
                  <a:gd fmla="*/ 92 w 150" name="T2"/>
                  <a:gd fmla="*/ 0 h 203" name="T3"/>
                  <a:gd fmla="*/ 5 w 150" name="T4"/>
                  <a:gd fmla="*/ 57 h 203" name="T5"/>
                  <a:gd fmla="*/ 18 w 150" name="T6"/>
                  <a:gd fmla="*/ 66 h 203" name="T7"/>
                  <a:gd fmla="*/ 30 w 150" name="T8"/>
                  <a:gd fmla="*/ 65 h 203" name="T9"/>
                  <a:gd fmla="*/ 37 w 150" name="T10"/>
                  <a:gd fmla="*/ 72 h 203" name="T11"/>
                  <a:gd fmla="*/ 43 w 150" name="T12"/>
                  <a:gd fmla="*/ 76 h 203" name="T13"/>
                  <a:gd fmla="*/ 52 w 150" name="T14"/>
                  <a:gd fmla="*/ 77 h 203" name="T15"/>
                  <a:gd fmla="*/ 49 w 150" name="T16"/>
                  <a:gd fmla="*/ 84 h 203" name="T17"/>
                  <a:gd fmla="*/ 45 w 150" name="T18"/>
                  <a:gd fmla="*/ 99 h 203" name="T19"/>
                  <a:gd fmla="*/ 51 w 150" name="T20"/>
                  <a:gd fmla="*/ 108 h 203" name="T21"/>
                  <a:gd fmla="*/ 53 w 150" name="T22"/>
                  <a:gd fmla="*/ 118 h 203" name="T23"/>
                  <a:gd fmla="*/ 62 w 150" name="T24"/>
                  <a:gd fmla="*/ 123 h 203" name="T25"/>
                  <a:gd fmla="*/ 69 w 150" name="T26"/>
                  <a:gd fmla="*/ 144 h 203" name="T27"/>
                  <a:gd fmla="*/ 68 w 150" name="T28"/>
                  <a:gd fmla="*/ 160 h 203" name="T29"/>
                  <a:gd fmla="*/ 66 w 150" name="T30"/>
                  <a:gd fmla="*/ 170 h 203" name="T31"/>
                  <a:gd fmla="*/ 65 w 150" name="T32"/>
                  <a:gd fmla="*/ 180 h 203" name="T33"/>
                  <a:gd fmla="*/ 67 w 150" name="T34"/>
                  <a:gd fmla="*/ 191 h 203" name="T35"/>
                  <a:gd fmla="*/ 71 w 150" name="T36"/>
                  <a:gd fmla="*/ 193 h 203" name="T37"/>
                  <a:gd fmla="*/ 77 w 150" name="T38"/>
                  <a:gd fmla="*/ 200 h 203" name="T39"/>
                  <a:gd fmla="*/ 87 w 150" name="T40"/>
                  <a:gd fmla="*/ 203 h 203" name="T41"/>
                  <a:gd fmla="*/ 92 w 150" name="T42"/>
                  <a:gd fmla="*/ 192 h 203" name="T43"/>
                  <a:gd fmla="*/ 86 w 150" name="T44"/>
                  <a:gd fmla="*/ 187 h 203" name="T45"/>
                  <a:gd fmla="*/ 92 w 150" name="T46"/>
                  <a:gd fmla="*/ 186 h 203" name="T47"/>
                  <a:gd fmla="*/ 92 w 150" name="T48"/>
                  <a:gd fmla="*/ 179 h 203" name="T49"/>
                  <a:gd fmla="*/ 95 w 150" name="T50"/>
                  <a:gd fmla="*/ 174 h 203" name="T51"/>
                  <a:gd fmla="*/ 102 w 150" name="T52"/>
                  <a:gd fmla="*/ 168 h 203" name="T53"/>
                  <a:gd fmla="*/ 109 w 150" name="T54"/>
                  <a:gd fmla="*/ 161 h 203" name="T55"/>
                  <a:gd fmla="*/ 117 w 150" name="T56"/>
                  <a:gd fmla="*/ 152 h 203" name="T57"/>
                  <a:gd fmla="*/ 119 w 150" name="T58"/>
                  <a:gd fmla="*/ 143 h 203" name="T59"/>
                  <a:gd fmla="*/ 135 w 150" name="T60"/>
                  <a:gd fmla="*/ 134 h 203" name="T61"/>
                  <a:gd fmla="*/ 139 w 150" name="T62"/>
                  <a:gd fmla="*/ 120 h 203" name="T63"/>
                  <a:gd fmla="*/ 149 w 150" name="T64"/>
                  <a:gd fmla="*/ 112 h 203" name="T65"/>
                  <a:gd fmla="*/ 146 w 150" name="T66"/>
                  <a:gd fmla="*/ 97 h 203" name="T67"/>
                  <a:gd fmla="*/ 136 w 150" name="T68"/>
                  <a:gd fmla="*/ 92 h 203" name="T69"/>
                  <a:gd fmla="*/ 118 w 150" name="T70"/>
                  <a:gd fmla="*/ 87 h 203" name="T71"/>
                  <a:gd fmla="*/ 116 w 150" name="T72"/>
                  <a:gd fmla="*/ 84 h 203" name="T73"/>
                  <a:gd fmla="*/ 108 w 150" name="T74"/>
                  <a:gd fmla="*/ 72 h 203" name="T75"/>
                  <a:gd fmla="*/ 98 w 150" name="T76"/>
                  <a:gd fmla="*/ 70 h 203" name="T77"/>
                  <a:gd fmla="*/ 91 w 150" name="T78"/>
                  <a:gd fmla="*/ 61 h 203" name="T79"/>
                  <a:gd fmla="*/ 76 w 150" name="T80"/>
                  <a:gd fmla="*/ 60 h 203" name="T81"/>
                  <a:gd fmla="*/ 67 w 150" name="T82"/>
                  <a:gd fmla="*/ 59 h 203" name="T83"/>
                  <a:gd fmla="*/ 60 w 150" name="T84"/>
                  <a:gd fmla="*/ 62 h 203" name="T85"/>
                  <a:gd fmla="*/ 53 w 150" name="T86"/>
                  <a:gd fmla="*/ 65 h 203" name="T87"/>
                  <a:gd fmla="*/ 52 w 150" name="T88"/>
                  <a:gd fmla="*/ 59 h 203" name="T89"/>
                  <a:gd fmla="*/ 43 w 150" name="T90"/>
                  <a:gd fmla="*/ 56 h 203" name="T91"/>
                  <a:gd fmla="*/ 41 w 150" name="T92"/>
                  <a:gd fmla="*/ 54 h 203" name="T93"/>
                  <a:gd fmla="*/ 47 w 150" name="T94"/>
                  <a:gd fmla="*/ 51 h 203" name="T95"/>
                  <a:gd fmla="*/ 53 w 150" name="T96"/>
                  <a:gd fmla="*/ 51 h 203" name="T97"/>
                  <a:gd fmla="*/ 55 w 150" name="T98"/>
                  <a:gd fmla="*/ 57 h 203" name="T99"/>
                  <a:gd fmla="*/ 81 w 150" name="T100"/>
                  <a:gd fmla="*/ 55 h 203" name="T101"/>
                  <a:gd fmla="*/ 85 w 150" name="T102"/>
                  <a:gd fmla="*/ 49 h 203" name="T103"/>
                  <a:gd fmla="*/ 75 w 150" name="T104"/>
                  <a:gd fmla="*/ 46 h 203" name="T105"/>
                  <a:gd fmla="*/ 65 w 150" name="T106"/>
                  <a:gd fmla="*/ 45 h 203" name="T107"/>
                  <a:gd fmla="*/ 60 w 150" name="T108"/>
                  <a:gd fmla="*/ 40 h 203" name="T109"/>
                  <a:gd fmla="*/ 63 w 150" name="T110"/>
                  <a:gd fmla="*/ 32 h 203" name="T111"/>
                  <a:gd fmla="*/ 71 w 150" name="T112"/>
                  <a:gd fmla="*/ 26 h 203" name="T113"/>
                  <a:gd fmla="*/ 82 w 150" name="T114"/>
                  <a:gd fmla="*/ 17 h 203" name="T115"/>
                  <a:gd fmla="*/ 91 w 150" name="T116"/>
                  <a:gd fmla="*/ 16 h 203" name="T117"/>
                  <a:gd fmla="*/ 100 w 150" name="T118"/>
                  <a:gd fmla="*/ 14 h 203" name="T119"/>
                  <a:gd fmla="*/ 104 w 150" name="T120"/>
                  <a:gd fmla="*/ 9 h 203" name="T121"/>
                  <a:gd fmla="*/ 103 w 150" name="T122"/>
                  <a:gd fmla="*/ 4 h 203" name="T1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b="b" l="0" r="r" t="0"/>
                <a:pathLst>
                  <a:path h="203" w="150">
                    <a:moveTo>
                      <a:pt x="109" y="6"/>
                    </a:moveTo>
                    <a:cubicBezTo>
                      <a:pt x="110" y="7"/>
                      <a:pt x="110" y="7"/>
                      <a:pt x="110" y="7"/>
                    </a:cubicBezTo>
                    <a:cubicBezTo>
                      <a:pt x="112" y="5"/>
                      <a:pt x="112" y="5"/>
                      <a:pt x="112" y="5"/>
                    </a:cubicBezTo>
                    <a:cubicBezTo>
                      <a:pt x="112" y="5"/>
                      <a:pt x="114" y="4"/>
                      <a:pt x="115" y="3"/>
                    </a:cubicBezTo>
                    <a:cubicBezTo>
                      <a:pt x="116" y="2"/>
                      <a:pt x="116" y="2"/>
                      <a:pt x="116" y="2"/>
                    </a:cubicBezTo>
                    <a:cubicBezTo>
                      <a:pt x="108" y="1"/>
                      <a:pt x="100" y="0"/>
                      <a:pt x="92" y="0"/>
                    </a:cubicBezTo>
                    <a:cubicBezTo>
                      <a:pt x="55" y="0"/>
                      <a:pt x="23" y="16"/>
                      <a:pt x="0" y="40"/>
                    </a:cubicBezTo>
                    <a:cubicBezTo>
                      <a:pt x="1" y="54"/>
                      <a:pt x="1" y="54"/>
                      <a:pt x="1" y="54"/>
                    </a:cubicBezTo>
                    <a:cubicBezTo>
                      <a:pt x="5" y="57"/>
                      <a:pt x="5" y="57"/>
                      <a:pt x="5" y="57"/>
                    </a:cubicBezTo>
                    <a:cubicBezTo>
                      <a:pt x="8" y="61"/>
                      <a:pt x="8" y="61"/>
                      <a:pt x="8" y="61"/>
                    </a:cubicBezTo>
                    <a:cubicBezTo>
                      <a:pt x="11" y="66"/>
                      <a:pt x="11" y="66"/>
                      <a:pt x="11" y="66"/>
                    </a:cubicBezTo>
                    <a:cubicBezTo>
                      <a:pt x="18" y="66"/>
                      <a:pt x="18" y="66"/>
                      <a:pt x="18" y="66"/>
                    </a:cubicBezTo>
                    <a:cubicBezTo>
                      <a:pt x="21" y="64"/>
                      <a:pt x="21" y="64"/>
                      <a:pt x="21" y="64"/>
                    </a:cubicBezTo>
                    <a:cubicBezTo>
                      <a:pt x="25" y="65"/>
                      <a:pt x="25" y="65"/>
                      <a:pt x="25" y="65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32" y="68"/>
                      <a:pt x="32" y="68"/>
                      <a:pt x="32" y="68"/>
                    </a:cubicBezTo>
                    <a:cubicBezTo>
                      <a:pt x="36" y="70"/>
                      <a:pt x="36" y="70"/>
                      <a:pt x="36" y="70"/>
                    </a:cubicBezTo>
                    <a:cubicBezTo>
                      <a:pt x="37" y="72"/>
                      <a:pt x="37" y="72"/>
                      <a:pt x="37" y="72"/>
                    </a:cubicBezTo>
                    <a:cubicBezTo>
                      <a:pt x="37" y="75"/>
                      <a:pt x="37" y="75"/>
                      <a:pt x="37" y="75"/>
                    </a:cubicBezTo>
                    <a:cubicBezTo>
                      <a:pt x="41" y="75"/>
                      <a:pt x="41" y="75"/>
                      <a:pt x="41" y="75"/>
                    </a:cubicBezTo>
                    <a:cubicBezTo>
                      <a:pt x="43" y="76"/>
                      <a:pt x="43" y="76"/>
                      <a:pt x="43" y="7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48" y="78"/>
                      <a:pt x="48" y="78"/>
                      <a:pt x="48" y="78"/>
                    </a:cubicBezTo>
                    <a:cubicBezTo>
                      <a:pt x="52" y="77"/>
                      <a:pt x="52" y="77"/>
                      <a:pt x="52" y="77"/>
                    </a:cubicBezTo>
                    <a:cubicBezTo>
                      <a:pt x="52" y="79"/>
                      <a:pt x="52" y="79"/>
                      <a:pt x="52" y="79"/>
                    </a:cubicBezTo>
                    <a:cubicBezTo>
                      <a:pt x="52" y="81"/>
                      <a:pt x="52" y="81"/>
                      <a:pt x="52" y="81"/>
                    </a:cubicBezTo>
                    <a:cubicBezTo>
                      <a:pt x="49" y="84"/>
                      <a:pt x="49" y="84"/>
                      <a:pt x="49" y="84"/>
                    </a:cubicBezTo>
                    <a:cubicBezTo>
                      <a:pt x="47" y="87"/>
                      <a:pt x="47" y="87"/>
                      <a:pt x="47" y="87"/>
                    </a:cubicBezTo>
                    <a:cubicBezTo>
                      <a:pt x="45" y="91"/>
                      <a:pt x="45" y="91"/>
                      <a:pt x="45" y="91"/>
                    </a:cubicBezTo>
                    <a:cubicBezTo>
                      <a:pt x="45" y="99"/>
                      <a:pt x="45" y="99"/>
                      <a:pt x="45" y="99"/>
                    </a:cubicBezTo>
                    <a:cubicBezTo>
                      <a:pt x="46" y="104"/>
                      <a:pt x="46" y="104"/>
                      <a:pt x="46" y="104"/>
                    </a:cubicBezTo>
                    <a:cubicBezTo>
                      <a:pt x="48" y="107"/>
                      <a:pt x="48" y="107"/>
                      <a:pt x="48" y="107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52" y="111"/>
                      <a:pt x="52" y="111"/>
                      <a:pt x="52" y="111"/>
                    </a:cubicBezTo>
                    <a:cubicBezTo>
                      <a:pt x="52" y="114"/>
                      <a:pt x="52" y="114"/>
                      <a:pt x="52" y="114"/>
                    </a:cubicBezTo>
                    <a:cubicBezTo>
                      <a:pt x="53" y="118"/>
                      <a:pt x="53" y="118"/>
                      <a:pt x="53" y="118"/>
                    </a:cubicBezTo>
                    <a:cubicBezTo>
                      <a:pt x="55" y="122"/>
                      <a:pt x="55" y="122"/>
                      <a:pt x="55" y="122"/>
                    </a:cubicBezTo>
                    <a:cubicBezTo>
                      <a:pt x="58" y="122"/>
                      <a:pt x="58" y="122"/>
                      <a:pt x="58" y="122"/>
                    </a:cubicBezTo>
                    <a:cubicBezTo>
                      <a:pt x="62" y="123"/>
                      <a:pt x="62" y="123"/>
                      <a:pt x="62" y="123"/>
                    </a:cubicBezTo>
                    <a:cubicBezTo>
                      <a:pt x="66" y="126"/>
                      <a:pt x="66" y="126"/>
                      <a:pt x="66" y="126"/>
                    </a:cubicBezTo>
                    <a:cubicBezTo>
                      <a:pt x="69" y="128"/>
                      <a:pt x="69" y="128"/>
                      <a:pt x="69" y="128"/>
                    </a:cubicBezTo>
                    <a:cubicBezTo>
                      <a:pt x="69" y="144"/>
                      <a:pt x="69" y="144"/>
                      <a:pt x="69" y="144"/>
                    </a:cubicBezTo>
                    <a:cubicBezTo>
                      <a:pt x="67" y="149"/>
                      <a:pt x="67" y="149"/>
                      <a:pt x="67" y="149"/>
                    </a:cubicBezTo>
                    <a:cubicBezTo>
                      <a:pt x="68" y="154"/>
                      <a:pt x="68" y="154"/>
                      <a:pt x="68" y="154"/>
                    </a:cubicBezTo>
                    <a:cubicBezTo>
                      <a:pt x="68" y="160"/>
                      <a:pt x="68" y="160"/>
                      <a:pt x="68" y="160"/>
                    </a:cubicBezTo>
                    <a:cubicBezTo>
                      <a:pt x="66" y="162"/>
                      <a:pt x="66" y="162"/>
                      <a:pt x="66" y="162"/>
                    </a:cubicBezTo>
                    <a:cubicBezTo>
                      <a:pt x="66" y="167"/>
                      <a:pt x="66" y="167"/>
                      <a:pt x="66" y="167"/>
                    </a:cubicBezTo>
                    <a:cubicBezTo>
                      <a:pt x="66" y="170"/>
                      <a:pt x="66" y="170"/>
                      <a:pt x="66" y="170"/>
                    </a:cubicBezTo>
                    <a:cubicBezTo>
                      <a:pt x="67" y="172"/>
                      <a:pt x="67" y="172"/>
                      <a:pt x="67" y="172"/>
                    </a:cubicBezTo>
                    <a:cubicBezTo>
                      <a:pt x="67" y="177"/>
                      <a:pt x="67" y="177"/>
                      <a:pt x="67" y="177"/>
                    </a:cubicBezTo>
                    <a:cubicBezTo>
                      <a:pt x="65" y="180"/>
                      <a:pt x="65" y="180"/>
                      <a:pt x="65" y="180"/>
                    </a:cubicBezTo>
                    <a:cubicBezTo>
                      <a:pt x="65" y="186"/>
                      <a:pt x="65" y="186"/>
                      <a:pt x="65" y="186"/>
                    </a:cubicBezTo>
                    <a:cubicBezTo>
                      <a:pt x="66" y="187"/>
                      <a:pt x="66" y="187"/>
                      <a:pt x="66" y="187"/>
                    </a:cubicBezTo>
                    <a:cubicBezTo>
                      <a:pt x="67" y="191"/>
                      <a:pt x="67" y="191"/>
                      <a:pt x="67" y="191"/>
                    </a:cubicBezTo>
                    <a:cubicBezTo>
                      <a:pt x="70" y="190"/>
                      <a:pt x="70" y="190"/>
                      <a:pt x="70" y="190"/>
                    </a:cubicBezTo>
                    <a:cubicBezTo>
                      <a:pt x="70" y="191"/>
                      <a:pt x="70" y="191"/>
                      <a:pt x="71" y="191"/>
                    </a:cubicBezTo>
                    <a:cubicBezTo>
                      <a:pt x="71" y="192"/>
                      <a:pt x="71" y="192"/>
                      <a:pt x="71" y="193"/>
                    </a:cubicBezTo>
                    <a:cubicBezTo>
                      <a:pt x="72" y="193"/>
                      <a:pt x="72" y="194"/>
                      <a:pt x="72" y="195"/>
                    </a:cubicBezTo>
                    <a:cubicBezTo>
                      <a:pt x="73" y="197"/>
                      <a:pt x="73" y="197"/>
                      <a:pt x="73" y="197"/>
                    </a:cubicBezTo>
                    <a:cubicBezTo>
                      <a:pt x="75" y="199"/>
                      <a:pt x="77" y="200"/>
                      <a:pt x="77" y="200"/>
                    </a:cubicBezTo>
                    <a:cubicBezTo>
                      <a:pt x="79" y="201"/>
                      <a:pt x="79" y="201"/>
                      <a:pt x="79" y="201"/>
                    </a:cubicBezTo>
                    <a:cubicBezTo>
                      <a:pt x="84" y="203"/>
                      <a:pt x="84" y="203"/>
                      <a:pt x="84" y="203"/>
                    </a:cubicBezTo>
                    <a:cubicBezTo>
                      <a:pt x="87" y="203"/>
                      <a:pt x="87" y="203"/>
                      <a:pt x="87" y="203"/>
                    </a:cubicBezTo>
                    <a:cubicBezTo>
                      <a:pt x="91" y="200"/>
                      <a:pt x="91" y="200"/>
                      <a:pt x="91" y="200"/>
                    </a:cubicBezTo>
                    <a:cubicBezTo>
                      <a:pt x="92" y="195"/>
                      <a:pt x="92" y="195"/>
                      <a:pt x="92" y="195"/>
                    </a:cubicBezTo>
                    <a:cubicBezTo>
                      <a:pt x="92" y="192"/>
                      <a:pt x="92" y="192"/>
                      <a:pt x="92" y="192"/>
                    </a:cubicBezTo>
                    <a:cubicBezTo>
                      <a:pt x="88" y="191"/>
                      <a:pt x="88" y="191"/>
                      <a:pt x="88" y="191"/>
                    </a:cubicBezTo>
                    <a:cubicBezTo>
                      <a:pt x="86" y="190"/>
                      <a:pt x="86" y="190"/>
                      <a:pt x="86" y="190"/>
                    </a:cubicBezTo>
                    <a:cubicBezTo>
                      <a:pt x="86" y="187"/>
                      <a:pt x="86" y="187"/>
                      <a:pt x="86" y="187"/>
                    </a:cubicBezTo>
                    <a:cubicBezTo>
                      <a:pt x="87" y="186"/>
                      <a:pt x="87" y="186"/>
                      <a:pt x="87" y="186"/>
                    </a:cubicBezTo>
                    <a:cubicBezTo>
                      <a:pt x="89" y="186"/>
                      <a:pt x="89" y="186"/>
                      <a:pt x="89" y="186"/>
                    </a:cubicBezTo>
                    <a:cubicBezTo>
                      <a:pt x="92" y="186"/>
                      <a:pt x="92" y="186"/>
                      <a:pt x="92" y="186"/>
                    </a:cubicBezTo>
                    <a:cubicBezTo>
                      <a:pt x="92" y="182"/>
                      <a:pt x="92" y="182"/>
                      <a:pt x="92" y="182"/>
                    </a:cubicBezTo>
                    <a:cubicBezTo>
                      <a:pt x="92" y="180"/>
                      <a:pt x="92" y="180"/>
                      <a:pt x="92" y="180"/>
                    </a:cubicBezTo>
                    <a:cubicBezTo>
                      <a:pt x="92" y="179"/>
                      <a:pt x="92" y="179"/>
                      <a:pt x="92" y="179"/>
                    </a:cubicBezTo>
                    <a:cubicBezTo>
                      <a:pt x="92" y="176"/>
                      <a:pt x="92" y="176"/>
                      <a:pt x="92" y="176"/>
                    </a:cubicBezTo>
                    <a:cubicBezTo>
                      <a:pt x="93" y="175"/>
                      <a:pt x="93" y="175"/>
                      <a:pt x="93" y="175"/>
                    </a:cubicBezTo>
                    <a:cubicBezTo>
                      <a:pt x="95" y="174"/>
                      <a:pt x="95" y="174"/>
                      <a:pt x="95" y="174"/>
                    </a:cubicBezTo>
                    <a:cubicBezTo>
                      <a:pt x="98" y="173"/>
                      <a:pt x="98" y="173"/>
                      <a:pt x="98" y="173"/>
                    </a:cubicBezTo>
                    <a:cubicBezTo>
                      <a:pt x="100" y="171"/>
                      <a:pt x="100" y="171"/>
                      <a:pt x="100" y="171"/>
                    </a:cubicBezTo>
                    <a:cubicBezTo>
                      <a:pt x="102" y="168"/>
                      <a:pt x="102" y="168"/>
                      <a:pt x="102" y="168"/>
                    </a:cubicBezTo>
                    <a:cubicBezTo>
                      <a:pt x="104" y="163"/>
                      <a:pt x="104" y="163"/>
                      <a:pt x="104" y="163"/>
                    </a:cubicBezTo>
                    <a:cubicBezTo>
                      <a:pt x="106" y="162"/>
                      <a:pt x="106" y="162"/>
                      <a:pt x="106" y="162"/>
                    </a:cubicBezTo>
                    <a:cubicBezTo>
                      <a:pt x="109" y="161"/>
                      <a:pt x="109" y="161"/>
                      <a:pt x="109" y="161"/>
                    </a:cubicBezTo>
                    <a:cubicBezTo>
                      <a:pt x="111" y="158"/>
                      <a:pt x="111" y="158"/>
                      <a:pt x="111" y="158"/>
                    </a:cubicBezTo>
                    <a:cubicBezTo>
                      <a:pt x="113" y="155"/>
                      <a:pt x="113" y="155"/>
                      <a:pt x="113" y="155"/>
                    </a:cubicBezTo>
                    <a:cubicBezTo>
                      <a:pt x="117" y="152"/>
                      <a:pt x="117" y="152"/>
                      <a:pt x="117" y="152"/>
                    </a:cubicBezTo>
                    <a:cubicBezTo>
                      <a:pt x="118" y="150"/>
                      <a:pt x="118" y="150"/>
                      <a:pt x="118" y="150"/>
                    </a:cubicBezTo>
                    <a:cubicBezTo>
                      <a:pt x="119" y="148"/>
                      <a:pt x="119" y="148"/>
                      <a:pt x="119" y="148"/>
                    </a:cubicBezTo>
                    <a:cubicBezTo>
                      <a:pt x="119" y="143"/>
                      <a:pt x="119" y="143"/>
                      <a:pt x="119" y="143"/>
                    </a:cubicBezTo>
                    <a:cubicBezTo>
                      <a:pt x="125" y="141"/>
                      <a:pt x="125" y="141"/>
                      <a:pt x="125" y="141"/>
                    </a:cubicBezTo>
                    <a:cubicBezTo>
                      <a:pt x="132" y="138"/>
                      <a:pt x="132" y="138"/>
                      <a:pt x="132" y="138"/>
                    </a:cubicBezTo>
                    <a:cubicBezTo>
                      <a:pt x="135" y="134"/>
                      <a:pt x="135" y="134"/>
                      <a:pt x="135" y="134"/>
                    </a:cubicBezTo>
                    <a:cubicBezTo>
                      <a:pt x="138" y="130"/>
                      <a:pt x="138" y="130"/>
                      <a:pt x="138" y="130"/>
                    </a:cubicBezTo>
                    <a:cubicBezTo>
                      <a:pt x="139" y="125"/>
                      <a:pt x="139" y="125"/>
                      <a:pt x="139" y="125"/>
                    </a:cubicBezTo>
                    <a:cubicBezTo>
                      <a:pt x="139" y="120"/>
                      <a:pt x="139" y="120"/>
                      <a:pt x="139" y="120"/>
                    </a:cubicBezTo>
                    <a:cubicBezTo>
                      <a:pt x="139" y="116"/>
                      <a:pt x="139" y="116"/>
                      <a:pt x="139" y="116"/>
                    </a:cubicBezTo>
                    <a:cubicBezTo>
                      <a:pt x="142" y="113"/>
                      <a:pt x="142" y="113"/>
                      <a:pt x="142" y="113"/>
                    </a:cubicBezTo>
                    <a:cubicBezTo>
                      <a:pt x="149" y="112"/>
                      <a:pt x="149" y="112"/>
                      <a:pt x="149" y="112"/>
                    </a:cubicBezTo>
                    <a:cubicBezTo>
                      <a:pt x="150" y="106"/>
                      <a:pt x="150" y="106"/>
                      <a:pt x="150" y="106"/>
                    </a:cubicBezTo>
                    <a:cubicBezTo>
                      <a:pt x="149" y="101"/>
                      <a:pt x="149" y="101"/>
                      <a:pt x="149" y="101"/>
                    </a:cubicBezTo>
                    <a:cubicBezTo>
                      <a:pt x="146" y="97"/>
                      <a:pt x="146" y="97"/>
                      <a:pt x="146" y="97"/>
                    </a:cubicBezTo>
                    <a:cubicBezTo>
                      <a:pt x="142" y="95"/>
                      <a:pt x="142" y="95"/>
                      <a:pt x="142" y="95"/>
                    </a:cubicBezTo>
                    <a:cubicBezTo>
                      <a:pt x="140" y="93"/>
                      <a:pt x="140" y="93"/>
                      <a:pt x="140" y="93"/>
                    </a:cubicBezTo>
                    <a:cubicBezTo>
                      <a:pt x="136" y="92"/>
                      <a:pt x="136" y="92"/>
                      <a:pt x="136" y="92"/>
                    </a:cubicBezTo>
                    <a:cubicBezTo>
                      <a:pt x="130" y="89"/>
                      <a:pt x="130" y="89"/>
                      <a:pt x="130" y="89"/>
                    </a:cubicBezTo>
                    <a:cubicBezTo>
                      <a:pt x="122" y="88"/>
                      <a:pt x="122" y="88"/>
                      <a:pt x="122" y="88"/>
                    </a:cubicBezTo>
                    <a:cubicBezTo>
                      <a:pt x="118" y="87"/>
                      <a:pt x="118" y="87"/>
                      <a:pt x="118" y="87"/>
                    </a:cubicBezTo>
                    <a:cubicBezTo>
                      <a:pt x="116" y="85"/>
                      <a:pt x="116" y="85"/>
                      <a:pt x="116" y="85"/>
                    </a:cubicBezTo>
                    <a:cubicBezTo>
                      <a:pt x="115" y="85"/>
                      <a:pt x="115" y="85"/>
                      <a:pt x="115" y="85"/>
                    </a:cubicBezTo>
                    <a:cubicBezTo>
                      <a:pt x="116" y="84"/>
                      <a:pt x="116" y="84"/>
                      <a:pt x="116" y="84"/>
                    </a:cubicBezTo>
                    <a:cubicBezTo>
                      <a:pt x="115" y="78"/>
                      <a:pt x="115" y="78"/>
                      <a:pt x="115" y="78"/>
                    </a:cubicBezTo>
                    <a:cubicBezTo>
                      <a:pt x="112" y="74"/>
                      <a:pt x="112" y="74"/>
                      <a:pt x="112" y="74"/>
                    </a:cubicBezTo>
                    <a:cubicBezTo>
                      <a:pt x="108" y="72"/>
                      <a:pt x="108" y="72"/>
                      <a:pt x="108" y="72"/>
                    </a:cubicBezTo>
                    <a:cubicBezTo>
                      <a:pt x="106" y="72"/>
                      <a:pt x="106" y="72"/>
                      <a:pt x="106" y="72"/>
                    </a:cubicBezTo>
                    <a:cubicBezTo>
                      <a:pt x="102" y="70"/>
                      <a:pt x="102" y="70"/>
                      <a:pt x="102" y="70"/>
                    </a:cubicBezTo>
                    <a:cubicBezTo>
                      <a:pt x="98" y="70"/>
                      <a:pt x="98" y="70"/>
                      <a:pt x="98" y="70"/>
                    </a:cubicBezTo>
                    <a:cubicBezTo>
                      <a:pt x="96" y="69"/>
                      <a:pt x="96" y="69"/>
                      <a:pt x="96" y="69"/>
                    </a:cubicBezTo>
                    <a:cubicBezTo>
                      <a:pt x="95" y="65"/>
                      <a:pt x="95" y="65"/>
                      <a:pt x="95" y="65"/>
                    </a:cubicBezTo>
                    <a:cubicBezTo>
                      <a:pt x="91" y="61"/>
                      <a:pt x="91" y="61"/>
                      <a:pt x="91" y="61"/>
                    </a:cubicBezTo>
                    <a:cubicBezTo>
                      <a:pt x="88" y="60"/>
                      <a:pt x="88" y="60"/>
                      <a:pt x="88" y="60"/>
                    </a:cubicBezTo>
                    <a:cubicBezTo>
                      <a:pt x="79" y="61"/>
                      <a:pt x="79" y="61"/>
                      <a:pt x="79" y="61"/>
                    </a:cubicBezTo>
                    <a:cubicBezTo>
                      <a:pt x="76" y="60"/>
                      <a:pt x="76" y="60"/>
                      <a:pt x="76" y="60"/>
                    </a:cubicBezTo>
                    <a:cubicBezTo>
                      <a:pt x="73" y="58"/>
                      <a:pt x="73" y="58"/>
                      <a:pt x="73" y="58"/>
                    </a:cubicBezTo>
                    <a:cubicBezTo>
                      <a:pt x="71" y="58"/>
                      <a:pt x="71" y="58"/>
                      <a:pt x="71" y="58"/>
                    </a:cubicBezTo>
                    <a:cubicBezTo>
                      <a:pt x="67" y="59"/>
                      <a:pt x="67" y="59"/>
                      <a:pt x="67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61" y="61"/>
                      <a:pt x="61" y="61"/>
                      <a:pt x="61" y="61"/>
                    </a:cubicBezTo>
                    <a:cubicBezTo>
                      <a:pt x="60" y="62"/>
                      <a:pt x="60" y="62"/>
                      <a:pt x="60" y="62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7" y="65"/>
                      <a:pt x="57" y="65"/>
                      <a:pt x="57" y="65"/>
                    </a:cubicBezTo>
                    <a:cubicBezTo>
                      <a:pt x="53" y="65"/>
                      <a:pt x="53" y="65"/>
                      <a:pt x="53" y="65"/>
                    </a:cubicBezTo>
                    <a:cubicBezTo>
                      <a:pt x="52" y="65"/>
                      <a:pt x="52" y="65"/>
                      <a:pt x="52" y="65"/>
                    </a:cubicBezTo>
                    <a:cubicBezTo>
                      <a:pt x="52" y="63"/>
                      <a:pt x="52" y="63"/>
                      <a:pt x="52" y="63"/>
                    </a:cubicBezTo>
                    <a:cubicBezTo>
                      <a:pt x="52" y="59"/>
                      <a:pt x="52" y="59"/>
                      <a:pt x="52" y="59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47" y="56"/>
                      <a:pt x="47" y="56"/>
                      <a:pt x="47" y="56"/>
                    </a:cubicBezTo>
                    <a:cubicBezTo>
                      <a:pt x="43" y="56"/>
                      <a:pt x="43" y="56"/>
                      <a:pt x="43" y="56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5"/>
                      <a:pt x="41" y="55"/>
                      <a:pt x="41" y="55"/>
                    </a:cubicBezTo>
                    <a:cubicBezTo>
                      <a:pt x="41" y="54"/>
                      <a:pt x="41" y="54"/>
                      <a:pt x="41" y="54"/>
                    </a:cubicBezTo>
                    <a:cubicBezTo>
                      <a:pt x="42" y="52"/>
                      <a:pt x="42" y="52"/>
                      <a:pt x="42" y="52"/>
                    </a:cubicBezTo>
                    <a:cubicBezTo>
                      <a:pt x="44" y="51"/>
                      <a:pt x="44" y="51"/>
                      <a:pt x="44" y="51"/>
                    </a:cubicBezTo>
                    <a:cubicBezTo>
                      <a:pt x="47" y="51"/>
                      <a:pt x="47" y="51"/>
                      <a:pt x="47" y="51"/>
                    </a:cubicBezTo>
                    <a:cubicBezTo>
                      <a:pt x="49" y="51"/>
                      <a:pt x="49" y="51"/>
                      <a:pt x="49" y="51"/>
                    </a:cubicBezTo>
                    <a:cubicBezTo>
                      <a:pt x="52" y="51"/>
                      <a:pt x="52" y="51"/>
                      <a:pt x="52" y="51"/>
                    </a:cubicBezTo>
                    <a:cubicBezTo>
                      <a:pt x="53" y="51"/>
                      <a:pt x="53" y="51"/>
                      <a:pt x="53" y="51"/>
                    </a:cubicBezTo>
                    <a:cubicBezTo>
                      <a:pt x="54" y="52"/>
                      <a:pt x="54" y="52"/>
                      <a:pt x="54" y="52"/>
                    </a:cubicBezTo>
                    <a:cubicBezTo>
                      <a:pt x="54" y="54"/>
                      <a:pt x="54" y="54"/>
                      <a:pt x="54" y="54"/>
                    </a:cubicBezTo>
                    <a:cubicBezTo>
                      <a:pt x="55" y="57"/>
                      <a:pt x="55" y="57"/>
                      <a:pt x="55" y="57"/>
                    </a:cubicBezTo>
                    <a:cubicBezTo>
                      <a:pt x="62" y="57"/>
                      <a:pt x="62" y="57"/>
                      <a:pt x="62" y="57"/>
                    </a:cubicBezTo>
                    <a:cubicBezTo>
                      <a:pt x="66" y="55"/>
                      <a:pt x="66" y="55"/>
                      <a:pt x="66" y="55"/>
                    </a:cubicBezTo>
                    <a:cubicBezTo>
                      <a:pt x="81" y="55"/>
                      <a:pt x="81" y="55"/>
                      <a:pt x="81" y="55"/>
                    </a:cubicBezTo>
                    <a:cubicBezTo>
                      <a:pt x="83" y="54"/>
                      <a:pt x="83" y="54"/>
                      <a:pt x="83" y="54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1" y="47"/>
                      <a:pt x="81" y="47"/>
                      <a:pt x="81" y="47"/>
                    </a:cubicBezTo>
                    <a:cubicBezTo>
                      <a:pt x="77" y="47"/>
                      <a:pt x="77" y="47"/>
                      <a:pt x="77" y="47"/>
                    </a:cubicBezTo>
                    <a:cubicBezTo>
                      <a:pt x="75" y="46"/>
                      <a:pt x="75" y="46"/>
                      <a:pt x="75" y="46"/>
                    </a:cubicBezTo>
                    <a:cubicBezTo>
                      <a:pt x="70" y="46"/>
                      <a:pt x="70" y="46"/>
                      <a:pt x="70" y="46"/>
                    </a:cubicBezTo>
                    <a:cubicBezTo>
                      <a:pt x="67" y="45"/>
                      <a:pt x="67" y="45"/>
                      <a:pt x="67" y="45"/>
                    </a:cubicBezTo>
                    <a:cubicBezTo>
                      <a:pt x="65" y="45"/>
                      <a:pt x="65" y="45"/>
                      <a:pt x="65" y="45"/>
                    </a:cubicBezTo>
                    <a:cubicBezTo>
                      <a:pt x="61" y="43"/>
                      <a:pt x="61" y="43"/>
                      <a:pt x="61" y="43"/>
                    </a:cubicBezTo>
                    <a:cubicBezTo>
                      <a:pt x="60" y="41"/>
                      <a:pt x="60" y="41"/>
                      <a:pt x="60" y="41"/>
                    </a:cubicBezTo>
                    <a:cubicBezTo>
                      <a:pt x="60" y="40"/>
                      <a:pt x="60" y="40"/>
                      <a:pt x="60" y="40"/>
                    </a:cubicBezTo>
                    <a:cubicBezTo>
                      <a:pt x="61" y="37"/>
                      <a:pt x="61" y="37"/>
                      <a:pt x="61" y="37"/>
                    </a:cubicBezTo>
                    <a:cubicBezTo>
                      <a:pt x="61" y="33"/>
                      <a:pt x="61" y="33"/>
                      <a:pt x="61" y="33"/>
                    </a:cubicBezTo>
                    <a:cubicBezTo>
                      <a:pt x="63" y="32"/>
                      <a:pt x="63" y="32"/>
                      <a:pt x="63" y="32"/>
                    </a:cubicBezTo>
                    <a:cubicBezTo>
                      <a:pt x="67" y="31"/>
                      <a:pt x="67" y="31"/>
                      <a:pt x="67" y="31"/>
                    </a:cubicBezTo>
                    <a:cubicBezTo>
                      <a:pt x="68" y="28"/>
                      <a:pt x="68" y="28"/>
                      <a:pt x="68" y="28"/>
                    </a:cubicBezTo>
                    <a:cubicBezTo>
                      <a:pt x="71" y="26"/>
                      <a:pt x="71" y="26"/>
                      <a:pt x="71" y="26"/>
                    </a:cubicBezTo>
                    <a:cubicBezTo>
                      <a:pt x="72" y="23"/>
                      <a:pt x="72" y="23"/>
                      <a:pt x="72" y="23"/>
                    </a:cubicBezTo>
                    <a:cubicBezTo>
                      <a:pt x="78" y="20"/>
                      <a:pt x="78" y="20"/>
                      <a:pt x="78" y="20"/>
                    </a:cubicBezTo>
                    <a:cubicBezTo>
                      <a:pt x="82" y="17"/>
                      <a:pt x="82" y="17"/>
                      <a:pt x="82" y="17"/>
                    </a:cubicBezTo>
                    <a:cubicBezTo>
                      <a:pt x="85" y="17"/>
                      <a:pt x="85" y="17"/>
                      <a:pt x="85" y="17"/>
                    </a:cubicBezTo>
                    <a:cubicBezTo>
                      <a:pt x="88" y="15"/>
                      <a:pt x="88" y="15"/>
                      <a:pt x="88" y="15"/>
                    </a:cubicBezTo>
                    <a:cubicBezTo>
                      <a:pt x="91" y="16"/>
                      <a:pt x="91" y="16"/>
                      <a:pt x="91" y="16"/>
                    </a:cubicBezTo>
                    <a:cubicBezTo>
                      <a:pt x="93" y="14"/>
                      <a:pt x="93" y="14"/>
                      <a:pt x="93" y="14"/>
                    </a:cubicBezTo>
                    <a:cubicBezTo>
                      <a:pt x="98" y="14"/>
                      <a:pt x="98" y="14"/>
                      <a:pt x="98" y="14"/>
                    </a:cubicBezTo>
                    <a:cubicBezTo>
                      <a:pt x="100" y="14"/>
                      <a:pt x="100" y="14"/>
                      <a:pt x="100" y="14"/>
                    </a:cubicBezTo>
                    <a:cubicBezTo>
                      <a:pt x="101" y="14"/>
                      <a:pt x="103" y="14"/>
                      <a:pt x="103" y="14"/>
                    </a:cubicBezTo>
                    <a:cubicBezTo>
                      <a:pt x="104" y="13"/>
                      <a:pt x="104" y="13"/>
                      <a:pt x="104" y="13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5" y="7"/>
                      <a:pt x="105" y="7"/>
                      <a:pt x="105" y="7"/>
                    </a:cubicBezTo>
                    <a:cubicBezTo>
                      <a:pt x="104" y="5"/>
                      <a:pt x="104" y="5"/>
                      <a:pt x="104" y="5"/>
                    </a:cubicBezTo>
                    <a:cubicBezTo>
                      <a:pt x="103" y="4"/>
                      <a:pt x="103" y="4"/>
                      <a:pt x="103" y="4"/>
                    </a:cubicBezTo>
                    <a:cubicBezTo>
                      <a:pt x="103" y="4"/>
                      <a:pt x="104" y="5"/>
                      <a:pt x="105" y="5"/>
                    </a:cubicBezTo>
                    <a:cubicBezTo>
                      <a:pt x="107" y="5"/>
                      <a:pt x="109" y="6"/>
                      <a:pt x="109" y="6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9" name="Freeform 96"/>
              <p:cNvSpPr/>
              <p:nvPr/>
            </p:nvSpPr>
            <p:spPr bwMode="auto">
              <a:xfrm>
                <a:off x="4016" y="1953"/>
                <a:ext cx="140" cy="447"/>
              </a:xfrm>
              <a:custGeom>
                <a:gdLst>
                  <a:gd fmla="*/ 10 w 59" name="T0"/>
                  <a:gd fmla="*/ 0 h 188" name="T1"/>
                  <a:gd fmla="*/ 0 w 59" name="T2"/>
                  <a:gd fmla="*/ 6 h 188" name="T3"/>
                  <a:gd fmla="*/ 4 w 59" name="T4"/>
                  <a:gd fmla="*/ 7 h 188" name="T5"/>
                  <a:gd fmla="*/ 4 w 59" name="T6"/>
                  <a:gd fmla="*/ 11 h 188" name="T7"/>
                  <a:gd fmla="*/ 13 w 59" name="T8"/>
                  <a:gd fmla="*/ 13 h 188" name="T9"/>
                  <a:gd fmla="*/ 14 w 59" name="T10"/>
                  <a:gd fmla="*/ 13 h 188" name="T11"/>
                  <a:gd fmla="*/ 14 w 59" name="T12"/>
                  <a:gd fmla="*/ 20 h 188" name="T13"/>
                  <a:gd fmla="*/ 18 w 59" name="T14"/>
                  <a:gd fmla="*/ 25 h 188" name="T15"/>
                  <a:gd fmla="*/ 19 w 59" name="T16"/>
                  <a:gd fmla="*/ 29 h 188" name="T17"/>
                  <a:gd fmla="*/ 22 w 59" name="T18"/>
                  <a:gd fmla="*/ 31 h 188" name="T19"/>
                  <a:gd fmla="*/ 25 w 59" name="T20"/>
                  <a:gd fmla="*/ 32 h 188" name="T21"/>
                  <a:gd fmla="*/ 25 w 59" name="T22"/>
                  <a:gd fmla="*/ 37 h 188" name="T23"/>
                  <a:gd fmla="*/ 24 w 59" name="T24"/>
                  <a:gd fmla="*/ 39 h 188" name="T25"/>
                  <a:gd fmla="*/ 21 w 59" name="T26"/>
                  <a:gd fmla="*/ 45 h 188" name="T27"/>
                  <a:gd fmla="*/ 19 w 59" name="T28"/>
                  <a:gd fmla="*/ 56 h 188" name="T29"/>
                  <a:gd fmla="*/ 18 w 59" name="T30"/>
                  <a:gd fmla="*/ 63 h 188" name="T31"/>
                  <a:gd fmla="*/ 19 w 59" name="T32"/>
                  <a:gd fmla="*/ 67 h 188" name="T33"/>
                  <a:gd fmla="*/ 20 w 59" name="T34"/>
                  <a:gd fmla="*/ 74 h 188" name="T35"/>
                  <a:gd fmla="*/ 23 w 59" name="T36"/>
                  <a:gd fmla="*/ 77 h 188" name="T37"/>
                  <a:gd fmla="*/ 25 w 59" name="T38"/>
                  <a:gd fmla="*/ 79 h 188" name="T39"/>
                  <a:gd fmla="*/ 26 w 59" name="T40"/>
                  <a:gd fmla="*/ 82 h 188" name="T41"/>
                  <a:gd fmla="*/ 27 w 59" name="T42"/>
                  <a:gd fmla="*/ 85 h 188" name="T43"/>
                  <a:gd fmla="*/ 30 w 59" name="T44"/>
                  <a:gd fmla="*/ 89 h 188" name="T45"/>
                  <a:gd fmla="*/ 31 w 59" name="T46"/>
                  <a:gd fmla="*/ 94 h 188" name="T47"/>
                  <a:gd fmla="*/ 38 w 59" name="T48"/>
                  <a:gd fmla="*/ 96 h 188" name="T49"/>
                  <a:gd fmla="*/ 47 w 59" name="T50"/>
                  <a:gd fmla="*/ 98 h 188" name="T51"/>
                  <a:gd fmla="*/ 48 w 59" name="T52"/>
                  <a:gd fmla="*/ 108 h 188" name="T53"/>
                  <a:gd fmla="*/ 47 w 59" name="T54"/>
                  <a:gd fmla="*/ 112 h 188" name="T55"/>
                  <a:gd fmla="*/ 46 w 59" name="T56"/>
                  <a:gd fmla="*/ 121 h 188" name="T57"/>
                  <a:gd fmla="*/ 50 w 59" name="T58"/>
                  <a:gd fmla="*/ 123 h 188" name="T59"/>
                  <a:gd fmla="*/ 48 w 59" name="T60"/>
                  <a:gd fmla="*/ 129 h 188" name="T61"/>
                  <a:gd fmla="*/ 48 w 59" name="T62"/>
                  <a:gd fmla="*/ 129 h 188" name="T63"/>
                  <a:gd fmla="*/ 46 w 59" name="T64"/>
                  <a:gd fmla="*/ 132 h 188" name="T65"/>
                  <a:gd fmla="*/ 42 w 59" name="T66"/>
                  <a:gd fmla="*/ 137 h 188" name="T67"/>
                  <a:gd fmla="*/ 40 w 59" name="T68"/>
                  <a:gd fmla="*/ 139 h 188" name="T69"/>
                  <a:gd fmla="*/ 39 w 59" name="T70"/>
                  <a:gd fmla="*/ 143 h 188" name="T71"/>
                  <a:gd fmla="*/ 38 w 59" name="T72"/>
                  <a:gd fmla="*/ 143 h 188" name="T73"/>
                  <a:gd fmla="*/ 38 w 59" name="T74"/>
                  <a:gd fmla="*/ 154 h 188" name="T75"/>
                  <a:gd fmla="*/ 33 w 59" name="T76"/>
                  <a:gd fmla="*/ 160 h 188" name="T77"/>
                  <a:gd fmla="*/ 30 w 59" name="T78"/>
                  <a:gd fmla="*/ 164 h 188" name="T79"/>
                  <a:gd fmla="*/ 28 w 59" name="T80"/>
                  <a:gd fmla="*/ 167 h 188" name="T81"/>
                  <a:gd fmla="*/ 27 w 59" name="T82"/>
                  <a:gd fmla="*/ 169 h 188" name="T83"/>
                  <a:gd fmla="*/ 20 w 59" name="T84"/>
                  <a:gd fmla="*/ 172 h 188" name="T85"/>
                  <a:gd fmla="*/ 21 w 59" name="T86"/>
                  <a:gd fmla="*/ 183 h 188" name="T87"/>
                  <a:gd fmla="*/ 22 w 59" name="T88"/>
                  <a:gd fmla="*/ 186 h 188" name="T89"/>
                  <a:gd fmla="*/ 22 w 59" name="T90"/>
                  <a:gd fmla="*/ 187 h 188" name="T91"/>
                  <a:gd fmla="*/ 23 w 59" name="T92"/>
                  <a:gd fmla="*/ 188 h 188" name="T9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b="b" l="0" r="r" t="0"/>
                <a:pathLst>
                  <a:path h="188" w="59">
                    <a:moveTo>
                      <a:pt x="59" y="100"/>
                    </a:moveTo>
                    <a:cubicBezTo>
                      <a:pt x="59" y="59"/>
                      <a:pt x="40" y="23"/>
                      <a:pt x="1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8"/>
                      <a:pt x="4" y="8"/>
                      <a:pt x="4" y="8"/>
                    </a:cubicBezTo>
                    <a:cubicBezTo>
                      <a:pt x="4" y="11"/>
                      <a:pt x="4" y="11"/>
                      <a:pt x="4" y="11"/>
                    </a:cubicBezTo>
                    <a:cubicBezTo>
                      <a:pt x="10" y="12"/>
                      <a:pt x="10" y="12"/>
                      <a:pt x="10" y="12"/>
                    </a:cubicBezTo>
                    <a:cubicBezTo>
                      <a:pt x="11" y="13"/>
                      <a:pt x="12" y="13"/>
                      <a:pt x="13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14" y="14"/>
                      <a:pt x="14" y="20"/>
                      <a:pt x="14" y="20"/>
                    </a:cubicBezTo>
                    <a:cubicBezTo>
                      <a:pt x="17" y="22"/>
                      <a:pt x="17" y="22"/>
                      <a:pt x="17" y="22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26"/>
                      <a:pt x="18" y="26"/>
                      <a:pt x="18" y="27"/>
                    </a:cubicBezTo>
                    <a:cubicBezTo>
                      <a:pt x="18" y="27"/>
                      <a:pt x="18" y="28"/>
                      <a:pt x="19" y="29"/>
                    </a:cubicBezTo>
                    <a:cubicBezTo>
                      <a:pt x="21" y="30"/>
                      <a:pt x="22" y="31"/>
                      <a:pt x="22" y="31"/>
                    </a:cubicBezTo>
                    <a:cubicBezTo>
                      <a:pt x="22" y="31"/>
                      <a:pt x="22" y="31"/>
                      <a:pt x="22" y="31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2"/>
                      <a:pt x="25" y="32"/>
                      <a:pt x="25" y="32"/>
                    </a:cubicBezTo>
                    <a:cubicBezTo>
                      <a:pt x="25" y="33"/>
                      <a:pt x="25" y="35"/>
                      <a:pt x="25" y="35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5" y="37"/>
                      <a:pt x="25" y="38"/>
                      <a:pt x="25" y="38"/>
                    </a:cubicBezTo>
                    <a:cubicBezTo>
                      <a:pt x="24" y="38"/>
                      <a:pt x="24" y="39"/>
                      <a:pt x="24" y="39"/>
                    </a:cubicBezTo>
                    <a:cubicBezTo>
                      <a:pt x="23" y="41"/>
                      <a:pt x="23" y="41"/>
                      <a:pt x="23" y="41"/>
                    </a:cubicBezTo>
                    <a:cubicBezTo>
                      <a:pt x="22" y="41"/>
                      <a:pt x="21" y="42"/>
                      <a:pt x="21" y="45"/>
                    </a:cubicBezTo>
                    <a:cubicBezTo>
                      <a:pt x="20" y="52"/>
                      <a:pt x="20" y="52"/>
                      <a:pt x="20" y="52"/>
                    </a:cubicBezTo>
                    <a:cubicBezTo>
                      <a:pt x="19" y="53"/>
                      <a:pt x="19" y="54"/>
                      <a:pt x="19" y="56"/>
                    </a:cubicBezTo>
                    <a:cubicBezTo>
                      <a:pt x="20" y="57"/>
                      <a:pt x="19" y="59"/>
                      <a:pt x="19" y="60"/>
                    </a:cubicBezTo>
                    <a:cubicBezTo>
                      <a:pt x="19" y="60"/>
                      <a:pt x="19" y="62"/>
                      <a:pt x="18" y="63"/>
                    </a:cubicBezTo>
                    <a:cubicBezTo>
                      <a:pt x="18" y="64"/>
                      <a:pt x="19" y="65"/>
                      <a:pt x="19" y="66"/>
                    </a:cubicBezTo>
                    <a:cubicBezTo>
                      <a:pt x="19" y="66"/>
                      <a:pt x="19" y="67"/>
                      <a:pt x="19" y="67"/>
                    </a:cubicBezTo>
                    <a:cubicBezTo>
                      <a:pt x="19" y="68"/>
                      <a:pt x="19" y="68"/>
                      <a:pt x="19" y="68"/>
                    </a:cubicBezTo>
                    <a:cubicBezTo>
                      <a:pt x="20" y="72"/>
                      <a:pt x="20" y="74"/>
                      <a:pt x="20" y="74"/>
                    </a:cubicBezTo>
                    <a:cubicBezTo>
                      <a:pt x="20" y="74"/>
                      <a:pt x="20" y="74"/>
                      <a:pt x="20" y="74"/>
                    </a:cubicBezTo>
                    <a:cubicBezTo>
                      <a:pt x="23" y="77"/>
                      <a:pt x="23" y="77"/>
                      <a:pt x="23" y="77"/>
                    </a:cubicBezTo>
                    <a:cubicBezTo>
                      <a:pt x="23" y="77"/>
                      <a:pt x="24" y="78"/>
                      <a:pt x="24" y="79"/>
                    </a:cubicBezTo>
                    <a:cubicBezTo>
                      <a:pt x="24" y="79"/>
                      <a:pt x="25" y="79"/>
                      <a:pt x="25" y="79"/>
                    </a:cubicBezTo>
                    <a:cubicBezTo>
                      <a:pt x="25" y="80"/>
                      <a:pt x="25" y="80"/>
                      <a:pt x="25" y="80"/>
                    </a:cubicBezTo>
                    <a:cubicBezTo>
                      <a:pt x="25" y="81"/>
                      <a:pt x="26" y="82"/>
                      <a:pt x="26" y="82"/>
                    </a:cubicBezTo>
                    <a:cubicBezTo>
                      <a:pt x="27" y="82"/>
                      <a:pt x="27" y="83"/>
                      <a:pt x="27" y="83"/>
                    </a:cubicBezTo>
                    <a:cubicBezTo>
                      <a:pt x="27" y="83"/>
                      <a:pt x="27" y="84"/>
                      <a:pt x="27" y="85"/>
                    </a:cubicBezTo>
                    <a:cubicBezTo>
                      <a:pt x="28" y="86"/>
                      <a:pt x="28" y="86"/>
                      <a:pt x="29" y="87"/>
                    </a:cubicBezTo>
                    <a:cubicBezTo>
                      <a:pt x="29" y="87"/>
                      <a:pt x="29" y="88"/>
                      <a:pt x="30" y="89"/>
                    </a:cubicBezTo>
                    <a:cubicBezTo>
                      <a:pt x="30" y="90"/>
                      <a:pt x="31" y="90"/>
                      <a:pt x="31" y="91"/>
                    </a:cubicBezTo>
                    <a:cubicBezTo>
                      <a:pt x="31" y="91"/>
                      <a:pt x="31" y="94"/>
                      <a:pt x="31" y="94"/>
                    </a:cubicBezTo>
                    <a:cubicBezTo>
                      <a:pt x="34" y="95"/>
                      <a:pt x="34" y="95"/>
                      <a:pt x="34" y="95"/>
                    </a:cubicBezTo>
                    <a:cubicBezTo>
                      <a:pt x="38" y="96"/>
                      <a:pt x="38" y="96"/>
                      <a:pt x="38" y="96"/>
                    </a:cubicBezTo>
                    <a:cubicBezTo>
                      <a:pt x="39" y="96"/>
                      <a:pt x="44" y="98"/>
                      <a:pt x="45" y="98"/>
                    </a:cubicBezTo>
                    <a:cubicBezTo>
                      <a:pt x="47" y="98"/>
                      <a:pt x="47" y="98"/>
                      <a:pt x="47" y="98"/>
                    </a:cubicBezTo>
                    <a:cubicBezTo>
                      <a:pt x="47" y="99"/>
                      <a:pt x="47" y="100"/>
                      <a:pt x="47" y="100"/>
                    </a:cubicBezTo>
                    <a:cubicBezTo>
                      <a:pt x="47" y="101"/>
                      <a:pt x="48" y="106"/>
                      <a:pt x="48" y="108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2"/>
                      <a:pt x="47" y="112"/>
                      <a:pt x="47" y="112"/>
                    </a:cubicBezTo>
                    <a:cubicBezTo>
                      <a:pt x="47" y="113"/>
                      <a:pt x="47" y="114"/>
                      <a:pt x="47" y="116"/>
                    </a:cubicBezTo>
                    <a:cubicBezTo>
                      <a:pt x="46" y="121"/>
                      <a:pt x="46" y="121"/>
                      <a:pt x="46" y="121"/>
                    </a:cubicBezTo>
                    <a:cubicBezTo>
                      <a:pt x="48" y="122"/>
                      <a:pt x="48" y="122"/>
                      <a:pt x="48" y="122"/>
                    </a:cubicBezTo>
                    <a:cubicBezTo>
                      <a:pt x="50" y="123"/>
                      <a:pt x="50" y="123"/>
                      <a:pt x="50" y="123"/>
                    </a:cubicBezTo>
                    <a:cubicBezTo>
                      <a:pt x="50" y="124"/>
                      <a:pt x="50" y="124"/>
                      <a:pt x="50" y="124"/>
                    </a:cubicBezTo>
                    <a:cubicBezTo>
                      <a:pt x="50" y="125"/>
                      <a:pt x="48" y="128"/>
                      <a:pt x="48" y="129"/>
                    </a:cubicBezTo>
                    <a:cubicBezTo>
                      <a:pt x="48" y="130"/>
                      <a:pt x="48" y="130"/>
                      <a:pt x="48" y="130"/>
                    </a:cubicBezTo>
                    <a:cubicBezTo>
                      <a:pt x="48" y="129"/>
                      <a:pt x="48" y="129"/>
                      <a:pt x="48" y="129"/>
                    </a:cubicBezTo>
                    <a:cubicBezTo>
                      <a:pt x="48" y="129"/>
                      <a:pt x="48" y="130"/>
                      <a:pt x="47" y="131"/>
                    </a:cubicBezTo>
                    <a:cubicBezTo>
                      <a:pt x="47" y="131"/>
                      <a:pt x="47" y="131"/>
                      <a:pt x="46" y="132"/>
                    </a:cubicBezTo>
                    <a:cubicBezTo>
                      <a:pt x="46" y="132"/>
                      <a:pt x="46" y="132"/>
                      <a:pt x="46" y="133"/>
                    </a:cubicBezTo>
                    <a:cubicBezTo>
                      <a:pt x="44" y="135"/>
                      <a:pt x="42" y="137"/>
                      <a:pt x="42" y="137"/>
                    </a:cubicBezTo>
                    <a:cubicBezTo>
                      <a:pt x="42" y="137"/>
                      <a:pt x="42" y="137"/>
                      <a:pt x="42" y="137"/>
                    </a:cubicBezTo>
                    <a:cubicBezTo>
                      <a:pt x="40" y="139"/>
                      <a:pt x="40" y="139"/>
                      <a:pt x="40" y="139"/>
                    </a:cubicBezTo>
                    <a:cubicBezTo>
                      <a:pt x="40" y="139"/>
                      <a:pt x="39" y="140"/>
                      <a:pt x="39" y="141"/>
                    </a:cubicBezTo>
                    <a:cubicBezTo>
                      <a:pt x="39" y="141"/>
                      <a:pt x="39" y="142"/>
                      <a:pt x="39" y="143"/>
                    </a:cubicBezTo>
                    <a:cubicBezTo>
                      <a:pt x="39" y="143"/>
                      <a:pt x="39" y="143"/>
                      <a:pt x="39" y="143"/>
                    </a:cubicBezTo>
                    <a:cubicBezTo>
                      <a:pt x="38" y="143"/>
                      <a:pt x="38" y="143"/>
                      <a:pt x="38" y="143"/>
                    </a:cubicBezTo>
                    <a:cubicBezTo>
                      <a:pt x="38" y="144"/>
                      <a:pt x="38" y="144"/>
                      <a:pt x="38" y="149"/>
                    </a:cubicBezTo>
                    <a:cubicBezTo>
                      <a:pt x="38" y="152"/>
                      <a:pt x="38" y="153"/>
                      <a:pt x="38" y="154"/>
                    </a:cubicBezTo>
                    <a:cubicBezTo>
                      <a:pt x="35" y="158"/>
                      <a:pt x="35" y="158"/>
                      <a:pt x="35" y="158"/>
                    </a:cubicBezTo>
                    <a:cubicBezTo>
                      <a:pt x="35" y="158"/>
                      <a:pt x="34" y="159"/>
                      <a:pt x="33" y="160"/>
                    </a:cubicBezTo>
                    <a:cubicBezTo>
                      <a:pt x="32" y="161"/>
                      <a:pt x="32" y="161"/>
                      <a:pt x="32" y="161"/>
                    </a:cubicBezTo>
                    <a:cubicBezTo>
                      <a:pt x="31" y="162"/>
                      <a:pt x="30" y="162"/>
                      <a:pt x="30" y="164"/>
                    </a:cubicBezTo>
                    <a:cubicBezTo>
                      <a:pt x="30" y="165"/>
                      <a:pt x="30" y="165"/>
                      <a:pt x="30" y="165"/>
                    </a:cubicBezTo>
                    <a:cubicBezTo>
                      <a:pt x="29" y="165"/>
                      <a:pt x="29" y="166"/>
                      <a:pt x="28" y="167"/>
                    </a:cubicBezTo>
                    <a:cubicBezTo>
                      <a:pt x="28" y="167"/>
                      <a:pt x="28" y="168"/>
                      <a:pt x="28" y="168"/>
                    </a:cubicBezTo>
                    <a:cubicBezTo>
                      <a:pt x="28" y="169"/>
                      <a:pt x="27" y="169"/>
                      <a:pt x="27" y="169"/>
                    </a:cubicBezTo>
                    <a:cubicBezTo>
                      <a:pt x="26" y="170"/>
                      <a:pt x="22" y="171"/>
                      <a:pt x="21" y="172"/>
                    </a:cubicBezTo>
                    <a:cubicBezTo>
                      <a:pt x="20" y="172"/>
                      <a:pt x="20" y="172"/>
                      <a:pt x="20" y="172"/>
                    </a:cubicBezTo>
                    <a:cubicBezTo>
                      <a:pt x="20" y="183"/>
                      <a:pt x="20" y="183"/>
                      <a:pt x="20" y="183"/>
                    </a:cubicBezTo>
                    <a:cubicBezTo>
                      <a:pt x="21" y="183"/>
                      <a:pt x="21" y="183"/>
                      <a:pt x="21" y="183"/>
                    </a:cubicBezTo>
                    <a:cubicBezTo>
                      <a:pt x="21" y="183"/>
                      <a:pt x="21" y="183"/>
                      <a:pt x="22" y="184"/>
                    </a:cubicBezTo>
                    <a:cubicBezTo>
                      <a:pt x="22" y="185"/>
                      <a:pt x="22" y="186"/>
                      <a:pt x="22" y="186"/>
                    </a:cubicBezTo>
                    <a:cubicBezTo>
                      <a:pt x="22" y="186"/>
                      <a:pt x="22" y="186"/>
                      <a:pt x="22" y="186"/>
                    </a:cubicBezTo>
                    <a:cubicBezTo>
                      <a:pt x="22" y="187"/>
                      <a:pt x="22" y="187"/>
                      <a:pt x="22" y="187"/>
                    </a:cubicBezTo>
                    <a:cubicBezTo>
                      <a:pt x="22" y="187"/>
                      <a:pt x="22" y="187"/>
                      <a:pt x="23" y="187"/>
                    </a:cubicBezTo>
                    <a:cubicBezTo>
                      <a:pt x="23" y="188"/>
                      <a:pt x="23" y="188"/>
                      <a:pt x="23" y="188"/>
                    </a:cubicBezTo>
                    <a:cubicBezTo>
                      <a:pt x="45" y="165"/>
                      <a:pt x="59" y="134"/>
                      <a:pt x="59" y="10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0" name="Freeform 97"/>
              <p:cNvSpPr/>
              <p:nvPr/>
            </p:nvSpPr>
            <p:spPr bwMode="auto">
              <a:xfrm>
                <a:off x="3771" y="2410"/>
                <a:ext cx="198" cy="76"/>
              </a:xfrm>
              <a:custGeom>
                <a:gdLst>
                  <a:gd fmla="*/ 82 w 83" name="T0"/>
                  <a:gd fmla="*/ 22 h 32" name="T1"/>
                  <a:gd fmla="*/ 78 w 83" name="T2"/>
                  <a:gd fmla="*/ 20 h 32" name="T3"/>
                  <a:gd fmla="*/ 76 w 83" name="T4"/>
                  <a:gd fmla="*/ 16 h 32" name="T5"/>
                  <a:gd fmla="*/ 72 w 83" name="T6"/>
                  <a:gd fmla="*/ 13 h 32" name="T7"/>
                  <a:gd fmla="*/ 69 w 83" name="T8"/>
                  <a:gd fmla="*/ 13 h 32" name="T9"/>
                  <a:gd fmla="*/ 64 w 83" name="T10"/>
                  <a:gd fmla="*/ 12 h 32" name="T11"/>
                  <a:gd fmla="*/ 60 w 83" name="T12"/>
                  <a:gd fmla="*/ 12 h 32" name="T13"/>
                  <a:gd fmla="*/ 56 w 83" name="T14"/>
                  <a:gd fmla="*/ 13 h 32" name="T15"/>
                  <a:gd fmla="*/ 55 w 83" name="T16"/>
                  <a:gd fmla="*/ 14 h 32" name="T17"/>
                  <a:gd fmla="*/ 52 w 83" name="T18"/>
                  <a:gd fmla="*/ 15 h 32" name="T19"/>
                  <a:gd fmla="*/ 47 w 83" name="T20"/>
                  <a:gd fmla="*/ 18 h 32" name="T21"/>
                  <a:gd fmla="*/ 45 w 83" name="T22"/>
                  <a:gd fmla="*/ 20 h 32" name="T23"/>
                  <a:gd fmla="*/ 40 w 83" name="T24"/>
                  <a:gd fmla="*/ 19 h 32" name="T25"/>
                  <a:gd fmla="*/ 39 w 83" name="T26"/>
                  <a:gd fmla="*/ 18 h 32" name="T27"/>
                  <a:gd fmla="*/ 39 w 83" name="T28"/>
                  <a:gd fmla="*/ 13 h 32" name="T29"/>
                  <a:gd fmla="*/ 40 w 83" name="T30"/>
                  <a:gd fmla="*/ 10 h 32" name="T31"/>
                  <a:gd fmla="*/ 42 w 83" name="T32"/>
                  <a:gd fmla="*/ 6 h 32" name="T33"/>
                  <a:gd fmla="*/ 41 w 83" name="T34"/>
                  <a:gd fmla="*/ 4 h 32" name="T35"/>
                  <a:gd fmla="*/ 41 w 83" name="T36"/>
                  <a:gd fmla="*/ 1 h 32" name="T37"/>
                  <a:gd fmla="*/ 34 w 83" name="T38"/>
                  <a:gd fmla="*/ 0 h 32" name="T39"/>
                  <a:gd fmla="*/ 27 w 83" name="T40"/>
                  <a:gd fmla="*/ 3 h 32" name="T41"/>
                  <a:gd fmla="*/ 25 w 83" name="T42"/>
                  <a:gd fmla="*/ 7 h 32" name="T43"/>
                  <a:gd fmla="*/ 21 w 83" name="T44"/>
                  <a:gd fmla="*/ 11 h 32" name="T45"/>
                  <a:gd fmla="*/ 20 w 83" name="T46"/>
                  <a:gd fmla="*/ 15 h 32" name="T47"/>
                  <a:gd fmla="*/ 17 w 83" name="T48"/>
                  <a:gd fmla="*/ 14 h 32" name="T49"/>
                  <a:gd fmla="*/ 14 w 83" name="T50"/>
                  <a:gd fmla="*/ 13 h 32" name="T51"/>
                  <a:gd fmla="*/ 11 w 83" name="T52"/>
                  <a:gd fmla="*/ 12 h 32" name="T53"/>
                  <a:gd fmla="*/ 6 w 83" name="T54"/>
                  <a:gd fmla="*/ 15 h 32" name="T55"/>
                  <a:gd fmla="*/ 6 w 83" name="T56"/>
                  <a:gd fmla="*/ 17 h 32" name="T57"/>
                  <a:gd fmla="*/ 0 w 83" name="T58"/>
                  <a:gd fmla="*/ 20 h 32" name="T59"/>
                  <a:gd fmla="*/ 0 w 83" name="T60"/>
                  <a:gd fmla="*/ 26 h 32" name="T61"/>
                  <a:gd fmla="*/ 83 w 83" name="T62"/>
                  <a:gd fmla="*/ 24 h 32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32" w="83">
                    <a:moveTo>
                      <a:pt x="83" y="24"/>
                    </a:moveTo>
                    <a:cubicBezTo>
                      <a:pt x="82" y="22"/>
                      <a:pt x="82" y="22"/>
                      <a:pt x="82" y="22"/>
                    </a:cubicBezTo>
                    <a:cubicBezTo>
                      <a:pt x="80" y="21"/>
                      <a:pt x="80" y="21"/>
                      <a:pt x="80" y="21"/>
                    </a:cubicBezTo>
                    <a:cubicBezTo>
                      <a:pt x="80" y="21"/>
                      <a:pt x="79" y="20"/>
                      <a:pt x="78" y="20"/>
                    </a:cubicBezTo>
                    <a:cubicBezTo>
                      <a:pt x="78" y="19"/>
                      <a:pt x="77" y="18"/>
                      <a:pt x="77" y="18"/>
                    </a:cubicBezTo>
                    <a:cubicBezTo>
                      <a:pt x="76" y="17"/>
                      <a:pt x="76" y="17"/>
                      <a:pt x="76" y="16"/>
                    </a:cubicBezTo>
                    <a:cubicBezTo>
                      <a:pt x="74" y="15"/>
                      <a:pt x="74" y="15"/>
                      <a:pt x="74" y="15"/>
                    </a:cubicBezTo>
                    <a:cubicBezTo>
                      <a:pt x="74" y="14"/>
                      <a:pt x="73" y="13"/>
                      <a:pt x="72" y="13"/>
                    </a:cubicBezTo>
                    <a:cubicBezTo>
                      <a:pt x="71" y="13"/>
                      <a:pt x="71" y="13"/>
                      <a:pt x="70" y="13"/>
                    </a:cubicBezTo>
                    <a:cubicBezTo>
                      <a:pt x="69" y="13"/>
                      <a:pt x="69" y="13"/>
                      <a:pt x="69" y="13"/>
                    </a:cubicBezTo>
                    <a:cubicBezTo>
                      <a:pt x="65" y="12"/>
                      <a:pt x="65" y="12"/>
                      <a:pt x="65" y="12"/>
                    </a:cubicBezTo>
                    <a:cubicBezTo>
                      <a:pt x="64" y="12"/>
                      <a:pt x="64" y="12"/>
                      <a:pt x="64" y="12"/>
                    </a:cubicBezTo>
                    <a:cubicBezTo>
                      <a:pt x="64" y="12"/>
                      <a:pt x="63" y="12"/>
                      <a:pt x="63" y="12"/>
                    </a:cubicBezTo>
                    <a:cubicBezTo>
                      <a:pt x="62" y="12"/>
                      <a:pt x="61" y="12"/>
                      <a:pt x="60" y="12"/>
                    </a:cubicBezTo>
                    <a:cubicBezTo>
                      <a:pt x="60" y="12"/>
                      <a:pt x="58" y="12"/>
                      <a:pt x="58" y="12"/>
                    </a:cubicBezTo>
                    <a:cubicBezTo>
                      <a:pt x="57" y="12"/>
                      <a:pt x="56" y="12"/>
                      <a:pt x="56" y="13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4"/>
                      <a:pt x="55" y="14"/>
                      <a:pt x="55" y="14"/>
                    </a:cubicBezTo>
                    <a:cubicBezTo>
                      <a:pt x="55" y="15"/>
                      <a:pt x="55" y="15"/>
                      <a:pt x="55" y="15"/>
                    </a:cubicBezTo>
                    <a:cubicBezTo>
                      <a:pt x="52" y="15"/>
                      <a:pt x="52" y="15"/>
                      <a:pt x="52" y="15"/>
                    </a:cubicBezTo>
                    <a:cubicBezTo>
                      <a:pt x="49" y="15"/>
                      <a:pt x="49" y="16"/>
                      <a:pt x="48" y="17"/>
                    </a:cubicBezTo>
                    <a:cubicBezTo>
                      <a:pt x="48" y="17"/>
                      <a:pt x="48" y="18"/>
                      <a:pt x="47" y="18"/>
                    </a:cubicBezTo>
                    <a:cubicBezTo>
                      <a:pt x="45" y="18"/>
                      <a:pt x="45" y="19"/>
                      <a:pt x="45" y="20"/>
                    </a:cubicBezTo>
                    <a:cubicBezTo>
                      <a:pt x="45" y="20"/>
                      <a:pt x="45" y="20"/>
                      <a:pt x="45" y="20"/>
                    </a:cubicBezTo>
                    <a:cubicBezTo>
                      <a:pt x="44" y="20"/>
                      <a:pt x="43" y="20"/>
                      <a:pt x="42" y="20"/>
                    </a:cubicBezTo>
                    <a:cubicBezTo>
                      <a:pt x="41" y="19"/>
                      <a:pt x="41" y="19"/>
                      <a:pt x="40" y="19"/>
                    </a:cubicBezTo>
                    <a:cubicBezTo>
                      <a:pt x="40" y="19"/>
                      <a:pt x="40" y="19"/>
                      <a:pt x="40" y="19"/>
                    </a:cubicBezTo>
                    <a:cubicBezTo>
                      <a:pt x="39" y="18"/>
                      <a:pt x="39" y="18"/>
                      <a:pt x="39" y="18"/>
                    </a:cubicBezTo>
                    <a:cubicBezTo>
                      <a:pt x="38" y="17"/>
                      <a:pt x="38" y="17"/>
                      <a:pt x="38" y="17"/>
                    </a:cubicBezTo>
                    <a:cubicBezTo>
                      <a:pt x="39" y="13"/>
                      <a:pt x="39" y="13"/>
                      <a:pt x="39" y="13"/>
                    </a:cubicBezTo>
                    <a:cubicBezTo>
                      <a:pt x="39" y="12"/>
                      <a:pt x="39" y="11"/>
                      <a:pt x="39" y="11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0" y="10"/>
                      <a:pt x="40" y="10"/>
                    </a:cubicBezTo>
                    <a:cubicBezTo>
                      <a:pt x="40" y="10"/>
                      <a:pt x="41" y="8"/>
                      <a:pt x="42" y="6"/>
                    </a:cubicBezTo>
                    <a:cubicBezTo>
                      <a:pt x="42" y="5"/>
                      <a:pt x="42" y="5"/>
                      <a:pt x="42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4"/>
                      <a:pt x="41" y="4"/>
                      <a:pt x="41" y="4"/>
                    </a:cubicBezTo>
                    <a:cubicBezTo>
                      <a:pt x="41" y="1"/>
                      <a:pt x="41" y="1"/>
                      <a:pt x="41" y="1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27" y="3"/>
                      <a:pt x="27" y="3"/>
                      <a:pt x="27" y="3"/>
                    </a:cubicBezTo>
                    <a:cubicBezTo>
                      <a:pt x="26" y="5"/>
                      <a:pt x="26" y="5"/>
                      <a:pt x="26" y="5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3" y="9"/>
                      <a:pt x="23" y="9"/>
                      <a:pt x="23" y="9"/>
                    </a:cubicBezTo>
                    <a:cubicBezTo>
                      <a:pt x="21" y="11"/>
                      <a:pt x="21" y="11"/>
                      <a:pt x="21" y="11"/>
                    </a:cubicBezTo>
                    <a:cubicBezTo>
                      <a:pt x="20" y="13"/>
                      <a:pt x="20" y="13"/>
                      <a:pt x="20" y="13"/>
                    </a:cubicBezTo>
                    <a:cubicBezTo>
                      <a:pt x="20" y="15"/>
                      <a:pt x="20" y="15"/>
                      <a:pt x="20" y="15"/>
                    </a:cubicBezTo>
                    <a:cubicBezTo>
                      <a:pt x="19" y="15"/>
                      <a:pt x="19" y="15"/>
                      <a:pt x="19" y="15"/>
                    </a:cubicBezTo>
                    <a:cubicBezTo>
                      <a:pt x="17" y="14"/>
                      <a:pt x="17" y="14"/>
                      <a:pt x="17" y="14"/>
                    </a:cubicBezTo>
                    <a:cubicBezTo>
                      <a:pt x="15" y="13"/>
                      <a:pt x="15" y="13"/>
                      <a:pt x="14" y="13"/>
                    </a:cubicBezTo>
                    <a:cubicBezTo>
                      <a:pt x="14" y="13"/>
                      <a:pt x="14" y="13"/>
                      <a:pt x="14" y="13"/>
                    </a:cubicBezTo>
                    <a:cubicBezTo>
                      <a:pt x="13" y="12"/>
                      <a:pt x="13" y="12"/>
                      <a:pt x="13" y="12"/>
                    </a:cubicBezTo>
                    <a:cubicBezTo>
                      <a:pt x="11" y="12"/>
                      <a:pt x="11" y="12"/>
                      <a:pt x="11" y="12"/>
                    </a:cubicBezTo>
                    <a:cubicBezTo>
                      <a:pt x="8" y="12"/>
                      <a:pt x="8" y="12"/>
                      <a:pt x="8" y="12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6" y="18"/>
                      <a:pt x="6" y="18"/>
                      <a:pt x="6" y="18"/>
                    </a:cubicBezTo>
                    <a:cubicBezTo>
                      <a:pt x="6" y="17"/>
                      <a:pt x="6" y="17"/>
                      <a:pt x="6" y="17"/>
                    </a:cubicBezTo>
                    <a:cubicBezTo>
                      <a:pt x="2" y="17"/>
                      <a:pt x="2" y="17"/>
                      <a:pt x="2" y="17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6"/>
                      <a:pt x="0" y="26"/>
                      <a:pt x="0" y="26"/>
                    </a:cubicBezTo>
                    <a:cubicBezTo>
                      <a:pt x="12" y="30"/>
                      <a:pt x="24" y="32"/>
                      <a:pt x="38" y="32"/>
                    </a:cubicBezTo>
                    <a:cubicBezTo>
                      <a:pt x="54" y="32"/>
                      <a:pt x="69" y="29"/>
                      <a:pt x="83" y="24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1" name="Freeform 98"/>
              <p:cNvSpPr/>
              <p:nvPr/>
            </p:nvSpPr>
            <p:spPr bwMode="auto">
              <a:xfrm>
                <a:off x="3564" y="1898"/>
                <a:ext cx="571" cy="574"/>
              </a:xfrm>
              <a:custGeom>
                <a:gdLst>
                  <a:gd fmla="*/ 212 w 240" name="T0"/>
                  <a:gd fmla="*/ 209 h 241" name="T1"/>
                  <a:gd fmla="*/ 211 w 240" name="T2"/>
                  <a:gd fmla="*/ 195 h 241" name="T3"/>
                  <a:gd fmla="*/ 222 w 240" name="T4"/>
                  <a:gd fmla="*/ 184 h 241" name="T5"/>
                  <a:gd fmla="*/ 229 w 240" name="T6"/>
                  <a:gd fmla="*/ 166 h 241" name="T7"/>
                  <a:gd fmla="*/ 236 w 240" name="T8"/>
                  <a:gd fmla="*/ 156 h 241" name="T9"/>
                  <a:gd fmla="*/ 240 w 240" name="T10"/>
                  <a:gd fmla="*/ 147 h 241" name="T11"/>
                  <a:gd fmla="*/ 237 w 240" name="T12"/>
                  <a:gd fmla="*/ 135 h 241" name="T13"/>
                  <a:gd fmla="*/ 224 w 240" name="T14"/>
                  <a:gd fmla="*/ 118 h 241" name="T15"/>
                  <a:gd fmla="*/ 217 w 240" name="T16"/>
                  <a:gd fmla="*/ 106 h 241" name="T17"/>
                  <a:gd fmla="*/ 210 w 240" name="T18"/>
                  <a:gd fmla="*/ 97 h 241" name="T19"/>
                  <a:gd fmla="*/ 209 w 240" name="T20"/>
                  <a:gd fmla="*/ 83 h 241" name="T21"/>
                  <a:gd fmla="*/ 215 w 240" name="T22"/>
                  <a:gd fmla="*/ 61 h 241" name="T23"/>
                  <a:gd fmla="*/ 212 w 240" name="T24"/>
                  <a:gd fmla="*/ 54 h 241" name="T25"/>
                  <a:gd fmla="*/ 204 w 240" name="T26"/>
                  <a:gd fmla="*/ 37 h 241" name="T27"/>
                  <a:gd fmla="*/ 194 w 240" name="T28"/>
                  <a:gd fmla="*/ 31 h 241" name="T29"/>
                  <a:gd fmla="*/ 149 w 240" name="T30"/>
                  <a:gd fmla="*/ 0 h 241" name="T31"/>
                  <a:gd fmla="*/ 138 w 240" name="T32"/>
                  <a:gd fmla="*/ 3 h 241" name="T33"/>
                  <a:gd fmla="*/ 136 w 240" name="T34"/>
                  <a:gd fmla="*/ 12 h 241" name="T35"/>
                  <a:gd fmla="*/ 118 w 240" name="T36"/>
                  <a:gd fmla="*/ 15 h 241" name="T37"/>
                  <a:gd fmla="*/ 100 w 240" name="T38"/>
                  <a:gd fmla="*/ 29 h 241" name="T39"/>
                  <a:gd fmla="*/ 94 w 240" name="T40"/>
                  <a:gd fmla="*/ 41 h 241" name="T41"/>
                  <a:gd fmla="*/ 114 w 240" name="T42"/>
                  <a:gd fmla="*/ 45 h 241" name="T43"/>
                  <a:gd fmla="*/ 95 w 240" name="T44"/>
                  <a:gd fmla="*/ 55 h 241" name="T45"/>
                  <a:gd fmla="*/ 82 w 240" name="T46"/>
                  <a:gd fmla="*/ 49 h 241" name="T47"/>
                  <a:gd fmla="*/ 74 w 240" name="T48"/>
                  <a:gd fmla="*/ 53 h 241" name="T49"/>
                  <a:gd fmla="*/ 85 w 240" name="T50"/>
                  <a:gd fmla="*/ 63 h 241" name="T51"/>
                  <a:gd fmla="*/ 96 w 240" name="T52"/>
                  <a:gd fmla="*/ 57 h 241" name="T53"/>
                  <a:gd fmla="*/ 121 w 240" name="T54"/>
                  <a:gd fmla="*/ 58 h 241" name="T55"/>
                  <a:gd fmla="*/ 139 w 240" name="T56"/>
                  <a:gd fmla="*/ 70 h 241" name="T57"/>
                  <a:gd fmla="*/ 149 w 240" name="T58"/>
                  <a:gd fmla="*/ 83 h 241" name="T59"/>
                  <a:gd fmla="*/ 175 w 240" name="T60"/>
                  <a:gd fmla="*/ 93 h 241" name="T61"/>
                  <a:gd fmla="*/ 172 w 240" name="T62"/>
                  <a:gd fmla="*/ 114 h 241" name="T63"/>
                  <a:gd fmla="*/ 158 w 240" name="T64"/>
                  <a:gd fmla="*/ 139 h 241" name="T65"/>
                  <a:gd fmla="*/ 144 w 240" name="T66"/>
                  <a:gd fmla="*/ 156 h 241" name="T67"/>
                  <a:gd fmla="*/ 131 w 240" name="T68"/>
                  <a:gd fmla="*/ 171 h 241" name="T69"/>
                  <a:gd fmla="*/ 125 w 240" name="T70"/>
                  <a:gd fmla="*/ 180 h 241" name="T71"/>
                  <a:gd fmla="*/ 121 w 240" name="T72"/>
                  <a:gd fmla="*/ 189 h 241" name="T73"/>
                  <a:gd fmla="*/ 112 w 240" name="T74"/>
                  <a:gd fmla="*/ 199 h 241" name="T75"/>
                  <a:gd fmla="*/ 103 w 240" name="T76"/>
                  <a:gd fmla="*/ 188 h 241" name="T77"/>
                  <a:gd fmla="*/ 100 w 240" name="T78"/>
                  <a:gd fmla="*/ 170 h 241" name="T79"/>
                  <a:gd fmla="*/ 100 w 240" name="T80"/>
                  <a:gd fmla="*/ 147 h 241" name="T81"/>
                  <a:gd fmla="*/ 88 w 240" name="T82"/>
                  <a:gd fmla="*/ 120 h 241" name="T83"/>
                  <a:gd fmla="*/ 79 w 240" name="T84"/>
                  <a:gd fmla="*/ 102 h 241" name="T85"/>
                  <a:gd fmla="*/ 85 w 240" name="T86"/>
                  <a:gd fmla="*/ 77 h 241" name="T87"/>
                  <a:gd fmla="*/ 70 w 240" name="T88"/>
                  <a:gd fmla="*/ 73 h 241" name="T89"/>
                  <a:gd fmla="*/ 54 w 240" name="T90"/>
                  <a:gd fmla="*/ 62 h 241" name="T91"/>
                  <a:gd fmla="*/ 33 w 240" name="T92"/>
                  <a:gd fmla="*/ 38 h 241" name="T93"/>
                  <a:gd fmla="*/ 93 w 240" name="T94"/>
                  <a:gd fmla="*/ 232 h 241" name="T95"/>
                  <a:gd fmla="*/ 101 w 240" name="T96"/>
                  <a:gd fmla="*/ 228 h 241" name="T97"/>
                  <a:gd fmla="*/ 108 w 240" name="T98"/>
                  <a:gd fmla="*/ 226 h 241" name="T99"/>
                  <a:gd fmla="*/ 121 w 240" name="T100"/>
                  <a:gd fmla="*/ 215 h 241" name="T101"/>
                  <a:gd fmla="*/ 129 w 240" name="T102"/>
                  <a:gd fmla="*/ 221 h 241" name="T103"/>
                  <a:gd fmla="*/ 126 w 240" name="T104"/>
                  <a:gd fmla="*/ 233 h 241" name="T105"/>
                  <a:gd fmla="*/ 134 w 240" name="T106"/>
                  <a:gd fmla="*/ 233 h 241" name="T107"/>
                  <a:gd fmla="*/ 143 w 240" name="T108"/>
                  <a:gd fmla="*/ 228 h 241" name="T109"/>
                  <a:gd fmla="*/ 156 w 240" name="T110"/>
                  <a:gd fmla="*/ 228 h 241" name="T111"/>
                  <a:gd fmla="*/ 165 w 240" name="T112"/>
                  <a:gd fmla="*/ 235 h 241" name="T1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b="b" l="0" r="r" t="0"/>
                <a:pathLst>
                  <a:path h="241" w="240">
                    <a:moveTo>
                      <a:pt x="171" y="239"/>
                    </a:moveTo>
                    <a:cubicBezTo>
                      <a:pt x="186" y="232"/>
                      <a:pt x="201" y="223"/>
                      <a:pt x="213" y="211"/>
                    </a:cubicBezTo>
                    <a:cubicBezTo>
                      <a:pt x="213" y="211"/>
                      <a:pt x="213" y="211"/>
                      <a:pt x="213" y="211"/>
                    </a:cubicBezTo>
                    <a:cubicBezTo>
                      <a:pt x="213" y="210"/>
                      <a:pt x="213" y="210"/>
                      <a:pt x="213" y="210"/>
                    </a:cubicBezTo>
                    <a:cubicBezTo>
                      <a:pt x="212" y="210"/>
                      <a:pt x="212" y="210"/>
                      <a:pt x="212" y="210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9"/>
                      <a:pt x="212" y="209"/>
                    </a:cubicBezTo>
                    <a:cubicBezTo>
                      <a:pt x="212" y="209"/>
                      <a:pt x="212" y="208"/>
                      <a:pt x="212" y="207"/>
                    </a:cubicBezTo>
                    <a:cubicBezTo>
                      <a:pt x="211" y="206"/>
                      <a:pt x="211" y="206"/>
                      <a:pt x="211" y="206"/>
                    </a:cubicBezTo>
                    <a:cubicBezTo>
                      <a:pt x="210" y="206"/>
                      <a:pt x="210" y="206"/>
                      <a:pt x="210" y="206"/>
                    </a:cubicBezTo>
                    <a:cubicBezTo>
                      <a:pt x="210" y="195"/>
                      <a:pt x="210" y="195"/>
                      <a:pt x="210" y="195"/>
                    </a:cubicBezTo>
                    <a:cubicBezTo>
                      <a:pt x="211" y="195"/>
                      <a:pt x="211" y="195"/>
                      <a:pt x="211" y="195"/>
                    </a:cubicBezTo>
                    <a:cubicBezTo>
                      <a:pt x="212" y="194"/>
                      <a:pt x="216" y="193"/>
                      <a:pt x="217" y="192"/>
                    </a:cubicBezTo>
                    <a:cubicBezTo>
                      <a:pt x="217" y="192"/>
                      <a:pt x="218" y="192"/>
                      <a:pt x="218" y="191"/>
                    </a:cubicBezTo>
                    <a:cubicBezTo>
                      <a:pt x="218" y="191"/>
                      <a:pt x="218" y="190"/>
                      <a:pt x="218" y="190"/>
                    </a:cubicBezTo>
                    <a:cubicBezTo>
                      <a:pt x="219" y="189"/>
                      <a:pt x="219" y="188"/>
                      <a:pt x="220" y="188"/>
                    </a:cubicBezTo>
                    <a:cubicBezTo>
                      <a:pt x="220" y="188"/>
                      <a:pt x="220" y="188"/>
                      <a:pt x="220" y="187"/>
                    </a:cubicBezTo>
                    <a:cubicBezTo>
                      <a:pt x="220" y="185"/>
                      <a:pt x="221" y="185"/>
                      <a:pt x="222" y="184"/>
                    </a:cubicBezTo>
                    <a:cubicBezTo>
                      <a:pt x="222" y="184"/>
                      <a:pt x="222" y="184"/>
                      <a:pt x="223" y="183"/>
                    </a:cubicBezTo>
                    <a:cubicBezTo>
                      <a:pt x="224" y="182"/>
                      <a:pt x="225" y="181"/>
                      <a:pt x="225" y="181"/>
                    </a:cubicBezTo>
                    <a:cubicBezTo>
                      <a:pt x="228" y="177"/>
                      <a:pt x="228" y="177"/>
                      <a:pt x="228" y="177"/>
                    </a:cubicBezTo>
                    <a:cubicBezTo>
                      <a:pt x="228" y="176"/>
                      <a:pt x="228" y="175"/>
                      <a:pt x="228" y="172"/>
                    </a:cubicBezTo>
                    <a:cubicBezTo>
                      <a:pt x="228" y="167"/>
                      <a:pt x="228" y="167"/>
                      <a:pt x="228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6"/>
                      <a:pt x="229" y="166"/>
                      <a:pt x="229" y="166"/>
                    </a:cubicBezTo>
                    <a:cubicBezTo>
                      <a:pt x="229" y="165"/>
                      <a:pt x="229" y="164"/>
                      <a:pt x="229" y="164"/>
                    </a:cubicBezTo>
                    <a:cubicBezTo>
                      <a:pt x="229" y="163"/>
                      <a:pt x="230" y="162"/>
                      <a:pt x="230" y="162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2" y="160"/>
                      <a:pt x="232" y="160"/>
                    </a:cubicBezTo>
                    <a:cubicBezTo>
                      <a:pt x="232" y="160"/>
                      <a:pt x="234" y="158"/>
                      <a:pt x="236" y="156"/>
                    </a:cubicBezTo>
                    <a:cubicBezTo>
                      <a:pt x="236" y="155"/>
                      <a:pt x="236" y="155"/>
                      <a:pt x="236" y="155"/>
                    </a:cubicBezTo>
                    <a:cubicBezTo>
                      <a:pt x="237" y="154"/>
                      <a:pt x="237" y="154"/>
                      <a:pt x="237" y="154"/>
                    </a:cubicBezTo>
                    <a:cubicBezTo>
                      <a:pt x="238" y="153"/>
                      <a:pt x="238" y="152"/>
                      <a:pt x="238" y="152"/>
                    </a:cubicBezTo>
                    <a:cubicBezTo>
                      <a:pt x="238" y="153"/>
                      <a:pt x="238" y="153"/>
                      <a:pt x="238" y="153"/>
                    </a:cubicBezTo>
                    <a:cubicBezTo>
                      <a:pt x="238" y="152"/>
                      <a:pt x="238" y="152"/>
                      <a:pt x="238" y="152"/>
                    </a:cubicBezTo>
                    <a:cubicBezTo>
                      <a:pt x="238" y="151"/>
                      <a:pt x="240" y="148"/>
                      <a:pt x="240" y="147"/>
                    </a:cubicBezTo>
                    <a:cubicBezTo>
                      <a:pt x="240" y="146"/>
                      <a:pt x="240" y="146"/>
                      <a:pt x="240" y="146"/>
                    </a:cubicBezTo>
                    <a:cubicBezTo>
                      <a:pt x="238" y="145"/>
                      <a:pt x="238" y="145"/>
                      <a:pt x="238" y="145"/>
                    </a:cubicBezTo>
                    <a:cubicBezTo>
                      <a:pt x="236" y="144"/>
                      <a:pt x="236" y="144"/>
                      <a:pt x="236" y="144"/>
                    </a:cubicBezTo>
                    <a:cubicBezTo>
                      <a:pt x="237" y="139"/>
                      <a:pt x="237" y="139"/>
                      <a:pt x="237" y="139"/>
                    </a:cubicBezTo>
                    <a:cubicBezTo>
                      <a:pt x="237" y="137"/>
                      <a:pt x="237" y="136"/>
                      <a:pt x="237" y="135"/>
                    </a:cubicBezTo>
                    <a:cubicBezTo>
                      <a:pt x="237" y="135"/>
                      <a:pt x="237" y="135"/>
                      <a:pt x="237" y="135"/>
                    </a:cubicBezTo>
                    <a:cubicBezTo>
                      <a:pt x="238" y="131"/>
                      <a:pt x="238" y="131"/>
                      <a:pt x="238" y="131"/>
                    </a:cubicBezTo>
                    <a:cubicBezTo>
                      <a:pt x="238" y="129"/>
                      <a:pt x="237" y="124"/>
                      <a:pt x="237" y="123"/>
                    </a:cubicBezTo>
                    <a:cubicBezTo>
                      <a:pt x="237" y="123"/>
                      <a:pt x="237" y="122"/>
                      <a:pt x="237" y="121"/>
                    </a:cubicBezTo>
                    <a:cubicBezTo>
                      <a:pt x="235" y="121"/>
                      <a:pt x="235" y="121"/>
                      <a:pt x="235" y="121"/>
                    </a:cubicBezTo>
                    <a:cubicBezTo>
                      <a:pt x="234" y="121"/>
                      <a:pt x="229" y="119"/>
                      <a:pt x="228" y="119"/>
                    </a:cubicBezTo>
                    <a:cubicBezTo>
                      <a:pt x="224" y="118"/>
                      <a:pt x="224" y="118"/>
                      <a:pt x="224" y="118"/>
                    </a:cubicBezTo>
                    <a:cubicBezTo>
                      <a:pt x="221" y="117"/>
                      <a:pt x="221" y="117"/>
                      <a:pt x="221" y="117"/>
                    </a:cubicBezTo>
                    <a:cubicBezTo>
                      <a:pt x="221" y="117"/>
                      <a:pt x="221" y="114"/>
                      <a:pt x="221" y="114"/>
                    </a:cubicBezTo>
                    <a:cubicBezTo>
                      <a:pt x="221" y="113"/>
                      <a:pt x="220" y="113"/>
                      <a:pt x="220" y="112"/>
                    </a:cubicBezTo>
                    <a:cubicBezTo>
                      <a:pt x="219" y="111"/>
                      <a:pt x="219" y="110"/>
                      <a:pt x="219" y="110"/>
                    </a:cubicBezTo>
                    <a:cubicBezTo>
                      <a:pt x="218" y="109"/>
                      <a:pt x="218" y="109"/>
                      <a:pt x="217" y="108"/>
                    </a:cubicBezTo>
                    <a:cubicBezTo>
                      <a:pt x="217" y="107"/>
                      <a:pt x="217" y="106"/>
                      <a:pt x="217" y="106"/>
                    </a:cubicBezTo>
                    <a:cubicBezTo>
                      <a:pt x="217" y="106"/>
                      <a:pt x="217" y="105"/>
                      <a:pt x="216" y="105"/>
                    </a:cubicBezTo>
                    <a:cubicBezTo>
                      <a:pt x="216" y="105"/>
                      <a:pt x="215" y="104"/>
                      <a:pt x="215" y="103"/>
                    </a:cubicBezTo>
                    <a:cubicBezTo>
                      <a:pt x="215" y="103"/>
                      <a:pt x="215" y="103"/>
                      <a:pt x="215" y="102"/>
                    </a:cubicBezTo>
                    <a:cubicBezTo>
                      <a:pt x="215" y="102"/>
                      <a:pt x="214" y="102"/>
                      <a:pt x="214" y="102"/>
                    </a:cubicBezTo>
                    <a:cubicBezTo>
                      <a:pt x="214" y="101"/>
                      <a:pt x="213" y="100"/>
                      <a:pt x="213" y="100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7"/>
                      <a:pt x="210" y="97"/>
                    </a:cubicBezTo>
                    <a:cubicBezTo>
                      <a:pt x="210" y="97"/>
                      <a:pt x="210" y="95"/>
                      <a:pt x="209" y="91"/>
                    </a:cubicBezTo>
                    <a:cubicBezTo>
                      <a:pt x="209" y="90"/>
                      <a:pt x="209" y="90"/>
                      <a:pt x="209" y="90"/>
                    </a:cubicBezTo>
                    <a:cubicBezTo>
                      <a:pt x="209" y="90"/>
                      <a:pt x="209" y="89"/>
                      <a:pt x="209" y="89"/>
                    </a:cubicBezTo>
                    <a:cubicBezTo>
                      <a:pt x="209" y="88"/>
                      <a:pt x="208" y="87"/>
                      <a:pt x="208" y="86"/>
                    </a:cubicBezTo>
                    <a:cubicBezTo>
                      <a:pt x="209" y="85"/>
                      <a:pt x="209" y="83"/>
                      <a:pt x="209" y="83"/>
                    </a:cubicBezTo>
                    <a:cubicBezTo>
                      <a:pt x="209" y="82"/>
                      <a:pt x="210" y="80"/>
                      <a:pt x="209" y="79"/>
                    </a:cubicBezTo>
                    <a:cubicBezTo>
                      <a:pt x="209" y="77"/>
                      <a:pt x="209" y="76"/>
                      <a:pt x="210" y="75"/>
                    </a:cubicBezTo>
                    <a:cubicBezTo>
                      <a:pt x="211" y="68"/>
                      <a:pt x="211" y="68"/>
                      <a:pt x="211" y="68"/>
                    </a:cubicBezTo>
                    <a:cubicBezTo>
                      <a:pt x="211" y="65"/>
                      <a:pt x="212" y="64"/>
                      <a:pt x="213" y="64"/>
                    </a:cubicBezTo>
                    <a:cubicBezTo>
                      <a:pt x="214" y="62"/>
                      <a:pt x="214" y="62"/>
                      <a:pt x="214" y="62"/>
                    </a:cubicBezTo>
                    <a:cubicBezTo>
                      <a:pt x="214" y="62"/>
                      <a:pt x="214" y="61"/>
                      <a:pt x="215" y="61"/>
                    </a:cubicBezTo>
                    <a:cubicBezTo>
                      <a:pt x="215" y="61"/>
                      <a:pt x="215" y="60"/>
                      <a:pt x="215" y="60"/>
                    </a:cubicBezTo>
                    <a:cubicBezTo>
                      <a:pt x="215" y="58"/>
                      <a:pt x="215" y="58"/>
                      <a:pt x="215" y="58"/>
                    </a:cubicBezTo>
                    <a:cubicBezTo>
                      <a:pt x="215" y="58"/>
                      <a:pt x="215" y="56"/>
                      <a:pt x="215" y="55"/>
                    </a:cubicBezTo>
                    <a:cubicBezTo>
                      <a:pt x="215" y="55"/>
                      <a:pt x="215" y="55"/>
                      <a:pt x="215" y="55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2" y="54"/>
                      <a:pt x="212" y="54"/>
                    </a:cubicBezTo>
                    <a:cubicBezTo>
                      <a:pt x="212" y="54"/>
                      <a:pt x="211" y="53"/>
                      <a:pt x="209" y="52"/>
                    </a:cubicBezTo>
                    <a:cubicBezTo>
                      <a:pt x="208" y="51"/>
                      <a:pt x="208" y="50"/>
                      <a:pt x="208" y="50"/>
                    </a:cubicBezTo>
                    <a:cubicBezTo>
                      <a:pt x="208" y="49"/>
                      <a:pt x="208" y="49"/>
                      <a:pt x="208" y="48"/>
                    </a:cubicBezTo>
                    <a:cubicBezTo>
                      <a:pt x="207" y="45"/>
                      <a:pt x="207" y="45"/>
                      <a:pt x="207" y="45"/>
                    </a:cubicBezTo>
                    <a:cubicBezTo>
                      <a:pt x="204" y="43"/>
                      <a:pt x="204" y="43"/>
                      <a:pt x="204" y="43"/>
                    </a:cubicBezTo>
                    <a:cubicBezTo>
                      <a:pt x="204" y="43"/>
                      <a:pt x="204" y="37"/>
                      <a:pt x="204" y="37"/>
                    </a:cubicBezTo>
                    <a:cubicBezTo>
                      <a:pt x="204" y="37"/>
                      <a:pt x="204" y="37"/>
                      <a:pt x="204" y="36"/>
                    </a:cubicBezTo>
                    <a:cubicBezTo>
                      <a:pt x="204" y="36"/>
                      <a:pt x="204" y="36"/>
                      <a:pt x="204" y="36"/>
                    </a:cubicBezTo>
                    <a:cubicBezTo>
                      <a:pt x="203" y="36"/>
                      <a:pt x="203" y="36"/>
                      <a:pt x="203" y="36"/>
                    </a:cubicBezTo>
                    <a:cubicBezTo>
                      <a:pt x="202" y="36"/>
                      <a:pt x="201" y="36"/>
                      <a:pt x="200" y="35"/>
                    </a:cubicBezTo>
                    <a:cubicBezTo>
                      <a:pt x="194" y="34"/>
                      <a:pt x="194" y="34"/>
                      <a:pt x="194" y="34"/>
                    </a:cubicBezTo>
                    <a:cubicBezTo>
                      <a:pt x="194" y="31"/>
                      <a:pt x="194" y="31"/>
                      <a:pt x="194" y="31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4" y="30"/>
                      <a:pt x="194" y="30"/>
                      <a:pt x="194" y="30"/>
                    </a:cubicBezTo>
                    <a:cubicBezTo>
                      <a:pt x="190" y="29"/>
                      <a:pt x="190" y="29"/>
                      <a:pt x="190" y="29"/>
                    </a:cubicBezTo>
                    <a:cubicBezTo>
                      <a:pt x="191" y="24"/>
                      <a:pt x="191" y="24"/>
                      <a:pt x="191" y="24"/>
                    </a:cubicBezTo>
                    <a:cubicBezTo>
                      <a:pt x="200" y="23"/>
                      <a:pt x="200" y="23"/>
                      <a:pt x="200" y="23"/>
                    </a:cubicBezTo>
                    <a:cubicBezTo>
                      <a:pt x="185" y="12"/>
                      <a:pt x="168" y="4"/>
                      <a:pt x="149" y="0"/>
                    </a:cubicBezTo>
                    <a:cubicBezTo>
                      <a:pt x="149" y="0"/>
                      <a:pt x="149" y="0"/>
                      <a:pt x="149" y="0"/>
                    </a:cubicBezTo>
                    <a:cubicBezTo>
                      <a:pt x="148" y="1"/>
                      <a:pt x="148" y="1"/>
                      <a:pt x="148" y="1"/>
                    </a:cubicBezTo>
                    <a:cubicBezTo>
                      <a:pt x="147" y="2"/>
                      <a:pt x="145" y="3"/>
                      <a:pt x="145" y="3"/>
                    </a:cubicBezTo>
                    <a:cubicBezTo>
                      <a:pt x="143" y="5"/>
                      <a:pt x="143" y="5"/>
                      <a:pt x="143" y="5"/>
                    </a:cubicBezTo>
                    <a:cubicBezTo>
                      <a:pt x="142" y="4"/>
                      <a:pt x="142" y="4"/>
                      <a:pt x="142" y="4"/>
                    </a:cubicBezTo>
                    <a:cubicBezTo>
                      <a:pt x="142" y="4"/>
                      <a:pt x="140" y="3"/>
                      <a:pt x="138" y="3"/>
                    </a:cubicBezTo>
                    <a:cubicBezTo>
                      <a:pt x="137" y="3"/>
                      <a:pt x="136" y="2"/>
                      <a:pt x="136" y="2"/>
                    </a:cubicBezTo>
                    <a:cubicBezTo>
                      <a:pt x="137" y="3"/>
                      <a:pt x="137" y="3"/>
                      <a:pt x="137" y="3"/>
                    </a:cubicBezTo>
                    <a:cubicBezTo>
                      <a:pt x="138" y="5"/>
                      <a:pt x="138" y="5"/>
                      <a:pt x="138" y="5"/>
                    </a:cubicBezTo>
                    <a:cubicBezTo>
                      <a:pt x="137" y="7"/>
                      <a:pt x="137" y="7"/>
                      <a:pt x="137" y="7"/>
                    </a:cubicBezTo>
                    <a:cubicBezTo>
                      <a:pt x="137" y="11"/>
                      <a:pt x="137" y="11"/>
                      <a:pt x="137" y="11"/>
                    </a:cubicBezTo>
                    <a:cubicBezTo>
                      <a:pt x="136" y="12"/>
                      <a:pt x="136" y="12"/>
                      <a:pt x="136" y="12"/>
                    </a:cubicBezTo>
                    <a:cubicBezTo>
                      <a:pt x="136" y="12"/>
                      <a:pt x="134" y="12"/>
                      <a:pt x="133" y="12"/>
                    </a:cubicBezTo>
                    <a:cubicBezTo>
                      <a:pt x="131" y="12"/>
                      <a:pt x="131" y="12"/>
                      <a:pt x="131" y="12"/>
                    </a:cubicBezTo>
                    <a:cubicBezTo>
                      <a:pt x="126" y="12"/>
                      <a:pt x="126" y="12"/>
                      <a:pt x="126" y="12"/>
                    </a:cubicBezTo>
                    <a:cubicBezTo>
                      <a:pt x="124" y="14"/>
                      <a:pt x="124" y="14"/>
                      <a:pt x="124" y="14"/>
                    </a:cubicBezTo>
                    <a:cubicBezTo>
                      <a:pt x="121" y="13"/>
                      <a:pt x="121" y="13"/>
                      <a:pt x="121" y="13"/>
                    </a:cubicBezTo>
                    <a:cubicBezTo>
                      <a:pt x="118" y="15"/>
                      <a:pt x="118" y="15"/>
                      <a:pt x="118" y="15"/>
                    </a:cubicBezTo>
                    <a:cubicBezTo>
                      <a:pt x="115" y="15"/>
                      <a:pt x="115" y="15"/>
                      <a:pt x="115" y="15"/>
                    </a:cubicBezTo>
                    <a:cubicBezTo>
                      <a:pt x="111" y="18"/>
                      <a:pt x="111" y="18"/>
                      <a:pt x="111" y="18"/>
                    </a:cubicBezTo>
                    <a:cubicBezTo>
                      <a:pt x="105" y="21"/>
                      <a:pt x="105" y="21"/>
                      <a:pt x="105" y="21"/>
                    </a:cubicBezTo>
                    <a:cubicBezTo>
                      <a:pt x="104" y="24"/>
                      <a:pt x="104" y="24"/>
                      <a:pt x="104" y="24"/>
                    </a:cubicBezTo>
                    <a:cubicBezTo>
                      <a:pt x="101" y="26"/>
                      <a:pt x="101" y="26"/>
                      <a:pt x="101" y="26"/>
                    </a:cubicBezTo>
                    <a:cubicBezTo>
                      <a:pt x="100" y="29"/>
                      <a:pt x="100" y="29"/>
                      <a:pt x="100" y="29"/>
                    </a:cubicBezTo>
                    <a:cubicBezTo>
                      <a:pt x="96" y="30"/>
                      <a:pt x="96" y="30"/>
                      <a:pt x="96" y="30"/>
                    </a:cubicBezTo>
                    <a:cubicBezTo>
                      <a:pt x="94" y="31"/>
                      <a:pt x="94" y="31"/>
                      <a:pt x="94" y="31"/>
                    </a:cubicBezTo>
                    <a:cubicBezTo>
                      <a:pt x="94" y="35"/>
                      <a:pt x="94" y="35"/>
                      <a:pt x="94" y="35"/>
                    </a:cubicBezTo>
                    <a:cubicBezTo>
                      <a:pt x="93" y="38"/>
                      <a:pt x="93" y="38"/>
                      <a:pt x="93" y="38"/>
                    </a:cubicBezTo>
                    <a:cubicBezTo>
                      <a:pt x="93" y="39"/>
                      <a:pt x="93" y="39"/>
                      <a:pt x="93" y="39"/>
                    </a:cubicBezTo>
                    <a:cubicBezTo>
                      <a:pt x="94" y="41"/>
                      <a:pt x="94" y="41"/>
                      <a:pt x="94" y="41"/>
                    </a:cubicBezTo>
                    <a:cubicBezTo>
                      <a:pt x="98" y="43"/>
                      <a:pt x="98" y="43"/>
                      <a:pt x="98" y="43"/>
                    </a:cubicBezTo>
                    <a:cubicBezTo>
                      <a:pt x="100" y="43"/>
                      <a:pt x="100" y="43"/>
                      <a:pt x="100" y="43"/>
                    </a:cubicBezTo>
                    <a:cubicBezTo>
                      <a:pt x="103" y="44"/>
                      <a:pt x="103" y="44"/>
                      <a:pt x="103" y="44"/>
                    </a:cubicBezTo>
                    <a:cubicBezTo>
                      <a:pt x="108" y="44"/>
                      <a:pt x="108" y="44"/>
                      <a:pt x="108" y="44"/>
                    </a:cubicBezTo>
                    <a:cubicBezTo>
                      <a:pt x="110" y="45"/>
                      <a:pt x="110" y="45"/>
                      <a:pt x="110" y="45"/>
                    </a:cubicBezTo>
                    <a:cubicBezTo>
                      <a:pt x="114" y="45"/>
                      <a:pt x="114" y="45"/>
                      <a:pt x="114" y="45"/>
                    </a:cubicBezTo>
                    <a:cubicBezTo>
                      <a:pt x="118" y="47"/>
                      <a:pt x="118" y="47"/>
                      <a:pt x="118" y="47"/>
                    </a:cubicBezTo>
                    <a:cubicBezTo>
                      <a:pt x="118" y="49"/>
                      <a:pt x="118" y="49"/>
                      <a:pt x="118" y="49"/>
                    </a:cubicBezTo>
                    <a:cubicBezTo>
                      <a:pt x="116" y="52"/>
                      <a:pt x="116" y="52"/>
                      <a:pt x="116" y="52"/>
                    </a:cubicBezTo>
                    <a:cubicBezTo>
                      <a:pt x="114" y="53"/>
                      <a:pt x="114" y="53"/>
                      <a:pt x="114" y="53"/>
                    </a:cubicBezTo>
                    <a:cubicBezTo>
                      <a:pt x="99" y="53"/>
                      <a:pt x="99" y="53"/>
                      <a:pt x="99" y="53"/>
                    </a:cubicBezTo>
                    <a:cubicBezTo>
                      <a:pt x="95" y="55"/>
                      <a:pt x="95" y="55"/>
                      <a:pt x="95" y="55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7" y="52"/>
                      <a:pt x="87" y="52"/>
                      <a:pt x="87" y="52"/>
                    </a:cubicBezTo>
                    <a:cubicBezTo>
                      <a:pt x="87" y="50"/>
                      <a:pt x="87" y="50"/>
                      <a:pt x="87" y="50"/>
                    </a:cubicBezTo>
                    <a:cubicBezTo>
                      <a:pt x="86" y="49"/>
                      <a:pt x="86" y="49"/>
                      <a:pt x="86" y="49"/>
                    </a:cubicBezTo>
                    <a:cubicBezTo>
                      <a:pt x="85" y="49"/>
                      <a:pt x="85" y="49"/>
                      <a:pt x="85" y="49"/>
                    </a:cubicBezTo>
                    <a:cubicBezTo>
                      <a:pt x="82" y="49"/>
                      <a:pt x="82" y="49"/>
                      <a:pt x="82" y="49"/>
                    </a:cubicBezTo>
                    <a:cubicBezTo>
                      <a:pt x="80" y="49"/>
                      <a:pt x="80" y="49"/>
                      <a:pt x="80" y="49"/>
                    </a:cubicBezTo>
                    <a:cubicBezTo>
                      <a:pt x="77" y="49"/>
                      <a:pt x="77" y="49"/>
                      <a:pt x="77" y="49"/>
                    </a:cubicBezTo>
                    <a:cubicBezTo>
                      <a:pt x="75" y="50"/>
                      <a:pt x="75" y="50"/>
                      <a:pt x="75" y="50"/>
                    </a:cubicBezTo>
                    <a:cubicBezTo>
                      <a:pt x="74" y="52"/>
                      <a:pt x="74" y="52"/>
                      <a:pt x="74" y="52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4" y="53"/>
                      <a:pt x="74" y="53"/>
                      <a:pt x="74" y="53"/>
                    </a:cubicBezTo>
                    <a:cubicBezTo>
                      <a:pt x="76" y="54"/>
                      <a:pt x="76" y="54"/>
                      <a:pt x="76" y="54"/>
                    </a:cubicBezTo>
                    <a:cubicBezTo>
                      <a:pt x="80" y="54"/>
                      <a:pt x="80" y="54"/>
                      <a:pt x="80" y="54"/>
                    </a:cubicBezTo>
                    <a:cubicBezTo>
                      <a:pt x="84" y="54"/>
                      <a:pt x="84" y="54"/>
                      <a:pt x="84" y="54"/>
                    </a:cubicBezTo>
                    <a:cubicBezTo>
                      <a:pt x="85" y="57"/>
                      <a:pt x="85" y="57"/>
                      <a:pt x="85" y="57"/>
                    </a:cubicBezTo>
                    <a:cubicBezTo>
                      <a:pt x="85" y="61"/>
                      <a:pt x="85" y="61"/>
                      <a:pt x="85" y="61"/>
                    </a:cubicBezTo>
                    <a:cubicBezTo>
                      <a:pt x="85" y="63"/>
                      <a:pt x="85" y="63"/>
                      <a:pt x="85" y="63"/>
                    </a:cubicBezTo>
                    <a:cubicBezTo>
                      <a:pt x="86" y="63"/>
                      <a:pt x="86" y="63"/>
                      <a:pt x="86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0" y="63"/>
                      <a:pt x="90" y="63"/>
                      <a:pt x="90" y="63"/>
                    </a:cubicBezTo>
                    <a:cubicBezTo>
                      <a:pt x="93" y="60"/>
                      <a:pt x="93" y="60"/>
                      <a:pt x="93" y="60"/>
                    </a:cubicBezTo>
                    <a:cubicBezTo>
                      <a:pt x="94" y="59"/>
                      <a:pt x="94" y="59"/>
                      <a:pt x="94" y="59"/>
                    </a:cubicBezTo>
                    <a:cubicBezTo>
                      <a:pt x="96" y="57"/>
                      <a:pt x="96" y="57"/>
                      <a:pt x="96" y="57"/>
                    </a:cubicBezTo>
                    <a:cubicBezTo>
                      <a:pt x="100" y="57"/>
                      <a:pt x="100" y="57"/>
                      <a:pt x="100" y="57"/>
                    </a:cubicBezTo>
                    <a:cubicBezTo>
                      <a:pt x="104" y="56"/>
                      <a:pt x="104" y="56"/>
                      <a:pt x="104" y="56"/>
                    </a:cubicBezTo>
                    <a:cubicBezTo>
                      <a:pt x="106" y="56"/>
                      <a:pt x="106" y="56"/>
                      <a:pt x="106" y="56"/>
                    </a:cubicBezTo>
                    <a:cubicBezTo>
                      <a:pt x="109" y="58"/>
                      <a:pt x="109" y="58"/>
                      <a:pt x="109" y="58"/>
                    </a:cubicBezTo>
                    <a:cubicBezTo>
                      <a:pt x="112" y="59"/>
                      <a:pt x="112" y="59"/>
                      <a:pt x="112" y="59"/>
                    </a:cubicBezTo>
                    <a:cubicBezTo>
                      <a:pt x="121" y="58"/>
                      <a:pt x="121" y="58"/>
                      <a:pt x="121" y="58"/>
                    </a:cubicBezTo>
                    <a:cubicBezTo>
                      <a:pt x="124" y="59"/>
                      <a:pt x="124" y="59"/>
                      <a:pt x="124" y="59"/>
                    </a:cubicBezTo>
                    <a:cubicBezTo>
                      <a:pt x="128" y="63"/>
                      <a:pt x="128" y="63"/>
                      <a:pt x="128" y="63"/>
                    </a:cubicBezTo>
                    <a:cubicBezTo>
                      <a:pt x="129" y="67"/>
                      <a:pt x="129" y="67"/>
                      <a:pt x="129" y="67"/>
                    </a:cubicBezTo>
                    <a:cubicBezTo>
                      <a:pt x="131" y="68"/>
                      <a:pt x="131" y="68"/>
                      <a:pt x="131" y="68"/>
                    </a:cubicBezTo>
                    <a:cubicBezTo>
                      <a:pt x="135" y="68"/>
                      <a:pt x="135" y="68"/>
                      <a:pt x="135" y="68"/>
                    </a:cubicBezTo>
                    <a:cubicBezTo>
                      <a:pt x="139" y="70"/>
                      <a:pt x="139" y="70"/>
                      <a:pt x="139" y="70"/>
                    </a:cubicBezTo>
                    <a:cubicBezTo>
                      <a:pt x="141" y="70"/>
                      <a:pt x="141" y="70"/>
                      <a:pt x="141" y="70"/>
                    </a:cubicBezTo>
                    <a:cubicBezTo>
                      <a:pt x="145" y="72"/>
                      <a:pt x="145" y="72"/>
                      <a:pt x="145" y="72"/>
                    </a:cubicBezTo>
                    <a:cubicBezTo>
                      <a:pt x="148" y="76"/>
                      <a:pt x="148" y="76"/>
                      <a:pt x="148" y="76"/>
                    </a:cubicBezTo>
                    <a:cubicBezTo>
                      <a:pt x="149" y="82"/>
                      <a:pt x="149" y="82"/>
                      <a:pt x="149" y="82"/>
                    </a:cubicBezTo>
                    <a:cubicBezTo>
                      <a:pt x="148" y="83"/>
                      <a:pt x="148" y="83"/>
                      <a:pt x="148" y="83"/>
                    </a:cubicBezTo>
                    <a:cubicBezTo>
                      <a:pt x="149" y="83"/>
                      <a:pt x="149" y="83"/>
                      <a:pt x="149" y="83"/>
                    </a:cubicBezTo>
                    <a:cubicBezTo>
                      <a:pt x="151" y="85"/>
                      <a:pt x="151" y="85"/>
                      <a:pt x="151" y="85"/>
                    </a:cubicBezTo>
                    <a:cubicBezTo>
                      <a:pt x="155" y="86"/>
                      <a:pt x="155" y="86"/>
                      <a:pt x="155" y="86"/>
                    </a:cubicBezTo>
                    <a:cubicBezTo>
                      <a:pt x="163" y="87"/>
                      <a:pt x="163" y="87"/>
                      <a:pt x="163" y="87"/>
                    </a:cubicBezTo>
                    <a:cubicBezTo>
                      <a:pt x="169" y="90"/>
                      <a:pt x="169" y="90"/>
                      <a:pt x="169" y="90"/>
                    </a:cubicBezTo>
                    <a:cubicBezTo>
                      <a:pt x="173" y="91"/>
                      <a:pt x="173" y="91"/>
                      <a:pt x="173" y="91"/>
                    </a:cubicBezTo>
                    <a:cubicBezTo>
                      <a:pt x="175" y="93"/>
                      <a:pt x="175" y="93"/>
                      <a:pt x="175" y="93"/>
                    </a:cubicBezTo>
                    <a:cubicBezTo>
                      <a:pt x="179" y="95"/>
                      <a:pt x="179" y="95"/>
                      <a:pt x="179" y="95"/>
                    </a:cubicBezTo>
                    <a:cubicBezTo>
                      <a:pt x="182" y="99"/>
                      <a:pt x="182" y="99"/>
                      <a:pt x="182" y="99"/>
                    </a:cubicBezTo>
                    <a:cubicBezTo>
                      <a:pt x="183" y="104"/>
                      <a:pt x="183" y="104"/>
                      <a:pt x="183" y="104"/>
                    </a:cubicBezTo>
                    <a:cubicBezTo>
                      <a:pt x="182" y="110"/>
                      <a:pt x="182" y="110"/>
                      <a:pt x="182" y="110"/>
                    </a:cubicBezTo>
                    <a:cubicBezTo>
                      <a:pt x="175" y="111"/>
                      <a:pt x="175" y="111"/>
                      <a:pt x="175" y="111"/>
                    </a:cubicBezTo>
                    <a:cubicBezTo>
                      <a:pt x="172" y="114"/>
                      <a:pt x="172" y="114"/>
                      <a:pt x="172" y="114"/>
                    </a:cubicBezTo>
                    <a:cubicBezTo>
                      <a:pt x="172" y="118"/>
                      <a:pt x="172" y="118"/>
                      <a:pt x="172" y="118"/>
                    </a:cubicBezTo>
                    <a:cubicBezTo>
                      <a:pt x="172" y="123"/>
                      <a:pt x="172" y="123"/>
                      <a:pt x="172" y="123"/>
                    </a:cubicBezTo>
                    <a:cubicBezTo>
                      <a:pt x="171" y="128"/>
                      <a:pt x="171" y="128"/>
                      <a:pt x="171" y="128"/>
                    </a:cubicBezTo>
                    <a:cubicBezTo>
                      <a:pt x="168" y="132"/>
                      <a:pt x="168" y="132"/>
                      <a:pt x="168" y="132"/>
                    </a:cubicBezTo>
                    <a:cubicBezTo>
                      <a:pt x="165" y="136"/>
                      <a:pt x="165" y="136"/>
                      <a:pt x="165" y="136"/>
                    </a:cubicBezTo>
                    <a:cubicBezTo>
                      <a:pt x="158" y="139"/>
                      <a:pt x="158" y="139"/>
                      <a:pt x="158" y="139"/>
                    </a:cubicBezTo>
                    <a:cubicBezTo>
                      <a:pt x="152" y="141"/>
                      <a:pt x="152" y="141"/>
                      <a:pt x="152" y="141"/>
                    </a:cubicBezTo>
                    <a:cubicBezTo>
                      <a:pt x="152" y="146"/>
                      <a:pt x="152" y="146"/>
                      <a:pt x="152" y="146"/>
                    </a:cubicBezTo>
                    <a:cubicBezTo>
                      <a:pt x="151" y="148"/>
                      <a:pt x="151" y="148"/>
                      <a:pt x="151" y="148"/>
                    </a:cubicBezTo>
                    <a:cubicBezTo>
                      <a:pt x="150" y="150"/>
                      <a:pt x="150" y="150"/>
                      <a:pt x="150" y="150"/>
                    </a:cubicBezTo>
                    <a:cubicBezTo>
                      <a:pt x="146" y="153"/>
                      <a:pt x="146" y="153"/>
                      <a:pt x="146" y="153"/>
                    </a:cubicBezTo>
                    <a:cubicBezTo>
                      <a:pt x="144" y="156"/>
                      <a:pt x="144" y="156"/>
                      <a:pt x="144" y="156"/>
                    </a:cubicBezTo>
                    <a:cubicBezTo>
                      <a:pt x="142" y="159"/>
                      <a:pt x="142" y="159"/>
                      <a:pt x="142" y="159"/>
                    </a:cubicBezTo>
                    <a:cubicBezTo>
                      <a:pt x="139" y="160"/>
                      <a:pt x="139" y="160"/>
                      <a:pt x="139" y="160"/>
                    </a:cubicBezTo>
                    <a:cubicBezTo>
                      <a:pt x="137" y="161"/>
                      <a:pt x="137" y="161"/>
                      <a:pt x="137" y="161"/>
                    </a:cubicBezTo>
                    <a:cubicBezTo>
                      <a:pt x="135" y="166"/>
                      <a:pt x="135" y="166"/>
                      <a:pt x="135" y="166"/>
                    </a:cubicBezTo>
                    <a:cubicBezTo>
                      <a:pt x="133" y="169"/>
                      <a:pt x="133" y="169"/>
                      <a:pt x="133" y="169"/>
                    </a:cubicBezTo>
                    <a:cubicBezTo>
                      <a:pt x="131" y="171"/>
                      <a:pt x="131" y="171"/>
                      <a:pt x="131" y="171"/>
                    </a:cubicBezTo>
                    <a:cubicBezTo>
                      <a:pt x="128" y="172"/>
                      <a:pt x="128" y="172"/>
                      <a:pt x="128" y="172"/>
                    </a:cubicBezTo>
                    <a:cubicBezTo>
                      <a:pt x="126" y="173"/>
                      <a:pt x="126" y="173"/>
                      <a:pt x="126" y="173"/>
                    </a:cubicBezTo>
                    <a:cubicBezTo>
                      <a:pt x="125" y="174"/>
                      <a:pt x="125" y="174"/>
                      <a:pt x="125" y="174"/>
                    </a:cubicBezTo>
                    <a:cubicBezTo>
                      <a:pt x="125" y="177"/>
                      <a:pt x="125" y="177"/>
                      <a:pt x="125" y="177"/>
                    </a:cubicBezTo>
                    <a:cubicBezTo>
                      <a:pt x="125" y="178"/>
                      <a:pt x="125" y="178"/>
                      <a:pt x="125" y="178"/>
                    </a:cubicBezTo>
                    <a:cubicBezTo>
                      <a:pt x="125" y="180"/>
                      <a:pt x="125" y="180"/>
                      <a:pt x="125" y="180"/>
                    </a:cubicBezTo>
                    <a:cubicBezTo>
                      <a:pt x="125" y="184"/>
                      <a:pt x="125" y="184"/>
                      <a:pt x="125" y="184"/>
                    </a:cubicBezTo>
                    <a:cubicBezTo>
                      <a:pt x="122" y="184"/>
                      <a:pt x="122" y="184"/>
                      <a:pt x="122" y="184"/>
                    </a:cubicBezTo>
                    <a:cubicBezTo>
                      <a:pt x="120" y="184"/>
                      <a:pt x="120" y="184"/>
                      <a:pt x="120" y="184"/>
                    </a:cubicBezTo>
                    <a:cubicBezTo>
                      <a:pt x="119" y="185"/>
                      <a:pt x="119" y="185"/>
                      <a:pt x="119" y="185"/>
                    </a:cubicBezTo>
                    <a:cubicBezTo>
                      <a:pt x="119" y="188"/>
                      <a:pt x="119" y="188"/>
                      <a:pt x="119" y="188"/>
                    </a:cubicBezTo>
                    <a:cubicBezTo>
                      <a:pt x="121" y="189"/>
                      <a:pt x="121" y="189"/>
                      <a:pt x="121" y="189"/>
                    </a:cubicBezTo>
                    <a:cubicBezTo>
                      <a:pt x="125" y="190"/>
                      <a:pt x="125" y="190"/>
                      <a:pt x="125" y="190"/>
                    </a:cubicBezTo>
                    <a:cubicBezTo>
                      <a:pt x="125" y="193"/>
                      <a:pt x="125" y="193"/>
                      <a:pt x="125" y="193"/>
                    </a:cubicBezTo>
                    <a:cubicBezTo>
                      <a:pt x="124" y="198"/>
                      <a:pt x="124" y="198"/>
                      <a:pt x="124" y="198"/>
                    </a:cubicBezTo>
                    <a:cubicBezTo>
                      <a:pt x="120" y="201"/>
                      <a:pt x="120" y="201"/>
                      <a:pt x="120" y="201"/>
                    </a:cubicBezTo>
                    <a:cubicBezTo>
                      <a:pt x="117" y="201"/>
                      <a:pt x="117" y="201"/>
                      <a:pt x="117" y="201"/>
                    </a:cubicBezTo>
                    <a:cubicBezTo>
                      <a:pt x="112" y="199"/>
                      <a:pt x="112" y="199"/>
                      <a:pt x="112" y="199"/>
                    </a:cubicBezTo>
                    <a:cubicBezTo>
                      <a:pt x="110" y="198"/>
                      <a:pt x="110" y="198"/>
                      <a:pt x="110" y="198"/>
                    </a:cubicBezTo>
                    <a:cubicBezTo>
                      <a:pt x="110" y="198"/>
                      <a:pt x="108" y="197"/>
                      <a:pt x="106" y="195"/>
                    </a:cubicBezTo>
                    <a:cubicBezTo>
                      <a:pt x="105" y="193"/>
                      <a:pt x="105" y="193"/>
                      <a:pt x="105" y="193"/>
                    </a:cubicBezTo>
                    <a:cubicBezTo>
                      <a:pt x="105" y="192"/>
                      <a:pt x="105" y="191"/>
                      <a:pt x="104" y="191"/>
                    </a:cubicBezTo>
                    <a:cubicBezTo>
                      <a:pt x="104" y="190"/>
                      <a:pt x="104" y="190"/>
                      <a:pt x="104" y="189"/>
                    </a:cubicBezTo>
                    <a:cubicBezTo>
                      <a:pt x="103" y="189"/>
                      <a:pt x="103" y="189"/>
                      <a:pt x="103" y="188"/>
                    </a:cubicBezTo>
                    <a:cubicBezTo>
                      <a:pt x="100" y="189"/>
                      <a:pt x="100" y="189"/>
                      <a:pt x="100" y="189"/>
                    </a:cubicBezTo>
                    <a:cubicBezTo>
                      <a:pt x="99" y="185"/>
                      <a:pt x="99" y="185"/>
                      <a:pt x="99" y="185"/>
                    </a:cubicBezTo>
                    <a:cubicBezTo>
                      <a:pt x="98" y="184"/>
                      <a:pt x="98" y="184"/>
                      <a:pt x="98" y="184"/>
                    </a:cubicBezTo>
                    <a:cubicBezTo>
                      <a:pt x="98" y="178"/>
                      <a:pt x="98" y="178"/>
                      <a:pt x="98" y="178"/>
                    </a:cubicBezTo>
                    <a:cubicBezTo>
                      <a:pt x="100" y="175"/>
                      <a:pt x="100" y="175"/>
                      <a:pt x="100" y="175"/>
                    </a:cubicBezTo>
                    <a:cubicBezTo>
                      <a:pt x="100" y="170"/>
                      <a:pt x="100" y="170"/>
                      <a:pt x="100" y="170"/>
                    </a:cubicBezTo>
                    <a:cubicBezTo>
                      <a:pt x="99" y="168"/>
                      <a:pt x="99" y="168"/>
                      <a:pt x="99" y="168"/>
                    </a:cubicBezTo>
                    <a:cubicBezTo>
                      <a:pt x="99" y="165"/>
                      <a:pt x="99" y="165"/>
                      <a:pt x="99" y="165"/>
                    </a:cubicBezTo>
                    <a:cubicBezTo>
                      <a:pt x="99" y="160"/>
                      <a:pt x="99" y="160"/>
                      <a:pt x="99" y="160"/>
                    </a:cubicBezTo>
                    <a:cubicBezTo>
                      <a:pt x="101" y="158"/>
                      <a:pt x="101" y="158"/>
                      <a:pt x="101" y="158"/>
                    </a:cubicBezTo>
                    <a:cubicBezTo>
                      <a:pt x="101" y="152"/>
                      <a:pt x="101" y="152"/>
                      <a:pt x="101" y="152"/>
                    </a:cubicBezTo>
                    <a:cubicBezTo>
                      <a:pt x="100" y="147"/>
                      <a:pt x="100" y="147"/>
                      <a:pt x="100" y="147"/>
                    </a:cubicBezTo>
                    <a:cubicBezTo>
                      <a:pt x="102" y="142"/>
                      <a:pt x="102" y="142"/>
                      <a:pt x="102" y="142"/>
                    </a:cubicBezTo>
                    <a:cubicBezTo>
                      <a:pt x="102" y="126"/>
                      <a:pt x="102" y="126"/>
                      <a:pt x="102" y="126"/>
                    </a:cubicBezTo>
                    <a:cubicBezTo>
                      <a:pt x="99" y="124"/>
                      <a:pt x="99" y="124"/>
                      <a:pt x="99" y="124"/>
                    </a:cubicBezTo>
                    <a:cubicBezTo>
                      <a:pt x="95" y="121"/>
                      <a:pt x="95" y="121"/>
                      <a:pt x="95" y="121"/>
                    </a:cubicBezTo>
                    <a:cubicBezTo>
                      <a:pt x="91" y="120"/>
                      <a:pt x="91" y="120"/>
                      <a:pt x="91" y="120"/>
                    </a:cubicBezTo>
                    <a:cubicBezTo>
                      <a:pt x="88" y="120"/>
                      <a:pt x="88" y="120"/>
                      <a:pt x="88" y="120"/>
                    </a:cubicBezTo>
                    <a:cubicBezTo>
                      <a:pt x="86" y="116"/>
                      <a:pt x="86" y="116"/>
                      <a:pt x="86" y="116"/>
                    </a:cubicBezTo>
                    <a:cubicBezTo>
                      <a:pt x="85" y="112"/>
                      <a:pt x="85" y="112"/>
                      <a:pt x="85" y="112"/>
                    </a:cubicBezTo>
                    <a:cubicBezTo>
                      <a:pt x="85" y="109"/>
                      <a:pt x="85" y="109"/>
                      <a:pt x="85" y="109"/>
                    </a:cubicBezTo>
                    <a:cubicBezTo>
                      <a:pt x="84" y="106"/>
                      <a:pt x="84" y="106"/>
                      <a:pt x="84" y="106"/>
                    </a:cubicBezTo>
                    <a:cubicBezTo>
                      <a:pt x="81" y="105"/>
                      <a:pt x="81" y="105"/>
                      <a:pt x="81" y="105"/>
                    </a:cubicBezTo>
                    <a:cubicBezTo>
                      <a:pt x="79" y="102"/>
                      <a:pt x="79" y="102"/>
                      <a:pt x="79" y="102"/>
                    </a:cubicBezTo>
                    <a:cubicBezTo>
                      <a:pt x="78" y="97"/>
                      <a:pt x="78" y="97"/>
                      <a:pt x="78" y="97"/>
                    </a:cubicBezTo>
                    <a:cubicBezTo>
                      <a:pt x="78" y="89"/>
                      <a:pt x="78" y="89"/>
                      <a:pt x="78" y="89"/>
                    </a:cubicBezTo>
                    <a:cubicBezTo>
                      <a:pt x="80" y="85"/>
                      <a:pt x="80" y="85"/>
                      <a:pt x="80" y="85"/>
                    </a:cubicBezTo>
                    <a:cubicBezTo>
                      <a:pt x="82" y="82"/>
                      <a:pt x="82" y="82"/>
                      <a:pt x="82" y="82"/>
                    </a:cubicBezTo>
                    <a:cubicBezTo>
                      <a:pt x="85" y="79"/>
                      <a:pt x="85" y="79"/>
                      <a:pt x="85" y="79"/>
                    </a:cubicBezTo>
                    <a:cubicBezTo>
                      <a:pt x="85" y="77"/>
                      <a:pt x="85" y="77"/>
                      <a:pt x="85" y="77"/>
                    </a:cubicBezTo>
                    <a:cubicBezTo>
                      <a:pt x="85" y="75"/>
                      <a:pt x="85" y="75"/>
                      <a:pt x="85" y="75"/>
                    </a:cubicBezTo>
                    <a:cubicBezTo>
                      <a:pt x="81" y="76"/>
                      <a:pt x="81" y="76"/>
                      <a:pt x="81" y="76"/>
                    </a:cubicBezTo>
                    <a:cubicBezTo>
                      <a:pt x="78" y="76"/>
                      <a:pt x="78" y="76"/>
                      <a:pt x="78" y="76"/>
                    </a:cubicBezTo>
                    <a:cubicBezTo>
                      <a:pt x="76" y="74"/>
                      <a:pt x="76" y="74"/>
                      <a:pt x="76" y="74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0" y="73"/>
                      <a:pt x="70" y="73"/>
                      <a:pt x="70" y="73"/>
                    </a:cubicBezTo>
                    <a:cubicBezTo>
                      <a:pt x="70" y="70"/>
                      <a:pt x="70" y="70"/>
                      <a:pt x="70" y="70"/>
                    </a:cubicBezTo>
                    <a:cubicBezTo>
                      <a:pt x="69" y="68"/>
                      <a:pt x="69" y="68"/>
                      <a:pt x="69" y="68"/>
                    </a:cubicBezTo>
                    <a:cubicBezTo>
                      <a:pt x="65" y="66"/>
                      <a:pt x="65" y="66"/>
                      <a:pt x="65" y="66"/>
                    </a:cubicBezTo>
                    <a:cubicBezTo>
                      <a:pt x="63" y="63"/>
                      <a:pt x="63" y="63"/>
                      <a:pt x="63" y="63"/>
                    </a:cubicBezTo>
                    <a:cubicBezTo>
                      <a:pt x="58" y="63"/>
                      <a:pt x="58" y="63"/>
                      <a:pt x="58" y="63"/>
                    </a:cubicBezTo>
                    <a:cubicBezTo>
                      <a:pt x="54" y="62"/>
                      <a:pt x="54" y="62"/>
                      <a:pt x="54" y="62"/>
                    </a:cubicBezTo>
                    <a:cubicBezTo>
                      <a:pt x="51" y="64"/>
                      <a:pt x="51" y="64"/>
                      <a:pt x="51" y="64"/>
                    </a:cubicBezTo>
                    <a:cubicBezTo>
                      <a:pt x="44" y="64"/>
                      <a:pt x="44" y="64"/>
                      <a:pt x="44" y="64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8" y="55"/>
                      <a:pt x="38" y="55"/>
                      <a:pt x="38" y="55"/>
                    </a:cubicBezTo>
                    <a:cubicBezTo>
                      <a:pt x="34" y="52"/>
                      <a:pt x="34" y="52"/>
                      <a:pt x="34" y="52"/>
                    </a:cubicBezTo>
                    <a:cubicBezTo>
                      <a:pt x="33" y="38"/>
                      <a:pt x="33" y="38"/>
                      <a:pt x="33" y="38"/>
                    </a:cubicBezTo>
                    <a:cubicBezTo>
                      <a:pt x="13" y="61"/>
                      <a:pt x="0" y="90"/>
                      <a:pt x="0" y="123"/>
                    </a:cubicBezTo>
                    <a:cubicBezTo>
                      <a:pt x="0" y="178"/>
                      <a:pt x="36" y="225"/>
                      <a:pt x="87" y="241"/>
                    </a:cubicBezTo>
                    <a:cubicBezTo>
                      <a:pt x="87" y="238"/>
                      <a:pt x="87" y="238"/>
                      <a:pt x="87" y="238"/>
                    </a:cubicBezTo>
                    <a:cubicBezTo>
                      <a:pt x="87" y="235"/>
                      <a:pt x="87" y="235"/>
                      <a:pt x="87" y="235"/>
                    </a:cubicBezTo>
                    <a:cubicBezTo>
                      <a:pt x="89" y="232"/>
                      <a:pt x="89" y="232"/>
                      <a:pt x="89" y="232"/>
                    </a:cubicBezTo>
                    <a:cubicBezTo>
                      <a:pt x="93" y="232"/>
                      <a:pt x="93" y="232"/>
                      <a:pt x="93" y="232"/>
                    </a:cubicBezTo>
                    <a:cubicBezTo>
                      <a:pt x="93" y="233"/>
                      <a:pt x="93" y="233"/>
                      <a:pt x="93" y="233"/>
                    </a:cubicBezTo>
                    <a:cubicBezTo>
                      <a:pt x="93" y="230"/>
                      <a:pt x="93" y="230"/>
                      <a:pt x="93" y="230"/>
                    </a:cubicBezTo>
                    <a:cubicBezTo>
                      <a:pt x="95" y="227"/>
                      <a:pt x="95" y="227"/>
                      <a:pt x="95" y="227"/>
                    </a:cubicBezTo>
                    <a:cubicBezTo>
                      <a:pt x="98" y="227"/>
                      <a:pt x="98" y="227"/>
                      <a:pt x="98" y="227"/>
                    </a:cubicBezTo>
                    <a:cubicBezTo>
                      <a:pt x="100" y="227"/>
                      <a:pt x="100" y="227"/>
                      <a:pt x="100" y="227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1" y="228"/>
                      <a:pt x="101" y="228"/>
                      <a:pt x="101" y="228"/>
                    </a:cubicBezTo>
                    <a:cubicBezTo>
                      <a:pt x="102" y="228"/>
                      <a:pt x="102" y="228"/>
                      <a:pt x="104" y="229"/>
                    </a:cubicBezTo>
                    <a:cubicBezTo>
                      <a:pt x="106" y="230"/>
                      <a:pt x="106" y="230"/>
                      <a:pt x="106" y="230"/>
                    </a:cubicBezTo>
                    <a:cubicBezTo>
                      <a:pt x="107" y="230"/>
                      <a:pt x="107" y="230"/>
                      <a:pt x="107" y="230"/>
                    </a:cubicBezTo>
                    <a:cubicBezTo>
                      <a:pt x="107" y="228"/>
                      <a:pt x="107" y="228"/>
                      <a:pt x="107" y="228"/>
                    </a:cubicBezTo>
                    <a:cubicBezTo>
                      <a:pt x="108" y="226"/>
                      <a:pt x="108" y="226"/>
                      <a:pt x="108" y="226"/>
                    </a:cubicBezTo>
                    <a:cubicBezTo>
                      <a:pt x="110" y="224"/>
                      <a:pt x="110" y="224"/>
                      <a:pt x="110" y="224"/>
                    </a:cubicBezTo>
                    <a:cubicBezTo>
                      <a:pt x="112" y="222"/>
                      <a:pt x="112" y="222"/>
                      <a:pt x="112" y="222"/>
                    </a:cubicBezTo>
                    <a:cubicBezTo>
                      <a:pt x="113" y="220"/>
                      <a:pt x="113" y="220"/>
                      <a:pt x="113" y="220"/>
                    </a:cubicBezTo>
                    <a:cubicBezTo>
                      <a:pt x="114" y="218"/>
                      <a:pt x="114" y="218"/>
                      <a:pt x="114" y="218"/>
                    </a:cubicBezTo>
                    <a:cubicBezTo>
                      <a:pt x="117" y="215"/>
                      <a:pt x="117" y="215"/>
                      <a:pt x="117" y="215"/>
                    </a:cubicBezTo>
                    <a:cubicBezTo>
                      <a:pt x="121" y="215"/>
                      <a:pt x="121" y="215"/>
                      <a:pt x="121" y="215"/>
                    </a:cubicBezTo>
                    <a:cubicBezTo>
                      <a:pt x="123" y="215"/>
                      <a:pt x="123" y="215"/>
                      <a:pt x="123" y="215"/>
                    </a:cubicBezTo>
                    <a:cubicBezTo>
                      <a:pt x="128" y="216"/>
                      <a:pt x="128" y="216"/>
                      <a:pt x="128" y="216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8" y="219"/>
                      <a:pt x="128" y="219"/>
                      <a:pt x="128" y="219"/>
                    </a:cubicBezTo>
                    <a:cubicBezTo>
                      <a:pt x="129" y="219"/>
                      <a:pt x="129" y="219"/>
                      <a:pt x="129" y="219"/>
                    </a:cubicBezTo>
                    <a:cubicBezTo>
                      <a:pt x="129" y="220"/>
                      <a:pt x="129" y="220"/>
                      <a:pt x="129" y="221"/>
                    </a:cubicBezTo>
                    <a:cubicBezTo>
                      <a:pt x="128" y="223"/>
                      <a:pt x="127" y="225"/>
                      <a:pt x="127" y="225"/>
                    </a:cubicBezTo>
                    <a:cubicBezTo>
                      <a:pt x="127" y="225"/>
                      <a:pt x="127" y="225"/>
                      <a:pt x="127" y="225"/>
                    </a:cubicBezTo>
                    <a:cubicBezTo>
                      <a:pt x="126" y="226"/>
                      <a:pt x="126" y="226"/>
                      <a:pt x="126" y="226"/>
                    </a:cubicBezTo>
                    <a:cubicBezTo>
                      <a:pt x="126" y="226"/>
                      <a:pt x="126" y="227"/>
                      <a:pt x="126" y="228"/>
                    </a:cubicBezTo>
                    <a:cubicBezTo>
                      <a:pt x="125" y="232"/>
                      <a:pt x="125" y="232"/>
                      <a:pt x="125" y="232"/>
                    </a:cubicBezTo>
                    <a:cubicBezTo>
                      <a:pt x="126" y="233"/>
                      <a:pt x="126" y="233"/>
                      <a:pt x="126" y="233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7" y="234"/>
                      <a:pt x="127" y="234"/>
                      <a:pt x="127" y="234"/>
                    </a:cubicBezTo>
                    <a:cubicBezTo>
                      <a:pt x="128" y="234"/>
                      <a:pt x="128" y="234"/>
                      <a:pt x="129" y="235"/>
                    </a:cubicBezTo>
                    <a:cubicBezTo>
                      <a:pt x="130" y="235"/>
                      <a:pt x="131" y="235"/>
                      <a:pt x="132" y="235"/>
                    </a:cubicBezTo>
                    <a:cubicBezTo>
                      <a:pt x="132" y="235"/>
                      <a:pt x="132" y="235"/>
                      <a:pt x="132" y="235"/>
                    </a:cubicBezTo>
                    <a:cubicBezTo>
                      <a:pt x="132" y="234"/>
                      <a:pt x="132" y="233"/>
                      <a:pt x="134" y="233"/>
                    </a:cubicBezTo>
                    <a:cubicBezTo>
                      <a:pt x="135" y="233"/>
                      <a:pt x="135" y="232"/>
                      <a:pt x="135" y="232"/>
                    </a:cubicBezTo>
                    <a:cubicBezTo>
                      <a:pt x="136" y="231"/>
                      <a:pt x="136" y="230"/>
                      <a:pt x="139" y="230"/>
                    </a:cubicBezTo>
                    <a:cubicBezTo>
                      <a:pt x="142" y="230"/>
                      <a:pt x="142" y="230"/>
                      <a:pt x="142" y="230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2" y="229"/>
                      <a:pt x="142" y="229"/>
                      <a:pt x="142" y="229"/>
                    </a:cubicBezTo>
                    <a:cubicBezTo>
                      <a:pt x="143" y="228"/>
                      <a:pt x="143" y="228"/>
                      <a:pt x="143" y="228"/>
                    </a:cubicBezTo>
                    <a:cubicBezTo>
                      <a:pt x="143" y="227"/>
                      <a:pt x="144" y="227"/>
                      <a:pt x="145" y="227"/>
                    </a:cubicBezTo>
                    <a:cubicBezTo>
                      <a:pt x="145" y="227"/>
                      <a:pt x="147" y="227"/>
                      <a:pt x="147" y="227"/>
                    </a:cubicBezTo>
                    <a:cubicBezTo>
                      <a:pt x="148" y="227"/>
                      <a:pt x="149" y="227"/>
                      <a:pt x="150" y="227"/>
                    </a:cubicBezTo>
                    <a:cubicBezTo>
                      <a:pt x="150" y="227"/>
                      <a:pt x="151" y="227"/>
                      <a:pt x="151" y="227"/>
                    </a:cubicBezTo>
                    <a:cubicBezTo>
                      <a:pt x="152" y="227"/>
                      <a:pt x="152" y="227"/>
                      <a:pt x="152" y="227"/>
                    </a:cubicBezTo>
                    <a:cubicBezTo>
                      <a:pt x="156" y="228"/>
                      <a:pt x="156" y="228"/>
                      <a:pt x="156" y="228"/>
                    </a:cubicBezTo>
                    <a:cubicBezTo>
                      <a:pt x="157" y="228"/>
                      <a:pt x="157" y="228"/>
                      <a:pt x="157" y="228"/>
                    </a:cubicBezTo>
                    <a:cubicBezTo>
                      <a:pt x="158" y="228"/>
                      <a:pt x="158" y="228"/>
                      <a:pt x="159" y="228"/>
                    </a:cubicBezTo>
                    <a:cubicBezTo>
                      <a:pt x="160" y="228"/>
                      <a:pt x="161" y="229"/>
                      <a:pt x="161" y="230"/>
                    </a:cubicBezTo>
                    <a:cubicBezTo>
                      <a:pt x="163" y="231"/>
                      <a:pt x="163" y="231"/>
                      <a:pt x="163" y="231"/>
                    </a:cubicBezTo>
                    <a:cubicBezTo>
                      <a:pt x="163" y="232"/>
                      <a:pt x="163" y="232"/>
                      <a:pt x="164" y="233"/>
                    </a:cubicBezTo>
                    <a:cubicBezTo>
                      <a:pt x="164" y="233"/>
                      <a:pt x="165" y="234"/>
                      <a:pt x="165" y="235"/>
                    </a:cubicBezTo>
                    <a:cubicBezTo>
                      <a:pt x="166" y="235"/>
                      <a:pt x="167" y="236"/>
                      <a:pt x="167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9"/>
                      <a:pt x="170" y="239"/>
                      <a:pt x="170" y="239"/>
                    </a:cubicBezTo>
                    <a:lnTo>
                      <a:pt x="171" y="239"/>
                    </a:ln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2" name="Freeform 99"/>
              <p:cNvSpPr/>
              <p:nvPr/>
            </p:nvSpPr>
            <p:spPr bwMode="auto">
              <a:xfrm>
                <a:off x="3719" y="2031"/>
                <a:ext cx="247" cy="210"/>
              </a:xfrm>
              <a:custGeom>
                <a:gdLst>
                  <a:gd fmla="*/ 39 w 104" name="T0"/>
                  <a:gd fmla="*/ 44 h 88" name="T1"/>
                  <a:gd fmla="*/ 39 w 104" name="T2"/>
                  <a:gd fmla="*/ 47 h 88" name="T3"/>
                  <a:gd fmla="*/ 39 w 104" name="T4"/>
                  <a:gd fmla="*/ 57 h 88" name="T5"/>
                  <a:gd fmla="*/ 39 w 104" name="T6"/>
                  <a:gd fmla="*/ 83 h 88" name="T7"/>
                  <a:gd fmla="*/ 44 w 104" name="T8"/>
                  <a:gd fmla="*/ 85 h 88" name="T9"/>
                  <a:gd fmla="*/ 102 w 104" name="T10"/>
                  <a:gd fmla="*/ 36 h 88" name="T11"/>
                  <a:gd fmla="*/ 104 w 104" name="T12"/>
                  <a:gd fmla="*/ 34 h 88" name="T13"/>
                  <a:gd fmla="*/ 98 w 104" name="T14"/>
                  <a:gd fmla="*/ 31 h 88" name="T15"/>
                  <a:gd fmla="*/ 90 w 104" name="T16"/>
                  <a:gd fmla="*/ 30 h 88" name="T17"/>
                  <a:gd fmla="*/ 86 w 104" name="T18"/>
                  <a:gd fmla="*/ 29 h 88" name="T19"/>
                  <a:gd fmla="*/ 84 w 104" name="T20"/>
                  <a:gd fmla="*/ 27 h 88" name="T21"/>
                  <a:gd fmla="*/ 83 w 104" name="T22"/>
                  <a:gd fmla="*/ 27 h 88" name="T23"/>
                  <a:gd fmla="*/ 84 w 104" name="T24"/>
                  <a:gd fmla="*/ 26 h 88" name="T25"/>
                  <a:gd fmla="*/ 83 w 104" name="T26"/>
                  <a:gd fmla="*/ 20 h 88" name="T27"/>
                  <a:gd fmla="*/ 80 w 104" name="T28"/>
                  <a:gd fmla="*/ 16 h 88" name="T29"/>
                  <a:gd fmla="*/ 76 w 104" name="T30"/>
                  <a:gd fmla="*/ 14 h 88" name="T31"/>
                  <a:gd fmla="*/ 74 w 104" name="T32"/>
                  <a:gd fmla="*/ 14 h 88" name="T33"/>
                  <a:gd fmla="*/ 70 w 104" name="T34"/>
                  <a:gd fmla="*/ 12 h 88" name="T35"/>
                  <a:gd fmla="*/ 66 w 104" name="T36"/>
                  <a:gd fmla="*/ 12 h 88" name="T37"/>
                  <a:gd fmla="*/ 64 w 104" name="T38"/>
                  <a:gd fmla="*/ 11 h 88" name="T39"/>
                  <a:gd fmla="*/ 63 w 104" name="T40"/>
                  <a:gd fmla="*/ 7 h 88" name="T41"/>
                  <a:gd fmla="*/ 59 w 104" name="T42"/>
                  <a:gd fmla="*/ 3 h 88" name="T43"/>
                  <a:gd fmla="*/ 56 w 104" name="T44"/>
                  <a:gd fmla="*/ 2 h 88" name="T45"/>
                  <a:gd fmla="*/ 47 w 104" name="T46"/>
                  <a:gd fmla="*/ 3 h 88" name="T47"/>
                  <a:gd fmla="*/ 44 w 104" name="T48"/>
                  <a:gd fmla="*/ 2 h 88" name="T49"/>
                  <a:gd fmla="*/ 41 w 104" name="T50"/>
                  <a:gd fmla="*/ 0 h 88" name="T51"/>
                  <a:gd fmla="*/ 39 w 104" name="T52"/>
                  <a:gd fmla="*/ 0 h 88" name="T53"/>
                  <a:gd fmla="*/ 39 w 104" name="T54"/>
                  <a:gd fmla="*/ 0 h 88" name="T55"/>
                  <a:gd fmla="*/ 39 w 104" name="T56"/>
                  <a:gd fmla="*/ 1 h 88" name="T57"/>
                  <a:gd fmla="*/ 30 w 104" name="T58"/>
                  <a:gd fmla="*/ 2 h 88" name="T59"/>
                  <a:gd fmla="*/ 29 w 104" name="T60"/>
                  <a:gd fmla="*/ 3 h 88" name="T61"/>
                  <a:gd fmla="*/ 28 w 104" name="T62"/>
                  <a:gd fmla="*/ 4 h 88" name="T63"/>
                  <a:gd fmla="*/ 25 w 104" name="T64"/>
                  <a:gd fmla="*/ 7 h 88" name="T65"/>
                  <a:gd fmla="*/ 25 w 104" name="T66"/>
                  <a:gd fmla="*/ 7 h 88" name="T67"/>
                  <a:gd fmla="*/ 21 w 104" name="T68"/>
                  <a:gd fmla="*/ 7 h 88" name="T69"/>
                  <a:gd fmla="*/ 20 w 104" name="T70"/>
                  <a:gd fmla="*/ 7 h 88" name="T71"/>
                  <a:gd fmla="*/ 20 w 104" name="T72"/>
                  <a:gd fmla="*/ 5 h 88" name="T73"/>
                  <a:gd fmla="*/ 20 w 104" name="T74"/>
                  <a:gd fmla="*/ 4 h 88" name="T75"/>
                  <a:gd fmla="*/ 0 w 104" name="T76"/>
                  <a:gd fmla="*/ 10 h 88" name="T77"/>
                  <a:gd fmla="*/ 0 w 104" name="T78"/>
                  <a:gd fmla="*/ 10 h 88" name="T79"/>
                  <a:gd fmla="*/ 4 w 104" name="T80"/>
                  <a:gd fmla="*/ 12 h 88" name="T81"/>
                  <a:gd fmla="*/ 5 w 104" name="T82"/>
                  <a:gd fmla="*/ 14 h 88" name="T83"/>
                  <a:gd fmla="*/ 5 w 104" name="T84"/>
                  <a:gd fmla="*/ 17 h 88" name="T85"/>
                  <a:gd fmla="*/ 9 w 104" name="T86"/>
                  <a:gd fmla="*/ 17 h 88" name="T87"/>
                  <a:gd fmla="*/ 11 w 104" name="T88"/>
                  <a:gd fmla="*/ 18 h 88" name="T89"/>
                  <a:gd fmla="*/ 13 w 104" name="T90"/>
                  <a:gd fmla="*/ 20 h 88" name="T91"/>
                  <a:gd fmla="*/ 16 w 104" name="T92"/>
                  <a:gd fmla="*/ 20 h 88" name="T93"/>
                  <a:gd fmla="*/ 20 w 104" name="T94"/>
                  <a:gd fmla="*/ 19 h 88" name="T95"/>
                  <a:gd fmla="*/ 20 w 104" name="T96"/>
                  <a:gd fmla="*/ 21 h 88" name="T97"/>
                  <a:gd fmla="*/ 20 w 104" name="T98"/>
                  <a:gd fmla="*/ 23 h 88" name="T99"/>
                  <a:gd fmla="*/ 17 w 104" name="T100"/>
                  <a:gd fmla="*/ 26 h 88" name="T101"/>
                  <a:gd fmla="*/ 15 w 104" name="T102"/>
                  <a:gd fmla="*/ 29 h 88" name="T103"/>
                  <a:gd fmla="*/ 13 w 104" name="T104"/>
                  <a:gd fmla="*/ 33 h 88" name="T105"/>
                  <a:gd fmla="*/ 13 w 104" name="T106"/>
                  <a:gd fmla="*/ 41 h 88" name="T107"/>
                  <a:gd fmla="*/ 13 w 104" name="T108"/>
                  <a:gd fmla="*/ 44 h 88" name="T109"/>
                  <a:gd fmla="*/ 39 w 104" name="T110"/>
                  <a:gd fmla="*/ 44 h 88" name="T1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b="b" l="0" r="r" t="0"/>
                <a:pathLst>
                  <a:path h="88" w="104">
                    <a:moveTo>
                      <a:pt x="39" y="44"/>
                    </a:moveTo>
                    <a:cubicBezTo>
                      <a:pt x="39" y="45"/>
                      <a:pt x="39" y="46"/>
                      <a:pt x="39" y="47"/>
                    </a:cubicBezTo>
                    <a:cubicBezTo>
                      <a:pt x="39" y="48"/>
                      <a:pt x="39" y="53"/>
                      <a:pt x="39" y="57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87"/>
                      <a:pt x="41" y="88"/>
                      <a:pt x="44" y="85"/>
                    </a:cubicBezTo>
                    <a:cubicBezTo>
                      <a:pt x="102" y="36"/>
                      <a:pt x="102" y="36"/>
                      <a:pt x="102" y="36"/>
                    </a:cubicBezTo>
                    <a:cubicBezTo>
                      <a:pt x="103" y="35"/>
                      <a:pt x="103" y="34"/>
                      <a:pt x="104" y="34"/>
                    </a:cubicBezTo>
                    <a:cubicBezTo>
                      <a:pt x="98" y="31"/>
                      <a:pt x="98" y="31"/>
                      <a:pt x="98" y="31"/>
                    </a:cubicBezTo>
                    <a:cubicBezTo>
                      <a:pt x="90" y="30"/>
                      <a:pt x="90" y="30"/>
                      <a:pt x="90" y="30"/>
                    </a:cubicBezTo>
                    <a:cubicBezTo>
                      <a:pt x="86" y="29"/>
                      <a:pt x="86" y="29"/>
                      <a:pt x="86" y="29"/>
                    </a:cubicBezTo>
                    <a:cubicBezTo>
                      <a:pt x="84" y="27"/>
                      <a:pt x="84" y="27"/>
                      <a:pt x="84" y="27"/>
                    </a:cubicBezTo>
                    <a:cubicBezTo>
                      <a:pt x="83" y="27"/>
                      <a:pt x="83" y="27"/>
                      <a:pt x="83" y="27"/>
                    </a:cubicBezTo>
                    <a:cubicBezTo>
                      <a:pt x="84" y="26"/>
                      <a:pt x="84" y="26"/>
                      <a:pt x="84" y="26"/>
                    </a:cubicBezTo>
                    <a:cubicBezTo>
                      <a:pt x="83" y="20"/>
                      <a:pt x="83" y="20"/>
                      <a:pt x="83" y="20"/>
                    </a:cubicBezTo>
                    <a:cubicBezTo>
                      <a:pt x="80" y="16"/>
                      <a:pt x="80" y="16"/>
                      <a:pt x="80" y="16"/>
                    </a:cubicBezTo>
                    <a:cubicBezTo>
                      <a:pt x="76" y="14"/>
                      <a:pt x="76" y="14"/>
                      <a:pt x="76" y="14"/>
                    </a:cubicBezTo>
                    <a:cubicBezTo>
                      <a:pt x="74" y="14"/>
                      <a:pt x="74" y="14"/>
                      <a:pt x="74" y="14"/>
                    </a:cubicBezTo>
                    <a:cubicBezTo>
                      <a:pt x="70" y="12"/>
                      <a:pt x="70" y="12"/>
                      <a:pt x="70" y="12"/>
                    </a:cubicBezTo>
                    <a:cubicBezTo>
                      <a:pt x="66" y="12"/>
                      <a:pt x="66" y="12"/>
                      <a:pt x="66" y="12"/>
                    </a:cubicBezTo>
                    <a:cubicBezTo>
                      <a:pt x="64" y="11"/>
                      <a:pt x="64" y="11"/>
                      <a:pt x="64" y="11"/>
                    </a:cubicBezTo>
                    <a:cubicBezTo>
                      <a:pt x="63" y="7"/>
                      <a:pt x="63" y="7"/>
                      <a:pt x="63" y="7"/>
                    </a:cubicBezTo>
                    <a:cubicBezTo>
                      <a:pt x="59" y="3"/>
                      <a:pt x="59" y="3"/>
                      <a:pt x="59" y="3"/>
                    </a:cubicBezTo>
                    <a:cubicBezTo>
                      <a:pt x="56" y="2"/>
                      <a:pt x="56" y="2"/>
                      <a:pt x="56" y="2"/>
                    </a:cubicBezTo>
                    <a:cubicBezTo>
                      <a:pt x="47" y="3"/>
                      <a:pt x="47" y="3"/>
                      <a:pt x="47" y="3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1" y="0"/>
                      <a:pt x="41" y="0"/>
                      <a:pt x="41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0"/>
                      <a:pt x="39" y="0"/>
                    </a:cubicBezTo>
                    <a:cubicBezTo>
                      <a:pt x="39" y="0"/>
                      <a:pt x="39" y="1"/>
                      <a:pt x="39" y="1"/>
                    </a:cubicBezTo>
                    <a:cubicBezTo>
                      <a:pt x="39" y="1"/>
                      <a:pt x="36" y="1"/>
                      <a:pt x="30" y="2"/>
                    </a:cubicBezTo>
                    <a:cubicBezTo>
                      <a:pt x="29" y="3"/>
                      <a:pt x="29" y="3"/>
                      <a:pt x="29" y="3"/>
                    </a:cubicBezTo>
                    <a:cubicBezTo>
                      <a:pt x="28" y="4"/>
                      <a:pt x="28" y="4"/>
                      <a:pt x="28" y="4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5" y="7"/>
                      <a:pt x="25" y="7"/>
                      <a:pt x="25" y="7"/>
                    </a:cubicBezTo>
                    <a:cubicBezTo>
                      <a:pt x="21" y="7"/>
                      <a:pt x="21" y="7"/>
                      <a:pt x="21" y="7"/>
                    </a:cubicBezTo>
                    <a:cubicBezTo>
                      <a:pt x="20" y="7"/>
                      <a:pt x="20" y="7"/>
                      <a:pt x="20" y="7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20" y="4"/>
                      <a:pt x="20" y="4"/>
                      <a:pt x="20" y="4"/>
                    </a:cubicBezTo>
                    <a:cubicBezTo>
                      <a:pt x="14" y="5"/>
                      <a:pt x="7" y="7"/>
                      <a:pt x="0" y="10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5" y="14"/>
                      <a:pt x="5" y="14"/>
                      <a:pt x="5" y="14"/>
                    </a:cubicBezTo>
                    <a:cubicBezTo>
                      <a:pt x="5" y="17"/>
                      <a:pt x="5" y="17"/>
                      <a:pt x="5" y="17"/>
                    </a:cubicBezTo>
                    <a:cubicBezTo>
                      <a:pt x="9" y="17"/>
                      <a:pt x="9" y="17"/>
                      <a:pt x="9" y="17"/>
                    </a:cubicBezTo>
                    <a:cubicBezTo>
                      <a:pt x="11" y="18"/>
                      <a:pt x="11" y="18"/>
                      <a:pt x="11" y="18"/>
                    </a:cubicBezTo>
                    <a:cubicBezTo>
                      <a:pt x="13" y="20"/>
                      <a:pt x="13" y="20"/>
                      <a:pt x="13" y="20"/>
                    </a:cubicBezTo>
                    <a:cubicBezTo>
                      <a:pt x="16" y="20"/>
                      <a:pt x="16" y="20"/>
                      <a:pt x="16" y="20"/>
                    </a:cubicBezTo>
                    <a:cubicBezTo>
                      <a:pt x="20" y="19"/>
                      <a:pt x="20" y="19"/>
                      <a:pt x="20" y="19"/>
                    </a:cubicBezTo>
                    <a:cubicBezTo>
                      <a:pt x="20" y="21"/>
                      <a:pt x="20" y="21"/>
                      <a:pt x="20" y="21"/>
                    </a:cubicBezTo>
                    <a:cubicBezTo>
                      <a:pt x="20" y="23"/>
                      <a:pt x="20" y="23"/>
                      <a:pt x="20" y="23"/>
                    </a:cubicBezTo>
                    <a:cubicBezTo>
                      <a:pt x="17" y="26"/>
                      <a:pt x="17" y="26"/>
                      <a:pt x="17" y="26"/>
                    </a:cubicBezTo>
                    <a:cubicBezTo>
                      <a:pt x="15" y="29"/>
                      <a:pt x="15" y="29"/>
                      <a:pt x="15" y="29"/>
                    </a:cubicBezTo>
                    <a:cubicBezTo>
                      <a:pt x="13" y="33"/>
                      <a:pt x="13" y="33"/>
                      <a:pt x="13" y="33"/>
                    </a:cubicBezTo>
                    <a:cubicBezTo>
                      <a:pt x="13" y="41"/>
                      <a:pt x="13" y="41"/>
                      <a:pt x="13" y="41"/>
                    </a:cubicBezTo>
                    <a:cubicBezTo>
                      <a:pt x="13" y="44"/>
                      <a:pt x="13" y="44"/>
                      <a:pt x="13" y="44"/>
                    </a:cubicBezTo>
                    <a:cubicBezTo>
                      <a:pt x="22" y="43"/>
                      <a:pt x="30" y="43"/>
                      <a:pt x="39" y="44"/>
                    </a:cubicBez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3" name="Freeform 100"/>
              <p:cNvSpPr/>
              <p:nvPr/>
            </p:nvSpPr>
            <p:spPr bwMode="auto">
              <a:xfrm>
                <a:off x="3811" y="2003"/>
                <a:ext cx="34" cy="21"/>
              </a:xfrm>
              <a:custGeom>
                <a:gdLst>
                  <a:gd fmla="*/ 12 w 14" name="T0"/>
                  <a:gd fmla="*/ 8 h 9" name="T1"/>
                  <a:gd fmla="*/ 14 w 14" name="T2"/>
                  <a:gd fmla="*/ 5 h 9" name="T3"/>
                  <a:gd fmla="*/ 14 w 14" name="T4"/>
                  <a:gd fmla="*/ 3 h 9" name="T5"/>
                  <a:gd fmla="*/ 10 w 14" name="T6"/>
                  <a:gd fmla="*/ 1 h 9" name="T7"/>
                  <a:gd fmla="*/ 6 w 14" name="T8"/>
                  <a:gd fmla="*/ 1 h 9" name="T9"/>
                  <a:gd fmla="*/ 4 w 14" name="T10"/>
                  <a:gd fmla="*/ 0 h 9" name="T11"/>
                  <a:gd fmla="*/ 0 w 14" name="T12"/>
                  <a:gd fmla="*/ 0 h 9" name="T13"/>
                  <a:gd fmla="*/ 0 w 14" name="T14"/>
                  <a:gd fmla="*/ 6 h 9" name="T15"/>
                  <a:gd fmla="*/ 0 w 14" name="T16"/>
                  <a:gd fmla="*/ 9 h 9" name="T17"/>
                  <a:gd fmla="*/ 10 w 14" name="T18"/>
                  <a:gd fmla="*/ 9 h 9" name="T19"/>
                  <a:gd fmla="*/ 12 w 14" name="T20"/>
                  <a:gd fmla="*/ 8 h 9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9" w="14">
                    <a:moveTo>
                      <a:pt x="12" y="8"/>
                    </a:moveTo>
                    <a:cubicBezTo>
                      <a:pt x="14" y="5"/>
                      <a:pt x="14" y="5"/>
                      <a:pt x="14" y="5"/>
                    </a:cubicBezTo>
                    <a:cubicBezTo>
                      <a:pt x="14" y="3"/>
                      <a:pt x="14" y="3"/>
                      <a:pt x="14" y="3"/>
                    </a:cubicBezTo>
                    <a:cubicBezTo>
                      <a:pt x="10" y="1"/>
                      <a:pt x="10" y="1"/>
                      <a:pt x="10" y="1"/>
                    </a:cubicBezTo>
                    <a:cubicBezTo>
                      <a:pt x="6" y="1"/>
                      <a:pt x="6" y="1"/>
                      <a:pt x="6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0" y="9"/>
                      <a:pt x="10" y="9"/>
                      <a:pt x="10" y="9"/>
                    </a:cubicBez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BAA68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4" name="Freeform 101"/>
              <p:cNvSpPr/>
              <p:nvPr/>
            </p:nvSpPr>
            <p:spPr bwMode="auto">
              <a:xfrm>
                <a:off x="3809" y="2034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5" name="Freeform 102"/>
              <p:cNvSpPr/>
              <p:nvPr/>
            </p:nvSpPr>
            <p:spPr bwMode="auto">
              <a:xfrm>
                <a:off x="3792" y="2036"/>
                <a:ext cx="3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6" name="Freeform 103"/>
              <p:cNvSpPr/>
              <p:nvPr/>
            </p:nvSpPr>
            <p:spPr bwMode="auto">
              <a:xfrm>
                <a:off x="3800" y="2034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7" name="Freeform 104"/>
              <p:cNvSpPr/>
              <p:nvPr/>
            </p:nvSpPr>
            <p:spPr bwMode="auto">
              <a:xfrm>
                <a:off x="3795" y="2034"/>
                <a:ext cx="5" cy="2"/>
              </a:xfrm>
              <a:custGeom>
                <a:gdLst>
                  <a:gd fmla="*/ 2 w 2" name="T0"/>
                  <a:gd fmla="*/ 0 h 1" name="T1"/>
                  <a:gd fmla="*/ 0 w 2" name="T2"/>
                  <a:gd fmla="*/ 1 h 1" name="T3"/>
                  <a:gd fmla="*/ 2 w 2" name="T4"/>
                  <a:gd fmla="*/ 0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2">
                    <a:moveTo>
                      <a:pt x="2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1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8" name="Freeform 105"/>
              <p:cNvSpPr/>
              <p:nvPr/>
            </p:nvSpPr>
            <p:spPr bwMode="auto">
              <a:xfrm>
                <a:off x="3766" y="2036"/>
                <a:ext cx="24" cy="12"/>
              </a:xfrm>
              <a:custGeom>
                <a:gdLst>
                  <a:gd fmla="*/ 1 w 10" name="T0"/>
                  <a:gd fmla="*/ 5 h 5" name="T1"/>
                  <a:gd fmla="*/ 5 w 10" name="T2"/>
                  <a:gd fmla="*/ 5 h 5" name="T3"/>
                  <a:gd fmla="*/ 5 w 10" name="T4"/>
                  <a:gd fmla="*/ 5 h 5" name="T5"/>
                  <a:gd fmla="*/ 8 w 10" name="T6"/>
                  <a:gd fmla="*/ 2 h 5" name="T7"/>
                  <a:gd fmla="*/ 9 w 10" name="T8"/>
                  <a:gd fmla="*/ 1 h 5" name="T9"/>
                  <a:gd fmla="*/ 10 w 10" name="T10"/>
                  <a:gd fmla="*/ 0 h 5" name="T11"/>
                  <a:gd fmla="*/ 0 w 10" name="T12"/>
                  <a:gd fmla="*/ 2 h 5" name="T13"/>
                  <a:gd fmla="*/ 0 w 10" name="T14"/>
                  <a:gd fmla="*/ 3 h 5" name="T15"/>
                  <a:gd fmla="*/ 0 w 10" name="T16"/>
                  <a:gd fmla="*/ 5 h 5" name="T17"/>
                  <a:gd fmla="*/ 1 w 10" name="T18"/>
                  <a:gd fmla="*/ 5 h 5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5" w="10">
                    <a:moveTo>
                      <a:pt x="1" y="5"/>
                    </a:moveTo>
                    <a:cubicBezTo>
                      <a:pt x="5" y="5"/>
                      <a:pt x="5" y="5"/>
                      <a:pt x="5" y="5"/>
                    </a:cubicBezTo>
                    <a:cubicBezTo>
                      <a:pt x="5" y="5"/>
                      <a:pt x="5" y="5"/>
                      <a:pt x="5" y="5"/>
                    </a:cubicBezTo>
                    <a:cubicBezTo>
                      <a:pt x="8" y="2"/>
                      <a:pt x="8" y="2"/>
                      <a:pt x="8" y="2"/>
                    </a:cubicBezTo>
                    <a:cubicBezTo>
                      <a:pt x="9" y="1"/>
                      <a:pt x="9" y="1"/>
                      <a:pt x="9" y="1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4" y="1"/>
                      <a:pt x="0" y="2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5"/>
                      <a:pt x="0" y="5"/>
                      <a:pt x="0" y="5"/>
                    </a:cubicBezTo>
                    <a:lnTo>
                      <a:pt x="1" y="5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9" name="Freeform 106"/>
              <p:cNvSpPr/>
              <p:nvPr/>
            </p:nvSpPr>
            <p:spPr bwMode="auto">
              <a:xfrm>
                <a:off x="3811" y="1970"/>
                <a:ext cx="158" cy="145"/>
              </a:xfrm>
              <a:custGeom>
                <a:gdLst>
                  <a:gd fmla="*/ 2 w 66" name="T0"/>
                  <a:gd fmla="*/ 26 h 61" name="T1"/>
                  <a:gd fmla="*/ 5 w 66" name="T2"/>
                  <a:gd fmla="*/ 28 h 61" name="T3"/>
                  <a:gd fmla="*/ 8 w 66" name="T4"/>
                  <a:gd fmla="*/ 29 h 61" name="T5"/>
                  <a:gd fmla="*/ 17 w 66" name="T6"/>
                  <a:gd fmla="*/ 28 h 61" name="T7"/>
                  <a:gd fmla="*/ 20 w 66" name="T8"/>
                  <a:gd fmla="*/ 29 h 61" name="T9"/>
                  <a:gd fmla="*/ 24 w 66" name="T10"/>
                  <a:gd fmla="*/ 33 h 61" name="T11"/>
                  <a:gd fmla="*/ 25 w 66" name="T12"/>
                  <a:gd fmla="*/ 37 h 61" name="T13"/>
                  <a:gd fmla="*/ 27 w 66" name="T14"/>
                  <a:gd fmla="*/ 38 h 61" name="T15"/>
                  <a:gd fmla="*/ 31 w 66" name="T16"/>
                  <a:gd fmla="*/ 38 h 61" name="T17"/>
                  <a:gd fmla="*/ 35 w 66" name="T18"/>
                  <a:gd fmla="*/ 40 h 61" name="T19"/>
                  <a:gd fmla="*/ 37 w 66" name="T20"/>
                  <a:gd fmla="*/ 40 h 61" name="T21"/>
                  <a:gd fmla="*/ 41 w 66" name="T22"/>
                  <a:gd fmla="*/ 42 h 61" name="T23"/>
                  <a:gd fmla="*/ 44 w 66" name="T24"/>
                  <a:gd fmla="*/ 46 h 61" name="T25"/>
                  <a:gd fmla="*/ 45 w 66" name="T26"/>
                  <a:gd fmla="*/ 52 h 61" name="T27"/>
                  <a:gd fmla="*/ 44 w 66" name="T28"/>
                  <a:gd fmla="*/ 53 h 61" name="T29"/>
                  <a:gd fmla="*/ 45 w 66" name="T30"/>
                  <a:gd fmla="*/ 53 h 61" name="T31"/>
                  <a:gd fmla="*/ 47 w 66" name="T32"/>
                  <a:gd fmla="*/ 55 h 61" name="T33"/>
                  <a:gd fmla="*/ 51 w 66" name="T34"/>
                  <a:gd fmla="*/ 56 h 61" name="T35"/>
                  <a:gd fmla="*/ 59 w 66" name="T36"/>
                  <a:gd fmla="*/ 57 h 61" name="T37"/>
                  <a:gd fmla="*/ 65 w 66" name="T38"/>
                  <a:gd fmla="*/ 60 h 61" name="T39"/>
                  <a:gd fmla="*/ 64 w 66" name="T40"/>
                  <a:gd fmla="*/ 61 h 61" name="T41"/>
                  <a:gd fmla="*/ 63 w 66" name="T42"/>
                  <a:gd fmla="*/ 53 h 61" name="T43"/>
                  <a:gd fmla="*/ 5 w 66" name="T44"/>
                  <a:gd fmla="*/ 3 h 61" name="T45"/>
                  <a:gd fmla="*/ 0 w 66" name="T46"/>
                  <a:gd fmla="*/ 5 h 61" name="T47"/>
                  <a:gd fmla="*/ 0 w 66" name="T48"/>
                  <a:gd fmla="*/ 14 h 61" name="T49"/>
                  <a:gd fmla="*/ 4 w 66" name="T50"/>
                  <a:gd fmla="*/ 14 h 61" name="T51"/>
                  <a:gd fmla="*/ 6 w 66" name="T52"/>
                  <a:gd fmla="*/ 15 h 61" name="T53"/>
                  <a:gd fmla="*/ 10 w 66" name="T54"/>
                  <a:gd fmla="*/ 15 h 61" name="T55"/>
                  <a:gd fmla="*/ 14 w 66" name="T56"/>
                  <a:gd fmla="*/ 17 h 61" name="T57"/>
                  <a:gd fmla="*/ 14 w 66" name="T58"/>
                  <a:gd fmla="*/ 19 h 61" name="T59"/>
                  <a:gd fmla="*/ 12 w 66" name="T60"/>
                  <a:gd fmla="*/ 22 h 61" name="T61"/>
                  <a:gd fmla="*/ 10 w 66" name="T62"/>
                  <a:gd fmla="*/ 23 h 61" name="T63"/>
                  <a:gd fmla="*/ 0 w 66" name="T64"/>
                  <a:gd fmla="*/ 23 h 61" name="T65"/>
                  <a:gd fmla="*/ 0 w 66" name="T66"/>
                  <a:gd fmla="*/ 26 h 61" name="T67"/>
                  <a:gd fmla="*/ 0 w 66" name="T68"/>
                  <a:gd fmla="*/ 26 h 61" name="T69"/>
                  <a:gd fmla="*/ 2 w 66" name="T70"/>
                  <a:gd fmla="*/ 26 h 61" name="T7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b="b" l="0" r="r" t="0"/>
                <a:pathLst>
                  <a:path h="61" w="66">
                    <a:moveTo>
                      <a:pt x="2" y="26"/>
                    </a:moveTo>
                    <a:cubicBezTo>
                      <a:pt x="5" y="28"/>
                      <a:pt x="5" y="28"/>
                      <a:pt x="5" y="28"/>
                    </a:cubicBezTo>
                    <a:cubicBezTo>
                      <a:pt x="8" y="29"/>
                      <a:pt x="8" y="29"/>
                      <a:pt x="8" y="29"/>
                    </a:cubicBezTo>
                    <a:cubicBezTo>
                      <a:pt x="17" y="28"/>
                      <a:pt x="17" y="28"/>
                      <a:pt x="17" y="28"/>
                    </a:cubicBezTo>
                    <a:cubicBezTo>
                      <a:pt x="20" y="29"/>
                      <a:pt x="20" y="29"/>
                      <a:pt x="20" y="29"/>
                    </a:cubicBezTo>
                    <a:cubicBezTo>
                      <a:pt x="24" y="33"/>
                      <a:pt x="24" y="33"/>
                      <a:pt x="24" y="33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7" y="38"/>
                      <a:pt x="27" y="38"/>
                      <a:pt x="27" y="38"/>
                    </a:cubicBezTo>
                    <a:cubicBezTo>
                      <a:pt x="31" y="38"/>
                      <a:pt x="31" y="38"/>
                      <a:pt x="31" y="38"/>
                    </a:cubicBezTo>
                    <a:cubicBezTo>
                      <a:pt x="35" y="40"/>
                      <a:pt x="35" y="40"/>
                      <a:pt x="35" y="40"/>
                    </a:cubicBezTo>
                    <a:cubicBezTo>
                      <a:pt x="37" y="40"/>
                      <a:pt x="37" y="40"/>
                      <a:pt x="37" y="40"/>
                    </a:cubicBezTo>
                    <a:cubicBezTo>
                      <a:pt x="41" y="42"/>
                      <a:pt x="41" y="42"/>
                      <a:pt x="41" y="42"/>
                    </a:cubicBezTo>
                    <a:cubicBezTo>
                      <a:pt x="44" y="46"/>
                      <a:pt x="44" y="46"/>
                      <a:pt x="44" y="46"/>
                    </a:cubicBezTo>
                    <a:cubicBezTo>
                      <a:pt x="45" y="52"/>
                      <a:pt x="45" y="52"/>
                      <a:pt x="45" y="52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5" y="53"/>
                      <a:pt x="45" y="53"/>
                      <a:pt x="45" y="53"/>
                    </a:cubicBezTo>
                    <a:cubicBezTo>
                      <a:pt x="47" y="55"/>
                      <a:pt x="47" y="55"/>
                      <a:pt x="47" y="55"/>
                    </a:cubicBezTo>
                    <a:cubicBezTo>
                      <a:pt x="51" y="56"/>
                      <a:pt x="51" y="56"/>
                      <a:pt x="51" y="56"/>
                    </a:cubicBezTo>
                    <a:cubicBezTo>
                      <a:pt x="59" y="57"/>
                      <a:pt x="59" y="57"/>
                      <a:pt x="59" y="57"/>
                    </a:cubicBezTo>
                    <a:cubicBezTo>
                      <a:pt x="65" y="60"/>
                      <a:pt x="65" y="60"/>
                      <a:pt x="65" y="60"/>
                    </a:cubicBezTo>
                    <a:cubicBezTo>
                      <a:pt x="65" y="60"/>
                      <a:pt x="64" y="60"/>
                      <a:pt x="64" y="61"/>
                    </a:cubicBezTo>
                    <a:cubicBezTo>
                      <a:pt x="66" y="58"/>
                      <a:pt x="66" y="55"/>
                      <a:pt x="63" y="53"/>
                    </a:cubicBezTo>
                    <a:cubicBezTo>
                      <a:pt x="5" y="3"/>
                      <a:pt x="5" y="3"/>
                      <a:pt x="5" y="3"/>
                    </a:cubicBezTo>
                    <a:cubicBezTo>
                      <a:pt x="2" y="0"/>
                      <a:pt x="0" y="2"/>
                      <a:pt x="0" y="5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4" y="14"/>
                      <a:pt x="4" y="14"/>
                      <a:pt x="4" y="14"/>
                    </a:cubicBezTo>
                    <a:cubicBezTo>
                      <a:pt x="6" y="15"/>
                      <a:pt x="6" y="15"/>
                      <a:pt x="6" y="15"/>
                    </a:cubicBezTo>
                    <a:cubicBezTo>
                      <a:pt x="10" y="15"/>
                      <a:pt x="10" y="15"/>
                      <a:pt x="10" y="15"/>
                    </a:cubicBezTo>
                    <a:cubicBezTo>
                      <a:pt x="14" y="17"/>
                      <a:pt x="14" y="17"/>
                      <a:pt x="14" y="17"/>
                    </a:cubicBezTo>
                    <a:cubicBezTo>
                      <a:pt x="14" y="19"/>
                      <a:pt x="14" y="19"/>
                      <a:pt x="14" y="19"/>
                    </a:cubicBezTo>
                    <a:cubicBezTo>
                      <a:pt x="12" y="22"/>
                      <a:pt x="12" y="22"/>
                      <a:pt x="12" y="22"/>
                    </a:cubicBezTo>
                    <a:cubicBezTo>
                      <a:pt x="10" y="23"/>
                      <a:pt x="10" y="23"/>
                      <a:pt x="1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0" y="24"/>
                      <a:pt x="0" y="25"/>
                      <a:pt x="0" y="26"/>
                    </a:cubicBezTo>
                    <a:cubicBezTo>
                      <a:pt x="0" y="26"/>
                      <a:pt x="0" y="26"/>
                      <a:pt x="0" y="26"/>
                    </a:cubicBezTo>
                    <a:lnTo>
                      <a:pt x="2" y="26"/>
                    </a:ln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0" name="Freeform 107"/>
              <p:cNvSpPr/>
              <p:nvPr/>
            </p:nvSpPr>
            <p:spPr bwMode="auto">
              <a:xfrm>
                <a:off x="3719" y="2050"/>
                <a:ext cx="12" cy="5"/>
              </a:xfrm>
              <a:custGeom>
                <a:gdLst>
                  <a:gd fmla="*/ 0 w 5" name="T0"/>
                  <a:gd fmla="*/ 2 h 2" name="T1"/>
                  <a:gd fmla="*/ 5 w 5" name="T2"/>
                  <a:gd fmla="*/ 0 h 2" name="T3"/>
                  <a:gd fmla="*/ 0 w 5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5">
                    <a:moveTo>
                      <a:pt x="0" y="2"/>
                    </a:moveTo>
                    <a:cubicBezTo>
                      <a:pt x="2" y="1"/>
                      <a:pt x="4" y="1"/>
                      <a:pt x="5" y="0"/>
                    </a:cubicBezTo>
                    <a:cubicBezTo>
                      <a:pt x="4" y="1"/>
                      <a:pt x="2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1" name="Freeform 108"/>
              <p:cNvSpPr/>
              <p:nvPr/>
            </p:nvSpPr>
            <p:spPr bwMode="auto">
              <a:xfrm>
                <a:off x="3733" y="2046"/>
                <a:ext cx="9" cy="4"/>
              </a:xfrm>
              <a:custGeom>
                <a:gdLst>
                  <a:gd fmla="*/ 0 w 4" name="T0"/>
                  <a:gd fmla="*/ 2 h 2" name="T1"/>
                  <a:gd fmla="*/ 4 w 4" name="T2"/>
                  <a:gd fmla="*/ 0 h 2" name="T3"/>
                  <a:gd fmla="*/ 0 w 4" name="T4"/>
                  <a:gd fmla="*/ 2 h 2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2" w="4">
                    <a:moveTo>
                      <a:pt x="0" y="2"/>
                    </a:moveTo>
                    <a:cubicBezTo>
                      <a:pt x="1" y="1"/>
                      <a:pt x="3" y="1"/>
                      <a:pt x="4" y="0"/>
                    </a:cubicBezTo>
                    <a:cubicBezTo>
                      <a:pt x="3" y="1"/>
                      <a:pt x="1" y="1"/>
                      <a:pt x="0" y="2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2" name="Freeform 109"/>
              <p:cNvSpPr/>
              <p:nvPr/>
            </p:nvSpPr>
            <p:spPr bwMode="auto">
              <a:xfrm>
                <a:off x="3745" y="2043"/>
                <a:ext cx="9" cy="3"/>
              </a:xfrm>
              <a:custGeom>
                <a:gdLst>
                  <a:gd fmla="*/ 0 w 4" name="T0"/>
                  <a:gd fmla="*/ 1 h 1" name="T1"/>
                  <a:gd fmla="*/ 4 w 4" name="T2"/>
                  <a:gd fmla="*/ 0 h 1" name="T3"/>
                  <a:gd fmla="*/ 0 w 4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1"/>
                    </a:moveTo>
                    <a:cubicBezTo>
                      <a:pt x="1" y="1"/>
                      <a:pt x="3" y="0"/>
                      <a:pt x="4" y="0"/>
                    </a:cubicBezTo>
                    <a:cubicBezTo>
                      <a:pt x="3" y="0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3" name="Freeform 110"/>
              <p:cNvSpPr/>
              <p:nvPr/>
            </p:nvSpPr>
            <p:spPr bwMode="auto">
              <a:xfrm>
                <a:off x="3564" y="2055"/>
                <a:ext cx="202" cy="176"/>
              </a:xfrm>
              <a:custGeom>
                <a:gdLst>
                  <a:gd fmla="*/ 78 w 85" name="T0"/>
                  <a:gd fmla="*/ 34 h 74" name="T1"/>
                  <a:gd fmla="*/ 78 w 85" name="T2"/>
                  <a:gd fmla="*/ 31 h 74" name="T3"/>
                  <a:gd fmla="*/ 78 w 85" name="T4"/>
                  <a:gd fmla="*/ 23 h 74" name="T5"/>
                  <a:gd fmla="*/ 80 w 85" name="T6"/>
                  <a:gd fmla="*/ 19 h 74" name="T7"/>
                  <a:gd fmla="*/ 82 w 85" name="T8"/>
                  <a:gd fmla="*/ 16 h 74" name="T9"/>
                  <a:gd fmla="*/ 85 w 85" name="T10"/>
                  <a:gd fmla="*/ 13 h 74" name="T11"/>
                  <a:gd fmla="*/ 85 w 85" name="T12"/>
                  <a:gd fmla="*/ 11 h 74" name="T13"/>
                  <a:gd fmla="*/ 85 w 85" name="T14"/>
                  <a:gd fmla="*/ 9 h 74" name="T15"/>
                  <a:gd fmla="*/ 81 w 85" name="T16"/>
                  <a:gd fmla="*/ 10 h 74" name="T17"/>
                  <a:gd fmla="*/ 78 w 85" name="T18"/>
                  <a:gd fmla="*/ 10 h 74" name="T19"/>
                  <a:gd fmla="*/ 76 w 85" name="T20"/>
                  <a:gd fmla="*/ 8 h 74" name="T21"/>
                  <a:gd fmla="*/ 74 w 85" name="T22"/>
                  <a:gd fmla="*/ 7 h 74" name="T23"/>
                  <a:gd fmla="*/ 70 w 85" name="T24"/>
                  <a:gd fmla="*/ 7 h 74" name="T25"/>
                  <a:gd fmla="*/ 70 w 85" name="T26"/>
                  <a:gd fmla="*/ 4 h 74" name="T27"/>
                  <a:gd fmla="*/ 69 w 85" name="T28"/>
                  <a:gd fmla="*/ 2 h 74" name="T29"/>
                  <a:gd fmla="*/ 65 w 85" name="T30"/>
                  <a:gd fmla="*/ 0 h 74" name="T31"/>
                  <a:gd fmla="*/ 65 w 85" name="T32"/>
                  <a:gd fmla="*/ 0 h 74" name="T33"/>
                  <a:gd fmla="*/ 0 w 85" name="T34"/>
                  <a:gd fmla="*/ 66 h 74" name="T35"/>
                  <a:gd fmla="*/ 1 w 85" name="T36"/>
                  <a:gd fmla="*/ 73 h 74" name="T37"/>
                  <a:gd fmla="*/ 7 w 85" name="T38"/>
                  <a:gd fmla="*/ 71 h 74" name="T39"/>
                  <a:gd fmla="*/ 78 w 85" name="T40"/>
                  <a:gd fmla="*/ 34 h 74" name="T4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b="b" l="0" r="r" t="0"/>
                <a:pathLst>
                  <a:path h="74" w="85">
                    <a:moveTo>
                      <a:pt x="78" y="34"/>
                    </a:move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23"/>
                      <a:pt x="78" y="23"/>
                      <a:pt x="78" y="23"/>
                    </a:cubicBezTo>
                    <a:cubicBezTo>
                      <a:pt x="80" y="19"/>
                      <a:pt x="80" y="19"/>
                      <a:pt x="80" y="19"/>
                    </a:cubicBezTo>
                    <a:cubicBezTo>
                      <a:pt x="82" y="16"/>
                      <a:pt x="82" y="16"/>
                      <a:pt x="82" y="16"/>
                    </a:cubicBezTo>
                    <a:cubicBezTo>
                      <a:pt x="85" y="13"/>
                      <a:pt x="85" y="13"/>
                      <a:pt x="85" y="13"/>
                    </a:cubicBezTo>
                    <a:cubicBezTo>
                      <a:pt x="85" y="11"/>
                      <a:pt x="85" y="11"/>
                      <a:pt x="85" y="11"/>
                    </a:cubicBezTo>
                    <a:cubicBezTo>
                      <a:pt x="85" y="9"/>
                      <a:pt x="85" y="9"/>
                      <a:pt x="85" y="9"/>
                    </a:cubicBezTo>
                    <a:cubicBezTo>
                      <a:pt x="81" y="10"/>
                      <a:pt x="81" y="10"/>
                      <a:pt x="81" y="10"/>
                    </a:cubicBezTo>
                    <a:cubicBezTo>
                      <a:pt x="78" y="10"/>
                      <a:pt x="78" y="10"/>
                      <a:pt x="78" y="10"/>
                    </a:cubicBezTo>
                    <a:cubicBezTo>
                      <a:pt x="76" y="8"/>
                      <a:pt x="76" y="8"/>
                      <a:pt x="76" y="8"/>
                    </a:cubicBezTo>
                    <a:cubicBezTo>
                      <a:pt x="74" y="7"/>
                      <a:pt x="74" y="7"/>
                      <a:pt x="74" y="7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4"/>
                      <a:pt x="70" y="4"/>
                      <a:pt x="70" y="4"/>
                    </a:cubicBezTo>
                    <a:cubicBezTo>
                      <a:pt x="69" y="2"/>
                      <a:pt x="69" y="2"/>
                      <a:pt x="69" y="2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65" y="0"/>
                      <a:pt x="65" y="0"/>
                      <a:pt x="65" y="0"/>
                    </a:cubicBezTo>
                    <a:cubicBezTo>
                      <a:pt x="43" y="9"/>
                      <a:pt x="16" y="28"/>
                      <a:pt x="0" y="66"/>
                    </a:cubicBezTo>
                    <a:cubicBezTo>
                      <a:pt x="1" y="69"/>
                      <a:pt x="1" y="71"/>
                      <a:pt x="1" y="73"/>
                    </a:cubicBezTo>
                    <a:cubicBezTo>
                      <a:pt x="2" y="73"/>
                      <a:pt x="4" y="74"/>
                      <a:pt x="7" y="71"/>
                    </a:cubicBezTo>
                    <a:cubicBezTo>
                      <a:pt x="7" y="71"/>
                      <a:pt x="39" y="40"/>
                      <a:pt x="78" y="34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4" name="Freeform 111"/>
              <p:cNvSpPr/>
              <p:nvPr/>
            </p:nvSpPr>
            <p:spPr bwMode="auto">
              <a:xfrm flipH="1">
                <a:off x="3807" y="203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5" name="Freeform 112"/>
              <p:cNvSpPr/>
              <p:nvPr/>
            </p:nvSpPr>
            <p:spPr bwMode="auto">
              <a:xfrm>
                <a:off x="3802" y="2034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6" name="Freeform 113"/>
              <p:cNvSpPr/>
              <p:nvPr/>
            </p:nvSpPr>
            <p:spPr bwMode="auto">
              <a:xfrm>
                <a:off x="3807" y="2034"/>
                <a:ext cx="2" cy="0"/>
              </a:xfrm>
              <a:custGeom>
                <a:gdLst>
                  <a:gd fmla="*/ 1 w 1" name="T0"/>
                  <a:gd fmla="*/ 0 w 1" name="T1"/>
                  <a:gd fmla="*/ 1 w 1" name="T2"/>
                </a:gdLst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b="b" l="0" r="r" t="0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0" y="0"/>
                    </a:cubicBezTo>
                    <a:cubicBezTo>
                      <a:pt x="1" y="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7" name="Freeform 114"/>
              <p:cNvSpPr/>
              <p:nvPr/>
            </p:nvSpPr>
            <p:spPr bwMode="auto">
              <a:xfrm flipH="1">
                <a:off x="3809" y="2034"/>
                <a:ext cx="0" cy="0"/>
              </a:xfrm>
              <a:custGeom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b="b" l="0" r="r" t="0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8" name="Freeform 115"/>
              <p:cNvSpPr/>
              <p:nvPr/>
            </p:nvSpPr>
            <p:spPr bwMode="auto">
              <a:xfrm>
                <a:off x="3757" y="2041"/>
                <a:ext cx="9" cy="2"/>
              </a:xfrm>
              <a:custGeom>
                <a:gdLst>
                  <a:gd fmla="*/ 0 w 4" name="T0"/>
                  <a:gd fmla="*/ 1 h 1" name="T1"/>
                  <a:gd fmla="*/ 4 w 4" name="T2"/>
                  <a:gd fmla="*/ 0 h 1" name="T3"/>
                  <a:gd fmla="*/ 0 w 4" name="T4"/>
                  <a:gd fmla="*/ 1 h 1" name="T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b="b" l="0" r="r" t="0"/>
                <a:pathLst>
                  <a:path h="1" w="4">
                    <a:moveTo>
                      <a:pt x="0" y="1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rgbClr val="13646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9" name="Freeform 116"/>
              <p:cNvSpPr/>
              <p:nvPr/>
            </p:nvSpPr>
            <p:spPr bwMode="auto">
              <a:xfrm>
                <a:off x="3540" y="1951"/>
                <a:ext cx="409" cy="268"/>
              </a:xfrm>
              <a:custGeom>
                <a:gdLst>
                  <a:gd fmla="*/ 169 w 172" name="T0"/>
                  <a:gd fmla="*/ 52 h 113" name="T1"/>
                  <a:gd fmla="*/ 110 w 172" name="T2"/>
                  <a:gd fmla="*/ 2 h 113" name="T3"/>
                  <a:gd fmla="*/ 105 w 172" name="T4"/>
                  <a:gd fmla="*/ 5 h 113" name="T5"/>
                  <a:gd fmla="*/ 105 w 172" name="T6"/>
                  <a:gd fmla="*/ 20 h 113" name="T7"/>
                  <a:gd fmla="*/ 105 w 172" name="T8"/>
                  <a:gd fmla="*/ 27 h 113" name="T9"/>
                  <a:gd fmla="*/ 1 w 172" name="T10"/>
                  <a:gd fmla="*/ 103 h 113" name="T11"/>
                  <a:gd fmla="*/ 2 w 172" name="T12"/>
                  <a:gd fmla="*/ 108 h 113" name="T13"/>
                  <a:gd fmla="*/ 9 w 172" name="T14"/>
                  <a:gd fmla="*/ 106 h 113" name="T15"/>
                  <a:gd fmla="*/ 105 w 172" name="T16"/>
                  <a:gd fmla="*/ 70 h 113" name="T17"/>
                  <a:gd fmla="*/ 105 w 172" name="T18"/>
                  <a:gd fmla="*/ 72 h 113" name="T19"/>
                  <a:gd fmla="*/ 105 w 172" name="T20"/>
                  <a:gd fmla="*/ 82 h 113" name="T21"/>
                  <a:gd fmla="*/ 105 w 172" name="T22"/>
                  <a:gd fmla="*/ 108 h 113" name="T23"/>
                  <a:gd fmla="*/ 110 w 172" name="T24"/>
                  <a:gd fmla="*/ 111 h 113" name="T25"/>
                  <a:gd fmla="*/ 169 w 172" name="T26"/>
                  <a:gd fmla="*/ 61 h 113" name="T27"/>
                  <a:gd fmla="*/ 169 w 172" name="T28"/>
                  <a:gd fmla="*/ 52 h 113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113" w="172">
                    <a:moveTo>
                      <a:pt x="169" y="52"/>
                    </a:moveTo>
                    <a:cubicBezTo>
                      <a:pt x="110" y="2"/>
                      <a:pt x="110" y="2"/>
                      <a:pt x="110" y="2"/>
                    </a:cubicBezTo>
                    <a:cubicBezTo>
                      <a:pt x="107" y="0"/>
                      <a:pt x="105" y="1"/>
                      <a:pt x="105" y="5"/>
                    </a:cubicBezTo>
                    <a:cubicBezTo>
                      <a:pt x="105" y="20"/>
                      <a:pt x="105" y="20"/>
                      <a:pt x="105" y="20"/>
                    </a:cubicBezTo>
                    <a:cubicBezTo>
                      <a:pt x="105" y="22"/>
                      <a:pt x="105" y="24"/>
                      <a:pt x="105" y="27"/>
                    </a:cubicBezTo>
                    <a:cubicBezTo>
                      <a:pt x="105" y="27"/>
                      <a:pt x="32" y="26"/>
                      <a:pt x="1" y="103"/>
                    </a:cubicBezTo>
                    <a:cubicBezTo>
                      <a:pt x="1" y="103"/>
                      <a:pt x="0" y="106"/>
                      <a:pt x="2" y="108"/>
                    </a:cubicBezTo>
                    <a:cubicBezTo>
                      <a:pt x="2" y="108"/>
                      <a:pt x="5" y="110"/>
                      <a:pt x="9" y="106"/>
                    </a:cubicBezTo>
                    <a:cubicBezTo>
                      <a:pt x="9" y="106"/>
                      <a:pt x="55" y="61"/>
                      <a:pt x="105" y="70"/>
                    </a:cubicBezTo>
                    <a:cubicBezTo>
                      <a:pt x="105" y="71"/>
                      <a:pt x="105" y="72"/>
                      <a:pt x="105" y="72"/>
                    </a:cubicBezTo>
                    <a:cubicBezTo>
                      <a:pt x="105" y="74"/>
                      <a:pt x="105" y="78"/>
                      <a:pt x="105" y="82"/>
                    </a:cubicBezTo>
                    <a:cubicBezTo>
                      <a:pt x="105" y="108"/>
                      <a:pt x="105" y="108"/>
                      <a:pt x="105" y="108"/>
                    </a:cubicBezTo>
                    <a:cubicBezTo>
                      <a:pt x="105" y="112"/>
                      <a:pt x="107" y="113"/>
                      <a:pt x="110" y="111"/>
                    </a:cubicBezTo>
                    <a:cubicBezTo>
                      <a:pt x="169" y="61"/>
                      <a:pt x="169" y="61"/>
                      <a:pt x="169" y="61"/>
                    </a:cubicBezTo>
                    <a:cubicBezTo>
                      <a:pt x="172" y="58"/>
                      <a:pt x="172" y="54"/>
                      <a:pt x="169" y="52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1552574" y="2614939"/>
            <a:ext cx="9086851" cy="2199622"/>
            <a:chOff x="1552574" y="2614939"/>
            <a:chExt cx="9086851" cy="2199622"/>
          </a:xfrm>
        </p:grpSpPr>
        <p:sp>
          <p:nvSpPr>
            <p:cNvPr id="6" name="圆角矩形 5"/>
            <p:cNvSpPr/>
            <p:nvPr/>
          </p:nvSpPr>
          <p:spPr>
            <a:xfrm>
              <a:off x="1552574" y="2781300"/>
              <a:ext cx="9086851" cy="1870075"/>
            </a:xfrm>
            <a:prstGeom prst="roundRect">
              <a:avLst/>
            </a:prstGeom>
            <a:no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3" name="组合 22"/>
            <p:cNvGrpSpPr/>
            <p:nvPr/>
          </p:nvGrpSpPr>
          <p:grpSpPr>
            <a:xfrm>
              <a:off x="2246639" y="2614939"/>
              <a:ext cx="332721" cy="332721"/>
              <a:chOff x="2142592" y="2392096"/>
              <a:chExt cx="3191408" cy="3191408"/>
            </a:xfrm>
          </p:grpSpPr>
          <p:sp>
            <p:nvSpPr>
              <p:cNvPr id="21" name="同心圆 20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椭圆 21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99" name="组合 198"/>
            <p:cNvGrpSpPr/>
            <p:nvPr/>
          </p:nvGrpSpPr>
          <p:grpSpPr>
            <a:xfrm>
              <a:off x="4129415" y="2614939"/>
              <a:ext cx="332721" cy="332721"/>
              <a:chOff x="2142592" y="2392096"/>
              <a:chExt cx="3191408" cy="3191408"/>
            </a:xfrm>
          </p:grpSpPr>
          <p:sp>
            <p:nvSpPr>
              <p:cNvPr id="200" name="同心圆 199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01" name="椭圆 200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2" name="组合 201"/>
            <p:cNvGrpSpPr/>
            <p:nvPr/>
          </p:nvGrpSpPr>
          <p:grpSpPr>
            <a:xfrm>
              <a:off x="6012190" y="2614939"/>
              <a:ext cx="332721" cy="332721"/>
              <a:chOff x="2142592" y="2392096"/>
              <a:chExt cx="3191408" cy="3191408"/>
            </a:xfrm>
          </p:grpSpPr>
          <p:sp>
            <p:nvSpPr>
              <p:cNvPr id="203" name="同心圆 202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04" name="椭圆 203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5" name="组合 204"/>
            <p:cNvGrpSpPr/>
            <p:nvPr/>
          </p:nvGrpSpPr>
          <p:grpSpPr>
            <a:xfrm>
              <a:off x="7894965" y="2614939"/>
              <a:ext cx="332721" cy="332721"/>
              <a:chOff x="2142592" y="2392096"/>
              <a:chExt cx="3191408" cy="3191408"/>
            </a:xfrm>
          </p:grpSpPr>
          <p:sp>
            <p:nvSpPr>
              <p:cNvPr id="206" name="同心圆 205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07" name="椭圆 206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08" name="组合 207"/>
            <p:cNvGrpSpPr/>
            <p:nvPr/>
          </p:nvGrpSpPr>
          <p:grpSpPr>
            <a:xfrm>
              <a:off x="9777740" y="2614939"/>
              <a:ext cx="332721" cy="332721"/>
              <a:chOff x="2142592" y="2392096"/>
              <a:chExt cx="3191408" cy="3191408"/>
            </a:xfrm>
          </p:grpSpPr>
          <p:sp>
            <p:nvSpPr>
              <p:cNvPr id="209" name="同心圆 208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10" name="椭圆 209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1" name="组合 210"/>
            <p:cNvGrpSpPr/>
            <p:nvPr/>
          </p:nvGrpSpPr>
          <p:grpSpPr>
            <a:xfrm>
              <a:off x="9307840" y="4481840"/>
              <a:ext cx="332721" cy="332721"/>
              <a:chOff x="2142592" y="2392096"/>
              <a:chExt cx="3191408" cy="3191408"/>
            </a:xfrm>
          </p:grpSpPr>
          <p:sp>
            <p:nvSpPr>
              <p:cNvPr id="212" name="同心圆 211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13" name="椭圆 212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4" name="组合 213"/>
            <p:cNvGrpSpPr/>
            <p:nvPr/>
          </p:nvGrpSpPr>
          <p:grpSpPr>
            <a:xfrm>
              <a:off x="7161540" y="4481840"/>
              <a:ext cx="332721" cy="332721"/>
              <a:chOff x="2142592" y="2392096"/>
              <a:chExt cx="3191408" cy="3191408"/>
            </a:xfrm>
          </p:grpSpPr>
          <p:sp>
            <p:nvSpPr>
              <p:cNvPr id="215" name="同心圆 214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16" name="椭圆 215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17" name="组合 216"/>
            <p:cNvGrpSpPr/>
            <p:nvPr/>
          </p:nvGrpSpPr>
          <p:grpSpPr>
            <a:xfrm>
              <a:off x="5015240" y="4481840"/>
              <a:ext cx="332721" cy="332721"/>
              <a:chOff x="2142592" y="2392096"/>
              <a:chExt cx="3191408" cy="3191408"/>
            </a:xfrm>
          </p:grpSpPr>
          <p:sp>
            <p:nvSpPr>
              <p:cNvPr id="218" name="同心圆 217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19" name="椭圆 218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220" name="组合 219"/>
            <p:cNvGrpSpPr/>
            <p:nvPr/>
          </p:nvGrpSpPr>
          <p:grpSpPr>
            <a:xfrm>
              <a:off x="2868939" y="4481840"/>
              <a:ext cx="332721" cy="332721"/>
              <a:chOff x="2142592" y="2392096"/>
              <a:chExt cx="3191408" cy="3191408"/>
            </a:xfrm>
          </p:grpSpPr>
          <p:sp>
            <p:nvSpPr>
              <p:cNvPr id="221" name="同心圆 220"/>
              <p:cNvSpPr/>
              <p:nvPr/>
            </p:nvSpPr>
            <p:spPr>
              <a:xfrm>
                <a:off x="2142592" y="2392096"/>
                <a:ext cx="3191408" cy="3191408"/>
              </a:xfrm>
              <a:prstGeom prst="donut">
                <a:avLst>
                  <a:gd fmla="val 1792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222" name="椭圆 221"/>
              <p:cNvSpPr/>
              <p:nvPr/>
            </p:nvSpPr>
            <p:spPr>
              <a:xfrm>
                <a:off x="2738492" y="2969168"/>
                <a:ext cx="2037263" cy="20372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2179772" y="3086460"/>
              <a:ext cx="7930689" cy="1028928"/>
              <a:chOff x="2179772" y="3086460"/>
              <a:chExt cx="7930689" cy="1028928"/>
            </a:xfrm>
          </p:grpSpPr>
          <p:sp>
            <p:nvSpPr>
              <p:cNvPr id="283" name="文本框 282"/>
              <p:cNvSpPr txBox="1"/>
              <p:nvPr/>
            </p:nvSpPr>
            <p:spPr>
              <a:xfrm>
                <a:off x="2179772" y="3086460"/>
                <a:ext cx="1325880" cy="36576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>
                    <a:solidFill>
                      <a:schemeClr val="accent1">
                        <a:lumMod val="75000"/>
                      </a:schemeClr>
                    </a:solidFill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请输入标题</a:t>
                </a:r>
              </a:p>
            </p:txBody>
          </p:sp>
          <p:sp>
            <p:nvSpPr>
              <p:cNvPr id="284" name="矩形 283"/>
              <p:cNvSpPr/>
              <p:nvPr/>
            </p:nvSpPr>
            <p:spPr>
              <a:xfrm>
                <a:off x="2179771" y="3592168"/>
                <a:ext cx="7930689" cy="5181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ct val="0"/>
                  </a:spcAft>
                </a:pPr>
                <a:r>
                  <a:rPr altLang="zh-CN" kern="100" lang="zh-CN" sz="14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  </a:r>
              </a:p>
            </p:txBody>
          </p:sp>
        </p:grpSp>
      </p:grpSp>
      <p:grpSp>
        <p:nvGrpSpPr>
          <p:cNvPr id="20" name="组合 19"/>
          <p:cNvGrpSpPr/>
          <p:nvPr/>
        </p:nvGrpSpPr>
        <p:grpSpPr>
          <a:xfrm>
            <a:off x="1990747" y="5062548"/>
            <a:ext cx="8210506" cy="1420973"/>
            <a:chOff x="1990747" y="5062548"/>
            <a:chExt cx="8210506" cy="1420973"/>
          </a:xfrm>
        </p:grpSpPr>
        <p:grpSp>
          <p:nvGrpSpPr>
            <p:cNvPr id="12" name="组合 11"/>
            <p:cNvGrpSpPr/>
            <p:nvPr/>
          </p:nvGrpSpPr>
          <p:grpSpPr>
            <a:xfrm>
              <a:off x="2603001" y="5062548"/>
              <a:ext cx="7367812" cy="691419"/>
              <a:chOff x="2603001" y="5062548"/>
              <a:chExt cx="7367812" cy="691419"/>
            </a:xfrm>
          </p:grpSpPr>
          <p:grpSp>
            <p:nvGrpSpPr>
              <p:cNvPr id="224" name="Group 119"/>
              <p:cNvGrpSpPr>
                <a:grpSpLocks noChangeAspect="1"/>
              </p:cNvGrpSpPr>
              <p:nvPr/>
            </p:nvGrpSpPr>
            <p:grpSpPr>
              <a:xfrm>
                <a:off x="2603001" y="5074672"/>
                <a:ext cx="864596" cy="646776"/>
                <a:chOff x="3502" y="1893"/>
                <a:chExt cx="647" cy="484"/>
              </a:xfrm>
            </p:grpSpPr>
            <p:sp>
              <p:nvSpPr>
                <p:cNvPr id="228" name="Freeform 122"/>
                <p:cNvSpPr>
                  <a:spLocks noEditPoints="1"/>
                </p:cNvSpPr>
                <p:nvPr/>
              </p:nvSpPr>
              <p:spPr bwMode="auto">
                <a:xfrm>
                  <a:off x="3502" y="1893"/>
                  <a:ext cx="647" cy="484"/>
                </a:xfrm>
                <a:custGeom>
                  <a:gdLst>
                    <a:gd fmla="*/ 258 w 272" name="T0"/>
                    <a:gd fmla="*/ 175 h 203" name="T1"/>
                    <a:gd fmla="*/ 250 w 272" name="T2"/>
                    <a:gd fmla="*/ 175 h 203" name="T3"/>
                    <a:gd fmla="*/ 250 w 272" name="T4"/>
                    <a:gd fmla="*/ 22 h 203" name="T5"/>
                    <a:gd fmla="*/ 228 w 272" name="T6"/>
                    <a:gd fmla="*/ 0 h 203" name="T7"/>
                    <a:gd fmla="*/ 44 w 272" name="T8"/>
                    <a:gd fmla="*/ 0 h 203" name="T9"/>
                    <a:gd fmla="*/ 22 w 272" name="T10"/>
                    <a:gd fmla="*/ 22 h 203" name="T11"/>
                    <a:gd fmla="*/ 22 w 272" name="T12"/>
                    <a:gd fmla="*/ 175 h 203" name="T13"/>
                    <a:gd fmla="*/ 14 w 272" name="T14"/>
                    <a:gd fmla="*/ 175 h 203" name="T15"/>
                    <a:gd fmla="*/ 0 w 272" name="T16"/>
                    <a:gd fmla="*/ 189 h 203" name="T17"/>
                    <a:gd fmla="*/ 14 w 272" name="T18"/>
                    <a:gd fmla="*/ 203 h 203" name="T19"/>
                    <a:gd fmla="*/ 258 w 272" name="T20"/>
                    <a:gd fmla="*/ 203 h 203" name="T21"/>
                    <a:gd fmla="*/ 272 w 272" name="T22"/>
                    <a:gd fmla="*/ 189 h 203" name="T23"/>
                    <a:gd fmla="*/ 258 w 272" name="T24"/>
                    <a:gd fmla="*/ 175 h 203" name="T25"/>
                    <a:gd fmla="*/ 105 w 272" name="T26"/>
                    <a:gd fmla="*/ 184 h 203" name="T27"/>
                    <a:gd fmla="*/ 105 w 272" name="T28"/>
                    <a:gd fmla="*/ 175 h 203" name="T29"/>
                    <a:gd fmla="*/ 167 w 272" name="T30"/>
                    <a:gd fmla="*/ 175 h 203" name="T31"/>
                    <a:gd fmla="*/ 167 w 272" name="T32"/>
                    <a:gd fmla="*/ 184 h 203" name="T33"/>
                    <a:gd fmla="*/ 105 w 272" name="T34"/>
                    <a:gd fmla="*/ 184 h 203" name="T35"/>
                    <a:gd fmla="*/ 243 w 272" name="T36"/>
                    <a:gd fmla="*/ 196 h 203" name="T37"/>
                    <a:gd fmla="*/ 236 w 272" name="T38"/>
                    <a:gd fmla="*/ 189 h 203" name="T39"/>
                    <a:gd fmla="*/ 243 w 272" name="T40"/>
                    <a:gd fmla="*/ 182 h 203" name="T41"/>
                    <a:gd fmla="*/ 249 w 272" name="T42"/>
                    <a:gd fmla="*/ 189 h 203" name="T43"/>
                    <a:gd fmla="*/ 243 w 272" name="T44"/>
                    <a:gd fmla="*/ 196 h 203" name="T4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b="b" l="0" r="r" t="0"/>
                  <a:pathLst>
                    <a:path h="203" w="272">
                      <a:moveTo>
                        <a:pt x="258" y="175"/>
                      </a:moveTo>
                      <a:cubicBezTo>
                        <a:pt x="250" y="175"/>
                        <a:pt x="250" y="175"/>
                        <a:pt x="250" y="175"/>
                      </a:cubicBezTo>
                      <a:cubicBezTo>
                        <a:pt x="250" y="22"/>
                        <a:pt x="250" y="22"/>
                        <a:pt x="250" y="22"/>
                      </a:cubicBezTo>
                      <a:cubicBezTo>
                        <a:pt x="250" y="10"/>
                        <a:pt x="240" y="0"/>
                        <a:pt x="228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cubicBezTo>
                        <a:pt x="32" y="0"/>
                        <a:pt x="22" y="10"/>
                        <a:pt x="22" y="22"/>
                      </a:cubicBezTo>
                      <a:cubicBezTo>
                        <a:pt x="22" y="175"/>
                        <a:pt x="22" y="175"/>
                        <a:pt x="22" y="175"/>
                      </a:cubicBezTo>
                      <a:cubicBezTo>
                        <a:pt x="14" y="175"/>
                        <a:pt x="14" y="175"/>
                        <a:pt x="14" y="175"/>
                      </a:cubicBezTo>
                      <a:cubicBezTo>
                        <a:pt x="6" y="175"/>
                        <a:pt x="0" y="181"/>
                        <a:pt x="0" y="189"/>
                      </a:cubicBezTo>
                      <a:cubicBezTo>
                        <a:pt x="0" y="197"/>
                        <a:pt x="6" y="203"/>
                        <a:pt x="14" y="203"/>
                      </a:cubicBezTo>
                      <a:cubicBezTo>
                        <a:pt x="258" y="203"/>
                        <a:pt x="258" y="203"/>
                        <a:pt x="258" y="203"/>
                      </a:cubicBezTo>
                      <a:cubicBezTo>
                        <a:pt x="266" y="203"/>
                        <a:pt x="272" y="197"/>
                        <a:pt x="272" y="189"/>
                      </a:cubicBezTo>
                      <a:cubicBezTo>
                        <a:pt x="272" y="181"/>
                        <a:pt x="266" y="175"/>
                        <a:pt x="258" y="175"/>
                      </a:cubicBezTo>
                      <a:close/>
                      <a:moveTo>
                        <a:pt x="105" y="184"/>
                      </a:moveTo>
                      <a:cubicBezTo>
                        <a:pt x="105" y="175"/>
                        <a:pt x="105" y="175"/>
                        <a:pt x="105" y="175"/>
                      </a:cubicBezTo>
                      <a:cubicBezTo>
                        <a:pt x="167" y="175"/>
                        <a:pt x="167" y="175"/>
                        <a:pt x="167" y="175"/>
                      </a:cubicBezTo>
                      <a:cubicBezTo>
                        <a:pt x="167" y="184"/>
                        <a:pt x="167" y="184"/>
                        <a:pt x="167" y="184"/>
                      </a:cubicBezTo>
                      <a:lnTo>
                        <a:pt x="105" y="184"/>
                      </a:lnTo>
                      <a:close/>
                      <a:moveTo>
                        <a:pt x="243" y="196"/>
                      </a:moveTo>
                      <a:cubicBezTo>
                        <a:pt x="239" y="196"/>
                        <a:pt x="236" y="193"/>
                        <a:pt x="236" y="189"/>
                      </a:cubicBezTo>
                      <a:cubicBezTo>
                        <a:pt x="236" y="185"/>
                        <a:pt x="239" y="182"/>
                        <a:pt x="243" y="182"/>
                      </a:cubicBezTo>
                      <a:cubicBezTo>
                        <a:pt x="246" y="182"/>
                        <a:pt x="249" y="185"/>
                        <a:pt x="249" y="189"/>
                      </a:cubicBezTo>
                      <a:cubicBezTo>
                        <a:pt x="249" y="193"/>
                        <a:pt x="246" y="196"/>
                        <a:pt x="243" y="19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29" name="Rectangle 123"/>
                <p:cNvSpPr>
                  <a:spLocks noChangeArrowheads="1"/>
                </p:cNvSpPr>
                <p:nvPr/>
              </p:nvSpPr>
              <p:spPr bwMode="auto">
                <a:xfrm>
                  <a:off x="3607" y="1943"/>
                  <a:ext cx="438" cy="326"/>
                </a:xfrm>
                <a:prstGeom prst="rect">
                  <a:avLst/>
                </a:pr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0" name="Freeform 124"/>
                <p:cNvSpPr/>
                <p:nvPr/>
              </p:nvSpPr>
              <p:spPr bwMode="auto">
                <a:xfrm>
                  <a:off x="3607" y="1943"/>
                  <a:ext cx="438" cy="326"/>
                </a:xfrm>
                <a:custGeom>
                  <a:gdLst>
                    <a:gd fmla="*/ 19 w 438" name="T0"/>
                    <a:gd fmla="*/ 20 h 326" name="T1"/>
                    <a:gd fmla="*/ 438 w 438" name="T2"/>
                    <a:gd fmla="*/ 20 h 326" name="T3"/>
                    <a:gd fmla="*/ 438 w 438" name="T4"/>
                    <a:gd fmla="*/ 0 h 326" name="T5"/>
                    <a:gd fmla="*/ 0 w 438" name="T6"/>
                    <a:gd fmla="*/ 0 h 326" name="T7"/>
                    <a:gd fmla="*/ 0 w 438" name="T8"/>
                    <a:gd fmla="*/ 326 h 326" name="T9"/>
                    <a:gd fmla="*/ 19 w 438" name="T10"/>
                    <a:gd fmla="*/ 326 h 326" name="T11"/>
                    <a:gd fmla="*/ 19 w 438" name="T12"/>
                    <a:gd fmla="*/ 20 h 326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26" w="438">
                      <a:moveTo>
                        <a:pt x="19" y="20"/>
                      </a:moveTo>
                      <a:lnTo>
                        <a:pt x="438" y="20"/>
                      </a:lnTo>
                      <a:lnTo>
                        <a:pt x="438" y="0"/>
                      </a:lnTo>
                      <a:lnTo>
                        <a:pt x="0" y="0"/>
                      </a:lnTo>
                      <a:lnTo>
                        <a:pt x="0" y="326"/>
                      </a:lnTo>
                      <a:lnTo>
                        <a:pt x="19" y="326"/>
                      </a:lnTo>
                      <a:lnTo>
                        <a:pt x="19" y="20"/>
                      </a:lnTo>
                      <a:close/>
                    </a:path>
                  </a:pathLst>
                </a:custGeom>
                <a:solidFill>
                  <a:srgbClr val="128A8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1" name="Oval 125"/>
                <p:cNvSpPr>
                  <a:spLocks noChangeArrowheads="1"/>
                </p:cNvSpPr>
                <p:nvPr/>
              </p:nvSpPr>
              <p:spPr bwMode="auto">
                <a:xfrm>
                  <a:off x="3814" y="1905"/>
                  <a:ext cx="24" cy="24"/>
                </a:xfrm>
                <a:prstGeom prst="ellipse">
                  <a:avLst/>
                </a:pr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33" name="Group 128"/>
              <p:cNvGrpSpPr>
                <a:grpSpLocks noChangeAspect="1"/>
              </p:cNvGrpSpPr>
              <p:nvPr/>
            </p:nvGrpSpPr>
            <p:grpSpPr>
              <a:xfrm>
                <a:off x="4867574" y="5072720"/>
                <a:ext cx="705251" cy="643627"/>
                <a:chOff x="3531" y="1948"/>
                <a:chExt cx="618" cy="564"/>
              </a:xfrm>
            </p:grpSpPr>
            <p:sp>
              <p:nvSpPr>
                <p:cNvPr id="237" name="Freeform 131"/>
                <p:cNvSpPr/>
                <p:nvPr/>
              </p:nvSpPr>
              <p:spPr bwMode="auto">
                <a:xfrm>
                  <a:off x="3928" y="2341"/>
                  <a:ext cx="119" cy="171"/>
                </a:xfrm>
                <a:custGeom>
                  <a:gdLst>
                    <a:gd fmla="*/ 30 w 50" name="T0"/>
                    <a:gd fmla="*/ 72 h 72" name="T1"/>
                    <a:gd fmla="*/ 50 w 50" name="T2"/>
                    <a:gd fmla="*/ 72 h 72" name="T3"/>
                    <a:gd fmla="*/ 50 w 50" name="T4"/>
                    <a:gd fmla="*/ 71 h 72" name="T5"/>
                    <a:gd fmla="*/ 18 w 50" name="T6"/>
                    <a:gd fmla="*/ 3 h 72" name="T7"/>
                    <a:gd fmla="*/ 12 w 50" name="T8"/>
                    <a:gd fmla="*/ 1 h 72" name="T9"/>
                    <a:gd fmla="*/ 4 w 50" name="T10"/>
                    <a:gd fmla="*/ 4 h 72" name="T11"/>
                    <a:gd fmla="*/ 1 w 50" name="T12"/>
                    <a:gd fmla="*/ 11 h 72" name="T13"/>
                    <a:gd fmla="*/ 30 w 50" name="T14"/>
                    <a:gd fmla="*/ 72 h 7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2" w="50">
                      <a:moveTo>
                        <a:pt x="30" y="72"/>
                      </a:moveTo>
                      <a:cubicBezTo>
                        <a:pt x="50" y="72"/>
                        <a:pt x="50" y="72"/>
                        <a:pt x="50" y="72"/>
                      </a:cubicBezTo>
                      <a:cubicBezTo>
                        <a:pt x="50" y="72"/>
                        <a:pt x="50" y="71"/>
                        <a:pt x="50" y="71"/>
                      </a:cubicBezTo>
                      <a:cubicBezTo>
                        <a:pt x="18" y="3"/>
                        <a:pt x="18" y="3"/>
                        <a:pt x="18" y="3"/>
                      </a:cubicBezTo>
                      <a:cubicBezTo>
                        <a:pt x="17" y="1"/>
                        <a:pt x="14" y="0"/>
                        <a:pt x="12" y="1"/>
                      </a:cubicBezTo>
                      <a:cubicBezTo>
                        <a:pt x="4" y="4"/>
                        <a:pt x="4" y="4"/>
                        <a:pt x="4" y="4"/>
                      </a:cubicBezTo>
                      <a:cubicBezTo>
                        <a:pt x="1" y="5"/>
                        <a:pt x="0" y="8"/>
                        <a:pt x="1" y="11"/>
                      </a:cubicBezTo>
                      <a:lnTo>
                        <a:pt x="30" y="7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8" name="Freeform 132"/>
                <p:cNvSpPr/>
                <p:nvPr/>
              </p:nvSpPr>
              <p:spPr bwMode="auto">
                <a:xfrm>
                  <a:off x="3819" y="2338"/>
                  <a:ext cx="42" cy="174"/>
                </a:xfrm>
                <a:custGeom>
                  <a:gdLst>
                    <a:gd fmla="*/ 18 w 18" name="T0"/>
                    <a:gd fmla="*/ 73 h 73" name="T1"/>
                    <a:gd fmla="*/ 18 w 18" name="T2"/>
                    <a:gd fmla="*/ 4 h 73" name="T3"/>
                    <a:gd fmla="*/ 14 w 18" name="T4"/>
                    <a:gd fmla="*/ 0 h 73" name="T5"/>
                    <a:gd fmla="*/ 5 w 18" name="T6"/>
                    <a:gd fmla="*/ 0 h 73" name="T7"/>
                    <a:gd fmla="*/ 0 w 18" name="T8"/>
                    <a:gd fmla="*/ 4 h 73" name="T9"/>
                    <a:gd fmla="*/ 0 w 18" name="T10"/>
                    <a:gd fmla="*/ 73 h 73" name="T11"/>
                    <a:gd fmla="*/ 18 w 18" name="T12"/>
                    <a:gd fmla="*/ 73 h 7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73" w="18">
                      <a:moveTo>
                        <a:pt x="18" y="73"/>
                      </a:moveTo>
                      <a:cubicBezTo>
                        <a:pt x="18" y="4"/>
                        <a:pt x="18" y="4"/>
                        <a:pt x="18" y="4"/>
                      </a:cubicBezTo>
                      <a:cubicBezTo>
                        <a:pt x="18" y="2"/>
                        <a:pt x="16" y="0"/>
                        <a:pt x="14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2" y="0"/>
                        <a:pt x="0" y="2"/>
                        <a:pt x="0" y="4"/>
                      </a:cubicBezTo>
                      <a:cubicBezTo>
                        <a:pt x="0" y="73"/>
                        <a:pt x="0" y="73"/>
                        <a:pt x="0" y="73"/>
                      </a:cubicBezTo>
                      <a:lnTo>
                        <a:pt x="18" y="73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39" name="Freeform 133"/>
                <p:cNvSpPr/>
                <p:nvPr/>
              </p:nvSpPr>
              <p:spPr bwMode="auto">
                <a:xfrm>
                  <a:off x="3635" y="2341"/>
                  <a:ext cx="117" cy="171"/>
                </a:xfrm>
                <a:custGeom>
                  <a:gdLst>
                    <a:gd fmla="*/ 20 w 49" name="T0"/>
                    <a:gd fmla="*/ 72 h 72" name="T1"/>
                    <a:gd fmla="*/ 48 w 49" name="T2"/>
                    <a:gd fmla="*/ 11 h 72" name="T3"/>
                    <a:gd fmla="*/ 46 w 49" name="T4"/>
                    <a:gd fmla="*/ 4 h 72" name="T5"/>
                    <a:gd fmla="*/ 38 w 49" name="T6"/>
                    <a:gd fmla="*/ 1 h 72" name="T7"/>
                    <a:gd fmla="*/ 32 w 49" name="T8"/>
                    <a:gd fmla="*/ 3 h 72" name="T9"/>
                    <a:gd fmla="*/ 0 w 49" name="T10"/>
                    <a:gd fmla="*/ 71 h 72" name="T11"/>
                    <a:gd fmla="*/ 0 w 49" name="T12"/>
                    <a:gd fmla="*/ 72 h 72" name="T13"/>
                    <a:gd fmla="*/ 20 w 49" name="T14"/>
                    <a:gd fmla="*/ 72 h 72" name="T1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b="b" l="0" r="r" t="0"/>
                  <a:pathLst>
                    <a:path h="72" w="49">
                      <a:moveTo>
                        <a:pt x="20" y="72"/>
                      </a:moveTo>
                      <a:cubicBezTo>
                        <a:pt x="48" y="11"/>
                        <a:pt x="48" y="11"/>
                        <a:pt x="48" y="11"/>
                      </a:cubicBezTo>
                      <a:cubicBezTo>
                        <a:pt x="49" y="8"/>
                        <a:pt x="48" y="5"/>
                        <a:pt x="46" y="4"/>
                      </a:cubicBezTo>
                      <a:cubicBezTo>
                        <a:pt x="38" y="1"/>
                        <a:pt x="38" y="1"/>
                        <a:pt x="38" y="1"/>
                      </a:cubicBezTo>
                      <a:cubicBezTo>
                        <a:pt x="36" y="0"/>
                        <a:pt x="33" y="1"/>
                        <a:pt x="32" y="3"/>
                      </a:cubicBezTo>
                      <a:cubicBezTo>
                        <a:pt x="0" y="71"/>
                        <a:pt x="0" y="71"/>
                        <a:pt x="0" y="71"/>
                      </a:cubicBezTo>
                      <a:cubicBezTo>
                        <a:pt x="0" y="71"/>
                        <a:pt x="0" y="72"/>
                        <a:pt x="0" y="72"/>
                      </a:cubicBezTo>
                      <a:lnTo>
                        <a:pt x="20" y="72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0" name="Rectangle 134"/>
                <p:cNvSpPr>
                  <a:spLocks noChangeArrowheads="1"/>
                </p:cNvSpPr>
                <p:nvPr/>
              </p:nvSpPr>
              <p:spPr bwMode="auto">
                <a:xfrm>
                  <a:off x="3573" y="1974"/>
                  <a:ext cx="534" cy="38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  <a:effectLst>
                  <a:outerShdw algn="tl" blurRad="88900" dir="2700000" dist="38100" rotWithShape="0">
                    <a:prstClr val="black">
                      <a:alpha val="40000"/>
                    </a:prstClr>
                  </a:outerShdw>
                </a:effectLst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1" name="Freeform 135"/>
                <p:cNvSpPr/>
                <p:nvPr/>
              </p:nvSpPr>
              <p:spPr bwMode="auto">
                <a:xfrm>
                  <a:off x="3531" y="1948"/>
                  <a:ext cx="618" cy="60"/>
                </a:xfrm>
                <a:custGeom>
                  <a:gdLst>
                    <a:gd fmla="*/ 260 w 260" name="T0"/>
                    <a:gd fmla="*/ 15 h 25" name="T1"/>
                    <a:gd fmla="*/ 251 w 260" name="T2"/>
                    <a:gd fmla="*/ 25 h 25" name="T3"/>
                    <a:gd fmla="*/ 10 w 260" name="T4"/>
                    <a:gd fmla="*/ 25 h 25" name="T5"/>
                    <a:gd fmla="*/ 0 w 260" name="T6"/>
                    <a:gd fmla="*/ 15 h 25" name="T7"/>
                    <a:gd fmla="*/ 0 w 260" name="T8"/>
                    <a:gd fmla="*/ 9 h 25" name="T9"/>
                    <a:gd fmla="*/ 10 w 260" name="T10"/>
                    <a:gd fmla="*/ 0 h 25" name="T11"/>
                    <a:gd fmla="*/ 251 w 260" name="T12"/>
                    <a:gd fmla="*/ 0 h 25" name="T13"/>
                    <a:gd fmla="*/ 260 w 260" name="T14"/>
                    <a:gd fmla="*/ 9 h 25" name="T15"/>
                    <a:gd fmla="*/ 260 w 260" name="T16"/>
                    <a:gd fmla="*/ 15 h 25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25" w="260">
                      <a:moveTo>
                        <a:pt x="260" y="15"/>
                      </a:moveTo>
                      <a:cubicBezTo>
                        <a:pt x="260" y="20"/>
                        <a:pt x="256" y="25"/>
                        <a:pt x="251" y="25"/>
                      </a:cubicBezTo>
                      <a:cubicBezTo>
                        <a:pt x="10" y="25"/>
                        <a:pt x="10" y="25"/>
                        <a:pt x="10" y="25"/>
                      </a:cubicBezTo>
                      <a:cubicBezTo>
                        <a:pt x="5" y="25"/>
                        <a:pt x="0" y="20"/>
                        <a:pt x="0" y="15"/>
                      </a:cubicBezTo>
                      <a:cubicBezTo>
                        <a:pt x="0" y="9"/>
                        <a:pt x="0" y="9"/>
                        <a:pt x="0" y="9"/>
                      </a:cubicBezTo>
                      <a:cubicBezTo>
                        <a:pt x="0" y="4"/>
                        <a:pt x="5" y="0"/>
                        <a:pt x="10" y="0"/>
                      </a:cubicBezTo>
                      <a:cubicBezTo>
                        <a:pt x="251" y="0"/>
                        <a:pt x="251" y="0"/>
                        <a:pt x="251" y="0"/>
                      </a:cubicBezTo>
                      <a:cubicBezTo>
                        <a:pt x="256" y="0"/>
                        <a:pt x="260" y="4"/>
                        <a:pt x="260" y="9"/>
                      </a:cubicBezTo>
                      <a:lnTo>
                        <a:pt x="260" y="15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2" name="Freeform 136"/>
                <p:cNvSpPr/>
                <p:nvPr/>
              </p:nvSpPr>
              <p:spPr bwMode="auto">
                <a:xfrm>
                  <a:off x="3695" y="2065"/>
                  <a:ext cx="59" cy="231"/>
                </a:xfrm>
                <a:custGeom>
                  <a:gdLst>
                    <a:gd fmla="*/ 0 w 25" name="T0"/>
                    <a:gd fmla="*/ 4 h 97" name="T1"/>
                    <a:gd fmla="*/ 4 w 25" name="T2"/>
                    <a:gd fmla="*/ 0 h 97" name="T3"/>
                    <a:gd fmla="*/ 21 w 25" name="T4"/>
                    <a:gd fmla="*/ 0 h 97" name="T5"/>
                    <a:gd fmla="*/ 25 w 25" name="T6"/>
                    <a:gd fmla="*/ 4 h 97" name="T7"/>
                    <a:gd fmla="*/ 25 w 25" name="T8"/>
                    <a:gd fmla="*/ 97 h 97" name="T9"/>
                    <a:gd fmla="*/ 0 w 25" name="T10"/>
                    <a:gd fmla="*/ 97 h 97" name="T11"/>
                    <a:gd fmla="*/ 0 w 25" name="T12"/>
                    <a:gd fmla="*/ 4 h 97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97" w="25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24" y="0"/>
                        <a:pt x="25" y="2"/>
                        <a:pt x="25" y="4"/>
                      </a:cubicBezTo>
                      <a:cubicBezTo>
                        <a:pt x="25" y="97"/>
                        <a:pt x="25" y="97"/>
                        <a:pt x="25" y="97"/>
                      </a:cubicBezTo>
                      <a:cubicBezTo>
                        <a:pt x="0" y="97"/>
                        <a:pt x="0" y="97"/>
                        <a:pt x="0" y="97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5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3" name="Freeform 137"/>
                <p:cNvSpPr/>
                <p:nvPr/>
              </p:nvSpPr>
              <p:spPr bwMode="auto">
                <a:xfrm>
                  <a:off x="3852" y="2148"/>
                  <a:ext cx="62" cy="148"/>
                </a:xfrm>
                <a:custGeom>
                  <a:gdLst>
                    <a:gd fmla="*/ 0 w 26" name="T0"/>
                    <a:gd fmla="*/ 4 h 62" name="T1"/>
                    <a:gd fmla="*/ 4 w 26" name="T2"/>
                    <a:gd fmla="*/ 0 h 62" name="T3"/>
                    <a:gd fmla="*/ 22 w 26" name="T4"/>
                    <a:gd fmla="*/ 0 h 62" name="T5"/>
                    <a:gd fmla="*/ 26 w 26" name="T6"/>
                    <a:gd fmla="*/ 4 h 62" name="T7"/>
                    <a:gd fmla="*/ 26 w 26" name="T8"/>
                    <a:gd fmla="*/ 62 h 62" name="T9"/>
                    <a:gd fmla="*/ 0 w 26" name="T10"/>
                    <a:gd fmla="*/ 62 h 62" name="T11"/>
                    <a:gd fmla="*/ 0 w 26" name="T12"/>
                    <a:gd fmla="*/ 4 h 6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62" w="26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62"/>
                        <a:pt x="26" y="62"/>
                        <a:pt x="26" y="62"/>
                      </a:cubicBezTo>
                      <a:cubicBezTo>
                        <a:pt x="0" y="62"/>
                        <a:pt x="0" y="62"/>
                        <a:pt x="0" y="62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4" name="Freeform 138"/>
                <p:cNvSpPr/>
                <p:nvPr/>
              </p:nvSpPr>
              <p:spPr bwMode="auto">
                <a:xfrm>
                  <a:off x="3926" y="2222"/>
                  <a:ext cx="62" cy="74"/>
                </a:xfrm>
                <a:custGeom>
                  <a:gdLst>
                    <a:gd fmla="*/ 0 w 26" name="T0"/>
                    <a:gd fmla="*/ 4 h 31" name="T1"/>
                    <a:gd fmla="*/ 4 w 26" name="T2"/>
                    <a:gd fmla="*/ 0 h 31" name="T3"/>
                    <a:gd fmla="*/ 22 w 26" name="T4"/>
                    <a:gd fmla="*/ 0 h 31" name="T5"/>
                    <a:gd fmla="*/ 26 w 26" name="T6"/>
                    <a:gd fmla="*/ 4 h 31" name="T7"/>
                    <a:gd fmla="*/ 26 w 26" name="T8"/>
                    <a:gd fmla="*/ 31 h 31" name="T9"/>
                    <a:gd fmla="*/ 0 w 26" name="T10"/>
                    <a:gd fmla="*/ 31 h 31" name="T11"/>
                    <a:gd fmla="*/ 0 w 26" name="T12"/>
                    <a:gd fmla="*/ 4 h 3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31" w="26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31"/>
                        <a:pt x="26" y="31"/>
                        <a:pt x="26" y="31"/>
                      </a:cubicBezTo>
                      <a:cubicBezTo>
                        <a:pt x="0" y="31"/>
                        <a:pt x="0" y="31"/>
                        <a:pt x="0" y="3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5" name="Freeform 139"/>
                <p:cNvSpPr/>
                <p:nvPr/>
              </p:nvSpPr>
              <p:spPr bwMode="auto">
                <a:xfrm>
                  <a:off x="3773" y="2103"/>
                  <a:ext cx="62" cy="193"/>
                </a:xfrm>
                <a:custGeom>
                  <a:gdLst>
                    <a:gd fmla="*/ 0 w 26" name="T0"/>
                    <a:gd fmla="*/ 4 h 81" name="T1"/>
                    <a:gd fmla="*/ 4 w 26" name="T2"/>
                    <a:gd fmla="*/ 0 h 81" name="T3"/>
                    <a:gd fmla="*/ 22 w 26" name="T4"/>
                    <a:gd fmla="*/ 0 h 81" name="T5"/>
                    <a:gd fmla="*/ 26 w 26" name="T6"/>
                    <a:gd fmla="*/ 4 h 81" name="T7"/>
                    <a:gd fmla="*/ 26 w 26" name="T8"/>
                    <a:gd fmla="*/ 81 h 81" name="T9"/>
                    <a:gd fmla="*/ 0 w 26" name="T10"/>
                    <a:gd fmla="*/ 81 h 81" name="T11"/>
                    <a:gd fmla="*/ 0 w 26" name="T12"/>
                    <a:gd fmla="*/ 4 h 81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81" w="26">
                      <a:moveTo>
                        <a:pt x="0" y="4"/>
                      </a:moveTo>
                      <a:cubicBezTo>
                        <a:pt x="0" y="2"/>
                        <a:pt x="2" y="0"/>
                        <a:pt x="4" y="0"/>
                      </a:cubicBezTo>
                      <a:cubicBezTo>
                        <a:pt x="22" y="0"/>
                        <a:pt x="22" y="0"/>
                        <a:pt x="22" y="0"/>
                      </a:cubicBezTo>
                      <a:cubicBezTo>
                        <a:pt x="24" y="0"/>
                        <a:pt x="26" y="2"/>
                        <a:pt x="26" y="4"/>
                      </a:cubicBezTo>
                      <a:cubicBezTo>
                        <a:pt x="26" y="81"/>
                        <a:pt x="26" y="81"/>
                        <a:pt x="26" y="81"/>
                      </a:cubicBezTo>
                      <a:cubicBezTo>
                        <a:pt x="0" y="81"/>
                        <a:pt x="0" y="81"/>
                        <a:pt x="0" y="81"/>
                      </a:cubicBezTo>
                      <a:lnTo>
                        <a:pt x="0" y="4"/>
                      </a:ln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46" name="Freeform 140"/>
                <p:cNvSpPr/>
                <p:nvPr/>
              </p:nvSpPr>
              <p:spPr bwMode="auto">
                <a:xfrm>
                  <a:off x="3816" y="2027"/>
                  <a:ext cx="122" cy="97"/>
                </a:xfrm>
                <a:custGeom>
                  <a:gdLst>
                    <a:gd fmla="*/ 3 w 51" name="T0"/>
                    <a:gd fmla="*/ 0 h 41" name="T1"/>
                    <a:gd fmla="*/ 23 w 51" name="T2"/>
                    <a:gd fmla="*/ 2 h 41" name="T3"/>
                    <a:gd fmla="*/ 24 w 51" name="T4"/>
                    <a:gd fmla="*/ 5 h 41" name="T5"/>
                    <a:gd fmla="*/ 21 w 51" name="T6"/>
                    <a:gd fmla="*/ 8 h 41" name="T7"/>
                    <a:gd fmla="*/ 19 w 51" name="T8"/>
                    <a:gd fmla="*/ 10 h 41" name="T9"/>
                    <a:gd fmla="*/ 18 w 51" name="T10"/>
                    <a:gd fmla="*/ 12 h 41" name="T11"/>
                    <a:gd fmla="*/ 49 w 51" name="T12"/>
                    <a:gd fmla="*/ 36 h 41" name="T13"/>
                    <a:gd fmla="*/ 50 w 51" name="T14"/>
                    <a:gd fmla="*/ 40 h 41" name="T15"/>
                    <a:gd fmla="*/ 47 w 51" name="T16"/>
                    <a:gd fmla="*/ 41 h 41" name="T17"/>
                    <a:gd fmla="*/ 46 w 51" name="T18"/>
                    <a:gd fmla="*/ 41 h 41" name="T19"/>
                    <a:gd fmla="*/ 14 w 51" name="T20"/>
                    <a:gd fmla="*/ 16 h 41" name="T21"/>
                    <a:gd fmla="*/ 12 w 51" name="T22"/>
                    <a:gd fmla="*/ 20 h 41" name="T23"/>
                    <a:gd fmla="*/ 9 w 51" name="T24"/>
                    <a:gd fmla="*/ 22 h 41" name="T25"/>
                    <a:gd fmla="*/ 6 w 51" name="T26"/>
                    <a:gd fmla="*/ 22 h 41" name="T27"/>
                    <a:gd fmla="*/ 0 w 51" name="T28"/>
                    <a:gd fmla="*/ 2 h 41" name="T29"/>
                    <a:gd fmla="*/ 3 w 51" name="T30"/>
                    <a:gd fmla="*/ 0 h 41" name="T3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b="b" l="0" r="r" t="0"/>
                  <a:pathLst>
                    <a:path h="41" w="51">
                      <a:moveTo>
                        <a:pt x="3" y="0"/>
                      </a:move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4" y="2"/>
                        <a:pt x="25" y="4"/>
                        <a:pt x="24" y="5"/>
                      </a:cubicBezTo>
                      <a:cubicBezTo>
                        <a:pt x="21" y="8"/>
                        <a:pt x="21" y="8"/>
                        <a:pt x="21" y="8"/>
                      </a:cubicBezTo>
                      <a:cubicBezTo>
                        <a:pt x="19" y="10"/>
                        <a:pt x="19" y="10"/>
                        <a:pt x="19" y="10"/>
                      </a:cubicBezTo>
                      <a:cubicBezTo>
                        <a:pt x="18" y="12"/>
                        <a:pt x="18" y="12"/>
                        <a:pt x="18" y="12"/>
                      </a:cubicBezTo>
                      <a:cubicBezTo>
                        <a:pt x="49" y="36"/>
                        <a:pt x="49" y="36"/>
                        <a:pt x="49" y="36"/>
                      </a:cubicBezTo>
                      <a:cubicBezTo>
                        <a:pt x="51" y="37"/>
                        <a:pt x="51" y="39"/>
                        <a:pt x="50" y="40"/>
                      </a:cubicBezTo>
                      <a:cubicBezTo>
                        <a:pt x="49" y="41"/>
                        <a:pt x="48" y="41"/>
                        <a:pt x="47" y="41"/>
                      </a:cubicBezTo>
                      <a:cubicBezTo>
                        <a:pt x="47" y="41"/>
                        <a:pt x="46" y="41"/>
                        <a:pt x="46" y="41"/>
                      </a:cubicBezTo>
                      <a:cubicBezTo>
                        <a:pt x="14" y="16"/>
                        <a:pt x="14" y="16"/>
                        <a:pt x="14" y="16"/>
                      </a:cubicBezTo>
                      <a:cubicBezTo>
                        <a:pt x="12" y="20"/>
                        <a:pt x="12" y="20"/>
                        <a:pt x="12" y="20"/>
                      </a:cubicBezTo>
                      <a:cubicBezTo>
                        <a:pt x="9" y="22"/>
                        <a:pt x="9" y="22"/>
                        <a:pt x="9" y="22"/>
                      </a:cubicBezTo>
                      <a:cubicBezTo>
                        <a:pt x="8" y="24"/>
                        <a:pt x="7" y="23"/>
                        <a:pt x="6" y="22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0" y="1"/>
                        <a:pt x="1" y="0"/>
                        <a:pt x="3" y="0"/>
                      </a:cubicBezTo>
                      <a:close/>
                    </a:path>
                  </a:pathLst>
                </a:custGeom>
                <a:solidFill>
                  <a:srgbClr val="48647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48" name="Group 143"/>
              <p:cNvGrpSpPr>
                <a:grpSpLocks noChangeAspect="1"/>
              </p:cNvGrpSpPr>
              <p:nvPr/>
            </p:nvGrpSpPr>
            <p:grpSpPr>
              <a:xfrm>
                <a:off x="7083130" y="5062548"/>
                <a:ext cx="636804" cy="691419"/>
                <a:chOff x="4612" y="3036"/>
                <a:chExt cx="583" cy="633"/>
              </a:xfrm>
            </p:grpSpPr>
            <p:sp>
              <p:nvSpPr>
                <p:cNvPr id="251" name="Freeform 145"/>
                <p:cNvSpPr/>
                <p:nvPr/>
              </p:nvSpPr>
              <p:spPr bwMode="auto">
                <a:xfrm>
                  <a:off x="4617" y="3176"/>
                  <a:ext cx="105" cy="110"/>
                </a:xfrm>
                <a:custGeom>
                  <a:gdLst>
                    <a:gd fmla="*/ 105 w 105" name="T0"/>
                    <a:gd fmla="*/ 110 h 110" name="T1"/>
                    <a:gd fmla="*/ 81 w 105" name="T2"/>
                    <a:gd fmla="*/ 0 h 110" name="T3"/>
                    <a:gd fmla="*/ 0 w 105" name="T4"/>
                    <a:gd fmla="*/ 5 h 110" name="T5"/>
                    <a:gd fmla="*/ 48 w 105" name="T6"/>
                    <a:gd fmla="*/ 53 h 110" name="T7"/>
                    <a:gd fmla="*/ 105 w 105" name="T8"/>
                    <a:gd fmla="*/ 110 h 110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10" w="105">
                      <a:moveTo>
                        <a:pt x="105" y="110"/>
                      </a:moveTo>
                      <a:lnTo>
                        <a:pt x="81" y="0"/>
                      </a:lnTo>
                      <a:lnTo>
                        <a:pt x="0" y="5"/>
                      </a:lnTo>
                      <a:lnTo>
                        <a:pt x="48" y="53"/>
                      </a:lnTo>
                      <a:lnTo>
                        <a:pt x="105" y="110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2" name="Freeform 146"/>
                <p:cNvSpPr/>
                <p:nvPr/>
              </p:nvSpPr>
              <p:spPr bwMode="auto">
                <a:xfrm>
                  <a:off x="4617" y="3362"/>
                  <a:ext cx="105" cy="109"/>
                </a:xfrm>
                <a:custGeom>
                  <a:gdLst>
                    <a:gd fmla="*/ 0 w 105" name="T0"/>
                    <a:gd fmla="*/ 5 h 109" name="T1"/>
                    <a:gd fmla="*/ 48 w 105" name="T2"/>
                    <a:gd fmla="*/ 52 h 109" name="T3"/>
                    <a:gd fmla="*/ 105 w 105" name="T4"/>
                    <a:gd fmla="*/ 109 h 109" name="T5"/>
                    <a:gd fmla="*/ 81 w 105" name="T6"/>
                    <a:gd fmla="*/ 0 h 109" name="T7"/>
                    <a:gd fmla="*/ 0 w 105" name="T8"/>
                    <a:gd fmla="*/ 5 h 109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9" w="105">
                      <a:moveTo>
                        <a:pt x="0" y="5"/>
                      </a:moveTo>
                      <a:lnTo>
                        <a:pt x="48" y="52"/>
                      </a:lnTo>
                      <a:lnTo>
                        <a:pt x="105" y="109"/>
                      </a:lnTo>
                      <a:lnTo>
                        <a:pt x="81" y="0"/>
                      </a:lnTo>
                      <a:lnTo>
                        <a:pt x="0" y="5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3" name="Freeform 147"/>
                <p:cNvSpPr/>
                <p:nvPr/>
              </p:nvSpPr>
              <p:spPr bwMode="auto">
                <a:xfrm>
                  <a:off x="4617" y="3543"/>
                  <a:ext cx="105" cy="107"/>
                </a:xfrm>
                <a:custGeom>
                  <a:gdLst>
                    <a:gd fmla="*/ 0 w 105" name="T0"/>
                    <a:gd fmla="*/ 2 h 107" name="T1"/>
                    <a:gd fmla="*/ 48 w 105" name="T2"/>
                    <a:gd fmla="*/ 50 h 107" name="T3"/>
                    <a:gd fmla="*/ 105 w 105" name="T4"/>
                    <a:gd fmla="*/ 107 h 107" name="T5"/>
                    <a:gd fmla="*/ 81 w 105" name="T6"/>
                    <a:gd fmla="*/ 0 h 107" name="T7"/>
                    <a:gd fmla="*/ 0 w 105" name="T8"/>
                    <a:gd fmla="*/ 2 h 107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107" w="105">
                      <a:moveTo>
                        <a:pt x="0" y="2"/>
                      </a:moveTo>
                      <a:lnTo>
                        <a:pt x="48" y="50"/>
                      </a:lnTo>
                      <a:lnTo>
                        <a:pt x="105" y="107"/>
                      </a:lnTo>
                      <a:lnTo>
                        <a:pt x="81" y="0"/>
                      </a:lnTo>
                      <a:lnTo>
                        <a:pt x="0" y="2"/>
                      </a:lnTo>
                      <a:close/>
                    </a:path>
                  </a:pathLst>
                </a:custGeom>
                <a:solidFill>
                  <a:srgbClr val="6B493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5" name="Freeform 149"/>
                <p:cNvSpPr/>
                <p:nvPr/>
              </p:nvSpPr>
              <p:spPr bwMode="auto">
                <a:xfrm>
                  <a:off x="4662" y="3036"/>
                  <a:ext cx="533" cy="633"/>
                </a:xfrm>
                <a:custGeom>
                  <a:gdLst>
                    <a:gd fmla="*/ 198 w 224" name="T0"/>
                    <a:gd fmla="*/ 0 h 266" name="T1"/>
                    <a:gd fmla="*/ 77 w 224" name="T2"/>
                    <a:gd fmla="*/ 0 h 266" name="T3"/>
                    <a:gd fmla="*/ 26 w 224" name="T4"/>
                    <a:gd fmla="*/ 0 h 266" name="T5"/>
                    <a:gd fmla="*/ 0 w 224" name="T6"/>
                    <a:gd fmla="*/ 27 h 266" name="T7"/>
                    <a:gd fmla="*/ 0 w 224" name="T8"/>
                    <a:gd fmla="*/ 239 h 266" name="T9"/>
                    <a:gd fmla="*/ 26 w 224" name="T10"/>
                    <a:gd fmla="*/ 266 h 266" name="T11"/>
                    <a:gd fmla="*/ 77 w 224" name="T12"/>
                    <a:gd fmla="*/ 266 h 266" name="T13"/>
                    <a:gd fmla="*/ 77 w 224" name="T14"/>
                    <a:gd fmla="*/ 266 h 266" name="T15"/>
                    <a:gd fmla="*/ 198 w 224" name="T16"/>
                    <a:gd fmla="*/ 266 h 266" name="T17"/>
                    <a:gd fmla="*/ 224 w 224" name="T18"/>
                    <a:gd fmla="*/ 239 h 266" name="T19"/>
                    <a:gd fmla="*/ 224 w 224" name="T20"/>
                    <a:gd fmla="*/ 27 h 266" name="T21"/>
                    <a:gd fmla="*/ 198 w 224" name="T22"/>
                    <a:gd fmla="*/ 0 h 266" name="T2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b="b" l="0" r="r" t="0"/>
                  <a:pathLst>
                    <a:path h="266" w="224">
                      <a:moveTo>
                        <a:pt x="198" y="0"/>
                      </a:moveTo>
                      <a:cubicBezTo>
                        <a:pt x="77" y="0"/>
                        <a:pt x="77" y="0"/>
                        <a:pt x="77" y="0"/>
                      </a:cubicBezTo>
                      <a:cubicBezTo>
                        <a:pt x="26" y="0"/>
                        <a:pt x="26" y="0"/>
                        <a:pt x="26" y="0"/>
                      </a:cubicBezTo>
                      <a:cubicBezTo>
                        <a:pt x="12" y="0"/>
                        <a:pt x="0" y="12"/>
                        <a:pt x="0" y="27"/>
                      </a:cubicBezTo>
                      <a:cubicBezTo>
                        <a:pt x="0" y="239"/>
                        <a:pt x="0" y="239"/>
                        <a:pt x="0" y="239"/>
                      </a:cubicBezTo>
                      <a:cubicBezTo>
                        <a:pt x="0" y="254"/>
                        <a:pt x="12" y="266"/>
                        <a:pt x="26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77" y="266"/>
                        <a:pt x="77" y="266"/>
                        <a:pt x="77" y="266"/>
                      </a:cubicBezTo>
                      <a:cubicBezTo>
                        <a:pt x="198" y="266"/>
                        <a:pt x="198" y="266"/>
                        <a:pt x="198" y="266"/>
                      </a:cubicBezTo>
                      <a:cubicBezTo>
                        <a:pt x="212" y="266"/>
                        <a:pt x="224" y="254"/>
                        <a:pt x="224" y="239"/>
                      </a:cubicBezTo>
                      <a:cubicBezTo>
                        <a:pt x="224" y="27"/>
                        <a:pt x="224" y="27"/>
                        <a:pt x="224" y="27"/>
                      </a:cubicBezTo>
                      <a:cubicBezTo>
                        <a:pt x="224" y="12"/>
                        <a:pt x="212" y="0"/>
                        <a:pt x="198" y="0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6" name="Oval 150"/>
                <p:cNvSpPr>
                  <a:spLocks noChangeArrowheads="1"/>
                </p:cNvSpPr>
                <p:nvPr/>
              </p:nvSpPr>
              <p:spPr bwMode="auto">
                <a:xfrm>
                  <a:off x="4684" y="3326"/>
                  <a:ext cx="57" cy="60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7" name="Oval 151"/>
                <p:cNvSpPr>
                  <a:spLocks noChangeArrowheads="1"/>
                </p:cNvSpPr>
                <p:nvPr/>
              </p:nvSpPr>
              <p:spPr bwMode="auto">
                <a:xfrm>
                  <a:off x="4693" y="3338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8" name="Freeform 152"/>
                <p:cNvSpPr/>
                <p:nvPr/>
              </p:nvSpPr>
              <p:spPr bwMode="auto">
                <a:xfrm>
                  <a:off x="4612" y="3340"/>
                  <a:ext cx="105" cy="31"/>
                </a:xfrm>
                <a:custGeom>
                  <a:gdLst>
                    <a:gd fmla="*/ 44 w 44" name="T0"/>
                    <a:gd fmla="*/ 6 h 13" name="T1"/>
                    <a:gd fmla="*/ 39 w 44" name="T2"/>
                    <a:gd fmla="*/ 13 h 13" name="T3"/>
                    <a:gd fmla="*/ 5 w 44" name="T4"/>
                    <a:gd fmla="*/ 13 h 13" name="T5"/>
                    <a:gd fmla="*/ 0 w 44" name="T6"/>
                    <a:gd fmla="*/ 6 h 13" name="T7"/>
                    <a:gd fmla="*/ 5 w 44" name="T8"/>
                    <a:gd fmla="*/ 0 h 13" name="T9"/>
                    <a:gd fmla="*/ 39 w 44" name="T10"/>
                    <a:gd fmla="*/ 0 h 13" name="T11"/>
                    <a:gd fmla="*/ 44 w 44" name="T12"/>
                    <a:gd fmla="*/ 6 h 13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3" w="44">
                      <a:moveTo>
                        <a:pt x="44" y="6"/>
                      </a:moveTo>
                      <a:cubicBezTo>
                        <a:pt x="44" y="10"/>
                        <a:pt x="42" y="13"/>
                        <a:pt x="39" y="13"/>
                      </a:cubicBezTo>
                      <a:cubicBezTo>
                        <a:pt x="5" y="13"/>
                        <a:pt x="5" y="13"/>
                        <a:pt x="5" y="13"/>
                      </a:cubicBezTo>
                      <a:cubicBezTo>
                        <a:pt x="2" y="13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59" name="Freeform 153"/>
                <p:cNvSpPr/>
                <p:nvPr/>
              </p:nvSpPr>
              <p:spPr bwMode="auto">
                <a:xfrm>
                  <a:off x="4615" y="3345"/>
                  <a:ext cx="100" cy="10"/>
                </a:xfrm>
                <a:custGeom>
                  <a:gdLst>
                    <a:gd fmla="*/ 0 w 42" name="T0"/>
                    <a:gd fmla="*/ 4 h 4" name="T1"/>
                    <a:gd fmla="*/ 42 w 42" name="T2"/>
                    <a:gd fmla="*/ 4 h 4" name="T3"/>
                    <a:gd fmla="*/ 38 w 42" name="T4"/>
                    <a:gd fmla="*/ 0 h 4" name="T5"/>
                    <a:gd fmla="*/ 4 w 42" name="T6"/>
                    <a:gd fmla="*/ 0 h 4" name="T7"/>
                    <a:gd fmla="*/ 0 w 42" name="T8"/>
                    <a:gd fmla="*/ 4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2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2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2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0" name="Oval 154"/>
                <p:cNvSpPr>
                  <a:spLocks noChangeArrowheads="1"/>
                </p:cNvSpPr>
                <p:nvPr/>
              </p:nvSpPr>
              <p:spPr bwMode="auto">
                <a:xfrm>
                  <a:off x="4684" y="3507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1" name="Oval 155"/>
                <p:cNvSpPr>
                  <a:spLocks noChangeArrowheads="1"/>
                </p:cNvSpPr>
                <p:nvPr/>
              </p:nvSpPr>
              <p:spPr bwMode="auto">
                <a:xfrm>
                  <a:off x="4693" y="3519"/>
                  <a:ext cx="36" cy="33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2" name="Freeform 156"/>
                <p:cNvSpPr/>
                <p:nvPr/>
              </p:nvSpPr>
              <p:spPr bwMode="auto">
                <a:xfrm>
                  <a:off x="4612" y="3521"/>
                  <a:ext cx="105" cy="29"/>
                </a:xfrm>
                <a:custGeom>
                  <a:gdLst>
                    <a:gd fmla="*/ 44 w 44" name="T0"/>
                    <a:gd fmla="*/ 6 h 12" name="T1"/>
                    <a:gd fmla="*/ 39 w 44" name="T2"/>
                    <a:gd fmla="*/ 12 h 12" name="T3"/>
                    <a:gd fmla="*/ 5 w 44" name="T4"/>
                    <a:gd fmla="*/ 12 h 12" name="T5"/>
                    <a:gd fmla="*/ 0 w 44" name="T6"/>
                    <a:gd fmla="*/ 6 h 12" name="T7"/>
                    <a:gd fmla="*/ 5 w 44" name="T8"/>
                    <a:gd fmla="*/ 0 h 12" name="T9"/>
                    <a:gd fmla="*/ 39 w 44" name="T10"/>
                    <a:gd fmla="*/ 0 h 12" name="T11"/>
                    <a:gd fmla="*/ 44 w 44" name="T12"/>
                    <a:gd fmla="*/ 6 h 1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" w="44">
                      <a:moveTo>
                        <a:pt x="44" y="6"/>
                      </a:moveTo>
                      <a:cubicBezTo>
                        <a:pt x="44" y="9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9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3" name="Freeform 157"/>
                <p:cNvSpPr/>
                <p:nvPr/>
              </p:nvSpPr>
              <p:spPr bwMode="auto">
                <a:xfrm>
                  <a:off x="4615" y="3526"/>
                  <a:ext cx="100" cy="10"/>
                </a:xfrm>
                <a:custGeom>
                  <a:gdLst>
                    <a:gd fmla="*/ 0 w 42" name="T0"/>
                    <a:gd fmla="*/ 4 h 4" name="T1"/>
                    <a:gd fmla="*/ 42 w 42" name="T2"/>
                    <a:gd fmla="*/ 4 h 4" name="T3"/>
                    <a:gd fmla="*/ 38 w 42" name="T4"/>
                    <a:gd fmla="*/ 0 h 4" name="T5"/>
                    <a:gd fmla="*/ 4 w 42" name="T6"/>
                    <a:gd fmla="*/ 0 h 4" name="T7"/>
                    <a:gd fmla="*/ 0 w 42" name="T8"/>
                    <a:gd fmla="*/ 4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2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4" name="Oval 158"/>
                <p:cNvSpPr>
                  <a:spLocks noChangeArrowheads="1"/>
                </p:cNvSpPr>
                <p:nvPr/>
              </p:nvSpPr>
              <p:spPr bwMode="auto">
                <a:xfrm>
                  <a:off x="4684" y="3141"/>
                  <a:ext cx="57" cy="57"/>
                </a:xfrm>
                <a:prstGeom prst="ellipse">
                  <a:avLst/>
                </a:prstGeom>
                <a:solidFill>
                  <a:srgbClr val="6F513D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5" name="Oval 159"/>
                <p:cNvSpPr>
                  <a:spLocks noChangeArrowheads="1"/>
                </p:cNvSpPr>
                <p:nvPr/>
              </p:nvSpPr>
              <p:spPr bwMode="auto">
                <a:xfrm>
                  <a:off x="4693" y="3152"/>
                  <a:ext cx="36" cy="36"/>
                </a:xfrm>
                <a:prstGeom prst="ellipse">
                  <a:avLst/>
                </a:prstGeom>
                <a:solidFill>
                  <a:srgbClr val="503C29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6" name="Freeform 160"/>
                <p:cNvSpPr/>
                <p:nvPr/>
              </p:nvSpPr>
              <p:spPr bwMode="auto">
                <a:xfrm>
                  <a:off x="4612" y="3155"/>
                  <a:ext cx="105" cy="28"/>
                </a:xfrm>
                <a:custGeom>
                  <a:gdLst>
                    <a:gd fmla="*/ 44 w 44" name="T0"/>
                    <a:gd fmla="*/ 6 h 12" name="T1"/>
                    <a:gd fmla="*/ 39 w 44" name="T2"/>
                    <a:gd fmla="*/ 12 h 12" name="T3"/>
                    <a:gd fmla="*/ 5 w 44" name="T4"/>
                    <a:gd fmla="*/ 12 h 12" name="T5"/>
                    <a:gd fmla="*/ 0 w 44" name="T6"/>
                    <a:gd fmla="*/ 6 h 12" name="T7"/>
                    <a:gd fmla="*/ 5 w 44" name="T8"/>
                    <a:gd fmla="*/ 0 h 12" name="T9"/>
                    <a:gd fmla="*/ 39 w 44" name="T10"/>
                    <a:gd fmla="*/ 0 h 12" name="T11"/>
                    <a:gd fmla="*/ 44 w 44" name="T12"/>
                    <a:gd fmla="*/ 6 h 12" name="T1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b="b" l="0" r="r" t="0"/>
                  <a:pathLst>
                    <a:path h="12" w="44">
                      <a:moveTo>
                        <a:pt x="44" y="6"/>
                      </a:moveTo>
                      <a:cubicBezTo>
                        <a:pt x="44" y="10"/>
                        <a:pt x="42" y="12"/>
                        <a:pt x="39" y="12"/>
                      </a:cubicBezTo>
                      <a:cubicBezTo>
                        <a:pt x="5" y="12"/>
                        <a:pt x="5" y="12"/>
                        <a:pt x="5" y="12"/>
                      </a:cubicBezTo>
                      <a:cubicBezTo>
                        <a:pt x="2" y="12"/>
                        <a:pt x="0" y="10"/>
                        <a:pt x="0" y="6"/>
                      </a:cubicBezTo>
                      <a:cubicBezTo>
                        <a:pt x="0" y="3"/>
                        <a:pt x="2" y="0"/>
                        <a:pt x="5" y="0"/>
                      </a:cubicBezTo>
                      <a:cubicBezTo>
                        <a:pt x="39" y="0"/>
                        <a:pt x="39" y="0"/>
                        <a:pt x="39" y="0"/>
                      </a:cubicBezTo>
                      <a:cubicBezTo>
                        <a:pt x="42" y="0"/>
                        <a:pt x="44" y="3"/>
                        <a:pt x="44" y="6"/>
                      </a:cubicBezTo>
                      <a:close/>
                    </a:path>
                  </a:pathLst>
                </a:cu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7" name="Freeform 161"/>
                <p:cNvSpPr/>
                <p:nvPr/>
              </p:nvSpPr>
              <p:spPr bwMode="auto">
                <a:xfrm>
                  <a:off x="4615" y="3160"/>
                  <a:ext cx="100" cy="9"/>
                </a:xfrm>
                <a:custGeom>
                  <a:gdLst>
                    <a:gd fmla="*/ 0 w 42" name="T0"/>
                    <a:gd fmla="*/ 4 h 4" name="T1"/>
                    <a:gd fmla="*/ 42 w 42" name="T2"/>
                    <a:gd fmla="*/ 4 h 4" name="T3"/>
                    <a:gd fmla="*/ 38 w 42" name="T4"/>
                    <a:gd fmla="*/ 0 h 4" name="T5"/>
                    <a:gd fmla="*/ 4 w 42" name="T6"/>
                    <a:gd fmla="*/ 0 h 4" name="T7"/>
                    <a:gd fmla="*/ 0 w 42" name="T8"/>
                    <a:gd fmla="*/ 4 h 4" name="T9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b="b" l="0" r="r" t="0"/>
                  <a:pathLst>
                    <a:path h="4" w="42">
                      <a:moveTo>
                        <a:pt x="0" y="4"/>
                      </a:moveTo>
                      <a:cubicBezTo>
                        <a:pt x="42" y="4"/>
                        <a:pt x="42" y="4"/>
                        <a:pt x="42" y="4"/>
                      </a:cubicBezTo>
                      <a:cubicBezTo>
                        <a:pt x="41" y="1"/>
                        <a:pt x="40" y="0"/>
                        <a:pt x="38" y="0"/>
                      </a:cubicBezTo>
                      <a:cubicBezTo>
                        <a:pt x="4" y="0"/>
                        <a:pt x="4" y="0"/>
                        <a:pt x="4" y="0"/>
                      </a:cubicBezTo>
                      <a:cubicBezTo>
                        <a:pt x="2" y="0"/>
                        <a:pt x="1" y="1"/>
                        <a:pt x="0" y="4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68" name="Freeform 162"/>
                <p:cNvSpPr/>
                <p:nvPr/>
              </p:nvSpPr>
              <p:spPr bwMode="auto">
                <a:xfrm>
                  <a:off x="4808" y="3212"/>
                  <a:ext cx="242" cy="238"/>
                </a:xfrm>
                <a:custGeom>
                  <a:gdLst>
                    <a:gd fmla="*/ 102 w 102" name="T0"/>
                    <a:gd fmla="*/ 100 h 100" name="T1"/>
                    <a:gd fmla="*/ 96 w 102" name="T2"/>
                    <a:gd fmla="*/ 84 h 100" name="T3"/>
                    <a:gd fmla="*/ 96 w 102" name="T4"/>
                    <a:gd fmla="*/ 84 h 100" name="T5"/>
                    <a:gd fmla="*/ 74 w 102" name="T6"/>
                    <a:gd fmla="*/ 72 h 100" name="T7"/>
                    <a:gd fmla="*/ 72 w 102" name="T8"/>
                    <a:gd fmla="*/ 71 h 100" name="T9"/>
                    <a:gd fmla="*/ 66 w 102" name="T10"/>
                    <a:gd fmla="*/ 65 h 100" name="T11"/>
                    <a:gd fmla="*/ 64 w 102" name="T12"/>
                    <a:gd fmla="*/ 60 h 100" name="T13"/>
                    <a:gd fmla="*/ 71 w 102" name="T14"/>
                    <a:gd fmla="*/ 49 h 100" name="T15"/>
                    <a:gd fmla="*/ 72 w 102" name="T16"/>
                    <a:gd fmla="*/ 49 h 100" name="T17"/>
                    <a:gd fmla="*/ 74 w 102" name="T18"/>
                    <a:gd fmla="*/ 47 h 100" name="T19"/>
                    <a:gd fmla="*/ 75 w 102" name="T20"/>
                    <a:gd fmla="*/ 43 h 100" name="T21"/>
                    <a:gd fmla="*/ 76 w 102" name="T22"/>
                    <a:gd fmla="*/ 38 h 100" name="T23"/>
                    <a:gd fmla="*/ 74 w 102" name="T24"/>
                    <a:gd fmla="*/ 35 h 100" name="T25"/>
                    <a:gd fmla="*/ 73 w 102" name="T26"/>
                    <a:gd fmla="*/ 35 h 100" name="T27"/>
                    <a:gd fmla="*/ 74 w 102" name="T28"/>
                    <a:gd fmla="*/ 29 h 100" name="T29"/>
                    <a:gd fmla="*/ 75 w 102" name="T30"/>
                    <a:gd fmla="*/ 24 h 100" name="T31"/>
                    <a:gd fmla="*/ 53 w 102" name="T32"/>
                    <a:gd fmla="*/ 0 h 100" name="T33"/>
                    <a:gd fmla="*/ 51 w 102" name="T34"/>
                    <a:gd fmla="*/ 0 h 100" name="T35"/>
                    <a:gd fmla="*/ 49 w 102" name="T36"/>
                    <a:gd fmla="*/ 0 h 100" name="T37"/>
                    <a:gd fmla="*/ 27 w 102" name="T38"/>
                    <a:gd fmla="*/ 24 h 100" name="T39"/>
                    <a:gd fmla="*/ 28 w 102" name="T40"/>
                    <a:gd fmla="*/ 29 h 100" name="T41"/>
                    <a:gd fmla="*/ 29 w 102" name="T42"/>
                    <a:gd fmla="*/ 35 h 100" name="T43"/>
                    <a:gd fmla="*/ 28 w 102" name="T44"/>
                    <a:gd fmla="*/ 35 h 100" name="T45"/>
                    <a:gd fmla="*/ 26 w 102" name="T46"/>
                    <a:gd fmla="*/ 38 h 100" name="T47"/>
                    <a:gd fmla="*/ 27 w 102" name="T48"/>
                    <a:gd fmla="*/ 43 h 100" name="T49"/>
                    <a:gd fmla="*/ 28 w 102" name="T50"/>
                    <a:gd fmla="*/ 47 h 100" name="T51"/>
                    <a:gd fmla="*/ 30 w 102" name="T52"/>
                    <a:gd fmla="*/ 49 h 100" name="T53"/>
                    <a:gd fmla="*/ 31 w 102" name="T54"/>
                    <a:gd fmla="*/ 49 h 100" name="T55"/>
                    <a:gd fmla="*/ 38 w 102" name="T56"/>
                    <a:gd fmla="*/ 60 h 100" name="T57"/>
                    <a:gd fmla="*/ 36 w 102" name="T58"/>
                    <a:gd fmla="*/ 65 h 100" name="T59"/>
                    <a:gd fmla="*/ 30 w 102" name="T60"/>
                    <a:gd fmla="*/ 71 h 100" name="T61"/>
                    <a:gd fmla="*/ 28 w 102" name="T62"/>
                    <a:gd fmla="*/ 72 h 100" name="T63"/>
                    <a:gd fmla="*/ 6 w 102" name="T64"/>
                    <a:gd fmla="*/ 84 h 100" name="T65"/>
                    <a:gd fmla="*/ 6 w 102" name="T66"/>
                    <a:gd fmla="*/ 84 h 100" name="T67"/>
                    <a:gd fmla="*/ 6 w 102" name="T68"/>
                    <a:gd fmla="*/ 84 h 100" name="T69"/>
                    <a:gd fmla="*/ 0 w 102" name="T70"/>
                    <a:gd fmla="*/ 100 h 100" name="T71"/>
                    <a:gd fmla="*/ 102 w 102" name="T72"/>
                    <a:gd fmla="*/ 100 h 100" name="T7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b="b" l="0" r="r" t="0"/>
                  <a:pathLst>
                    <a:path h="100" w="102">
                      <a:moveTo>
                        <a:pt x="102" y="100"/>
                      </a:moveTo>
                      <a:cubicBezTo>
                        <a:pt x="101" y="93"/>
                        <a:pt x="99" y="88"/>
                        <a:pt x="96" y="84"/>
                      </a:cubicBezTo>
                      <a:cubicBezTo>
                        <a:pt x="96" y="84"/>
                        <a:pt x="96" y="84"/>
                        <a:pt x="96" y="84"/>
                      </a:cubicBezTo>
                      <a:cubicBezTo>
                        <a:pt x="90" y="77"/>
                        <a:pt x="81" y="75"/>
                        <a:pt x="74" y="72"/>
                      </a:cubicBezTo>
                      <a:cubicBezTo>
                        <a:pt x="73" y="71"/>
                        <a:pt x="73" y="71"/>
                        <a:pt x="72" y="71"/>
                      </a:cubicBezTo>
                      <a:cubicBezTo>
                        <a:pt x="68" y="69"/>
                        <a:pt x="66" y="65"/>
                        <a:pt x="66" y="65"/>
                      </a:cubicBezTo>
                      <a:cubicBezTo>
                        <a:pt x="65" y="63"/>
                        <a:pt x="64" y="60"/>
                        <a:pt x="64" y="60"/>
                      </a:cubicBezTo>
                      <a:cubicBezTo>
                        <a:pt x="67" y="57"/>
                        <a:pt x="69" y="53"/>
                        <a:pt x="71" y="49"/>
                      </a:cubicBezTo>
                      <a:cubicBezTo>
                        <a:pt x="71" y="49"/>
                        <a:pt x="72" y="49"/>
                        <a:pt x="72" y="49"/>
                      </a:cubicBezTo>
                      <a:cubicBezTo>
                        <a:pt x="74" y="50"/>
                        <a:pt x="74" y="48"/>
                        <a:pt x="74" y="47"/>
                      </a:cubicBezTo>
                      <a:cubicBezTo>
                        <a:pt x="74" y="45"/>
                        <a:pt x="75" y="44"/>
                        <a:pt x="75" y="43"/>
                      </a:cubicBezTo>
                      <a:cubicBezTo>
                        <a:pt x="77" y="41"/>
                        <a:pt x="77" y="39"/>
                        <a:pt x="76" y="38"/>
                      </a:cubicBezTo>
                      <a:cubicBezTo>
                        <a:pt x="76" y="35"/>
                        <a:pt x="75" y="34"/>
                        <a:pt x="74" y="35"/>
                      </a:cubicBezTo>
                      <a:cubicBezTo>
                        <a:pt x="73" y="35"/>
                        <a:pt x="73" y="35"/>
                        <a:pt x="73" y="35"/>
                      </a:cubicBezTo>
                      <a:cubicBezTo>
                        <a:pt x="74" y="32"/>
                        <a:pt x="74" y="31"/>
                        <a:pt x="74" y="29"/>
                      </a:cubicBezTo>
                      <a:cubicBezTo>
                        <a:pt x="75" y="27"/>
                        <a:pt x="75" y="26"/>
                        <a:pt x="75" y="24"/>
                      </a:cubicBezTo>
                      <a:cubicBezTo>
                        <a:pt x="75" y="12"/>
                        <a:pt x="65" y="2"/>
                        <a:pt x="53" y="0"/>
                      </a:cubicBezTo>
                      <a:cubicBezTo>
                        <a:pt x="53" y="0"/>
                        <a:pt x="51" y="0"/>
                        <a:pt x="51" y="0"/>
                      </a:cubicBezTo>
                      <a:cubicBezTo>
                        <a:pt x="51" y="0"/>
                        <a:pt x="49" y="0"/>
                        <a:pt x="49" y="0"/>
                      </a:cubicBezTo>
                      <a:cubicBezTo>
                        <a:pt x="37" y="2"/>
                        <a:pt x="27" y="12"/>
                        <a:pt x="27" y="24"/>
                      </a:cubicBezTo>
                      <a:cubicBezTo>
                        <a:pt x="27" y="26"/>
                        <a:pt x="27" y="27"/>
                        <a:pt x="28" y="29"/>
                      </a:cubicBezTo>
                      <a:cubicBezTo>
                        <a:pt x="28" y="31"/>
                        <a:pt x="28" y="32"/>
                        <a:pt x="29" y="35"/>
                      </a:cubicBezTo>
                      <a:cubicBezTo>
                        <a:pt x="29" y="35"/>
                        <a:pt x="29" y="35"/>
                        <a:pt x="28" y="35"/>
                      </a:cubicBezTo>
                      <a:cubicBezTo>
                        <a:pt x="27" y="34"/>
                        <a:pt x="26" y="35"/>
                        <a:pt x="26" y="38"/>
                      </a:cubicBezTo>
                      <a:cubicBezTo>
                        <a:pt x="25" y="39"/>
                        <a:pt x="25" y="41"/>
                        <a:pt x="27" y="43"/>
                      </a:cubicBezTo>
                      <a:cubicBezTo>
                        <a:pt x="27" y="44"/>
                        <a:pt x="28" y="45"/>
                        <a:pt x="28" y="47"/>
                      </a:cubicBezTo>
                      <a:cubicBezTo>
                        <a:pt x="28" y="48"/>
                        <a:pt x="28" y="50"/>
                        <a:pt x="30" y="49"/>
                      </a:cubicBezTo>
                      <a:cubicBezTo>
                        <a:pt x="30" y="49"/>
                        <a:pt x="31" y="49"/>
                        <a:pt x="31" y="49"/>
                      </a:cubicBezTo>
                      <a:cubicBezTo>
                        <a:pt x="33" y="53"/>
                        <a:pt x="35" y="57"/>
                        <a:pt x="38" y="60"/>
                      </a:cubicBezTo>
                      <a:cubicBezTo>
                        <a:pt x="38" y="60"/>
                        <a:pt x="37" y="63"/>
                        <a:pt x="36" y="65"/>
                      </a:cubicBezTo>
                      <a:cubicBezTo>
                        <a:pt x="36" y="65"/>
                        <a:pt x="34" y="69"/>
                        <a:pt x="30" y="71"/>
                      </a:cubicBezTo>
                      <a:cubicBezTo>
                        <a:pt x="29" y="71"/>
                        <a:pt x="29" y="71"/>
                        <a:pt x="28" y="72"/>
                      </a:cubicBezTo>
                      <a:cubicBezTo>
                        <a:pt x="21" y="75"/>
                        <a:pt x="12" y="77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6" y="84"/>
                        <a:pt x="6" y="84"/>
                        <a:pt x="6" y="84"/>
                      </a:cubicBezTo>
                      <a:cubicBezTo>
                        <a:pt x="3" y="88"/>
                        <a:pt x="1" y="93"/>
                        <a:pt x="0" y="100"/>
                      </a:cubicBezTo>
                      <a:lnTo>
                        <a:pt x="102" y="100"/>
                      </a:lnTo>
                      <a:close/>
                    </a:path>
                  </a:pathLst>
                </a:custGeom>
                <a:solidFill>
                  <a:srgbClr val="554F68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  <p:grpSp>
            <p:nvGrpSpPr>
              <p:cNvPr id="270" name="Group 165"/>
              <p:cNvGrpSpPr>
                <a:grpSpLocks noChangeAspect="1"/>
              </p:cNvGrpSpPr>
              <p:nvPr/>
            </p:nvGrpSpPr>
            <p:grpSpPr>
              <a:xfrm>
                <a:off x="9305819" y="5077858"/>
                <a:ext cx="664994" cy="655356"/>
                <a:chOff x="5615" y="3531"/>
                <a:chExt cx="276" cy="272"/>
              </a:xfrm>
            </p:grpSpPr>
            <p:sp>
              <p:nvSpPr>
                <p:cNvPr id="274" name="Freeform 168"/>
                <p:cNvSpPr/>
                <p:nvPr/>
              </p:nvSpPr>
              <p:spPr bwMode="auto">
                <a:xfrm>
                  <a:off x="5615" y="3538"/>
                  <a:ext cx="168" cy="174"/>
                </a:xfrm>
                <a:custGeom>
                  <a:gdLst>
                    <a:gd fmla="*/ 8 w 70" name="T0"/>
                    <a:gd fmla="*/ 47 h 72" name="T1"/>
                    <a:gd fmla="*/ 8 w 70" name="T2"/>
                    <a:gd fmla="*/ 47 h 72" name="T3"/>
                    <a:gd fmla="*/ 4 w 70" name="T4"/>
                    <a:gd fmla="*/ 33 h 72" name="T5"/>
                    <a:gd fmla="*/ 37 w 70" name="T6"/>
                    <a:gd fmla="*/ 0 h 72" name="T7"/>
                    <a:gd fmla="*/ 70 w 70" name="T8"/>
                    <a:gd fmla="*/ 33 h 72" name="T9"/>
                    <a:gd fmla="*/ 51 w 70" name="T10"/>
                    <a:gd fmla="*/ 63 h 72" name="T11"/>
                    <a:gd fmla="*/ 51 w 70" name="T12"/>
                    <a:gd fmla="*/ 63 h 72" name="T13"/>
                    <a:gd fmla="*/ 0 w 70" name="T14"/>
                    <a:gd fmla="*/ 64 h 72" name="T15"/>
                    <a:gd fmla="*/ 8 w 70" name="T16"/>
                    <a:gd fmla="*/ 47 h 7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" w="70">
                      <a:moveTo>
                        <a:pt x="8" y="47"/>
                      </a:moveTo>
                      <a:cubicBezTo>
                        <a:pt x="8" y="47"/>
                        <a:pt x="8" y="47"/>
                        <a:pt x="8" y="47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7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5" name="Freeform 169"/>
                <p:cNvSpPr/>
                <p:nvPr/>
              </p:nvSpPr>
              <p:spPr bwMode="auto">
                <a:xfrm>
                  <a:off x="5619" y="3531"/>
                  <a:ext cx="169" cy="173"/>
                </a:xfrm>
                <a:custGeom>
                  <a:gdLst>
                    <a:gd fmla="*/ 8 w 70" name="T0"/>
                    <a:gd fmla="*/ 48 h 72" name="T1"/>
                    <a:gd fmla="*/ 8 w 70" name="T2"/>
                    <a:gd fmla="*/ 48 h 72" name="T3"/>
                    <a:gd fmla="*/ 4 w 70" name="T4"/>
                    <a:gd fmla="*/ 33 h 72" name="T5"/>
                    <a:gd fmla="*/ 37 w 70" name="T6"/>
                    <a:gd fmla="*/ 0 h 72" name="T7"/>
                    <a:gd fmla="*/ 70 w 70" name="T8"/>
                    <a:gd fmla="*/ 33 h 72" name="T9"/>
                    <a:gd fmla="*/ 51 w 70" name="T10"/>
                    <a:gd fmla="*/ 63 h 72" name="T11"/>
                    <a:gd fmla="*/ 51 w 70" name="T12"/>
                    <a:gd fmla="*/ 63 h 72" name="T13"/>
                    <a:gd fmla="*/ 0 w 70" name="T14"/>
                    <a:gd fmla="*/ 64 h 72" name="T15"/>
                    <a:gd fmla="*/ 8 w 70" name="T16"/>
                    <a:gd fmla="*/ 48 h 7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" w="70">
                      <a:moveTo>
                        <a:pt x="8" y="48"/>
                      </a:moveTo>
                      <a:cubicBezTo>
                        <a:pt x="8" y="48"/>
                        <a:pt x="8" y="48"/>
                        <a:pt x="8" y="48"/>
                      </a:cubicBezTo>
                      <a:cubicBezTo>
                        <a:pt x="6" y="43"/>
                        <a:pt x="4" y="38"/>
                        <a:pt x="4" y="33"/>
                      </a:cubicBezTo>
                      <a:cubicBezTo>
                        <a:pt x="4" y="15"/>
                        <a:pt x="19" y="0"/>
                        <a:pt x="37" y="0"/>
                      </a:cubicBezTo>
                      <a:cubicBezTo>
                        <a:pt x="55" y="0"/>
                        <a:pt x="70" y="15"/>
                        <a:pt x="70" y="33"/>
                      </a:cubicBezTo>
                      <a:cubicBezTo>
                        <a:pt x="70" y="46"/>
                        <a:pt x="62" y="58"/>
                        <a:pt x="51" y="63"/>
                      </a:cubicBezTo>
                      <a:cubicBezTo>
                        <a:pt x="51" y="63"/>
                        <a:pt x="51" y="63"/>
                        <a:pt x="51" y="63"/>
                      </a:cubicBezTo>
                      <a:cubicBezTo>
                        <a:pt x="51" y="63"/>
                        <a:pt x="33" y="72"/>
                        <a:pt x="0" y="64"/>
                      </a:cubicBezTo>
                      <a:cubicBezTo>
                        <a:pt x="0" y="64"/>
                        <a:pt x="13" y="62"/>
                        <a:pt x="8" y="48"/>
                      </a:cubicBezTo>
                      <a:close/>
                    </a:path>
                  </a:pathLst>
                </a:cu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6" name="Freeform 170"/>
                <p:cNvSpPr/>
                <p:nvPr/>
              </p:nvSpPr>
              <p:spPr bwMode="auto">
                <a:xfrm>
                  <a:off x="5723" y="3572"/>
                  <a:ext cx="168" cy="173"/>
                </a:xfrm>
                <a:custGeom>
                  <a:gdLst>
                    <a:gd fmla="*/ 62 w 70" name="T0"/>
                    <a:gd fmla="*/ 47 h 72" name="T1"/>
                    <a:gd fmla="*/ 62 w 70" name="T2"/>
                    <a:gd fmla="*/ 47 h 72" name="T3"/>
                    <a:gd fmla="*/ 66 w 70" name="T4"/>
                    <a:gd fmla="*/ 32 h 72" name="T5"/>
                    <a:gd fmla="*/ 33 w 70" name="T6"/>
                    <a:gd fmla="*/ 0 h 72" name="T7"/>
                    <a:gd fmla="*/ 0 w 70" name="T8"/>
                    <a:gd fmla="*/ 32 h 72" name="T9"/>
                    <a:gd fmla="*/ 19 w 70" name="T10"/>
                    <a:gd fmla="*/ 62 h 72" name="T11"/>
                    <a:gd fmla="*/ 19 w 70" name="T12"/>
                    <a:gd fmla="*/ 62 h 72" name="T13"/>
                    <a:gd fmla="*/ 70 w 70" name="T14"/>
                    <a:gd fmla="*/ 64 h 72" name="T15"/>
                    <a:gd fmla="*/ 62 w 70" name="T16"/>
                    <a:gd fmla="*/ 47 h 7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" w="70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4" y="42"/>
                        <a:pt x="66" y="38"/>
                        <a:pt x="66" y="32"/>
                      </a:cubicBezTo>
                      <a:cubicBezTo>
                        <a:pt x="66" y="14"/>
                        <a:pt x="51" y="0"/>
                        <a:pt x="33" y="0"/>
                      </a:cubicBezTo>
                      <a:cubicBezTo>
                        <a:pt x="15" y="0"/>
                        <a:pt x="0" y="14"/>
                        <a:pt x="0" y="32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rgbClr val="EBEBEB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7" name="Freeform 171"/>
                <p:cNvSpPr/>
                <p:nvPr/>
              </p:nvSpPr>
              <p:spPr bwMode="auto">
                <a:xfrm>
                  <a:off x="5716" y="3574"/>
                  <a:ext cx="168" cy="174"/>
                </a:xfrm>
                <a:custGeom>
                  <a:gdLst>
                    <a:gd fmla="*/ 62 w 70" name="T0"/>
                    <a:gd fmla="*/ 47 h 72" name="T1"/>
                    <a:gd fmla="*/ 62 w 70" name="T2"/>
                    <a:gd fmla="*/ 47 h 72" name="T3"/>
                    <a:gd fmla="*/ 66 w 70" name="T4"/>
                    <a:gd fmla="*/ 33 h 72" name="T5"/>
                    <a:gd fmla="*/ 33 w 70" name="T6"/>
                    <a:gd fmla="*/ 0 h 72" name="T7"/>
                    <a:gd fmla="*/ 0 w 70" name="T8"/>
                    <a:gd fmla="*/ 33 h 72" name="T9"/>
                    <a:gd fmla="*/ 19 w 70" name="T10"/>
                    <a:gd fmla="*/ 62 h 72" name="T11"/>
                    <a:gd fmla="*/ 19 w 70" name="T12"/>
                    <a:gd fmla="*/ 62 h 72" name="T13"/>
                    <a:gd fmla="*/ 70 w 70" name="T14"/>
                    <a:gd fmla="*/ 64 h 72" name="T15"/>
                    <a:gd fmla="*/ 62 w 70" name="T16"/>
                    <a:gd fmla="*/ 47 h 72" name="T17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b="b" l="0" r="r" t="0"/>
                  <a:pathLst>
                    <a:path h="72" w="70">
                      <a:moveTo>
                        <a:pt x="62" y="47"/>
                      </a:moveTo>
                      <a:cubicBezTo>
                        <a:pt x="62" y="47"/>
                        <a:pt x="62" y="47"/>
                        <a:pt x="62" y="47"/>
                      </a:cubicBezTo>
                      <a:cubicBezTo>
                        <a:pt x="65" y="43"/>
                        <a:pt x="66" y="38"/>
                        <a:pt x="66" y="33"/>
                      </a:cubicBezTo>
                      <a:cubicBezTo>
                        <a:pt x="66" y="15"/>
                        <a:pt x="51" y="0"/>
                        <a:pt x="33" y="0"/>
                      </a:cubicBezTo>
                      <a:cubicBezTo>
                        <a:pt x="15" y="0"/>
                        <a:pt x="0" y="15"/>
                        <a:pt x="0" y="33"/>
                      </a:cubicBezTo>
                      <a:cubicBezTo>
                        <a:pt x="0" y="46"/>
                        <a:pt x="8" y="57"/>
                        <a:pt x="19" y="62"/>
                      </a:cubicBezTo>
                      <a:cubicBezTo>
                        <a:pt x="19" y="62"/>
                        <a:pt x="19" y="62"/>
                        <a:pt x="19" y="62"/>
                      </a:cubicBezTo>
                      <a:cubicBezTo>
                        <a:pt x="19" y="62"/>
                        <a:pt x="37" y="72"/>
                        <a:pt x="70" y="64"/>
                      </a:cubicBezTo>
                      <a:cubicBezTo>
                        <a:pt x="70" y="64"/>
                        <a:pt x="57" y="61"/>
                        <a:pt x="62" y="47"/>
                      </a:cubicBezTo>
                      <a:close/>
                    </a:path>
                  </a:pathLst>
                </a:custGeom>
                <a:solidFill>
                  <a:schemeClr val="accent1">
                    <a:lumMod val="60000"/>
                    <a:lumOff val="4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8" name="Oval 172"/>
                <p:cNvSpPr>
                  <a:spLocks noChangeArrowheads="1"/>
                </p:cNvSpPr>
                <p:nvPr/>
              </p:nvSpPr>
              <p:spPr bwMode="auto">
                <a:xfrm>
                  <a:off x="5735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79" name="Oval 173"/>
                <p:cNvSpPr>
                  <a:spLocks noChangeArrowheads="1"/>
                </p:cNvSpPr>
                <p:nvPr/>
              </p:nvSpPr>
              <p:spPr bwMode="auto">
                <a:xfrm>
                  <a:off x="5778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0" name="Oval 174"/>
                <p:cNvSpPr>
                  <a:spLocks noChangeArrowheads="1"/>
                </p:cNvSpPr>
                <p:nvPr/>
              </p:nvSpPr>
              <p:spPr bwMode="auto">
                <a:xfrm>
                  <a:off x="5821" y="3642"/>
                  <a:ext cx="29" cy="26"/>
                </a:xfrm>
                <a:prstGeom prst="ellipse">
                  <a:avLst/>
                </a:prstGeom>
                <a:solidFill>
                  <a:schemeClr val="accent1">
                    <a:lumMod val="50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1" name="Oval 175"/>
                <p:cNvSpPr>
                  <a:spLocks noChangeArrowheads="1"/>
                </p:cNvSpPr>
                <p:nvPr/>
              </p:nvSpPr>
              <p:spPr bwMode="auto">
                <a:xfrm>
                  <a:off x="5656" y="3704"/>
                  <a:ext cx="96" cy="99"/>
                </a:xfrm>
                <a:prstGeom prst="ellipse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282" name="Freeform 176"/>
                <p:cNvSpPr/>
                <p:nvPr/>
              </p:nvSpPr>
              <p:spPr bwMode="auto">
                <a:xfrm>
                  <a:off x="5663" y="3712"/>
                  <a:ext cx="84" cy="84"/>
                </a:xfrm>
                <a:custGeom>
                  <a:gdLst>
                    <a:gd fmla="*/ 31 w 35" name="T0"/>
                    <a:gd fmla="*/ 13 h 35" name="T1"/>
                    <a:gd fmla="*/ 22 w 35" name="T2"/>
                    <a:gd fmla="*/ 13 h 35" name="T3"/>
                    <a:gd fmla="*/ 22 w 35" name="T4"/>
                    <a:gd fmla="*/ 4 h 35" name="T5"/>
                    <a:gd fmla="*/ 18 w 35" name="T6"/>
                    <a:gd fmla="*/ 0 h 35" name="T7"/>
                    <a:gd fmla="*/ 16 w 35" name="T8"/>
                    <a:gd fmla="*/ 0 h 35" name="T9"/>
                    <a:gd fmla="*/ 12 w 35" name="T10"/>
                    <a:gd fmla="*/ 4 h 35" name="T11"/>
                    <a:gd fmla="*/ 12 w 35" name="T12"/>
                    <a:gd fmla="*/ 13 h 35" name="T13"/>
                    <a:gd fmla="*/ 3 w 35" name="T14"/>
                    <a:gd fmla="*/ 13 h 35" name="T15"/>
                    <a:gd fmla="*/ 0 w 35" name="T16"/>
                    <a:gd fmla="*/ 16 h 35" name="T17"/>
                    <a:gd fmla="*/ 0 w 35" name="T18"/>
                    <a:gd fmla="*/ 19 h 35" name="T19"/>
                    <a:gd fmla="*/ 3 w 35" name="T20"/>
                    <a:gd fmla="*/ 22 h 35" name="T21"/>
                    <a:gd fmla="*/ 12 w 35" name="T22"/>
                    <a:gd fmla="*/ 22 h 35" name="T23"/>
                    <a:gd fmla="*/ 12 w 35" name="T24"/>
                    <a:gd fmla="*/ 32 h 35" name="T25"/>
                    <a:gd fmla="*/ 16 w 35" name="T26"/>
                    <a:gd fmla="*/ 35 h 35" name="T27"/>
                    <a:gd fmla="*/ 18 w 35" name="T28"/>
                    <a:gd fmla="*/ 35 h 35" name="T29"/>
                    <a:gd fmla="*/ 22 w 35" name="T30"/>
                    <a:gd fmla="*/ 32 h 35" name="T31"/>
                    <a:gd fmla="*/ 22 w 35" name="T32"/>
                    <a:gd fmla="*/ 22 h 35" name="T33"/>
                    <a:gd fmla="*/ 31 w 35" name="T34"/>
                    <a:gd fmla="*/ 22 h 35" name="T35"/>
                    <a:gd fmla="*/ 35 w 35" name="T36"/>
                    <a:gd fmla="*/ 19 h 35" name="T37"/>
                    <a:gd fmla="*/ 35 w 35" name="T38"/>
                    <a:gd fmla="*/ 16 h 35" name="T39"/>
                    <a:gd fmla="*/ 31 w 35" name="T40"/>
                    <a:gd fmla="*/ 13 h 35" name="T4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b="b" l="0" r="r" t="0"/>
                  <a:pathLst>
                    <a:path h="35" w="35">
                      <a:moveTo>
                        <a:pt x="31" y="13"/>
                      </a:moveTo>
                      <a:cubicBezTo>
                        <a:pt x="22" y="13"/>
                        <a:pt x="22" y="13"/>
                        <a:pt x="22" y="13"/>
                      </a:cubicBezTo>
                      <a:cubicBezTo>
                        <a:pt x="22" y="4"/>
                        <a:pt x="22" y="4"/>
                        <a:pt x="22" y="4"/>
                      </a:cubicBezTo>
                      <a:cubicBezTo>
                        <a:pt x="22" y="2"/>
                        <a:pt x="20" y="0"/>
                        <a:pt x="18" y="0"/>
                      </a:cubicBez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14" y="0"/>
                        <a:pt x="12" y="2"/>
                        <a:pt x="12" y="4"/>
                      </a:cubicBezTo>
                      <a:cubicBezTo>
                        <a:pt x="12" y="13"/>
                        <a:pt x="12" y="13"/>
                        <a:pt x="12" y="13"/>
                      </a:cubicBezTo>
                      <a:cubicBezTo>
                        <a:pt x="3" y="13"/>
                        <a:pt x="3" y="13"/>
                        <a:pt x="3" y="13"/>
                      </a:cubicBezTo>
                      <a:cubicBezTo>
                        <a:pt x="1" y="13"/>
                        <a:pt x="0" y="15"/>
                        <a:pt x="0" y="16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0" y="21"/>
                        <a:pt x="1" y="22"/>
                        <a:pt x="3" y="22"/>
                      </a:cubicBezTo>
                      <a:cubicBezTo>
                        <a:pt x="12" y="22"/>
                        <a:pt x="12" y="22"/>
                        <a:pt x="12" y="22"/>
                      </a:cubicBezTo>
                      <a:cubicBezTo>
                        <a:pt x="12" y="32"/>
                        <a:pt x="12" y="32"/>
                        <a:pt x="12" y="32"/>
                      </a:cubicBezTo>
                      <a:cubicBezTo>
                        <a:pt x="12" y="34"/>
                        <a:pt x="14" y="35"/>
                        <a:pt x="16" y="35"/>
                      </a:cubicBezTo>
                      <a:cubicBezTo>
                        <a:pt x="18" y="35"/>
                        <a:pt x="18" y="35"/>
                        <a:pt x="18" y="35"/>
                      </a:cubicBezTo>
                      <a:cubicBezTo>
                        <a:pt x="20" y="35"/>
                        <a:pt x="22" y="34"/>
                        <a:pt x="22" y="32"/>
                      </a:cubicBezTo>
                      <a:cubicBezTo>
                        <a:pt x="22" y="22"/>
                        <a:pt x="22" y="22"/>
                        <a:pt x="22" y="22"/>
                      </a:cubicBezTo>
                      <a:cubicBezTo>
                        <a:pt x="31" y="22"/>
                        <a:pt x="31" y="22"/>
                        <a:pt x="31" y="22"/>
                      </a:cubicBezTo>
                      <a:cubicBezTo>
                        <a:pt x="33" y="22"/>
                        <a:pt x="35" y="21"/>
                        <a:pt x="35" y="19"/>
                      </a:cubicBezTo>
                      <a:cubicBezTo>
                        <a:pt x="35" y="16"/>
                        <a:pt x="35" y="16"/>
                        <a:pt x="35" y="16"/>
                      </a:cubicBezTo>
                      <a:cubicBezTo>
                        <a:pt x="35" y="15"/>
                        <a:pt x="33" y="13"/>
                        <a:pt x="31" y="13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  <p:sp>
          <p:nvSpPr>
            <p:cNvPr id="170" name="矩形 169"/>
            <p:cNvSpPr/>
            <p:nvPr/>
          </p:nvSpPr>
          <p:spPr>
            <a:xfrm>
              <a:off x="1990747" y="6021856"/>
              <a:ext cx="8210506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2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  <p:extLst>
      <p:ext uri="{BB962C8B-B14F-4D97-AF65-F5344CB8AC3E}">
        <p14:creationId val="5126000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4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5" nodeType="clickPar">
                      <p:stCondLst>
                        <p:cond delay="indefinite"/>
                        <p:cond delay="0" evt="onBegin">
                          <p:tn val="24"/>
                        </p:cond>
                      </p:stCondLst>
                      <p:childTnLst>
                        <p:par>
                          <p:cTn fill="hold" id="26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7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28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0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1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5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38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5" name="图片 2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>
                  <a14:imgLayer r:embed="">
                    <a14:imgEffect>
                      <a14:colorTemperature colorTemp="47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b="25187"/>
          <a:stretch>
            <a:fillRect/>
          </a:stretch>
        </p:blipFill>
        <p:spPr>
          <a:xfrm>
            <a:off x="-3206" y="2816"/>
            <a:ext cx="6099206" cy="6855184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-6412" y="0"/>
            <a:ext cx="6096000" cy="6858000"/>
          </a:xfrm>
          <a:prstGeom prst="rect">
            <a:avLst/>
          </a:prstGeom>
          <a:solidFill>
            <a:schemeClr val="accent1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3" name="文本框 2"/>
          <p:cNvSpPr txBox="1"/>
          <p:nvPr/>
        </p:nvSpPr>
        <p:spPr>
          <a:xfrm>
            <a:off x="6557958" y="549275"/>
            <a:ext cx="1969611" cy="57912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3200"/>
              <a:t>CONTENTS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57958" y="1134050"/>
            <a:ext cx="1097280" cy="64008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 sz="36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目录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9211186" y="1530053"/>
            <a:ext cx="1338828" cy="953095"/>
            <a:chOff x="8786813" y="2471738"/>
            <a:chExt cx="1338828" cy="953095"/>
          </a:xfrm>
        </p:grpSpPr>
        <p:sp>
          <p:nvSpPr>
            <p:cNvPr id="5" name="文本框 4"/>
            <p:cNvSpPr txBox="1"/>
            <p:nvPr/>
          </p:nvSpPr>
          <p:spPr>
            <a:xfrm>
              <a:off x="8786814" y="2471738"/>
              <a:ext cx="13227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accent1">
                      <a:lumMod val="75000"/>
                    </a:schemeClr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Page 1</a:t>
              </a:r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8786814" y="3055501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请输入标题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9211186" y="2728086"/>
            <a:ext cx="1338828" cy="953095"/>
            <a:chOff x="8786813" y="2471738"/>
            <a:chExt cx="1338828" cy="953095"/>
          </a:xfrm>
        </p:grpSpPr>
        <p:sp>
          <p:nvSpPr>
            <p:cNvPr id="9" name="文本框 8"/>
            <p:cNvSpPr txBox="1"/>
            <p:nvPr/>
          </p:nvSpPr>
          <p:spPr>
            <a:xfrm>
              <a:off x="8786814" y="2471738"/>
              <a:ext cx="13227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accent1">
                      <a:lumMod val="75000"/>
                    </a:schemeClr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Page 9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8786814" y="3055501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请输入标题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9211186" y="3926119"/>
            <a:ext cx="1540806" cy="953095"/>
            <a:chOff x="8786813" y="2471738"/>
            <a:chExt cx="1540806" cy="953095"/>
          </a:xfrm>
        </p:grpSpPr>
        <p:sp>
          <p:nvSpPr>
            <p:cNvPr id="12" name="文本框 11"/>
            <p:cNvSpPr txBox="1"/>
            <p:nvPr/>
          </p:nvSpPr>
          <p:spPr>
            <a:xfrm>
              <a:off x="8786814" y="2471738"/>
              <a:ext cx="15259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accent1">
                      <a:lumMod val="75000"/>
                    </a:schemeClr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Page 15</a:t>
              </a: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8786814" y="3055501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请输入标题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9211186" y="5124152"/>
            <a:ext cx="1540806" cy="953095"/>
            <a:chOff x="8786813" y="2471738"/>
            <a:chExt cx="1540806" cy="953095"/>
          </a:xfrm>
        </p:grpSpPr>
        <p:sp>
          <p:nvSpPr>
            <p:cNvPr id="15" name="文本框 14"/>
            <p:cNvSpPr txBox="1"/>
            <p:nvPr/>
          </p:nvSpPr>
          <p:spPr>
            <a:xfrm>
              <a:off x="8786814" y="2471738"/>
              <a:ext cx="1525905" cy="57912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3200">
                  <a:solidFill>
                    <a:schemeClr val="accent1">
                      <a:lumMod val="75000"/>
                    </a:schemeClr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Page 22</a:t>
              </a: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786814" y="3055501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请输入标题</a:t>
              </a:r>
            </a:p>
          </p:txBody>
        </p:sp>
      </p:grpSp>
      <p:cxnSp>
        <p:nvCxnSpPr>
          <p:cNvPr id="20" name="直接连接符 19"/>
          <p:cNvCxnSpPr/>
          <p:nvPr/>
        </p:nvCxnSpPr>
        <p:spPr>
          <a:xfrm>
            <a:off x="8986838" y="2626023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8986838" y="3811886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>
            <a:off x="8986838" y="5012036"/>
            <a:ext cx="3205162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237164205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4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8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9" nodeType="clickPar">
                      <p:stCondLst>
                        <p:cond delay="indefinite"/>
                        <p:cond delay="0" evt="onBegin">
                          <p:tn val="48"/>
                        </p:cond>
                      </p:stCondLst>
                      <p:childTnLst>
                        <p:par>
                          <p:cTn fill="hold" id="5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1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2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55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251"/>
                            </p:stCondLst>
                            <p:childTnLst>
                              <p:par>
                                <p:cTn fill="hold" id="58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1" nodeType="afterGroup">
                            <p:stCondLst>
                              <p:cond delay="501"/>
                            </p:stCondLst>
                            <p:childTnLst>
                              <p:par>
                                <p:cTn fill="hold" id="62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502"/>
                            </p:stCondLst>
                            <p:childTnLst>
                              <p:par>
                                <p:cTn fill="hold" id="6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8" nodeType="afterGroup">
                            <p:stCondLst>
                              <p:cond delay="752"/>
                            </p:stCondLst>
                            <p:childTnLst>
                              <p:par>
                                <p:cTn fill="hold" id="69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753"/>
                            </p:stCondLst>
                            <p:childTnLst>
                              <p:par>
                                <p:cTn fill="hold" id="72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3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5" nodeType="afterGroup">
                            <p:stCondLst>
                              <p:cond delay="1003"/>
                            </p:stCondLst>
                            <p:childTnLst>
                              <p:par>
                                <p:cTn fill="hold" grpId="1" id="7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9" nodeType="afterGroup">
                            <p:stCondLst>
                              <p:cond delay="1253"/>
                            </p:stCondLst>
                            <p:childTnLst>
                              <p:par>
                                <p:cTn fill="hold" grpId="1" id="80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8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  <p:bldP grpId="1" spid="3"/>
      <p:bldP grpId="0" spid="4"/>
      <p:bldP grpId="1" spid="4"/>
    </p:bldLst>
  </p:timing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39" name="组合 38"/>
          <p:cNvGrpSpPr/>
          <p:nvPr/>
        </p:nvGrpSpPr>
        <p:grpSpPr>
          <a:xfrm>
            <a:off x="4658368" y="2450139"/>
            <a:ext cx="1882329" cy="1462927"/>
            <a:chOff x="4660568" y="2411481"/>
            <a:chExt cx="1882329" cy="1462927"/>
          </a:xfrm>
        </p:grpSpPr>
        <p:grpSp>
          <p:nvGrpSpPr>
            <p:cNvPr id="40" name="组合 39"/>
            <p:cNvGrpSpPr/>
            <p:nvPr/>
          </p:nvGrpSpPr>
          <p:grpSpPr>
            <a:xfrm rot="5400000">
              <a:off x="4870269" y="2201780"/>
              <a:ext cx="1462927" cy="1882329"/>
              <a:chOff x="524981" y="-5570867"/>
              <a:chExt cx="4276683" cy="5502752"/>
            </a:xfrm>
          </p:grpSpPr>
          <p:pic>
            <p:nvPicPr>
              <p:cNvPr id="44" name="Picture 1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4981" y="-545859"/>
                <a:ext cx="427668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4981" y="-5570867"/>
                <a:ext cx="479624" cy="503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2040" y="-861067"/>
                <a:ext cx="322254" cy="32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20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2040" y="-1017027"/>
                <a:ext cx="164416" cy="16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4" name="Picture 21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998028" y="-5570867"/>
                <a:ext cx="48197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5" name="Picture 22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473424" y="-5413028"/>
                <a:ext cx="16441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6" name="Picture 23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637718" y="-5570867"/>
                <a:ext cx="16394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7" name="Picture 24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479879" y="-5570867"/>
                <a:ext cx="164416" cy="16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8" name="Picture 26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544004" y="-400704"/>
                <a:ext cx="253670" cy="25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9" name="Picture 27"/>
              <p:cNvPicPr>
                <a:picLocks noChangeArrowheads="1" noChangeAspect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544004" y="-400704"/>
                <a:ext cx="253200" cy="25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0" name="Picture 28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622923" y="-319906"/>
                <a:ext cx="93482" cy="9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" name="Picture 29"/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1365" y="-5001520"/>
                <a:ext cx="6107" cy="407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2" name="Picture 35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637718" y="-5570867"/>
                <a:ext cx="163946" cy="528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3" name="Picture 36"/>
              <p:cNvPicPr>
                <a:picLocks noChangeArrowheads="1"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477530" y="-5570867"/>
                <a:ext cx="166295" cy="513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4" name="Picture 37"/>
              <p:cNvPicPr>
                <a:picLocks noChangeArrowheads="1"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0161" y="-5570867"/>
                <a:ext cx="163946" cy="4822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5" name="Picture 38"/>
              <p:cNvPicPr>
                <a:picLocks noChangeArrowheads="1"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458861" y="-5570867"/>
                <a:ext cx="2867407" cy="4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6" name="Picture 39"/>
              <p:cNvPicPr>
                <a:picLocks noChangeArrowheads="1"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301023" y="-5570867"/>
                <a:ext cx="163946" cy="31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19">
              <a:extLst>
                <a:ext uri="{BEBA8EAE-BF5A-486C-A8C5-ECC9F3942E4B}">
                  <a14:imgProps>
                    <a14:imgLayer r:embed="">
                      <a14:imgEffect>
                        <a14:saturation sat="660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b="17806" l="24901" r="24258" t="6951"/>
            <a:stretch>
              <a:fillRect/>
            </a:stretch>
          </p:blipFill>
          <p:spPr>
            <a:xfrm>
              <a:off x="4824324" y="2552206"/>
              <a:ext cx="1578676" cy="1172758"/>
            </a:xfrm>
            <a:custGeom>
              <a:gdLst>
                <a:gd fmla="*/ 0 w 1239113" name="connsiteX0"/>
                <a:gd fmla="*/ 0 h 933020" name="connsiteY0"/>
                <a:gd fmla="*/ 1239113 w 1239113" name="connsiteX1"/>
                <a:gd fmla="*/ 0 h 933020" name="connsiteY1"/>
                <a:gd fmla="*/ 1239113 w 1239113" name="connsiteX2"/>
                <a:gd fmla="*/ 933020 h 933020" name="connsiteY2"/>
                <a:gd fmla="*/ 0 w 1239113" name="connsiteX3"/>
                <a:gd fmla="*/ 933020 h 93302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33020" w="1239113">
                  <a:moveTo>
                    <a:pt x="0" y="0"/>
                  </a:moveTo>
                  <a:lnTo>
                    <a:pt x="1239113" y="0"/>
                  </a:lnTo>
                  <a:lnTo>
                    <a:pt x="1239113" y="933020"/>
                  </a:lnTo>
                  <a:lnTo>
                    <a:pt x="0" y="933020"/>
                  </a:lnTo>
                  <a:close/>
                </a:path>
              </a:pathLst>
            </a:custGeom>
          </p:spPr>
        </p:pic>
      </p:grpSp>
      <p:grpSp>
        <p:nvGrpSpPr>
          <p:cNvPr id="67" name="组合 66"/>
          <p:cNvGrpSpPr/>
          <p:nvPr/>
        </p:nvGrpSpPr>
        <p:grpSpPr>
          <a:xfrm>
            <a:off x="7861961" y="2007990"/>
            <a:ext cx="3066869" cy="2383539"/>
            <a:chOff x="7861961" y="2007990"/>
            <a:chExt cx="3066869" cy="2383539"/>
          </a:xfrm>
        </p:grpSpPr>
        <p:grpSp>
          <p:nvGrpSpPr>
            <p:cNvPr id="68" name="组合 67"/>
            <p:cNvGrpSpPr/>
            <p:nvPr/>
          </p:nvGrpSpPr>
          <p:grpSpPr>
            <a:xfrm>
              <a:off x="7861961" y="2007990"/>
              <a:ext cx="3066869" cy="2383539"/>
              <a:chOff x="4660568" y="2411481"/>
              <a:chExt cx="1882329" cy="1462927"/>
            </a:xfrm>
          </p:grpSpPr>
          <p:pic>
            <p:nvPicPr>
              <p:cNvPr id="71" name="图片 70"/>
              <p:cNvPicPr>
                <a:picLocks noChangeAspect="1"/>
              </p:cNvPicPr>
              <p:nvPr/>
            </p:nvPicPr>
            <p:blipFill>
              <a:blip r:embed="rId19">
                <a:extLst>
                  <a:ext uri="{BEBA8EAE-BF5A-486C-A8C5-ECC9F3942E4B}">
                    <a14:imgProps>
                      <a14:imgLayer r:embed="">
                        <a14:imgEffect>
                          <a14:saturation sat="66000"/>
                        </a14:imgEffect>
                      </a14:imgLayer>
                    </a14:imgProps>
                  </a:ext>
                  <a:ext uri="{28A0092B-C50C-407E-A947-70E740481C1C}">
                    <a14:useLocalDpi/>
                  </a:ext>
                </a:extLst>
              </a:blip>
              <a:srcRect b="17806" l="24901" r="24258" t="6951"/>
              <a:stretch>
                <a:fillRect/>
              </a:stretch>
            </p:blipFill>
            <p:spPr>
              <a:xfrm>
                <a:off x="4831080" y="2545802"/>
                <a:ext cx="1548394" cy="1172758"/>
              </a:xfrm>
              <a:custGeom>
                <a:gdLst>
                  <a:gd fmla="*/ 0 w 1239113" name="connsiteX0"/>
                  <a:gd fmla="*/ 0 h 933020" name="connsiteY0"/>
                  <a:gd fmla="*/ 1239113 w 1239113" name="connsiteX1"/>
                  <a:gd fmla="*/ 0 h 933020" name="connsiteY1"/>
                  <a:gd fmla="*/ 1239113 w 1239113" name="connsiteX2"/>
                  <a:gd fmla="*/ 933020 h 933020" name="connsiteY2"/>
                  <a:gd fmla="*/ 0 w 1239113" name="connsiteX3"/>
                  <a:gd fmla="*/ 933020 h 933020" name="connsiteY3"/>
                </a:gdLst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b="b" l="l" r="r" t="t"/>
                <a:pathLst>
                  <a:path h="933020" w="1239113">
                    <a:moveTo>
                      <a:pt x="0" y="0"/>
                    </a:moveTo>
                    <a:lnTo>
                      <a:pt x="1239113" y="0"/>
                    </a:lnTo>
                    <a:lnTo>
                      <a:pt x="1239113" y="933020"/>
                    </a:lnTo>
                    <a:lnTo>
                      <a:pt x="0" y="933020"/>
                    </a:lnTo>
                    <a:close/>
                  </a:path>
                </a:pathLst>
              </a:custGeom>
            </p:spPr>
          </p:pic>
          <p:grpSp>
            <p:nvGrpSpPr>
              <p:cNvPr id="72" name="组合 71"/>
              <p:cNvGrpSpPr/>
              <p:nvPr/>
            </p:nvGrpSpPr>
            <p:grpSpPr>
              <a:xfrm rot="5400000">
                <a:off x="4870269" y="2201780"/>
                <a:ext cx="1462927" cy="1882329"/>
                <a:chOff x="524981" y="-5570867"/>
                <a:chExt cx="4276683" cy="5502752"/>
              </a:xfrm>
            </p:grpSpPr>
            <p:pic>
              <p:nvPicPr>
                <p:cNvPr id="73" name="Picture 17"/>
                <p:cNvPicPr>
                  <a:picLocks noChangeArrowheads="1" noChangeAspect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24981" y="-545859"/>
                  <a:ext cx="4276682" cy="47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4" name="Picture 18"/>
                <p:cNvPicPr>
                  <a:picLocks noChangeArrowheads="1" noChangeAspect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524981" y="-5570867"/>
                  <a:ext cx="479624" cy="503158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5" name="Picture 19"/>
                <p:cNvPicPr>
                  <a:picLocks noChangeArrowheads="1" noChangeAspect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322040" y="-861067"/>
                  <a:ext cx="322254" cy="32178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6" name="Picture 20"/>
                <p:cNvPicPr>
                  <a:picLocks noChangeArrowheads="1" noChangeAspect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322040" y="-1017027"/>
                  <a:ext cx="164416" cy="16206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7" name="Picture 21"/>
                <p:cNvPicPr>
                  <a:picLocks noChangeArrowheads="1" noChangeAspect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998028" y="-5570867"/>
                  <a:ext cx="481972" cy="4777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8" name="Picture 22"/>
                <p:cNvPicPr>
                  <a:picLocks noChangeArrowheads="1" noChangeAspect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473424" y="-5413028"/>
                  <a:ext cx="164416" cy="31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79" name="Picture 23"/>
                <p:cNvPicPr>
                  <a:picLocks noChangeArrowheads="1" noChangeAspect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637718" y="-5570867"/>
                  <a:ext cx="163946" cy="31990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0" name="Picture 24"/>
                <p:cNvPicPr>
                  <a:picLocks noChangeArrowheads="1"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79879" y="-5570867"/>
                  <a:ext cx="164416" cy="1644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1" name="Picture 26"/>
                <p:cNvPicPr>
                  <a:picLocks noChangeArrowheads="1" noChangeAspect="1"/>
                </p:cNvPicPr>
                <p:nvPr/>
              </p:nvPicPr>
              <p:blipFill>
                <a:blip r:embed="rId10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544004" y="-400704"/>
                  <a:ext cx="253670" cy="25367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2" name="Picture 27"/>
                <p:cNvPicPr>
                  <a:picLocks noChangeArrowheads="1" noChangeAspect="1"/>
                </p:cNvPicPr>
                <p:nvPr/>
              </p:nvPicPr>
              <p:blipFill>
                <a:blip r:embed="rId20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544004" y="-400704"/>
                  <a:ext cx="253200" cy="25320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3" name="Picture 28"/>
                <p:cNvPicPr>
                  <a:picLocks noChangeArrowheads="1" noChangeAspect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2622923" y="-319906"/>
                  <a:ext cx="93482" cy="93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4" name="Picture 29"/>
                <p:cNvPicPr>
                  <a:picLocks noChangeArrowheads="1" noChangeAspect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val="0"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371365" y="-5001520"/>
                  <a:ext cx="6107" cy="4078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5" name="Picture 35"/>
                <p:cNvPicPr>
                  <a:picLocks noChangeArrowheads="1" noChangeAspect="1"/>
                </p:cNvPicPr>
                <p:nvPr/>
              </p:nvPicPr>
              <p:blipFill>
                <a:blip r:embed="rId14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637718" y="-5570867"/>
                  <a:ext cx="163946" cy="528948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6" name="Picture 36"/>
                <p:cNvPicPr>
                  <a:picLocks noChangeArrowheads="1" noChangeAspect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477530" y="-5570867"/>
                  <a:ext cx="166295" cy="51339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7" name="Picture 37"/>
                <p:cNvPicPr>
                  <a:picLocks noChangeArrowheads="1" noChangeAspect="1"/>
                </p:cNvPicPr>
                <p:nvPr/>
              </p:nvPicPr>
              <p:blipFill>
                <a:blip r:embed="rId16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4320161" y="-5570867"/>
                  <a:ext cx="163946" cy="48225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8" name="Picture 38"/>
                <p:cNvPicPr>
                  <a:picLocks noChangeArrowheads="1" noChangeAspect="1"/>
                </p:cNvPicPr>
                <p:nvPr/>
              </p:nvPicPr>
              <p:blipFill>
                <a:blip r:embed="rId17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458861" y="-5570867"/>
                  <a:ext cx="2867407" cy="47351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89" name="Picture 39"/>
                <p:cNvPicPr>
                  <a:picLocks noChangeArrowheads="1" noChangeAspect="1"/>
                </p:cNvPicPr>
                <p:nvPr/>
              </p:nvPicPr>
              <p:blipFill>
                <a:blip r:embed="rId18">
                  <a:extLst>
                    <a:ext uri="{28A0092B-C50C-407E-A947-70E740481C1C}">
                      <a14:useLocalDpi/>
                    </a:ext>
                  </a:extLst>
                </a:blip>
                <a:stretch>
                  <a:fillRect/>
                </a:stretch>
              </p:blipFill>
              <p:spPr bwMode="auto">
                <a:xfrm>
                  <a:off x="1301023" y="-5570867"/>
                  <a:ext cx="163946" cy="318027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  <p:sp>
          <p:nvSpPr>
            <p:cNvPr id="69" name="矩形 68"/>
            <p:cNvSpPr/>
            <p:nvPr/>
          </p:nvSpPr>
          <p:spPr>
            <a:xfrm rot="5400000">
              <a:off x="8426442" y="1960878"/>
              <a:ext cx="1865160" cy="245942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70" name="图片 69"/>
            <p:cNvPicPr>
              <a:picLocks noChangeAspect="1"/>
            </p:cNvPicPr>
            <p:nvPr/>
          </p:nvPicPr>
          <p:blipFill>
            <a:blip r:embed="rId21">
              <a:extLst>
                <a:ext uri="{BEBA8EAE-BF5A-486C-A8C5-ECC9F3942E4B}">
                  <a14:imgProps>
                    <a14:imgLayer r:embed="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/>
                </a:ext>
              </a:extLst>
            </a:blip>
            <a:srcRect b="22543" l="5458" r="25198" t="7928"/>
            <a:stretch>
              <a:fillRect/>
            </a:stretch>
          </p:blipFill>
          <p:spPr>
            <a:xfrm>
              <a:off x="8122836" y="2213288"/>
              <a:ext cx="2547441" cy="1918157"/>
            </a:xfrm>
            <a:custGeom>
              <a:gdLst>
                <a:gd fmla="*/ 0 w 2146090" name="connsiteX0"/>
                <a:gd fmla="*/ 0 h 1615950" name="connsiteY0"/>
                <a:gd fmla="*/ 2146090 w 2146090" name="connsiteX1"/>
                <a:gd fmla="*/ 0 h 1615950" name="connsiteY1"/>
                <a:gd fmla="*/ 2146090 w 2146090" name="connsiteX2"/>
                <a:gd fmla="*/ 1615950 h 1615950" name="connsiteY2"/>
                <a:gd fmla="*/ 0 w 2146090" name="connsiteX3"/>
                <a:gd fmla="*/ 1615950 h 161595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615950" w="2146090">
                  <a:moveTo>
                    <a:pt x="0" y="0"/>
                  </a:moveTo>
                  <a:lnTo>
                    <a:pt x="2146090" y="0"/>
                  </a:lnTo>
                  <a:lnTo>
                    <a:pt x="2146090" y="1615950"/>
                  </a:lnTo>
                  <a:lnTo>
                    <a:pt x="0" y="1615950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18" name="矩形 17"/>
          <p:cNvSpPr/>
          <p:nvPr/>
        </p:nvSpPr>
        <p:spPr>
          <a:xfrm>
            <a:off x="1055688" y="1541520"/>
            <a:ext cx="7358623" cy="457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42" name="右箭头 41"/>
          <p:cNvSpPr/>
          <p:nvPr/>
        </p:nvSpPr>
        <p:spPr>
          <a:xfrm>
            <a:off x="3955291" y="2895574"/>
            <a:ext cx="525852" cy="490405"/>
          </a:xfrm>
          <a:prstGeom prst="rightArrow">
            <a:avLst/>
          </a:prstGeom>
          <a:gradFill>
            <a:gsLst>
              <a:gs pos="62000">
                <a:srgbClr val="3F81BD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43" name="右箭头 42"/>
          <p:cNvSpPr/>
          <p:nvPr/>
        </p:nvSpPr>
        <p:spPr>
          <a:xfrm>
            <a:off x="6851367" y="2902083"/>
            <a:ext cx="525852" cy="490405"/>
          </a:xfrm>
          <a:prstGeom prst="rightArrow">
            <a:avLst/>
          </a:prstGeom>
          <a:gradFill>
            <a:gsLst>
              <a:gs pos="62000">
                <a:srgbClr val="3F81BD"/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7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1" name="文本框 50"/>
          <p:cNvSpPr txBox="1"/>
          <p:nvPr/>
        </p:nvSpPr>
        <p:spPr>
          <a:xfrm>
            <a:off x="4716165" y="4128412"/>
            <a:ext cx="1554480" cy="3657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mtClean="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点击输入标题</a:t>
            </a:r>
          </a:p>
        </p:txBody>
      </p:sp>
      <p:sp>
        <p:nvSpPr>
          <p:cNvPr id="52" name="矩形 51"/>
          <p:cNvSpPr/>
          <p:nvPr/>
        </p:nvSpPr>
        <p:spPr>
          <a:xfrm flipV="1">
            <a:off x="4716165" y="4713999"/>
            <a:ext cx="3236491" cy="5310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sp>
        <p:nvSpPr>
          <p:cNvPr id="53" name="矩形 52"/>
          <p:cNvSpPr/>
          <p:nvPr/>
        </p:nvSpPr>
        <p:spPr>
          <a:xfrm>
            <a:off x="4716164" y="4998557"/>
            <a:ext cx="6326765" cy="7315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1038054" y="2310669"/>
            <a:ext cx="2797255" cy="3599192"/>
            <a:chOff x="1000695" y="2431247"/>
            <a:chExt cx="2797255" cy="3599192"/>
          </a:xfrm>
        </p:grpSpPr>
        <p:grpSp>
          <p:nvGrpSpPr>
            <p:cNvPr id="6" name="组合 5"/>
            <p:cNvGrpSpPr/>
            <p:nvPr/>
          </p:nvGrpSpPr>
          <p:grpSpPr>
            <a:xfrm>
              <a:off x="1000695" y="2431247"/>
              <a:ext cx="2797255" cy="3599192"/>
              <a:chOff x="524981" y="-5570867"/>
              <a:chExt cx="4276683" cy="5502752"/>
            </a:xfrm>
          </p:grpSpPr>
          <p:pic>
            <p:nvPicPr>
              <p:cNvPr id="1041" name="Picture 17"/>
              <p:cNvPicPr>
                <a:picLocks noChangeArrowheads="1"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4981" y="-545859"/>
                <a:ext cx="427668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2" name="Picture 18"/>
              <p:cNvPicPr>
                <a:picLocks noChangeArrowheads="1"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524981" y="-5570867"/>
                <a:ext cx="479624" cy="50315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3" name="Picture 19"/>
              <p:cNvPicPr>
                <a:picLocks noChangeArrowheads="1"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2040" y="-861067"/>
                <a:ext cx="322254" cy="3217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4" name="Picture 20"/>
              <p:cNvPicPr>
                <a:picLocks noChangeArrowheads="1"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2040" y="-1017027"/>
                <a:ext cx="164416" cy="162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5" name="Picture 21"/>
              <p:cNvPicPr>
                <a:picLocks noChangeArrowheads="1"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998028" y="-5570867"/>
                <a:ext cx="481972" cy="4777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6" name="Picture 22"/>
              <p:cNvPicPr>
                <a:picLocks noChangeArrowheads="1"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473424" y="-5413028"/>
                <a:ext cx="16441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7" name="Picture 23"/>
              <p:cNvPicPr>
                <a:picLocks noChangeArrowheads="1"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637718" y="-5570867"/>
                <a:ext cx="163946" cy="3199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48" name="Picture 24"/>
              <p:cNvPicPr>
                <a:picLocks noChangeArrowheads="1" noChangeAspect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479879" y="-5570867"/>
                <a:ext cx="164416" cy="1644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0" name="Picture 26"/>
              <p:cNvPicPr>
                <a:picLocks noChangeArrowheads="1"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544004" y="-400704"/>
                <a:ext cx="253670" cy="25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1" name="Picture 27"/>
              <p:cNvPicPr>
                <a:picLocks noChangeArrowheads="1" noChangeAspect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544004" y="-400704"/>
                <a:ext cx="253200" cy="253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2" name="Picture 28"/>
              <p:cNvPicPr>
                <a:picLocks noChangeArrowheads="1" noChangeAspect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2622923" y="-319906"/>
                <a:ext cx="93482" cy="93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3" name="Picture 29"/>
              <p:cNvPicPr>
                <a:picLocks noChangeArrowheads="1" noChangeAspect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4371365" y="-5001520"/>
                <a:ext cx="6107" cy="4078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59" name="Picture 35"/>
              <p:cNvPicPr>
                <a:picLocks noChangeArrowheads="1" noChangeAspect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637718" y="-5570867"/>
                <a:ext cx="163946" cy="52894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0" name="Picture 36"/>
              <p:cNvPicPr>
                <a:picLocks noChangeArrowheads="1" noChangeAspect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477530" y="-5570867"/>
                <a:ext cx="166295" cy="5133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1" name="Picture 37"/>
              <p:cNvPicPr>
                <a:picLocks noChangeArrowheads="1" noChangeAspect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4320161" y="-5570867"/>
                <a:ext cx="163946" cy="48225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2" name="Picture 38"/>
              <p:cNvPicPr>
                <a:picLocks noChangeArrowheads="1" noChangeAspect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458861" y="-5570867"/>
                <a:ext cx="2867407" cy="47351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63" name="Picture 39"/>
              <p:cNvPicPr>
                <a:picLocks noChangeArrowheads="1"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/>
                  </a:ext>
                </a:extLst>
              </a:blip>
              <a:stretch>
                <a:fillRect/>
              </a:stretch>
            </p:blipFill>
            <p:spPr bwMode="auto">
              <a:xfrm>
                <a:off x="1301023" y="-5570867"/>
                <a:ext cx="163946" cy="3180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238578" y="2738552"/>
              <a:ext cx="2321491" cy="3001420"/>
            </a:xfrm>
            <a:custGeom>
              <a:gdLst>
                <a:gd fmla="*/ 0 w 2321491" name="connsiteX0"/>
                <a:gd fmla="*/ 0 h 3001420" name="connsiteY0"/>
                <a:gd fmla="*/ 2321491 w 2321491" name="connsiteX1"/>
                <a:gd fmla="*/ 0 h 3001420" name="connsiteY1"/>
                <a:gd fmla="*/ 2321491 w 2321491" name="connsiteX2"/>
                <a:gd fmla="*/ 3001420 h 3001420" name="connsiteY2"/>
                <a:gd fmla="*/ 0 w 2321491" name="connsiteX3"/>
                <a:gd fmla="*/ 3001420 h 300142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001420" w="2321491">
                  <a:moveTo>
                    <a:pt x="0" y="0"/>
                  </a:moveTo>
                  <a:lnTo>
                    <a:pt x="2321491" y="0"/>
                  </a:lnTo>
                  <a:lnTo>
                    <a:pt x="2321491" y="3001420"/>
                  </a:lnTo>
                  <a:lnTo>
                    <a:pt x="0" y="3001420"/>
                  </a:lnTo>
                  <a:close/>
                </a:path>
              </a:pathLst>
            </a:custGeom>
          </p:spPr>
        </p:pic>
      </p:grpSp>
    </p:spTree>
    <p:extLst>
      <p:ext uri="{BB962C8B-B14F-4D97-AF65-F5344CB8AC3E}">
        <p14:creationId val="360969433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</p:bldLst>
  </p:timing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15" name="组合 14"/>
          <p:cNvGrpSpPr/>
          <p:nvPr/>
        </p:nvGrpSpPr>
        <p:grpSpPr>
          <a:xfrm>
            <a:off x="1180624" y="4251176"/>
            <a:ext cx="9955689" cy="2215100"/>
            <a:chOff x="1180624" y="4251176"/>
            <a:chExt cx="9955689" cy="2215100"/>
          </a:xfrm>
        </p:grpSpPr>
        <p:sp>
          <p:nvSpPr>
            <p:cNvPr id="265" name="圆角矩形 264"/>
            <p:cNvSpPr/>
            <p:nvPr/>
          </p:nvSpPr>
          <p:spPr>
            <a:xfrm>
              <a:off x="1431738" y="5933612"/>
              <a:ext cx="4388671" cy="523150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4" name="圆角矩形 263"/>
            <p:cNvSpPr/>
            <p:nvPr/>
          </p:nvSpPr>
          <p:spPr>
            <a:xfrm>
              <a:off x="1416499" y="5005464"/>
              <a:ext cx="3692530" cy="523150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1" name="椭圆 260"/>
            <p:cNvSpPr/>
            <p:nvPr/>
          </p:nvSpPr>
          <p:spPr>
            <a:xfrm>
              <a:off x="1413305" y="5926887"/>
              <a:ext cx="539389" cy="5393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0" name="椭圆 259"/>
            <p:cNvSpPr/>
            <p:nvPr/>
          </p:nvSpPr>
          <p:spPr>
            <a:xfrm>
              <a:off x="1420885" y="4996845"/>
              <a:ext cx="539389" cy="539389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97" name="组合 196"/>
            <p:cNvGrpSpPr/>
            <p:nvPr/>
          </p:nvGrpSpPr>
          <p:grpSpPr>
            <a:xfrm>
              <a:off x="1180624" y="4251176"/>
              <a:ext cx="1019914" cy="470708"/>
              <a:chOff x="1244183" y="1593067"/>
              <a:chExt cx="668437" cy="308495"/>
            </a:xfrm>
          </p:grpSpPr>
          <p:sp>
            <p:nvSpPr>
              <p:cNvPr id="227" name="圆角矩形 226"/>
              <p:cNvSpPr/>
              <p:nvPr/>
            </p:nvSpPr>
            <p:spPr>
              <a:xfrm>
                <a:off x="1244183" y="1593067"/>
                <a:ext cx="668437" cy="205253"/>
              </a:xfrm>
              <a:prstGeom prst="roundRect">
                <a:avLst>
                  <a:gd fmla="val 30304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228" name="等腰三角形 227"/>
              <p:cNvSpPr/>
              <p:nvPr/>
            </p:nvSpPr>
            <p:spPr>
              <a:xfrm rot="10800000">
                <a:off x="1518520" y="1798320"/>
                <a:ext cx="119761" cy="103242"/>
              </a:xfrm>
              <a:prstGeom prst="triangl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cxnSp>
          <p:nvCxnSpPr>
            <p:cNvPr id="198" name="直接连接符 197"/>
            <p:cNvCxnSpPr>
              <a:stCxn id="228" idx="0"/>
            </p:cNvCxnSpPr>
            <p:nvPr/>
          </p:nvCxnSpPr>
          <p:spPr>
            <a:xfrm flipH="1">
              <a:off x="1683000" y="4721884"/>
              <a:ext cx="7580" cy="1425584"/>
            </a:xfrm>
            <a:prstGeom prst="line">
              <a:avLst/>
            </a:prstGeom>
            <a:ln w="15875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30" name="Group 117"/>
            <p:cNvGrpSpPr>
              <a:grpSpLocks noChangeAspect="1"/>
            </p:cNvGrpSpPr>
            <p:nvPr/>
          </p:nvGrpSpPr>
          <p:grpSpPr>
            <a:xfrm>
              <a:off x="1499990" y="6006694"/>
              <a:ext cx="364389" cy="356255"/>
              <a:chOff x="2370" y="2909"/>
              <a:chExt cx="224" cy="219"/>
            </a:xfrm>
          </p:grpSpPr>
          <p:sp>
            <p:nvSpPr>
              <p:cNvPr id="234" name="Freeform 120"/>
              <p:cNvSpPr/>
              <p:nvPr/>
            </p:nvSpPr>
            <p:spPr bwMode="auto">
              <a:xfrm>
                <a:off x="2392" y="2926"/>
                <a:ext cx="202" cy="202"/>
              </a:xfrm>
              <a:custGeom>
                <a:gdLst>
                  <a:gd fmla="*/ 84 w 84" name="T0"/>
                  <a:gd fmla="*/ 75 h 84" name="T1"/>
                  <a:gd fmla="*/ 75 w 84" name="T2"/>
                  <a:gd fmla="*/ 84 h 84" name="T3"/>
                  <a:gd fmla="*/ 9 w 84" name="T4"/>
                  <a:gd fmla="*/ 84 h 84" name="T5"/>
                  <a:gd fmla="*/ 0 w 84" name="T6"/>
                  <a:gd fmla="*/ 75 h 84" name="T7"/>
                  <a:gd fmla="*/ 0 w 84" name="T8"/>
                  <a:gd fmla="*/ 9 h 84" name="T9"/>
                  <a:gd fmla="*/ 9 w 84" name="T10"/>
                  <a:gd fmla="*/ 0 h 84" name="T11"/>
                  <a:gd fmla="*/ 75 w 84" name="T12"/>
                  <a:gd fmla="*/ 0 h 84" name="T13"/>
                  <a:gd fmla="*/ 84 w 84" name="T14"/>
                  <a:gd fmla="*/ 9 h 84" name="T15"/>
                  <a:gd fmla="*/ 84 w 84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5" name="Freeform 121"/>
              <p:cNvSpPr/>
              <p:nvPr/>
            </p:nvSpPr>
            <p:spPr bwMode="auto">
              <a:xfrm>
                <a:off x="2385" y="2926"/>
                <a:ext cx="200" cy="202"/>
              </a:xfrm>
              <a:custGeom>
                <a:gdLst>
                  <a:gd fmla="*/ 83 w 83" name="T0"/>
                  <a:gd fmla="*/ 75 h 84" name="T1"/>
                  <a:gd fmla="*/ 74 w 83" name="T2"/>
                  <a:gd fmla="*/ 84 h 84" name="T3"/>
                  <a:gd fmla="*/ 8 w 83" name="T4"/>
                  <a:gd fmla="*/ 84 h 84" name="T5"/>
                  <a:gd fmla="*/ 0 w 83" name="T6"/>
                  <a:gd fmla="*/ 75 h 84" name="T7"/>
                  <a:gd fmla="*/ 0 w 83" name="T8"/>
                  <a:gd fmla="*/ 9 h 84" name="T9"/>
                  <a:gd fmla="*/ 8 w 83" name="T10"/>
                  <a:gd fmla="*/ 0 h 84" name="T11"/>
                  <a:gd fmla="*/ 74 w 83" name="T12"/>
                  <a:gd fmla="*/ 0 h 84" name="T13"/>
                  <a:gd fmla="*/ 83 w 83" name="T14"/>
                  <a:gd fmla="*/ 9 h 84" name="T15"/>
                  <a:gd fmla="*/ 83 w 83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3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6" name="Freeform 122"/>
              <p:cNvSpPr/>
              <p:nvPr/>
            </p:nvSpPr>
            <p:spPr bwMode="auto">
              <a:xfrm>
                <a:off x="2370" y="2909"/>
                <a:ext cx="220" cy="217"/>
              </a:xfrm>
              <a:custGeom>
                <a:gdLst>
                  <a:gd fmla="*/ 90 w 91" name="T0"/>
                  <a:gd fmla="*/ 74 h 90" name="T1"/>
                  <a:gd fmla="*/ 82 w 91" name="T2"/>
                  <a:gd fmla="*/ 83 h 90" name="T3"/>
                  <a:gd fmla="*/ 17 w 91" name="T4"/>
                  <a:gd fmla="*/ 89 h 90" name="T5"/>
                  <a:gd fmla="*/ 7 w 91" name="T6"/>
                  <a:gd fmla="*/ 82 h 90" name="T7"/>
                  <a:gd fmla="*/ 1 w 91" name="T8"/>
                  <a:gd fmla="*/ 16 h 90" name="T9"/>
                  <a:gd fmla="*/ 9 w 91" name="T10"/>
                  <a:gd fmla="*/ 6 h 90" name="T11"/>
                  <a:gd fmla="*/ 74 w 91" name="T12"/>
                  <a:gd fmla="*/ 0 h 90" name="T13"/>
                  <a:gd fmla="*/ 84 w 91" name="T14"/>
                  <a:gd fmla="*/ 8 h 90" name="T15"/>
                  <a:gd fmla="*/ 90 w 91" name="T16"/>
                  <a:gd fmla="*/ 74 h 9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0" w="91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7" name="Freeform 123"/>
              <p:cNvSpPr/>
              <p:nvPr/>
            </p:nvSpPr>
            <p:spPr bwMode="auto">
              <a:xfrm>
                <a:off x="2375" y="2914"/>
                <a:ext cx="210" cy="209"/>
              </a:xfrm>
              <a:custGeom>
                <a:gdLst>
                  <a:gd fmla="*/ 86 w 87" name="T0"/>
                  <a:gd fmla="*/ 71 h 87" name="T1"/>
                  <a:gd fmla="*/ 79 w 87" name="T2"/>
                  <a:gd fmla="*/ 80 h 87" name="T3"/>
                  <a:gd fmla="*/ 16 w 87" name="T4"/>
                  <a:gd fmla="*/ 86 h 87" name="T5"/>
                  <a:gd fmla="*/ 7 w 87" name="T6"/>
                  <a:gd fmla="*/ 79 h 87" name="T7"/>
                  <a:gd fmla="*/ 1 w 87" name="T8"/>
                  <a:gd fmla="*/ 16 h 87" name="T9"/>
                  <a:gd fmla="*/ 8 w 87" name="T10"/>
                  <a:gd fmla="*/ 6 h 87" name="T11"/>
                  <a:gd fmla="*/ 71 w 87" name="T12"/>
                  <a:gd fmla="*/ 0 h 87" name="T13"/>
                  <a:gd fmla="*/ 80 w 87" name="T14"/>
                  <a:gd fmla="*/ 8 h 87" name="T15"/>
                  <a:gd fmla="*/ 86 w 87" name="T16"/>
                  <a:gd fmla="*/ 71 h 8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7" w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8" name="Freeform 124"/>
              <p:cNvSpPr/>
              <p:nvPr/>
            </p:nvSpPr>
            <p:spPr bwMode="auto">
              <a:xfrm>
                <a:off x="2373" y="2926"/>
                <a:ext cx="200" cy="202"/>
              </a:xfrm>
              <a:custGeom>
                <a:gdLst>
                  <a:gd fmla="*/ 83 w 83" name="T0"/>
                  <a:gd fmla="*/ 75 h 84" name="T1"/>
                  <a:gd fmla="*/ 74 w 83" name="T2"/>
                  <a:gd fmla="*/ 84 h 84" name="T3"/>
                  <a:gd fmla="*/ 9 w 83" name="T4"/>
                  <a:gd fmla="*/ 84 h 84" name="T5"/>
                  <a:gd fmla="*/ 0 w 83" name="T6"/>
                  <a:gd fmla="*/ 75 h 84" name="T7"/>
                  <a:gd fmla="*/ 0 w 83" name="T8"/>
                  <a:gd fmla="*/ 9 h 84" name="T9"/>
                  <a:gd fmla="*/ 9 w 83" name="T10"/>
                  <a:gd fmla="*/ 0 h 84" name="T11"/>
                  <a:gd fmla="*/ 74 w 83" name="T12"/>
                  <a:gd fmla="*/ 0 h 84" name="T13"/>
                  <a:gd fmla="*/ 83 w 83" name="T14"/>
                  <a:gd fmla="*/ 9 h 84" name="T15"/>
                  <a:gd fmla="*/ 83 w 83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3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9" name="Freeform 125"/>
              <p:cNvSpPr/>
              <p:nvPr/>
            </p:nvSpPr>
            <p:spPr bwMode="auto">
              <a:xfrm>
                <a:off x="2387" y="2940"/>
                <a:ext cx="171" cy="174"/>
              </a:xfrm>
              <a:custGeom>
                <a:gdLst>
                  <a:gd fmla="*/ 63 w 71" name="T0"/>
                  <a:gd fmla="*/ 72 h 72" name="T1"/>
                  <a:gd fmla="*/ 68 w 71" name="T2"/>
                  <a:gd fmla="*/ 72 h 72" name="T3"/>
                  <a:gd fmla="*/ 71 w 71" name="T4"/>
                  <a:gd fmla="*/ 69 h 72" name="T5"/>
                  <a:gd fmla="*/ 71 w 71" name="T6"/>
                  <a:gd fmla="*/ 3 h 72" name="T7"/>
                  <a:gd fmla="*/ 68 w 71" name="T8"/>
                  <a:gd fmla="*/ 0 h 72" name="T9"/>
                  <a:gd fmla="*/ 3 w 71" name="T10"/>
                  <a:gd fmla="*/ 0 h 72" name="T11"/>
                  <a:gd fmla="*/ 0 w 71" name="T12"/>
                  <a:gd fmla="*/ 3 h 72" name="T13"/>
                  <a:gd fmla="*/ 0 w 71" name="T14"/>
                  <a:gd fmla="*/ 13 h 72" name="T15"/>
                  <a:gd fmla="*/ 63 w 71" name="T16"/>
                  <a:gd fmla="*/ 72 h 7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2" w="71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0" name="Freeform 126"/>
              <p:cNvSpPr/>
              <p:nvPr/>
            </p:nvSpPr>
            <p:spPr bwMode="auto">
              <a:xfrm>
                <a:off x="2387" y="2971"/>
                <a:ext cx="152" cy="143"/>
              </a:xfrm>
              <a:custGeom>
                <a:gdLst>
                  <a:gd fmla="*/ 0 w 63" name="T0"/>
                  <a:gd fmla="*/ 0 h 59" name="T1"/>
                  <a:gd fmla="*/ 0 w 63" name="T2"/>
                  <a:gd fmla="*/ 56 h 59" name="T3"/>
                  <a:gd fmla="*/ 3 w 63" name="T4"/>
                  <a:gd fmla="*/ 59 h 59" name="T5"/>
                  <a:gd fmla="*/ 63 w 63" name="T6"/>
                  <a:gd fmla="*/ 59 h 59" name="T7"/>
                  <a:gd fmla="*/ 0 w 63" name="T8"/>
                  <a:gd fmla="*/ 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62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4" name="Freeform 130"/>
              <p:cNvSpPr/>
              <p:nvPr/>
            </p:nvSpPr>
            <p:spPr bwMode="auto">
              <a:xfrm>
                <a:off x="2467" y="2964"/>
                <a:ext cx="12" cy="126"/>
              </a:xfrm>
              <a:custGeom>
                <a:gdLst>
                  <a:gd fmla="*/ 5 w 5" name="T0"/>
                  <a:gd fmla="*/ 50 h 52" name="T1"/>
                  <a:gd fmla="*/ 2 w 5" name="T2"/>
                  <a:gd fmla="*/ 52 h 52" name="T3"/>
                  <a:gd fmla="*/ 2 w 5" name="T4"/>
                  <a:gd fmla="*/ 52 h 52" name="T5"/>
                  <a:gd fmla="*/ 0 w 5" name="T6"/>
                  <a:gd fmla="*/ 50 h 52" name="T7"/>
                  <a:gd fmla="*/ 0 w 5" name="T8"/>
                  <a:gd fmla="*/ 2 h 52" name="T9"/>
                  <a:gd fmla="*/ 2 w 5" name="T10"/>
                  <a:gd fmla="*/ 0 h 52" name="T11"/>
                  <a:gd fmla="*/ 2 w 5" name="T12"/>
                  <a:gd fmla="*/ 0 h 52" name="T13"/>
                  <a:gd fmla="*/ 5 w 5" name="T14"/>
                  <a:gd fmla="*/ 2 h 52" name="T15"/>
                  <a:gd fmla="*/ 5 w 5" name="T16"/>
                  <a:gd fmla="*/ 50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5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5" name="Freeform 131"/>
              <p:cNvSpPr/>
              <p:nvPr/>
            </p:nvSpPr>
            <p:spPr bwMode="auto">
              <a:xfrm>
                <a:off x="2445" y="2971"/>
                <a:ext cx="55" cy="111"/>
              </a:xfrm>
              <a:custGeom>
                <a:gdLst>
                  <a:gd fmla="*/ 1 w 23" name="T0"/>
                  <a:gd fmla="*/ 38 h 46" name="T1"/>
                  <a:gd fmla="*/ 3 w 23" name="T2"/>
                  <a:gd fmla="*/ 37 h 46" name="T3"/>
                  <a:gd fmla="*/ 4 w 23" name="T4"/>
                  <a:gd fmla="*/ 38 h 46" name="T5"/>
                  <a:gd fmla="*/ 4 w 23" name="T6"/>
                  <a:gd fmla="*/ 38 h 46" name="T7"/>
                  <a:gd fmla="*/ 9 w 23" name="T8"/>
                  <a:gd fmla="*/ 41 h 46" name="T9"/>
                  <a:gd fmla="*/ 18 w 23" name="T10"/>
                  <a:gd fmla="*/ 34 h 46" name="T11"/>
                  <a:gd fmla="*/ 11 w 23" name="T12"/>
                  <a:gd fmla="*/ 25 h 46" name="T13"/>
                  <a:gd fmla="*/ 11 w 23" name="T14"/>
                  <a:gd fmla="*/ 25 h 46" name="T15"/>
                  <a:gd fmla="*/ 11 w 23" name="T16"/>
                  <a:gd fmla="*/ 25 h 46" name="T17"/>
                  <a:gd fmla="*/ 10 w 23" name="T18"/>
                  <a:gd fmla="*/ 25 h 46" name="T19"/>
                  <a:gd fmla="*/ 1 w 23" name="T20"/>
                  <a:gd fmla="*/ 12 h 46" name="T21"/>
                  <a:gd fmla="*/ 14 w 23" name="T22"/>
                  <a:gd fmla="*/ 1 h 46" name="T23"/>
                  <a:gd fmla="*/ 22 w 23" name="T24"/>
                  <a:gd fmla="*/ 5 h 46" name="T25"/>
                  <a:gd fmla="*/ 22 w 23" name="T26"/>
                  <a:gd fmla="*/ 5 h 46" name="T27"/>
                  <a:gd fmla="*/ 23 w 23" name="T28"/>
                  <a:gd fmla="*/ 7 h 46" name="T29"/>
                  <a:gd fmla="*/ 20 w 23" name="T30"/>
                  <a:gd fmla="*/ 9 h 46" name="T31"/>
                  <a:gd fmla="*/ 19 w 23" name="T32"/>
                  <a:gd fmla="*/ 8 h 46" name="T33"/>
                  <a:gd fmla="*/ 19 w 23" name="T34"/>
                  <a:gd fmla="*/ 8 h 46" name="T35"/>
                  <a:gd fmla="*/ 14 w 23" name="T36"/>
                  <a:gd fmla="*/ 5 h 46" name="T37"/>
                  <a:gd fmla="*/ 5 w 23" name="T38"/>
                  <a:gd fmla="*/ 12 h 46" name="T39"/>
                  <a:gd fmla="*/ 12 w 23" name="T40"/>
                  <a:gd fmla="*/ 21 h 46" name="T41"/>
                  <a:gd fmla="*/ 12 w 23" name="T42"/>
                  <a:gd fmla="*/ 21 h 46" name="T43"/>
                  <a:gd fmla="*/ 12 w 23" name="T44"/>
                  <a:gd fmla="*/ 21 h 46" name="T45"/>
                  <a:gd fmla="*/ 13 w 23" name="T46"/>
                  <a:gd fmla="*/ 21 h 46" name="T47"/>
                  <a:gd fmla="*/ 22 w 23" name="T48"/>
                  <a:gd fmla="*/ 35 h 46" name="T49"/>
                  <a:gd fmla="*/ 9 w 23" name="T50"/>
                  <a:gd fmla="*/ 45 h 46" name="T51"/>
                  <a:gd fmla="*/ 1 w 23" name="T52"/>
                  <a:gd fmla="*/ 41 h 46" name="T53"/>
                  <a:gd fmla="*/ 1 w 23" name="T54"/>
                  <a:gd fmla="*/ 41 h 46" name="T55"/>
                  <a:gd fmla="*/ 0 w 23" name="T56"/>
                  <a:gd fmla="*/ 39 h 46" name="T57"/>
                  <a:gd fmla="*/ 0 w 23" name="T58"/>
                  <a:gd fmla="*/ 39 h 46" name="T59"/>
                  <a:gd fmla="*/ 1 w 23" name="T60"/>
                  <a:gd fmla="*/ 38 h 4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46" w="23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46" name="Group 117"/>
            <p:cNvGrpSpPr>
              <a:grpSpLocks noChangeAspect="1"/>
            </p:cNvGrpSpPr>
            <p:nvPr/>
          </p:nvGrpSpPr>
          <p:grpSpPr>
            <a:xfrm>
              <a:off x="1508123" y="5073884"/>
              <a:ext cx="364389" cy="356255"/>
              <a:chOff x="2370" y="2909"/>
              <a:chExt cx="224" cy="219"/>
            </a:xfrm>
          </p:grpSpPr>
          <p:sp>
            <p:nvSpPr>
              <p:cNvPr id="249" name="Freeform 120"/>
              <p:cNvSpPr/>
              <p:nvPr/>
            </p:nvSpPr>
            <p:spPr bwMode="auto">
              <a:xfrm>
                <a:off x="2392" y="2926"/>
                <a:ext cx="202" cy="202"/>
              </a:xfrm>
              <a:custGeom>
                <a:gdLst>
                  <a:gd fmla="*/ 84 w 84" name="T0"/>
                  <a:gd fmla="*/ 75 h 84" name="T1"/>
                  <a:gd fmla="*/ 75 w 84" name="T2"/>
                  <a:gd fmla="*/ 84 h 84" name="T3"/>
                  <a:gd fmla="*/ 9 w 84" name="T4"/>
                  <a:gd fmla="*/ 84 h 84" name="T5"/>
                  <a:gd fmla="*/ 0 w 84" name="T6"/>
                  <a:gd fmla="*/ 75 h 84" name="T7"/>
                  <a:gd fmla="*/ 0 w 84" name="T8"/>
                  <a:gd fmla="*/ 9 h 84" name="T9"/>
                  <a:gd fmla="*/ 9 w 84" name="T10"/>
                  <a:gd fmla="*/ 0 h 84" name="T11"/>
                  <a:gd fmla="*/ 75 w 84" name="T12"/>
                  <a:gd fmla="*/ 0 h 84" name="T13"/>
                  <a:gd fmla="*/ 84 w 84" name="T14"/>
                  <a:gd fmla="*/ 9 h 84" name="T15"/>
                  <a:gd fmla="*/ 84 w 84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4">
                    <a:moveTo>
                      <a:pt x="84" y="75"/>
                    </a:moveTo>
                    <a:cubicBezTo>
                      <a:pt x="84" y="80"/>
                      <a:pt x="80" y="84"/>
                      <a:pt x="75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5" y="0"/>
                      <a:pt x="75" y="0"/>
                      <a:pt x="75" y="0"/>
                    </a:cubicBezTo>
                    <a:cubicBezTo>
                      <a:pt x="80" y="0"/>
                      <a:pt x="84" y="4"/>
                      <a:pt x="84" y="9"/>
                    </a:cubicBezTo>
                    <a:lnTo>
                      <a:pt x="84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0" name="Freeform 121"/>
              <p:cNvSpPr/>
              <p:nvPr/>
            </p:nvSpPr>
            <p:spPr bwMode="auto">
              <a:xfrm>
                <a:off x="2385" y="2926"/>
                <a:ext cx="200" cy="202"/>
              </a:xfrm>
              <a:custGeom>
                <a:gdLst>
                  <a:gd fmla="*/ 83 w 83" name="T0"/>
                  <a:gd fmla="*/ 75 h 84" name="T1"/>
                  <a:gd fmla="*/ 74 w 83" name="T2"/>
                  <a:gd fmla="*/ 84 h 84" name="T3"/>
                  <a:gd fmla="*/ 8 w 83" name="T4"/>
                  <a:gd fmla="*/ 84 h 84" name="T5"/>
                  <a:gd fmla="*/ 0 w 83" name="T6"/>
                  <a:gd fmla="*/ 75 h 84" name="T7"/>
                  <a:gd fmla="*/ 0 w 83" name="T8"/>
                  <a:gd fmla="*/ 9 h 84" name="T9"/>
                  <a:gd fmla="*/ 8 w 83" name="T10"/>
                  <a:gd fmla="*/ 0 h 84" name="T11"/>
                  <a:gd fmla="*/ 74 w 83" name="T12"/>
                  <a:gd fmla="*/ 0 h 84" name="T13"/>
                  <a:gd fmla="*/ 83 w 83" name="T14"/>
                  <a:gd fmla="*/ 9 h 84" name="T15"/>
                  <a:gd fmla="*/ 83 w 83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3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8" y="84"/>
                      <a:pt x="8" y="84"/>
                      <a:pt x="8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1" name="Freeform 122"/>
              <p:cNvSpPr/>
              <p:nvPr/>
            </p:nvSpPr>
            <p:spPr bwMode="auto">
              <a:xfrm>
                <a:off x="2370" y="2909"/>
                <a:ext cx="220" cy="217"/>
              </a:xfrm>
              <a:custGeom>
                <a:gdLst>
                  <a:gd fmla="*/ 90 w 91" name="T0"/>
                  <a:gd fmla="*/ 74 h 90" name="T1"/>
                  <a:gd fmla="*/ 82 w 91" name="T2"/>
                  <a:gd fmla="*/ 83 h 90" name="T3"/>
                  <a:gd fmla="*/ 17 w 91" name="T4"/>
                  <a:gd fmla="*/ 89 h 90" name="T5"/>
                  <a:gd fmla="*/ 7 w 91" name="T6"/>
                  <a:gd fmla="*/ 82 h 90" name="T7"/>
                  <a:gd fmla="*/ 1 w 91" name="T8"/>
                  <a:gd fmla="*/ 16 h 90" name="T9"/>
                  <a:gd fmla="*/ 9 w 91" name="T10"/>
                  <a:gd fmla="*/ 6 h 90" name="T11"/>
                  <a:gd fmla="*/ 74 w 91" name="T12"/>
                  <a:gd fmla="*/ 0 h 90" name="T13"/>
                  <a:gd fmla="*/ 84 w 91" name="T14"/>
                  <a:gd fmla="*/ 8 h 90" name="T15"/>
                  <a:gd fmla="*/ 90 w 91" name="T16"/>
                  <a:gd fmla="*/ 74 h 9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0" w="91">
                    <a:moveTo>
                      <a:pt x="90" y="74"/>
                    </a:moveTo>
                    <a:cubicBezTo>
                      <a:pt x="91" y="78"/>
                      <a:pt x="87" y="83"/>
                      <a:pt x="82" y="83"/>
                    </a:cubicBezTo>
                    <a:cubicBezTo>
                      <a:pt x="17" y="89"/>
                      <a:pt x="17" y="89"/>
                      <a:pt x="17" y="89"/>
                    </a:cubicBezTo>
                    <a:cubicBezTo>
                      <a:pt x="12" y="90"/>
                      <a:pt x="8" y="86"/>
                      <a:pt x="7" y="82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4" y="7"/>
                      <a:pt x="9" y="6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3"/>
                      <a:pt x="84" y="8"/>
                    </a:cubicBezTo>
                    <a:lnTo>
                      <a:pt x="90" y="74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2" name="Freeform 123"/>
              <p:cNvSpPr/>
              <p:nvPr/>
            </p:nvSpPr>
            <p:spPr bwMode="auto">
              <a:xfrm>
                <a:off x="2375" y="2914"/>
                <a:ext cx="210" cy="209"/>
              </a:xfrm>
              <a:custGeom>
                <a:gdLst>
                  <a:gd fmla="*/ 86 w 87" name="T0"/>
                  <a:gd fmla="*/ 71 h 87" name="T1"/>
                  <a:gd fmla="*/ 79 w 87" name="T2"/>
                  <a:gd fmla="*/ 80 h 87" name="T3"/>
                  <a:gd fmla="*/ 16 w 87" name="T4"/>
                  <a:gd fmla="*/ 86 h 87" name="T5"/>
                  <a:gd fmla="*/ 7 w 87" name="T6"/>
                  <a:gd fmla="*/ 79 h 87" name="T7"/>
                  <a:gd fmla="*/ 1 w 87" name="T8"/>
                  <a:gd fmla="*/ 16 h 87" name="T9"/>
                  <a:gd fmla="*/ 8 w 87" name="T10"/>
                  <a:gd fmla="*/ 6 h 87" name="T11"/>
                  <a:gd fmla="*/ 71 w 87" name="T12"/>
                  <a:gd fmla="*/ 0 h 87" name="T13"/>
                  <a:gd fmla="*/ 80 w 87" name="T14"/>
                  <a:gd fmla="*/ 8 h 87" name="T15"/>
                  <a:gd fmla="*/ 86 w 87" name="T16"/>
                  <a:gd fmla="*/ 71 h 87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7" w="87">
                    <a:moveTo>
                      <a:pt x="86" y="71"/>
                    </a:moveTo>
                    <a:cubicBezTo>
                      <a:pt x="87" y="76"/>
                      <a:pt x="83" y="80"/>
                      <a:pt x="79" y="80"/>
                    </a:cubicBezTo>
                    <a:cubicBezTo>
                      <a:pt x="16" y="86"/>
                      <a:pt x="16" y="86"/>
                      <a:pt x="16" y="86"/>
                    </a:cubicBezTo>
                    <a:cubicBezTo>
                      <a:pt x="11" y="87"/>
                      <a:pt x="7" y="83"/>
                      <a:pt x="7" y="79"/>
                    </a:cubicBezTo>
                    <a:cubicBezTo>
                      <a:pt x="1" y="16"/>
                      <a:pt x="1" y="16"/>
                      <a:pt x="1" y="16"/>
                    </a:cubicBezTo>
                    <a:cubicBezTo>
                      <a:pt x="0" y="11"/>
                      <a:pt x="3" y="7"/>
                      <a:pt x="8" y="6"/>
                    </a:cubicBezTo>
                    <a:cubicBezTo>
                      <a:pt x="71" y="0"/>
                      <a:pt x="71" y="0"/>
                      <a:pt x="71" y="0"/>
                    </a:cubicBezTo>
                    <a:cubicBezTo>
                      <a:pt x="76" y="0"/>
                      <a:pt x="80" y="3"/>
                      <a:pt x="80" y="8"/>
                    </a:cubicBezTo>
                    <a:lnTo>
                      <a:pt x="86" y="71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3" name="Freeform 124"/>
              <p:cNvSpPr/>
              <p:nvPr/>
            </p:nvSpPr>
            <p:spPr bwMode="auto">
              <a:xfrm>
                <a:off x="2373" y="2926"/>
                <a:ext cx="200" cy="202"/>
              </a:xfrm>
              <a:custGeom>
                <a:gdLst>
                  <a:gd fmla="*/ 83 w 83" name="T0"/>
                  <a:gd fmla="*/ 75 h 84" name="T1"/>
                  <a:gd fmla="*/ 74 w 83" name="T2"/>
                  <a:gd fmla="*/ 84 h 84" name="T3"/>
                  <a:gd fmla="*/ 9 w 83" name="T4"/>
                  <a:gd fmla="*/ 84 h 84" name="T5"/>
                  <a:gd fmla="*/ 0 w 83" name="T6"/>
                  <a:gd fmla="*/ 75 h 84" name="T7"/>
                  <a:gd fmla="*/ 0 w 83" name="T8"/>
                  <a:gd fmla="*/ 9 h 84" name="T9"/>
                  <a:gd fmla="*/ 9 w 83" name="T10"/>
                  <a:gd fmla="*/ 0 h 84" name="T11"/>
                  <a:gd fmla="*/ 74 w 83" name="T12"/>
                  <a:gd fmla="*/ 0 h 84" name="T13"/>
                  <a:gd fmla="*/ 83 w 83" name="T14"/>
                  <a:gd fmla="*/ 9 h 84" name="T15"/>
                  <a:gd fmla="*/ 83 w 83" name="T16"/>
                  <a:gd fmla="*/ 75 h 84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84" w="83">
                    <a:moveTo>
                      <a:pt x="83" y="75"/>
                    </a:moveTo>
                    <a:cubicBezTo>
                      <a:pt x="83" y="80"/>
                      <a:pt x="79" y="84"/>
                      <a:pt x="74" y="84"/>
                    </a:cubicBezTo>
                    <a:cubicBezTo>
                      <a:pt x="9" y="84"/>
                      <a:pt x="9" y="84"/>
                      <a:pt x="9" y="84"/>
                    </a:cubicBezTo>
                    <a:cubicBezTo>
                      <a:pt x="4" y="84"/>
                      <a:pt x="0" y="80"/>
                      <a:pt x="0" y="75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74" y="0"/>
                      <a:pt x="74" y="0"/>
                      <a:pt x="74" y="0"/>
                    </a:cubicBezTo>
                    <a:cubicBezTo>
                      <a:pt x="79" y="0"/>
                      <a:pt x="83" y="4"/>
                      <a:pt x="83" y="9"/>
                    </a:cubicBezTo>
                    <a:lnTo>
                      <a:pt x="83" y="75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4" name="Freeform 125"/>
              <p:cNvSpPr/>
              <p:nvPr/>
            </p:nvSpPr>
            <p:spPr bwMode="auto">
              <a:xfrm>
                <a:off x="2387" y="2940"/>
                <a:ext cx="171" cy="174"/>
              </a:xfrm>
              <a:custGeom>
                <a:gdLst>
                  <a:gd fmla="*/ 63 w 71" name="T0"/>
                  <a:gd fmla="*/ 72 h 72" name="T1"/>
                  <a:gd fmla="*/ 68 w 71" name="T2"/>
                  <a:gd fmla="*/ 72 h 72" name="T3"/>
                  <a:gd fmla="*/ 71 w 71" name="T4"/>
                  <a:gd fmla="*/ 69 h 72" name="T5"/>
                  <a:gd fmla="*/ 71 w 71" name="T6"/>
                  <a:gd fmla="*/ 3 h 72" name="T7"/>
                  <a:gd fmla="*/ 68 w 71" name="T8"/>
                  <a:gd fmla="*/ 0 h 72" name="T9"/>
                  <a:gd fmla="*/ 3 w 71" name="T10"/>
                  <a:gd fmla="*/ 0 h 72" name="T11"/>
                  <a:gd fmla="*/ 0 w 71" name="T12"/>
                  <a:gd fmla="*/ 3 h 72" name="T13"/>
                  <a:gd fmla="*/ 0 w 71" name="T14"/>
                  <a:gd fmla="*/ 13 h 72" name="T15"/>
                  <a:gd fmla="*/ 63 w 71" name="T16"/>
                  <a:gd fmla="*/ 72 h 7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72" w="71">
                    <a:moveTo>
                      <a:pt x="63" y="72"/>
                    </a:moveTo>
                    <a:cubicBezTo>
                      <a:pt x="68" y="72"/>
                      <a:pt x="68" y="72"/>
                      <a:pt x="68" y="72"/>
                    </a:cubicBezTo>
                    <a:cubicBezTo>
                      <a:pt x="70" y="72"/>
                      <a:pt x="71" y="71"/>
                      <a:pt x="71" y="69"/>
                    </a:cubicBezTo>
                    <a:cubicBezTo>
                      <a:pt x="71" y="3"/>
                      <a:pt x="71" y="3"/>
                      <a:pt x="71" y="3"/>
                    </a:cubicBezTo>
                    <a:cubicBezTo>
                      <a:pt x="71" y="2"/>
                      <a:pt x="70" y="0"/>
                      <a:pt x="6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3" y="40"/>
                      <a:pt x="36" y="60"/>
                      <a:pt x="63" y="72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5" name="Freeform 126"/>
              <p:cNvSpPr/>
              <p:nvPr/>
            </p:nvSpPr>
            <p:spPr bwMode="auto">
              <a:xfrm>
                <a:off x="2387" y="2971"/>
                <a:ext cx="152" cy="143"/>
              </a:xfrm>
              <a:custGeom>
                <a:gdLst>
                  <a:gd fmla="*/ 0 w 63" name="T0"/>
                  <a:gd fmla="*/ 0 h 59" name="T1"/>
                  <a:gd fmla="*/ 0 w 63" name="T2"/>
                  <a:gd fmla="*/ 56 h 59" name="T3"/>
                  <a:gd fmla="*/ 3 w 63" name="T4"/>
                  <a:gd fmla="*/ 59 h 59" name="T5"/>
                  <a:gd fmla="*/ 63 w 63" name="T6"/>
                  <a:gd fmla="*/ 59 h 59" name="T7"/>
                  <a:gd fmla="*/ 0 w 63" name="T8"/>
                  <a:gd fmla="*/ 0 h 5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9" w="62">
                    <a:moveTo>
                      <a:pt x="0" y="0"/>
                    </a:moveTo>
                    <a:cubicBezTo>
                      <a:pt x="0" y="56"/>
                      <a:pt x="0" y="56"/>
                      <a:pt x="0" y="56"/>
                    </a:cubicBezTo>
                    <a:cubicBezTo>
                      <a:pt x="0" y="58"/>
                      <a:pt x="1" y="59"/>
                      <a:pt x="3" y="59"/>
                    </a:cubicBezTo>
                    <a:cubicBezTo>
                      <a:pt x="63" y="59"/>
                      <a:pt x="63" y="59"/>
                      <a:pt x="63" y="59"/>
                    </a:cubicBezTo>
                    <a:cubicBezTo>
                      <a:pt x="36" y="47"/>
                      <a:pt x="13" y="27"/>
                      <a:pt x="0" y="0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6" name="Freeform 130"/>
              <p:cNvSpPr/>
              <p:nvPr/>
            </p:nvSpPr>
            <p:spPr bwMode="auto">
              <a:xfrm>
                <a:off x="2467" y="2964"/>
                <a:ext cx="12" cy="126"/>
              </a:xfrm>
              <a:custGeom>
                <a:gdLst>
                  <a:gd fmla="*/ 5 w 5" name="T0"/>
                  <a:gd fmla="*/ 50 h 52" name="T1"/>
                  <a:gd fmla="*/ 2 w 5" name="T2"/>
                  <a:gd fmla="*/ 52 h 52" name="T3"/>
                  <a:gd fmla="*/ 2 w 5" name="T4"/>
                  <a:gd fmla="*/ 52 h 52" name="T5"/>
                  <a:gd fmla="*/ 0 w 5" name="T6"/>
                  <a:gd fmla="*/ 50 h 52" name="T7"/>
                  <a:gd fmla="*/ 0 w 5" name="T8"/>
                  <a:gd fmla="*/ 2 h 52" name="T9"/>
                  <a:gd fmla="*/ 2 w 5" name="T10"/>
                  <a:gd fmla="*/ 0 h 52" name="T11"/>
                  <a:gd fmla="*/ 2 w 5" name="T12"/>
                  <a:gd fmla="*/ 0 h 52" name="T13"/>
                  <a:gd fmla="*/ 5 w 5" name="T14"/>
                  <a:gd fmla="*/ 2 h 52" name="T15"/>
                  <a:gd fmla="*/ 5 w 5" name="T16"/>
                  <a:gd fmla="*/ 50 h 5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52" w="5">
                    <a:moveTo>
                      <a:pt x="5" y="50"/>
                    </a:moveTo>
                    <a:cubicBezTo>
                      <a:pt x="5" y="51"/>
                      <a:pt x="4" y="52"/>
                      <a:pt x="2" y="52"/>
                    </a:cubicBezTo>
                    <a:cubicBezTo>
                      <a:pt x="2" y="52"/>
                      <a:pt x="2" y="52"/>
                      <a:pt x="2" y="52"/>
                    </a:cubicBezTo>
                    <a:cubicBezTo>
                      <a:pt x="1" y="52"/>
                      <a:pt x="0" y="51"/>
                      <a:pt x="0" y="5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4" y="0"/>
                      <a:pt x="5" y="1"/>
                      <a:pt x="5" y="2"/>
                    </a:cubicBezTo>
                    <a:lnTo>
                      <a:pt x="5" y="50"/>
                    </a:ln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7" name="Freeform 131"/>
              <p:cNvSpPr/>
              <p:nvPr/>
            </p:nvSpPr>
            <p:spPr bwMode="auto">
              <a:xfrm>
                <a:off x="2445" y="2971"/>
                <a:ext cx="55" cy="111"/>
              </a:xfrm>
              <a:custGeom>
                <a:gdLst>
                  <a:gd fmla="*/ 1 w 23" name="T0"/>
                  <a:gd fmla="*/ 38 h 46" name="T1"/>
                  <a:gd fmla="*/ 3 w 23" name="T2"/>
                  <a:gd fmla="*/ 37 h 46" name="T3"/>
                  <a:gd fmla="*/ 4 w 23" name="T4"/>
                  <a:gd fmla="*/ 38 h 46" name="T5"/>
                  <a:gd fmla="*/ 4 w 23" name="T6"/>
                  <a:gd fmla="*/ 38 h 46" name="T7"/>
                  <a:gd fmla="*/ 9 w 23" name="T8"/>
                  <a:gd fmla="*/ 41 h 46" name="T9"/>
                  <a:gd fmla="*/ 18 w 23" name="T10"/>
                  <a:gd fmla="*/ 34 h 46" name="T11"/>
                  <a:gd fmla="*/ 11 w 23" name="T12"/>
                  <a:gd fmla="*/ 25 h 46" name="T13"/>
                  <a:gd fmla="*/ 11 w 23" name="T14"/>
                  <a:gd fmla="*/ 25 h 46" name="T15"/>
                  <a:gd fmla="*/ 11 w 23" name="T16"/>
                  <a:gd fmla="*/ 25 h 46" name="T17"/>
                  <a:gd fmla="*/ 10 w 23" name="T18"/>
                  <a:gd fmla="*/ 25 h 46" name="T19"/>
                  <a:gd fmla="*/ 1 w 23" name="T20"/>
                  <a:gd fmla="*/ 12 h 46" name="T21"/>
                  <a:gd fmla="*/ 14 w 23" name="T22"/>
                  <a:gd fmla="*/ 1 h 46" name="T23"/>
                  <a:gd fmla="*/ 22 w 23" name="T24"/>
                  <a:gd fmla="*/ 5 h 46" name="T25"/>
                  <a:gd fmla="*/ 22 w 23" name="T26"/>
                  <a:gd fmla="*/ 5 h 46" name="T27"/>
                  <a:gd fmla="*/ 23 w 23" name="T28"/>
                  <a:gd fmla="*/ 7 h 46" name="T29"/>
                  <a:gd fmla="*/ 20 w 23" name="T30"/>
                  <a:gd fmla="*/ 9 h 46" name="T31"/>
                  <a:gd fmla="*/ 19 w 23" name="T32"/>
                  <a:gd fmla="*/ 8 h 46" name="T33"/>
                  <a:gd fmla="*/ 19 w 23" name="T34"/>
                  <a:gd fmla="*/ 8 h 46" name="T35"/>
                  <a:gd fmla="*/ 14 w 23" name="T36"/>
                  <a:gd fmla="*/ 5 h 46" name="T37"/>
                  <a:gd fmla="*/ 5 w 23" name="T38"/>
                  <a:gd fmla="*/ 12 h 46" name="T39"/>
                  <a:gd fmla="*/ 12 w 23" name="T40"/>
                  <a:gd fmla="*/ 21 h 46" name="T41"/>
                  <a:gd fmla="*/ 12 w 23" name="T42"/>
                  <a:gd fmla="*/ 21 h 46" name="T43"/>
                  <a:gd fmla="*/ 12 w 23" name="T44"/>
                  <a:gd fmla="*/ 21 h 46" name="T45"/>
                  <a:gd fmla="*/ 13 w 23" name="T46"/>
                  <a:gd fmla="*/ 21 h 46" name="T47"/>
                  <a:gd fmla="*/ 22 w 23" name="T48"/>
                  <a:gd fmla="*/ 35 h 46" name="T49"/>
                  <a:gd fmla="*/ 9 w 23" name="T50"/>
                  <a:gd fmla="*/ 45 h 46" name="T51"/>
                  <a:gd fmla="*/ 1 w 23" name="T52"/>
                  <a:gd fmla="*/ 41 h 46" name="T53"/>
                  <a:gd fmla="*/ 1 w 23" name="T54"/>
                  <a:gd fmla="*/ 41 h 46" name="T55"/>
                  <a:gd fmla="*/ 0 w 23" name="T56"/>
                  <a:gd fmla="*/ 39 h 46" name="T57"/>
                  <a:gd fmla="*/ 0 w 23" name="T58"/>
                  <a:gd fmla="*/ 39 h 46" name="T59"/>
                  <a:gd fmla="*/ 1 w 23" name="T60"/>
                  <a:gd fmla="*/ 38 h 46" name="T6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b="b" l="0" r="r" t="0"/>
                <a:pathLst>
                  <a:path h="46" w="23">
                    <a:moveTo>
                      <a:pt x="1" y="38"/>
                    </a:moveTo>
                    <a:cubicBezTo>
                      <a:pt x="1" y="37"/>
                      <a:pt x="2" y="37"/>
                      <a:pt x="3" y="37"/>
                    </a:cubicBezTo>
                    <a:cubicBezTo>
                      <a:pt x="3" y="37"/>
                      <a:pt x="4" y="38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5" y="40"/>
                      <a:pt x="7" y="41"/>
                      <a:pt x="9" y="41"/>
                    </a:cubicBezTo>
                    <a:cubicBezTo>
                      <a:pt x="14" y="41"/>
                      <a:pt x="18" y="38"/>
                      <a:pt x="18" y="34"/>
                    </a:cubicBezTo>
                    <a:cubicBezTo>
                      <a:pt x="19" y="30"/>
                      <a:pt x="16" y="26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1" y="25"/>
                      <a:pt x="11" y="25"/>
                    </a:cubicBezTo>
                    <a:cubicBezTo>
                      <a:pt x="11" y="25"/>
                      <a:pt x="10" y="25"/>
                      <a:pt x="10" y="25"/>
                    </a:cubicBezTo>
                    <a:cubicBezTo>
                      <a:pt x="4" y="24"/>
                      <a:pt x="0" y="18"/>
                      <a:pt x="1" y="12"/>
                    </a:cubicBezTo>
                    <a:cubicBezTo>
                      <a:pt x="1" y="5"/>
                      <a:pt x="7" y="0"/>
                      <a:pt x="14" y="1"/>
                    </a:cubicBezTo>
                    <a:cubicBezTo>
                      <a:pt x="17" y="1"/>
                      <a:pt x="20" y="3"/>
                      <a:pt x="22" y="5"/>
                    </a:cubicBezTo>
                    <a:cubicBezTo>
                      <a:pt x="22" y="5"/>
                      <a:pt x="22" y="5"/>
                      <a:pt x="22" y="5"/>
                    </a:cubicBezTo>
                    <a:cubicBezTo>
                      <a:pt x="23" y="6"/>
                      <a:pt x="23" y="6"/>
                      <a:pt x="23" y="7"/>
                    </a:cubicBezTo>
                    <a:cubicBezTo>
                      <a:pt x="23" y="8"/>
                      <a:pt x="21" y="9"/>
                      <a:pt x="20" y="9"/>
                    </a:cubicBezTo>
                    <a:cubicBezTo>
                      <a:pt x="20" y="9"/>
                      <a:pt x="19" y="9"/>
                      <a:pt x="19" y="8"/>
                    </a:cubicBezTo>
                    <a:cubicBezTo>
                      <a:pt x="19" y="8"/>
                      <a:pt x="19" y="8"/>
                      <a:pt x="19" y="8"/>
                    </a:cubicBezTo>
                    <a:cubicBezTo>
                      <a:pt x="17" y="7"/>
                      <a:pt x="16" y="6"/>
                      <a:pt x="14" y="5"/>
                    </a:cubicBezTo>
                    <a:cubicBezTo>
                      <a:pt x="9" y="5"/>
                      <a:pt x="5" y="8"/>
                      <a:pt x="5" y="12"/>
                    </a:cubicBezTo>
                    <a:cubicBezTo>
                      <a:pt x="4" y="16"/>
                      <a:pt x="7" y="20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21"/>
                      <a:pt x="13" y="21"/>
                      <a:pt x="13" y="21"/>
                    </a:cubicBezTo>
                    <a:cubicBezTo>
                      <a:pt x="19" y="22"/>
                      <a:pt x="23" y="28"/>
                      <a:pt x="22" y="35"/>
                    </a:cubicBezTo>
                    <a:cubicBezTo>
                      <a:pt x="22" y="41"/>
                      <a:pt x="15" y="46"/>
                      <a:pt x="9" y="45"/>
                    </a:cubicBezTo>
                    <a:cubicBezTo>
                      <a:pt x="6" y="45"/>
                      <a:pt x="3" y="43"/>
                      <a:pt x="1" y="41"/>
                    </a:cubicBezTo>
                    <a:cubicBezTo>
                      <a:pt x="1" y="41"/>
                      <a:pt x="1" y="41"/>
                      <a:pt x="1" y="41"/>
                    </a:cubicBezTo>
                    <a:cubicBezTo>
                      <a:pt x="0" y="40"/>
                      <a:pt x="0" y="40"/>
                      <a:pt x="0" y="39"/>
                    </a:cubicBezTo>
                    <a:cubicBezTo>
                      <a:pt x="0" y="39"/>
                      <a:pt x="0" y="39"/>
                      <a:pt x="0" y="39"/>
                    </a:cubicBezTo>
                    <a:cubicBezTo>
                      <a:pt x="1" y="38"/>
                      <a:pt x="1" y="38"/>
                      <a:pt x="1" y="38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269" name="右大括号 268"/>
            <p:cNvSpPr/>
            <p:nvPr/>
          </p:nvSpPr>
          <p:spPr>
            <a:xfrm>
              <a:off x="6189399" y="4728601"/>
              <a:ext cx="291330" cy="1125765"/>
            </a:xfrm>
            <a:prstGeom prst="rightBrace">
              <a:avLst>
                <a:gd fmla="val 35021" name="adj1"/>
                <a:gd fmla="val 50000" name="adj2"/>
              </a:avLst>
            </a:prstGeom>
            <a:ln cmpd="sng" w="34925"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0" name="文本框 269"/>
            <p:cNvSpPr txBox="1"/>
            <p:nvPr/>
          </p:nvSpPr>
          <p:spPr>
            <a:xfrm>
              <a:off x="6699356" y="449128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271" name="矩形 270"/>
            <p:cNvSpPr/>
            <p:nvPr/>
          </p:nvSpPr>
          <p:spPr>
            <a:xfrm flipV="1">
              <a:off x="6699357" y="5076873"/>
              <a:ext cx="3236491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3" name="矩形 272"/>
            <p:cNvSpPr/>
            <p:nvPr/>
          </p:nvSpPr>
          <p:spPr>
            <a:xfrm>
              <a:off x="6695375" y="5456557"/>
              <a:ext cx="444093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7" name="文本框 6"/>
            <p:cNvSpPr txBox="1"/>
            <p:nvPr/>
          </p:nvSpPr>
          <p:spPr>
            <a:xfrm>
              <a:off x="1304278" y="4272985"/>
              <a:ext cx="716280" cy="3048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4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小标题</a:t>
              </a:r>
            </a:p>
          </p:txBody>
        </p:sp>
        <p:sp>
          <p:nvSpPr>
            <p:cNvPr id="81" name="矩形 80"/>
            <p:cNvSpPr/>
            <p:nvPr/>
          </p:nvSpPr>
          <p:spPr>
            <a:xfrm>
              <a:off x="1971661" y="5030863"/>
              <a:ext cx="2948683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  <p:sp>
          <p:nvSpPr>
            <p:cNvPr id="82" name="矩形 81"/>
            <p:cNvSpPr/>
            <p:nvPr/>
          </p:nvSpPr>
          <p:spPr>
            <a:xfrm>
              <a:off x="2045836" y="5953315"/>
              <a:ext cx="3556825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142715" y="1578323"/>
            <a:ext cx="9993598" cy="2203361"/>
            <a:chOff x="1142715" y="1578323"/>
            <a:chExt cx="9993598" cy="2203361"/>
          </a:xfrm>
        </p:grpSpPr>
        <p:sp>
          <p:nvSpPr>
            <p:cNvPr id="263" name="圆角矩形 262"/>
            <p:cNvSpPr/>
            <p:nvPr/>
          </p:nvSpPr>
          <p:spPr>
            <a:xfrm>
              <a:off x="1370777" y="3216222"/>
              <a:ext cx="3032948" cy="523150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2" name="圆角矩形 261"/>
            <p:cNvSpPr/>
            <p:nvPr/>
          </p:nvSpPr>
          <p:spPr>
            <a:xfrm>
              <a:off x="1363158" y="2279628"/>
              <a:ext cx="3412042" cy="523150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68" name="右大括号 267"/>
            <p:cNvSpPr/>
            <p:nvPr/>
          </p:nvSpPr>
          <p:spPr>
            <a:xfrm>
              <a:off x="6065057" y="2030194"/>
              <a:ext cx="273016" cy="1125765"/>
            </a:xfrm>
            <a:prstGeom prst="rightBrace">
              <a:avLst>
                <a:gd fmla="val 35021" name="adj1"/>
                <a:gd fmla="val 50000" name="adj2"/>
              </a:avLst>
            </a:prstGeom>
            <a:ln cmpd="sng" w="34925">
              <a:round/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4" name="文本框 273"/>
            <p:cNvSpPr txBox="1"/>
            <p:nvPr/>
          </p:nvSpPr>
          <p:spPr>
            <a:xfrm>
              <a:off x="6699356" y="1698535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275" name="矩形 274"/>
            <p:cNvSpPr/>
            <p:nvPr/>
          </p:nvSpPr>
          <p:spPr>
            <a:xfrm flipV="1">
              <a:off x="6699357" y="2284123"/>
              <a:ext cx="3236491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76" name="矩形 275"/>
            <p:cNvSpPr/>
            <p:nvPr/>
          </p:nvSpPr>
          <p:spPr>
            <a:xfrm>
              <a:off x="6695375" y="2663809"/>
              <a:ext cx="4440937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974031" y="2329382"/>
              <a:ext cx="2651462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  <p:sp>
          <p:nvSpPr>
            <p:cNvPr id="80" name="矩形 79"/>
            <p:cNvSpPr/>
            <p:nvPr/>
          </p:nvSpPr>
          <p:spPr>
            <a:xfrm>
              <a:off x="1971661" y="3273514"/>
              <a:ext cx="2195671" cy="4572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  <p:grpSp>
          <p:nvGrpSpPr>
            <p:cNvPr id="12" name="组合 11"/>
            <p:cNvGrpSpPr/>
            <p:nvPr/>
          </p:nvGrpSpPr>
          <p:grpSpPr>
            <a:xfrm>
              <a:off x="1142715" y="1578323"/>
              <a:ext cx="1019914" cy="2203361"/>
              <a:chOff x="1142715" y="1578323"/>
              <a:chExt cx="1019914" cy="2203361"/>
            </a:xfrm>
          </p:grpSpPr>
          <p:grpSp>
            <p:nvGrpSpPr>
              <p:cNvPr id="162" name="组合 161"/>
              <p:cNvGrpSpPr/>
              <p:nvPr/>
            </p:nvGrpSpPr>
            <p:grpSpPr>
              <a:xfrm>
                <a:off x="1142715" y="1578323"/>
                <a:ext cx="1019914" cy="2203361"/>
                <a:chOff x="1142715" y="1578324"/>
                <a:chExt cx="884520" cy="1910864"/>
              </a:xfrm>
            </p:grpSpPr>
            <p:grpSp>
              <p:nvGrpSpPr>
                <p:cNvPr id="14" name="组合 13"/>
                <p:cNvGrpSpPr/>
                <p:nvPr/>
              </p:nvGrpSpPr>
              <p:grpSpPr>
                <a:xfrm>
                  <a:off x="1142715" y="1578324"/>
                  <a:ext cx="884520" cy="408222"/>
                  <a:chOff x="1244183" y="1593066"/>
                  <a:chExt cx="668437" cy="308496"/>
                </a:xfrm>
              </p:grpSpPr>
              <p:sp>
                <p:nvSpPr>
                  <p:cNvPr id="6" name="圆角矩形 5"/>
                  <p:cNvSpPr/>
                  <p:nvPr/>
                </p:nvSpPr>
                <p:spPr>
                  <a:xfrm>
                    <a:off x="1244183" y="1593066"/>
                    <a:ext cx="668437" cy="205253"/>
                  </a:xfrm>
                  <a:prstGeom prst="roundRect">
                    <a:avLst>
                      <a:gd fmla="val 30304" name="adj"/>
                    </a:avLst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  <p:sp>
                <p:nvSpPr>
                  <p:cNvPr id="8" name="等腰三角形 7"/>
                  <p:cNvSpPr/>
                  <p:nvPr/>
                </p:nvSpPr>
                <p:spPr>
                  <a:xfrm rot="10800000">
                    <a:off x="1518520" y="1798320"/>
                    <a:ext cx="119761" cy="103242"/>
                  </a:xfrm>
                  <a:prstGeom prst="triangle">
                    <a:avLst/>
                  </a:pr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 rtlCol="0"/>
                  <a:lstStyle/>
                  <a:p>
                    <a:pPr algn="ctr"/>
                    <a:endParaRPr altLang="en-US" lang="zh-CN"/>
                  </a:p>
                </p:txBody>
              </p:sp>
            </p:grpSp>
            <p:cxnSp>
              <p:nvCxnSpPr>
                <p:cNvPr id="16" name="直接连接符 15"/>
                <p:cNvCxnSpPr>
                  <a:stCxn id="8" idx="0"/>
                </p:cNvCxnSpPr>
                <p:nvPr/>
              </p:nvCxnSpPr>
              <p:spPr>
                <a:xfrm flipH="1">
                  <a:off x="1578400" y="1986548"/>
                  <a:ext cx="6574" cy="1236337"/>
                </a:xfrm>
                <a:prstGeom prst="line">
                  <a:avLst/>
                </a:prstGeom>
                <a:ln w="15875">
                  <a:solidFill>
                    <a:schemeClr val="accent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47" name="组合 146"/>
                <p:cNvGrpSpPr/>
                <p:nvPr/>
              </p:nvGrpSpPr>
              <p:grpSpPr>
                <a:xfrm>
                  <a:off x="1306179" y="2140686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118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gdLst>
                      <a:gd fmla="*/ 58 w 162" name="T0"/>
                      <a:gd fmla="*/ 111 h 160" name="T1"/>
                      <a:gd fmla="*/ 72 w 162" name="T2"/>
                      <a:gd fmla="*/ 90 h 160" name="T3"/>
                      <a:gd fmla="*/ 42 w 162" name="T4"/>
                      <a:gd fmla="*/ 51 h 160" name="T5"/>
                      <a:gd fmla="*/ 63 w 162" name="T6"/>
                      <a:gd fmla="*/ 55 h 160" name="T7"/>
                      <a:gd fmla="*/ 69 w 162" name="T8"/>
                      <a:gd fmla="*/ 45 h 160" name="T9"/>
                      <a:gd fmla="*/ 76 w 162" name="T10"/>
                      <a:gd fmla="*/ 52 h 160" name="T11"/>
                      <a:gd fmla="*/ 80 w 162" name="T12"/>
                      <a:gd fmla="*/ 49 h 160" name="T13"/>
                      <a:gd fmla="*/ 95 w 162" name="T14"/>
                      <a:gd fmla="*/ 64 h 160" name="T15"/>
                      <a:gd fmla="*/ 130 w 162" name="T16"/>
                      <a:gd fmla="*/ 36 h 160" name="T17"/>
                      <a:gd fmla="*/ 159 w 162" name="T18"/>
                      <a:gd fmla="*/ 67 h 160" name="T19"/>
                      <a:gd fmla="*/ 162 w 162" name="T20"/>
                      <a:gd fmla="*/ 69 h 160" name="T21"/>
                      <a:gd fmla="*/ 141 w 162" name="T22"/>
                      <a:gd fmla="*/ 30 h 160" name="T23"/>
                      <a:gd fmla="*/ 31 w 162" name="T24"/>
                      <a:gd fmla="*/ 30 h 160" name="T25"/>
                      <a:gd fmla="*/ 31 w 162" name="T26"/>
                      <a:gd fmla="*/ 140 h 160" name="T27"/>
                      <a:gd fmla="*/ 65 w 162" name="T28"/>
                      <a:gd fmla="*/ 160 h 160" name="T29"/>
                      <a:gd fmla="*/ 30 w 162" name="T30"/>
                      <a:gd fmla="*/ 111 h 160" name="T31"/>
                      <a:gd fmla="*/ 58 w 162" name="T32"/>
                      <a:gd fmla="*/ 111 h 160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160" w="162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19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gdLst>
                      <a:gd fmla="*/ 111 w 137" name="T0"/>
                      <a:gd fmla="*/ 104 h 132" name="T1"/>
                      <a:gd fmla="*/ 132 w 137" name="T2"/>
                      <a:gd fmla="*/ 33 h 132" name="T3"/>
                      <a:gd fmla="*/ 129 w 137" name="T4"/>
                      <a:gd fmla="*/ 31 h 132" name="T5"/>
                      <a:gd fmla="*/ 100 w 137" name="T6"/>
                      <a:gd fmla="*/ 0 h 132" name="T7"/>
                      <a:gd fmla="*/ 65 w 137" name="T8"/>
                      <a:gd fmla="*/ 28 h 132" name="T9"/>
                      <a:gd fmla="*/ 50 w 137" name="T10"/>
                      <a:gd fmla="*/ 13 h 132" name="T11"/>
                      <a:gd fmla="*/ 46 w 137" name="T12"/>
                      <a:gd fmla="*/ 16 h 132" name="T13"/>
                      <a:gd fmla="*/ 39 w 137" name="T14"/>
                      <a:gd fmla="*/ 9 h 132" name="T15"/>
                      <a:gd fmla="*/ 33 w 137" name="T16"/>
                      <a:gd fmla="*/ 19 h 132" name="T17"/>
                      <a:gd fmla="*/ 12 w 137" name="T18"/>
                      <a:gd fmla="*/ 15 h 132" name="T19"/>
                      <a:gd fmla="*/ 42 w 137" name="T20"/>
                      <a:gd fmla="*/ 54 h 132" name="T21"/>
                      <a:gd fmla="*/ 28 w 137" name="T22"/>
                      <a:gd fmla="*/ 75 h 132" name="T23"/>
                      <a:gd fmla="*/ 0 w 137" name="T24"/>
                      <a:gd fmla="*/ 75 h 132" name="T25"/>
                      <a:gd fmla="*/ 35 w 137" name="T26"/>
                      <a:gd fmla="*/ 124 h 132" name="T27"/>
                      <a:gd fmla="*/ 111 w 137" name="T28"/>
                      <a:gd fmla="*/ 104 h 132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132" w="137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0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gdLst>
                      <a:gd fmla="*/ 2 w 13" name="T0"/>
                      <a:gd fmla="*/ 12 h 13" name="T1"/>
                      <a:gd fmla="*/ 9 w 13" name="T2"/>
                      <a:gd fmla="*/ 9 h 13" name="T3"/>
                      <a:gd fmla="*/ 12 w 13" name="T4"/>
                      <a:gd fmla="*/ 1 h 13" name="T5"/>
                      <a:gd fmla="*/ 5 w 13" name="T6"/>
                      <a:gd fmla="*/ 4 h 13" name="T7"/>
                      <a:gd fmla="*/ 2 w 13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1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gdLst>
                      <a:gd fmla="*/ 2 w 13" name="T0"/>
                      <a:gd fmla="*/ 12 h 13" name="T1"/>
                      <a:gd fmla="*/ 9 w 13" name="T2"/>
                      <a:gd fmla="*/ 9 h 13" name="T3"/>
                      <a:gd fmla="*/ 12 w 13" name="T4"/>
                      <a:gd fmla="*/ 1 h 13" name="T5"/>
                      <a:gd fmla="*/ 4 w 13" name="T6"/>
                      <a:gd fmla="*/ 4 h 13" name="T7"/>
                      <a:gd fmla="*/ 2 w 13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2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gdLst>
                      <a:gd fmla="*/ 1 w 12" name="T0"/>
                      <a:gd fmla="*/ 12 h 14" name="T1"/>
                      <a:gd fmla="*/ 4 w 12" name="T2"/>
                      <a:gd fmla="*/ 5 h 14" name="T3"/>
                      <a:gd fmla="*/ 11 w 12" name="T4"/>
                      <a:gd fmla="*/ 2 h 14" name="T5"/>
                      <a:gd fmla="*/ 8 w 12" name="T6"/>
                      <a:gd fmla="*/ 9 h 14" name="T7"/>
                      <a:gd fmla="*/ 1 w 12" name="T8"/>
                      <a:gd fmla="*/ 12 h 1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4" w="12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3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gdLst>
                      <a:gd fmla="*/ 1 w 12" name="T0"/>
                      <a:gd fmla="*/ 12 h 13" name="T1"/>
                      <a:gd fmla="*/ 4 w 12" name="T2"/>
                      <a:gd fmla="*/ 4 h 13" name="T3"/>
                      <a:gd fmla="*/ 11 w 12" name="T4"/>
                      <a:gd fmla="*/ 1 h 13" name="T5"/>
                      <a:gd fmla="*/ 8 w 12" name="T6"/>
                      <a:gd fmla="*/ 9 h 13" name="T7"/>
                      <a:gd fmla="*/ 1 w 12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2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4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gdLst>
                      <a:gd fmla="*/ 39 w 59" name="T0"/>
                      <a:gd fmla="*/ 34 h 34" name="T1"/>
                      <a:gd fmla="*/ 18 w 59" name="T2"/>
                      <a:gd fmla="*/ 16 h 34" name="T3"/>
                      <a:gd fmla="*/ 2 w 59" name="T4"/>
                      <a:gd fmla="*/ 4 h 34" name="T5"/>
                      <a:gd fmla="*/ 30 w 59" name="T6"/>
                      <a:gd fmla="*/ 8 h 34" name="T7"/>
                      <a:gd fmla="*/ 57 w 59" name="T8"/>
                      <a:gd fmla="*/ 17 h 34" name="T9"/>
                      <a:gd fmla="*/ 39 w 59" name="T10"/>
                      <a:gd fmla="*/ 34 h 3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4" w="59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5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gdLst>
                      <a:gd fmla="*/ 27 w 27" name="T0"/>
                      <a:gd fmla="*/ 2 h 14" name="T1"/>
                      <a:gd fmla="*/ 10 w 27" name="T2"/>
                      <a:gd fmla="*/ 1 h 14" name="T3"/>
                      <a:gd fmla="*/ 6 w 27" name="T4"/>
                      <a:gd fmla="*/ 7 h 14" name="T5"/>
                      <a:gd fmla="*/ 20 w 27" name="T6"/>
                      <a:gd fmla="*/ 14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27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6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gdLst>
                      <a:gd fmla="*/ 0 w 33" name="T0"/>
                      <a:gd fmla="*/ 21 h 62" name="T1"/>
                      <a:gd fmla="*/ 17 w 33" name="T2"/>
                      <a:gd fmla="*/ 43 h 62" name="T3"/>
                      <a:gd fmla="*/ 29 w 33" name="T4"/>
                      <a:gd fmla="*/ 61 h 62" name="T5"/>
                      <a:gd fmla="*/ 24 w 33" name="T6"/>
                      <a:gd fmla="*/ 31 h 62" name="T7"/>
                      <a:gd fmla="*/ 16 w 33" name="T8"/>
                      <a:gd fmla="*/ 3 h 62" name="T9"/>
                      <a:gd fmla="*/ 0 w 33" name="T10"/>
                      <a:gd fmla="*/ 21 h 6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62" w="33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7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gdLst>
                      <a:gd fmla="*/ 11 w 13" name="T0"/>
                      <a:gd fmla="*/ 0 h 28" name="T1"/>
                      <a:gd fmla="*/ 12 w 13" name="T2"/>
                      <a:gd fmla="*/ 18 h 28" name="T3"/>
                      <a:gd fmla="*/ 7 w 13" name="T4"/>
                      <a:gd fmla="*/ 22 h 28" name="T5"/>
                      <a:gd fmla="*/ 0 w 13" name="T6"/>
                      <a:gd fmla="*/ 7 h 2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8" w="13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8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gdLst>
                      <a:gd fmla="*/ 87 w 87" name="T0"/>
                      <a:gd fmla="*/ 3 h 91" name="T1"/>
                      <a:gd fmla="*/ 69 w 87" name="T2"/>
                      <a:gd fmla="*/ 10 h 91" name="T3"/>
                      <a:gd fmla="*/ 40 w 87" name="T4"/>
                      <a:gd fmla="*/ 38 h 91" name="T5"/>
                      <a:gd fmla="*/ 2 w 87" name="T6"/>
                      <a:gd fmla="*/ 91 h 91" name="T7"/>
                      <a:gd fmla="*/ 87 w 87" name="T8"/>
                      <a:gd fmla="*/ 3 h 9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1" w="87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29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gdLst>
                      <a:gd fmla="*/ 85 w 89" name="T0"/>
                      <a:gd fmla="*/ 0 h 93" name="T1"/>
                      <a:gd fmla="*/ 0 w 89" name="T2"/>
                      <a:gd fmla="*/ 88 h 93" name="T3"/>
                      <a:gd fmla="*/ 0 w 89" name="T4"/>
                      <a:gd fmla="*/ 89 h 93" name="T5"/>
                      <a:gd fmla="*/ 51 w 89" name="T6"/>
                      <a:gd fmla="*/ 49 h 93" name="T7"/>
                      <a:gd fmla="*/ 79 w 89" name="T8"/>
                      <a:gd fmla="*/ 19 h 93" name="T9"/>
                      <a:gd fmla="*/ 85 w 89" name="T10"/>
                      <a:gd fmla="*/ 0 h 93" name="T11"/>
                      <a:gd fmla="*/ 85 w 89" name="T12"/>
                      <a:gd fmla="*/ 0 h 93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3" w="89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30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gdLst>
                      <a:gd fmla="*/ 4 w 8" name="T0"/>
                      <a:gd fmla="*/ 4 h 9" name="T1"/>
                      <a:gd fmla="*/ 8 w 8" name="T2"/>
                      <a:gd fmla="*/ 8 h 9" name="T3"/>
                      <a:gd fmla="*/ 6 w 8" name="T4"/>
                      <a:gd fmla="*/ 2 h 9" name="T5"/>
                      <a:gd fmla="*/ 1 w 8" name="T6"/>
                      <a:gd fmla="*/ 0 h 9" name="T7"/>
                      <a:gd fmla="*/ 4 w 8" name="T8"/>
                      <a:gd fmla="*/ 4 h 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" w="8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  <p:grpSp>
              <p:nvGrpSpPr>
                <p:cNvPr id="148" name="组合 147"/>
                <p:cNvGrpSpPr/>
                <p:nvPr/>
              </p:nvGrpSpPr>
              <p:grpSpPr>
                <a:xfrm>
                  <a:off x="1314070" y="2956581"/>
                  <a:ext cx="528660" cy="532607"/>
                  <a:chOff x="1306179" y="2140686"/>
                  <a:chExt cx="528660" cy="532607"/>
                </a:xfrm>
              </p:grpSpPr>
              <p:sp>
                <p:nvSpPr>
                  <p:cNvPr id="149" name="Freeform 102"/>
                  <p:cNvSpPr/>
                  <p:nvPr/>
                </p:nvSpPr>
                <p:spPr bwMode="auto">
                  <a:xfrm>
                    <a:off x="1306179" y="2140686"/>
                    <a:ext cx="512879" cy="507620"/>
                  </a:xfrm>
                  <a:custGeom>
                    <a:gdLst>
                      <a:gd fmla="*/ 58 w 162" name="T0"/>
                      <a:gd fmla="*/ 111 h 160" name="T1"/>
                      <a:gd fmla="*/ 72 w 162" name="T2"/>
                      <a:gd fmla="*/ 90 h 160" name="T3"/>
                      <a:gd fmla="*/ 42 w 162" name="T4"/>
                      <a:gd fmla="*/ 51 h 160" name="T5"/>
                      <a:gd fmla="*/ 63 w 162" name="T6"/>
                      <a:gd fmla="*/ 55 h 160" name="T7"/>
                      <a:gd fmla="*/ 69 w 162" name="T8"/>
                      <a:gd fmla="*/ 45 h 160" name="T9"/>
                      <a:gd fmla="*/ 76 w 162" name="T10"/>
                      <a:gd fmla="*/ 52 h 160" name="T11"/>
                      <a:gd fmla="*/ 80 w 162" name="T12"/>
                      <a:gd fmla="*/ 49 h 160" name="T13"/>
                      <a:gd fmla="*/ 95 w 162" name="T14"/>
                      <a:gd fmla="*/ 64 h 160" name="T15"/>
                      <a:gd fmla="*/ 130 w 162" name="T16"/>
                      <a:gd fmla="*/ 36 h 160" name="T17"/>
                      <a:gd fmla="*/ 159 w 162" name="T18"/>
                      <a:gd fmla="*/ 67 h 160" name="T19"/>
                      <a:gd fmla="*/ 162 w 162" name="T20"/>
                      <a:gd fmla="*/ 69 h 160" name="T21"/>
                      <a:gd fmla="*/ 141 w 162" name="T22"/>
                      <a:gd fmla="*/ 30 h 160" name="T23"/>
                      <a:gd fmla="*/ 31 w 162" name="T24"/>
                      <a:gd fmla="*/ 30 h 160" name="T25"/>
                      <a:gd fmla="*/ 31 w 162" name="T26"/>
                      <a:gd fmla="*/ 140 h 160" name="T27"/>
                      <a:gd fmla="*/ 65 w 162" name="T28"/>
                      <a:gd fmla="*/ 160 h 160" name="T29"/>
                      <a:gd fmla="*/ 30 w 162" name="T30"/>
                      <a:gd fmla="*/ 111 h 160" name="T31"/>
                      <a:gd fmla="*/ 58 w 162" name="T32"/>
                      <a:gd fmla="*/ 111 h 160" name="T3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b="b" l="0" r="r" t="0"/>
                    <a:pathLst>
                      <a:path h="160" w="162">
                        <a:moveTo>
                          <a:pt x="58" y="111"/>
                        </a:moveTo>
                        <a:cubicBezTo>
                          <a:pt x="72" y="90"/>
                          <a:pt x="72" y="90"/>
                          <a:pt x="72" y="90"/>
                        </a:cubicBezTo>
                        <a:cubicBezTo>
                          <a:pt x="42" y="51"/>
                          <a:pt x="42" y="51"/>
                          <a:pt x="42" y="51"/>
                        </a:cubicBezTo>
                        <a:cubicBezTo>
                          <a:pt x="63" y="55"/>
                          <a:pt x="63" y="55"/>
                          <a:pt x="63" y="55"/>
                        </a:cubicBezTo>
                        <a:cubicBezTo>
                          <a:pt x="69" y="45"/>
                          <a:pt x="69" y="45"/>
                          <a:pt x="69" y="45"/>
                        </a:cubicBezTo>
                        <a:cubicBezTo>
                          <a:pt x="76" y="52"/>
                          <a:pt x="76" y="52"/>
                          <a:pt x="76" y="52"/>
                        </a:cubicBezTo>
                        <a:cubicBezTo>
                          <a:pt x="80" y="49"/>
                          <a:pt x="80" y="49"/>
                          <a:pt x="80" y="49"/>
                        </a:cubicBezTo>
                        <a:cubicBezTo>
                          <a:pt x="95" y="64"/>
                          <a:pt x="95" y="64"/>
                          <a:pt x="95" y="64"/>
                        </a:cubicBezTo>
                        <a:cubicBezTo>
                          <a:pt x="130" y="36"/>
                          <a:pt x="130" y="36"/>
                          <a:pt x="130" y="36"/>
                        </a:cubicBezTo>
                        <a:cubicBezTo>
                          <a:pt x="159" y="67"/>
                          <a:pt x="159" y="67"/>
                          <a:pt x="159" y="67"/>
                        </a:cubicBezTo>
                        <a:cubicBezTo>
                          <a:pt x="162" y="69"/>
                          <a:pt x="162" y="69"/>
                          <a:pt x="162" y="69"/>
                        </a:cubicBezTo>
                        <a:cubicBezTo>
                          <a:pt x="159" y="55"/>
                          <a:pt x="152" y="41"/>
                          <a:pt x="141" y="30"/>
                        </a:cubicBezTo>
                        <a:cubicBezTo>
                          <a:pt x="110" y="0"/>
                          <a:pt x="61" y="0"/>
                          <a:pt x="31" y="30"/>
                        </a:cubicBezTo>
                        <a:cubicBezTo>
                          <a:pt x="0" y="61"/>
                          <a:pt x="0" y="110"/>
                          <a:pt x="31" y="140"/>
                        </a:cubicBezTo>
                        <a:cubicBezTo>
                          <a:pt x="41" y="150"/>
                          <a:pt x="52" y="157"/>
                          <a:pt x="65" y="160"/>
                        </a:cubicBezTo>
                        <a:cubicBezTo>
                          <a:pt x="30" y="111"/>
                          <a:pt x="30" y="111"/>
                          <a:pt x="30" y="111"/>
                        </a:cubicBezTo>
                        <a:lnTo>
                          <a:pt x="58" y="111"/>
                        </a:ln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0" name="Freeform 103"/>
                  <p:cNvSpPr/>
                  <p:nvPr/>
                </p:nvSpPr>
                <p:spPr bwMode="auto">
                  <a:xfrm>
                    <a:off x="1400864" y="2255098"/>
                    <a:ext cx="433975" cy="418195"/>
                  </a:xfrm>
                  <a:custGeom>
                    <a:gdLst>
                      <a:gd fmla="*/ 111 w 137" name="T0"/>
                      <a:gd fmla="*/ 104 h 132" name="T1"/>
                      <a:gd fmla="*/ 132 w 137" name="T2"/>
                      <a:gd fmla="*/ 33 h 132" name="T3"/>
                      <a:gd fmla="*/ 129 w 137" name="T4"/>
                      <a:gd fmla="*/ 31 h 132" name="T5"/>
                      <a:gd fmla="*/ 100 w 137" name="T6"/>
                      <a:gd fmla="*/ 0 h 132" name="T7"/>
                      <a:gd fmla="*/ 65 w 137" name="T8"/>
                      <a:gd fmla="*/ 28 h 132" name="T9"/>
                      <a:gd fmla="*/ 50 w 137" name="T10"/>
                      <a:gd fmla="*/ 13 h 132" name="T11"/>
                      <a:gd fmla="*/ 46 w 137" name="T12"/>
                      <a:gd fmla="*/ 16 h 132" name="T13"/>
                      <a:gd fmla="*/ 39 w 137" name="T14"/>
                      <a:gd fmla="*/ 9 h 132" name="T15"/>
                      <a:gd fmla="*/ 33 w 137" name="T16"/>
                      <a:gd fmla="*/ 19 h 132" name="T17"/>
                      <a:gd fmla="*/ 12 w 137" name="T18"/>
                      <a:gd fmla="*/ 15 h 132" name="T19"/>
                      <a:gd fmla="*/ 42 w 137" name="T20"/>
                      <a:gd fmla="*/ 54 h 132" name="T21"/>
                      <a:gd fmla="*/ 28 w 137" name="T22"/>
                      <a:gd fmla="*/ 75 h 132" name="T23"/>
                      <a:gd fmla="*/ 0 w 137" name="T24"/>
                      <a:gd fmla="*/ 75 h 132" name="T25"/>
                      <a:gd fmla="*/ 35 w 137" name="T26"/>
                      <a:gd fmla="*/ 124 h 132" name="T27"/>
                      <a:gd fmla="*/ 111 w 137" name="T28"/>
                      <a:gd fmla="*/ 104 h 132" name="T2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b="b" l="0" r="r" t="0"/>
                    <a:pathLst>
                      <a:path h="132" w="137">
                        <a:moveTo>
                          <a:pt x="111" y="104"/>
                        </a:moveTo>
                        <a:cubicBezTo>
                          <a:pt x="130" y="85"/>
                          <a:pt x="137" y="58"/>
                          <a:pt x="132" y="33"/>
                        </a:cubicBezTo>
                        <a:cubicBezTo>
                          <a:pt x="129" y="31"/>
                          <a:pt x="129" y="31"/>
                          <a:pt x="129" y="31"/>
                        </a:cubicBezTo>
                        <a:cubicBezTo>
                          <a:pt x="100" y="0"/>
                          <a:pt x="100" y="0"/>
                          <a:pt x="100" y="0"/>
                        </a:cubicBezTo>
                        <a:cubicBezTo>
                          <a:pt x="65" y="28"/>
                          <a:pt x="65" y="28"/>
                          <a:pt x="65" y="28"/>
                        </a:cubicBezTo>
                        <a:cubicBezTo>
                          <a:pt x="50" y="13"/>
                          <a:pt x="50" y="13"/>
                          <a:pt x="50" y="13"/>
                        </a:cubicBezTo>
                        <a:cubicBezTo>
                          <a:pt x="46" y="16"/>
                          <a:pt x="46" y="16"/>
                          <a:pt x="46" y="16"/>
                        </a:cubicBezTo>
                        <a:cubicBezTo>
                          <a:pt x="39" y="9"/>
                          <a:pt x="39" y="9"/>
                          <a:pt x="39" y="9"/>
                        </a:cubicBezTo>
                        <a:cubicBezTo>
                          <a:pt x="33" y="19"/>
                          <a:pt x="33" y="19"/>
                          <a:pt x="33" y="19"/>
                        </a:cubicBezTo>
                        <a:cubicBezTo>
                          <a:pt x="12" y="15"/>
                          <a:pt x="12" y="15"/>
                          <a:pt x="12" y="15"/>
                        </a:cubicBezTo>
                        <a:cubicBezTo>
                          <a:pt x="42" y="54"/>
                          <a:pt x="42" y="54"/>
                          <a:pt x="42" y="54"/>
                        </a:cubicBezTo>
                        <a:cubicBezTo>
                          <a:pt x="28" y="75"/>
                          <a:pt x="28" y="75"/>
                          <a:pt x="28" y="75"/>
                        </a:cubicBezTo>
                        <a:cubicBezTo>
                          <a:pt x="0" y="75"/>
                          <a:pt x="0" y="75"/>
                          <a:pt x="0" y="75"/>
                        </a:cubicBezTo>
                        <a:cubicBezTo>
                          <a:pt x="35" y="124"/>
                          <a:pt x="35" y="124"/>
                          <a:pt x="35" y="124"/>
                        </a:cubicBezTo>
                        <a:cubicBezTo>
                          <a:pt x="61" y="132"/>
                          <a:pt x="90" y="125"/>
                          <a:pt x="111" y="10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40000"/>
                      <a:lumOff val="60000"/>
                    </a:schemeClr>
                  </a:solidFill>
                  <a:ln>
                    <a:noFill/>
                  </a:ln>
                  <a:extLst>
                    <a:ext uri="{91240B29-F687-4F45-9708-019B960494DF}">
                      <a14:hiddenLine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1" name="Freeform 104"/>
                  <p:cNvSpPr/>
                  <p:nvPr/>
                </p:nvSpPr>
                <p:spPr bwMode="auto">
                  <a:xfrm>
                    <a:off x="1521851" y="2293235"/>
                    <a:ext cx="40767" cy="40767"/>
                  </a:xfrm>
                  <a:custGeom>
                    <a:gdLst>
                      <a:gd fmla="*/ 2 w 13" name="T0"/>
                      <a:gd fmla="*/ 12 h 13" name="T1"/>
                      <a:gd fmla="*/ 9 w 13" name="T2"/>
                      <a:gd fmla="*/ 9 h 13" name="T3"/>
                      <a:gd fmla="*/ 12 w 13" name="T4"/>
                      <a:gd fmla="*/ 1 h 13" name="T5"/>
                      <a:gd fmla="*/ 5 w 13" name="T6"/>
                      <a:gd fmla="*/ 4 h 13" name="T7"/>
                      <a:gd fmla="*/ 2 w 13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1" y="0"/>
                          <a:pt x="7" y="2"/>
                          <a:pt x="5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2" name="Freeform 105"/>
                  <p:cNvSpPr/>
                  <p:nvPr/>
                </p:nvSpPr>
                <p:spPr bwMode="auto">
                  <a:xfrm>
                    <a:off x="1486344" y="2280084"/>
                    <a:ext cx="40767" cy="42083"/>
                  </a:xfrm>
                  <a:custGeom>
                    <a:gdLst>
                      <a:gd fmla="*/ 2 w 13" name="T0"/>
                      <a:gd fmla="*/ 12 h 13" name="T1"/>
                      <a:gd fmla="*/ 9 w 13" name="T2"/>
                      <a:gd fmla="*/ 9 h 13" name="T3"/>
                      <a:gd fmla="*/ 12 w 13" name="T4"/>
                      <a:gd fmla="*/ 1 h 13" name="T5"/>
                      <a:gd fmla="*/ 4 w 13" name="T6"/>
                      <a:gd fmla="*/ 4 h 13" name="T7"/>
                      <a:gd fmla="*/ 2 w 13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3">
                        <a:moveTo>
                          <a:pt x="2" y="12"/>
                        </a:moveTo>
                        <a:cubicBezTo>
                          <a:pt x="3" y="13"/>
                          <a:pt x="6" y="12"/>
                          <a:pt x="9" y="9"/>
                        </a:cubicBezTo>
                        <a:cubicBezTo>
                          <a:pt x="12" y="6"/>
                          <a:pt x="13" y="3"/>
                          <a:pt x="12" y="1"/>
                        </a:cubicBezTo>
                        <a:cubicBezTo>
                          <a:pt x="10" y="0"/>
                          <a:pt x="7" y="1"/>
                          <a:pt x="4" y="4"/>
                        </a:cubicBezTo>
                        <a:cubicBezTo>
                          <a:pt x="2" y="7"/>
                          <a:pt x="0" y="11"/>
                          <a:pt x="2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3" name="Freeform 106"/>
                  <p:cNvSpPr/>
                  <p:nvPr/>
                </p:nvSpPr>
                <p:spPr bwMode="auto">
                  <a:xfrm>
                    <a:off x="1638893" y="2412907"/>
                    <a:ext cx="38137" cy="44713"/>
                  </a:xfrm>
                  <a:custGeom>
                    <a:gdLst>
                      <a:gd fmla="*/ 1 w 12" name="T0"/>
                      <a:gd fmla="*/ 12 h 14" name="T1"/>
                      <a:gd fmla="*/ 4 w 12" name="T2"/>
                      <a:gd fmla="*/ 5 h 14" name="T3"/>
                      <a:gd fmla="*/ 11 w 12" name="T4"/>
                      <a:gd fmla="*/ 2 h 14" name="T5"/>
                      <a:gd fmla="*/ 8 w 12" name="T6"/>
                      <a:gd fmla="*/ 9 h 14" name="T7"/>
                      <a:gd fmla="*/ 1 w 12" name="T8"/>
                      <a:gd fmla="*/ 12 h 14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4" w="12">
                        <a:moveTo>
                          <a:pt x="1" y="12"/>
                        </a:moveTo>
                        <a:cubicBezTo>
                          <a:pt x="0" y="11"/>
                          <a:pt x="1" y="8"/>
                          <a:pt x="4" y="5"/>
                        </a:cubicBezTo>
                        <a:cubicBezTo>
                          <a:pt x="7" y="2"/>
                          <a:pt x="10" y="0"/>
                          <a:pt x="11" y="2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4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4" name="Freeform 107"/>
                  <p:cNvSpPr/>
                  <p:nvPr/>
                </p:nvSpPr>
                <p:spPr bwMode="auto">
                  <a:xfrm>
                    <a:off x="1650729" y="2451045"/>
                    <a:ext cx="38137" cy="42083"/>
                  </a:xfrm>
                  <a:custGeom>
                    <a:gdLst>
                      <a:gd fmla="*/ 1 w 12" name="T0"/>
                      <a:gd fmla="*/ 12 h 13" name="T1"/>
                      <a:gd fmla="*/ 4 w 12" name="T2"/>
                      <a:gd fmla="*/ 4 h 13" name="T3"/>
                      <a:gd fmla="*/ 11 w 12" name="T4"/>
                      <a:gd fmla="*/ 1 h 13" name="T5"/>
                      <a:gd fmla="*/ 8 w 12" name="T6"/>
                      <a:gd fmla="*/ 9 h 13" name="T7"/>
                      <a:gd fmla="*/ 1 w 12" name="T8"/>
                      <a:gd fmla="*/ 12 h 13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13" w="12">
                        <a:moveTo>
                          <a:pt x="1" y="12"/>
                        </a:moveTo>
                        <a:cubicBezTo>
                          <a:pt x="0" y="11"/>
                          <a:pt x="1" y="7"/>
                          <a:pt x="4" y="4"/>
                        </a:cubicBezTo>
                        <a:cubicBezTo>
                          <a:pt x="7" y="1"/>
                          <a:pt x="10" y="0"/>
                          <a:pt x="11" y="1"/>
                        </a:cubicBezTo>
                        <a:cubicBezTo>
                          <a:pt x="12" y="3"/>
                          <a:pt x="11" y="6"/>
                          <a:pt x="8" y="9"/>
                        </a:cubicBezTo>
                        <a:cubicBezTo>
                          <a:pt x="5" y="12"/>
                          <a:pt x="2" y="13"/>
                          <a:pt x="1" y="12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5" name="Freeform 108"/>
                  <p:cNvSpPr/>
                  <p:nvPr/>
                </p:nvSpPr>
                <p:spPr bwMode="auto">
                  <a:xfrm>
                    <a:off x="1432426" y="2284030"/>
                    <a:ext cx="186741" cy="107836"/>
                  </a:xfrm>
                  <a:custGeom>
                    <a:gdLst>
                      <a:gd fmla="*/ 39 w 59" name="T0"/>
                      <a:gd fmla="*/ 34 h 34" name="T1"/>
                      <a:gd fmla="*/ 18 w 59" name="T2"/>
                      <a:gd fmla="*/ 16 h 34" name="T3"/>
                      <a:gd fmla="*/ 2 w 59" name="T4"/>
                      <a:gd fmla="*/ 4 h 34" name="T5"/>
                      <a:gd fmla="*/ 30 w 59" name="T6"/>
                      <a:gd fmla="*/ 8 h 34" name="T7"/>
                      <a:gd fmla="*/ 57 w 59" name="T8"/>
                      <a:gd fmla="*/ 17 h 34" name="T9"/>
                      <a:gd fmla="*/ 39 w 59" name="T10"/>
                      <a:gd fmla="*/ 34 h 34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34" w="59">
                        <a:moveTo>
                          <a:pt x="39" y="34"/>
                        </a:moveTo>
                        <a:cubicBezTo>
                          <a:pt x="38" y="28"/>
                          <a:pt x="23" y="19"/>
                          <a:pt x="18" y="16"/>
                        </a:cubicBezTo>
                        <a:cubicBezTo>
                          <a:pt x="9" y="9"/>
                          <a:pt x="0" y="7"/>
                          <a:pt x="2" y="4"/>
                        </a:cubicBezTo>
                        <a:cubicBezTo>
                          <a:pt x="4" y="0"/>
                          <a:pt x="26" y="6"/>
                          <a:pt x="30" y="8"/>
                        </a:cubicBezTo>
                        <a:cubicBezTo>
                          <a:pt x="35" y="11"/>
                          <a:pt x="54" y="17"/>
                          <a:pt x="57" y="17"/>
                        </a:cubicBezTo>
                        <a:cubicBezTo>
                          <a:pt x="59" y="17"/>
                          <a:pt x="39" y="34"/>
                          <a:pt x="39" y="3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6" name="Freeform 109"/>
                  <p:cNvSpPr/>
                  <p:nvPr/>
                </p:nvSpPr>
                <p:spPr bwMode="auto">
                  <a:xfrm>
                    <a:off x="1391659" y="2473401"/>
                    <a:ext cx="85480" cy="44713"/>
                  </a:xfrm>
                  <a:custGeom>
                    <a:gdLst>
                      <a:gd fmla="*/ 27 w 27" name="T0"/>
                      <a:gd fmla="*/ 2 h 14" name="T1"/>
                      <a:gd fmla="*/ 10 w 27" name="T2"/>
                      <a:gd fmla="*/ 1 h 14" name="T3"/>
                      <a:gd fmla="*/ 6 w 27" name="T4"/>
                      <a:gd fmla="*/ 7 h 14" name="T5"/>
                      <a:gd fmla="*/ 20 w 27" name="T6"/>
                      <a:gd fmla="*/ 14 h 14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14" w="27">
                        <a:moveTo>
                          <a:pt x="27" y="2"/>
                        </a:moveTo>
                        <a:cubicBezTo>
                          <a:pt x="27" y="2"/>
                          <a:pt x="14" y="0"/>
                          <a:pt x="10" y="1"/>
                        </a:cubicBezTo>
                        <a:cubicBezTo>
                          <a:pt x="6" y="2"/>
                          <a:pt x="0" y="5"/>
                          <a:pt x="6" y="7"/>
                        </a:cubicBezTo>
                        <a:cubicBezTo>
                          <a:pt x="11" y="8"/>
                          <a:pt x="17" y="11"/>
                          <a:pt x="20" y="14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7" name="Freeform 110"/>
                  <p:cNvSpPr/>
                  <p:nvPr/>
                </p:nvSpPr>
                <p:spPr bwMode="auto">
                  <a:xfrm>
                    <a:off x="1584975" y="2353729"/>
                    <a:ext cx="103891" cy="195947"/>
                  </a:xfrm>
                  <a:custGeom>
                    <a:gdLst>
                      <a:gd fmla="*/ 0 w 33" name="T0"/>
                      <a:gd fmla="*/ 21 h 62" name="T1"/>
                      <a:gd fmla="*/ 17 w 33" name="T2"/>
                      <a:gd fmla="*/ 43 h 62" name="T3"/>
                      <a:gd fmla="*/ 29 w 33" name="T4"/>
                      <a:gd fmla="*/ 61 h 62" name="T5"/>
                      <a:gd fmla="*/ 24 w 33" name="T6"/>
                      <a:gd fmla="*/ 31 h 62" name="T7"/>
                      <a:gd fmla="*/ 16 w 33" name="T8"/>
                      <a:gd fmla="*/ 3 h 62" name="T9"/>
                      <a:gd fmla="*/ 0 w 33" name="T10"/>
                      <a:gd fmla="*/ 21 h 62" name="T11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b="b" l="0" r="r" t="0"/>
                    <a:pathLst>
                      <a:path h="62" w="33">
                        <a:moveTo>
                          <a:pt x="0" y="21"/>
                        </a:moveTo>
                        <a:cubicBezTo>
                          <a:pt x="5" y="23"/>
                          <a:pt x="14" y="38"/>
                          <a:pt x="17" y="43"/>
                        </a:cubicBezTo>
                        <a:cubicBezTo>
                          <a:pt x="23" y="53"/>
                          <a:pt x="26" y="62"/>
                          <a:pt x="29" y="61"/>
                        </a:cubicBezTo>
                        <a:cubicBezTo>
                          <a:pt x="33" y="58"/>
                          <a:pt x="27" y="35"/>
                          <a:pt x="24" y="31"/>
                        </a:cubicBezTo>
                        <a:cubicBezTo>
                          <a:pt x="22" y="26"/>
                          <a:pt x="16" y="5"/>
                          <a:pt x="16" y="3"/>
                        </a:cubicBezTo>
                        <a:cubicBezTo>
                          <a:pt x="16" y="0"/>
                          <a:pt x="0" y="21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8" name="Freeform 111"/>
                  <p:cNvSpPr/>
                  <p:nvPr/>
                </p:nvSpPr>
                <p:spPr bwMode="auto">
                  <a:xfrm>
                    <a:off x="1463988" y="2504963"/>
                    <a:ext cx="42082" cy="89425"/>
                  </a:xfrm>
                  <a:custGeom>
                    <a:gdLst>
                      <a:gd fmla="*/ 11 w 13" name="T0"/>
                      <a:gd fmla="*/ 0 h 28" name="T1"/>
                      <a:gd fmla="*/ 12 w 13" name="T2"/>
                      <a:gd fmla="*/ 18 h 28" name="T3"/>
                      <a:gd fmla="*/ 7 w 13" name="T4"/>
                      <a:gd fmla="*/ 22 h 28" name="T5"/>
                      <a:gd fmla="*/ 0 w 13" name="T6"/>
                      <a:gd fmla="*/ 7 h 28" name="T7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b="b" l="0" r="r" t="0"/>
                    <a:pathLst>
                      <a:path h="28" w="13">
                        <a:moveTo>
                          <a:pt x="11" y="0"/>
                        </a:moveTo>
                        <a:cubicBezTo>
                          <a:pt x="11" y="0"/>
                          <a:pt x="13" y="13"/>
                          <a:pt x="12" y="18"/>
                        </a:cubicBezTo>
                        <a:cubicBezTo>
                          <a:pt x="12" y="22"/>
                          <a:pt x="8" y="28"/>
                          <a:pt x="7" y="22"/>
                        </a:cubicBezTo>
                        <a:cubicBezTo>
                          <a:pt x="6" y="16"/>
                          <a:pt x="3" y="10"/>
                          <a:pt x="0" y="7"/>
                        </a:cubicBezTo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59" name="Freeform 112"/>
                  <p:cNvSpPr/>
                  <p:nvPr/>
                </p:nvSpPr>
                <p:spPr bwMode="auto">
                  <a:xfrm>
                    <a:off x="1441632" y="2241947"/>
                    <a:ext cx="276166" cy="289317"/>
                  </a:xfrm>
                  <a:custGeom>
                    <a:gdLst>
                      <a:gd fmla="*/ 87 w 87" name="T0"/>
                      <a:gd fmla="*/ 3 h 91" name="T1"/>
                      <a:gd fmla="*/ 69 w 87" name="T2"/>
                      <a:gd fmla="*/ 10 h 91" name="T3"/>
                      <a:gd fmla="*/ 40 w 87" name="T4"/>
                      <a:gd fmla="*/ 38 h 91" name="T5"/>
                      <a:gd fmla="*/ 2 w 87" name="T6"/>
                      <a:gd fmla="*/ 91 h 91" name="T7"/>
                      <a:gd fmla="*/ 87 w 87" name="T8"/>
                      <a:gd fmla="*/ 3 h 91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1" w="87">
                        <a:moveTo>
                          <a:pt x="87" y="3"/>
                        </a:moveTo>
                        <a:cubicBezTo>
                          <a:pt x="85" y="1"/>
                          <a:pt x="79" y="0"/>
                          <a:pt x="69" y="10"/>
                        </a:cubicBezTo>
                        <a:cubicBezTo>
                          <a:pt x="61" y="17"/>
                          <a:pt x="51" y="27"/>
                          <a:pt x="40" y="38"/>
                        </a:cubicBezTo>
                        <a:cubicBezTo>
                          <a:pt x="17" y="63"/>
                          <a:pt x="0" y="86"/>
                          <a:pt x="2" y="91"/>
                        </a:cubicBezTo>
                        <a:cubicBezTo>
                          <a:pt x="41" y="64"/>
                          <a:pt x="74" y="20"/>
                          <a:pt x="87" y="3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60" name="Freeform 113"/>
                  <p:cNvSpPr/>
                  <p:nvPr/>
                </p:nvSpPr>
                <p:spPr bwMode="auto">
                  <a:xfrm>
                    <a:off x="1448207" y="2252468"/>
                    <a:ext cx="282741" cy="294578"/>
                  </a:xfrm>
                  <a:custGeom>
                    <a:gdLst>
                      <a:gd fmla="*/ 85 w 89" name="T0"/>
                      <a:gd fmla="*/ 0 h 93" name="T1"/>
                      <a:gd fmla="*/ 0 w 89" name="T2"/>
                      <a:gd fmla="*/ 88 h 93" name="T3"/>
                      <a:gd fmla="*/ 0 w 89" name="T4"/>
                      <a:gd fmla="*/ 89 h 93" name="T5"/>
                      <a:gd fmla="*/ 51 w 89" name="T6"/>
                      <a:gd fmla="*/ 49 h 93" name="T7"/>
                      <a:gd fmla="*/ 79 w 89" name="T8"/>
                      <a:gd fmla="*/ 19 h 93" name="T9"/>
                      <a:gd fmla="*/ 85 w 89" name="T10"/>
                      <a:gd fmla="*/ 0 h 93" name="T11"/>
                      <a:gd fmla="*/ 85 w 89" name="T12"/>
                      <a:gd fmla="*/ 0 h 93" name="T13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b="b" l="0" r="r" t="0"/>
                    <a:pathLst>
                      <a:path h="93" w="89">
                        <a:moveTo>
                          <a:pt x="85" y="0"/>
                        </a:moveTo>
                        <a:cubicBezTo>
                          <a:pt x="72" y="17"/>
                          <a:pt x="39" y="61"/>
                          <a:pt x="0" y="88"/>
                        </a:cubicBezTo>
                        <a:cubicBezTo>
                          <a:pt x="0" y="88"/>
                          <a:pt x="0" y="89"/>
                          <a:pt x="0" y="89"/>
                        </a:cubicBezTo>
                        <a:cubicBezTo>
                          <a:pt x="4" y="93"/>
                          <a:pt x="27" y="75"/>
                          <a:pt x="51" y="49"/>
                        </a:cubicBezTo>
                        <a:cubicBezTo>
                          <a:pt x="62" y="38"/>
                          <a:pt x="72" y="28"/>
                          <a:pt x="79" y="19"/>
                        </a:cubicBezTo>
                        <a:cubicBezTo>
                          <a:pt x="89" y="7"/>
                          <a:pt x="87" y="2"/>
                          <a:pt x="85" y="0"/>
                        </a:cubicBezTo>
                        <a:cubicBezTo>
                          <a:pt x="85" y="0"/>
                          <a:pt x="85" y="0"/>
                          <a:pt x="85" y="0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75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  <p:sp>
                <p:nvSpPr>
                  <p:cNvPr id="161" name="Freeform 114"/>
                  <p:cNvSpPr/>
                  <p:nvPr/>
                </p:nvSpPr>
                <p:spPr bwMode="auto">
                  <a:xfrm>
                    <a:off x="1679660" y="2264303"/>
                    <a:ext cx="24986" cy="28932"/>
                  </a:xfrm>
                  <a:custGeom>
                    <a:gdLst>
                      <a:gd fmla="*/ 4 w 8" name="T0"/>
                      <a:gd fmla="*/ 4 h 9" name="T1"/>
                      <a:gd fmla="*/ 8 w 8" name="T2"/>
                      <a:gd fmla="*/ 8 h 9" name="T3"/>
                      <a:gd fmla="*/ 6 w 8" name="T4"/>
                      <a:gd fmla="*/ 2 h 9" name="T5"/>
                      <a:gd fmla="*/ 1 w 8" name="T6"/>
                      <a:gd fmla="*/ 0 h 9" name="T7"/>
                      <a:gd fmla="*/ 4 w 8" name="T8"/>
                      <a:gd fmla="*/ 4 h 9" name="T9"/>
                    </a:gdLst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b="b" l="0" r="r" t="0"/>
                    <a:pathLst>
                      <a:path h="9" w="8">
                        <a:moveTo>
                          <a:pt x="4" y="4"/>
                        </a:moveTo>
                        <a:cubicBezTo>
                          <a:pt x="6" y="6"/>
                          <a:pt x="7" y="9"/>
                          <a:pt x="8" y="8"/>
                        </a:cubicBezTo>
                        <a:cubicBezTo>
                          <a:pt x="8" y="7"/>
                          <a:pt x="8" y="4"/>
                          <a:pt x="6" y="2"/>
                        </a:cubicBezTo>
                        <a:cubicBezTo>
                          <a:pt x="4" y="0"/>
                          <a:pt x="1" y="0"/>
                          <a:pt x="1" y="0"/>
                        </a:cubicBezTo>
                        <a:cubicBezTo>
                          <a:pt x="0" y="1"/>
                          <a:pt x="2" y="2"/>
                          <a:pt x="4" y="4"/>
                        </a:cubicBezTo>
                        <a:close/>
                      </a:path>
                    </a:pathLst>
                  </a:custGeom>
                  <a:solidFill>
                    <a:schemeClr val="accent1">
                      <a:lumMod val="50000"/>
                    </a:schemeClr>
                  </a:solidFill>
                  <a:ln>
                    <a:noFill/>
                  </a:ln>
                </p:spPr>
                <p:txBody>
                  <a:bodyPr anchor="t" anchorCtr="0" bIns="45720" compatLnSpc="1" lIns="91440" numCol="1" rIns="91440" tIns="45720" vert="horz" wrap="square">
                    <a:prstTxWarp prst="textNoShape">
                      <a:avLst/>
                    </a:prstTxWarp>
                  </a:bodyPr>
                  <a:lstStyle/>
                  <a:p>
                    <a:endParaRPr altLang="en-US" lang="zh-CN"/>
                  </a:p>
                </p:txBody>
              </p:sp>
            </p:grpSp>
          </p:grpSp>
          <p:sp>
            <p:nvSpPr>
              <p:cNvPr id="78" name="文本框 77"/>
              <p:cNvSpPr txBox="1"/>
              <p:nvPr/>
            </p:nvSpPr>
            <p:spPr>
              <a:xfrm>
                <a:off x="1283453" y="1584507"/>
                <a:ext cx="7162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/>
              <a:p>
                <a:r>
                  <a:rPr altLang="en-US" lang="zh-CN" smtClean="0" sz="1400">
                    <a:solidFill>
                      <a:schemeClr val="bg1"/>
                    </a:solidFill>
                    <a:latin charset="-122" panose="02000000000000000000" pitchFamily="2" typeface="方正正中黑简体"/>
                    <a:ea charset="-122" panose="02000000000000000000" pitchFamily="2" typeface="方正正中黑简体"/>
                  </a:rPr>
                  <a:t>小标题</a:t>
                </a:r>
              </a:p>
            </p:txBody>
          </p:sp>
        </p:grpSp>
      </p:grpSp>
    </p:spTree>
    <p:extLst>
      <p:ext uri="{BB962C8B-B14F-4D97-AF65-F5344CB8AC3E}">
        <p14:creationId val="290415455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3" nodeType="clickPar">
                      <p:stCondLst>
                        <p:cond delay="indefinite"/>
                        <p:cond delay="0" evt="onBegin">
                          <p:tn val="22"/>
                        </p:cond>
                      </p:stCondLst>
                      <p:childTnLst>
                        <p:par>
                          <p:cTn fill="hold" id="2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5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2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2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29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4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9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6" name="组合 5"/>
          <p:cNvGrpSpPr/>
          <p:nvPr/>
        </p:nvGrpSpPr>
        <p:grpSpPr>
          <a:xfrm>
            <a:off x="1065674" y="1406182"/>
            <a:ext cx="4908246" cy="4926905"/>
            <a:chOff x="1065674" y="1406182"/>
            <a:chExt cx="4908246" cy="4926905"/>
          </a:xfrm>
        </p:grpSpPr>
        <p:pic>
          <p:nvPicPr>
            <p:cNvPr id="2586" name="图片 2585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73509" y="5434621"/>
              <a:ext cx="823871" cy="831464"/>
            </a:xfrm>
            <a:custGeom>
              <a:gdLst>
                <a:gd fmla="*/ 0 w 713151" name="connsiteX0"/>
                <a:gd fmla="*/ 0 h 719724" name="connsiteY0"/>
                <a:gd fmla="*/ 713151 w 713151" name="connsiteX1"/>
                <a:gd fmla="*/ 719724 h 719724" name="connsiteY1"/>
                <a:gd fmla="*/ 0 w 713151" name="connsiteX2"/>
                <a:gd fmla="*/ 719724 h 719724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719724" w="713151">
                  <a:moveTo>
                    <a:pt x="0" y="0"/>
                  </a:moveTo>
                  <a:lnTo>
                    <a:pt x="713151" y="719724"/>
                  </a:lnTo>
                  <a:lnTo>
                    <a:pt x="0" y="719724"/>
                  </a:lnTo>
                  <a:close/>
                </a:path>
              </a:pathLst>
            </a:custGeom>
          </p:spPr>
        </p:pic>
        <p:pic>
          <p:nvPicPr>
            <p:cNvPr id="2585" name="图片 2584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077125" y="3342868"/>
              <a:ext cx="885305" cy="399450"/>
            </a:xfrm>
            <a:custGeom>
              <a:gdLst>
                <a:gd fmla="*/ 0 w 803145" name="connsiteX0"/>
                <a:gd fmla="*/ 0 h 323422" name="connsiteY0"/>
                <a:gd fmla="*/ 803145 w 803145" name="connsiteX1"/>
                <a:gd fmla="*/ 0 h 323422" name="connsiteY1"/>
                <a:gd fmla="*/ 401572 w 803145" name="connsiteX2"/>
                <a:gd fmla="*/ 323422 h 323422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323422" w="803145">
                  <a:moveTo>
                    <a:pt x="0" y="0"/>
                  </a:moveTo>
                  <a:lnTo>
                    <a:pt x="803145" y="0"/>
                  </a:lnTo>
                  <a:lnTo>
                    <a:pt x="401572" y="323422"/>
                  </a:lnTo>
                  <a:close/>
                </a:path>
              </a:pathLst>
            </a:custGeom>
          </p:spPr>
        </p:pic>
        <p:pic>
          <p:nvPicPr>
            <p:cNvPr id="2580" name="图片 2579"/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3564419" y="1479551"/>
              <a:ext cx="2409501" cy="4706938"/>
            </a:xfrm>
            <a:custGeom>
              <a:gdLst>
                <a:gd fmla="*/ 2308437 w 2308437" name="connsiteX0"/>
                <a:gd fmla="*/ 0 h 4574638" name="connsiteY0"/>
                <a:gd fmla="*/ 2266315 w 2308437" name="connsiteX1"/>
                <a:gd fmla="*/ 4574638 h 4574638" name="connsiteY1"/>
                <a:gd fmla="*/ 0 w 2308437" name="connsiteX2"/>
                <a:gd fmla="*/ 2273716 h 4574638" name="connsiteY2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b="b" l="l" r="r" t="t"/>
              <a:pathLst>
                <a:path h="4574638" w="2308437">
                  <a:moveTo>
                    <a:pt x="2308437" y="0"/>
                  </a:moveTo>
                  <a:lnTo>
                    <a:pt x="2266315" y="4574638"/>
                  </a:lnTo>
                  <a:lnTo>
                    <a:pt x="0" y="2273716"/>
                  </a:lnTo>
                  <a:close/>
                </a:path>
              </a:pathLst>
            </a:custGeom>
          </p:spPr>
        </p:pic>
        <p:pic>
          <p:nvPicPr>
            <p:cNvPr id="2579" name="图片 2578"/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2058965" y="2356939"/>
              <a:ext cx="2921626" cy="927652"/>
            </a:xfrm>
            <a:custGeom>
              <a:gdLst>
                <a:gd fmla="*/ 0 w 2790086" name="connsiteX0"/>
                <a:gd fmla="*/ 0 h 888890" name="connsiteY0"/>
                <a:gd fmla="*/ 2790086 w 2790086" name="connsiteX1"/>
                <a:gd fmla="*/ 0 h 888890" name="connsiteY1"/>
                <a:gd fmla="*/ 1862245 w 2790086" name="connsiteX2"/>
                <a:gd fmla="*/ 888890 h 888890" name="connsiteY2"/>
                <a:gd fmla="*/ 927841 w 2790086" name="connsiteX3"/>
                <a:gd fmla="*/ 888890 h 88889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888889" w="2790086">
                  <a:moveTo>
                    <a:pt x="0" y="0"/>
                  </a:moveTo>
                  <a:lnTo>
                    <a:pt x="2790086" y="0"/>
                  </a:lnTo>
                  <a:lnTo>
                    <a:pt x="1862245" y="888890"/>
                  </a:lnTo>
                  <a:lnTo>
                    <a:pt x="927841" y="888890"/>
                  </a:lnTo>
                  <a:close/>
                </a:path>
              </a:pathLst>
            </a:custGeom>
          </p:spPr>
        </p:pic>
        <p:pic>
          <p:nvPicPr>
            <p:cNvPr id="2578" name="图片 2577"/>
            <p:cNvPicPr>
              <a:picLocks noChangeAspect="1"/>
            </p:cNvPicPr>
            <p:nvPr/>
          </p:nvPicPr>
          <p:blipFill>
            <a:blip r:embed="rId6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65674" y="1406182"/>
              <a:ext cx="4908208" cy="909918"/>
            </a:xfrm>
            <a:custGeom>
              <a:gdLst>
                <a:gd fmla="*/ 0 w 4791898" name="connsiteX0"/>
                <a:gd fmla="*/ 0 h 909918" name="connsiteY0"/>
                <a:gd fmla="*/ 4791898 w 4791898" name="connsiteX1"/>
                <a:gd fmla="*/ 0 h 909918" name="connsiteY1"/>
                <a:gd fmla="*/ 3842453 w 4791898" name="connsiteX2"/>
                <a:gd fmla="*/ 909918 h 909918" name="connsiteY2"/>
                <a:gd fmla="*/ 949445 w 4791898" name="connsiteX3"/>
                <a:gd fmla="*/ 909918 h 909918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909918" w="4791898">
                  <a:moveTo>
                    <a:pt x="0" y="0"/>
                  </a:moveTo>
                  <a:lnTo>
                    <a:pt x="4791898" y="0"/>
                  </a:lnTo>
                  <a:lnTo>
                    <a:pt x="3842453" y="909918"/>
                  </a:lnTo>
                  <a:lnTo>
                    <a:pt x="949445" y="909918"/>
                  </a:lnTo>
                  <a:close/>
                </a:path>
              </a:pathLst>
            </a:custGeom>
          </p:spPr>
        </p:pic>
        <p:pic>
          <p:nvPicPr>
            <p:cNvPr id="2567" name="图片 2566"/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75990" y="4768270"/>
              <a:ext cx="1491949" cy="1497815"/>
            </a:xfrm>
            <a:custGeom>
              <a:gdLst>
                <a:gd fmla="*/ 0 w 1263594" name="connsiteX0"/>
                <a:gd fmla="*/ 0 h 1268562" name="connsiteY0"/>
                <a:gd fmla="*/ 1263594 w 1263594" name="connsiteX1"/>
                <a:gd fmla="*/ 1268562 h 1268562" name="connsiteY1"/>
                <a:gd fmla="*/ 737725 w 1263594" name="connsiteX2"/>
                <a:gd fmla="*/ 1262068 h 1268562" name="connsiteY2"/>
                <a:gd fmla="*/ 4430 w 1263594" name="connsiteX3"/>
                <a:gd fmla="*/ 525891 h 1268562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1268562" w="1263594">
                  <a:moveTo>
                    <a:pt x="0" y="0"/>
                  </a:moveTo>
                  <a:lnTo>
                    <a:pt x="1263594" y="1268562"/>
                  </a:lnTo>
                  <a:lnTo>
                    <a:pt x="737725" y="1262068"/>
                  </a:lnTo>
                  <a:lnTo>
                    <a:pt x="4430" y="525891"/>
                  </a:lnTo>
                  <a:close/>
                </a:path>
              </a:pathLst>
            </a:custGeom>
          </p:spPr>
        </p:pic>
        <p:pic>
          <p:nvPicPr>
            <p:cNvPr id="2566" name="图片 2565"/>
            <p:cNvPicPr>
              <a:picLocks noChangeAspect="1"/>
            </p:cNvPicPr>
            <p:nvPr/>
          </p:nvPicPr>
          <p:blipFill>
            <a:blip r:embed="rId8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65712" y="3499123"/>
              <a:ext cx="2782388" cy="2793328"/>
            </a:xfrm>
            <a:custGeom>
              <a:gdLst>
                <a:gd fmla="*/ 0 w 2507297" name="connsiteX0"/>
                <a:gd fmla="*/ 0 h 2517155" name="connsiteY0"/>
                <a:gd fmla="*/ 2507297 w 2507297" name="connsiteX1"/>
                <a:gd fmla="*/ 2517155 h 2517155" name="connsiteY1"/>
                <a:gd fmla="*/ 1409969 w 2507297" name="connsiteX2"/>
                <a:gd fmla="*/ 2503605 h 2517155" name="connsiteY2"/>
                <a:gd fmla="*/ 9244 w 2507297" name="connsiteX3"/>
                <a:gd fmla="*/ 1097372 h 2517155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2517155" w="2507297">
                  <a:moveTo>
                    <a:pt x="0" y="0"/>
                  </a:moveTo>
                  <a:lnTo>
                    <a:pt x="2507297" y="2517155"/>
                  </a:lnTo>
                  <a:lnTo>
                    <a:pt x="1409969" y="2503605"/>
                  </a:lnTo>
                  <a:lnTo>
                    <a:pt x="9244" y="1097372"/>
                  </a:lnTo>
                  <a:close/>
                </a:path>
              </a:pathLst>
            </a:custGeom>
          </p:spPr>
        </p:pic>
        <p:pic>
          <p:nvPicPr>
            <p:cNvPr id="2565" name="图片 2564"/>
            <p:cNvPicPr>
              <a:picLocks noChangeAspect="1"/>
            </p:cNvPicPr>
            <p:nvPr/>
          </p:nvPicPr>
          <p:blipFill>
            <a:blip r:embed="rId9"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073509" y="1421274"/>
              <a:ext cx="4892576" cy="4911813"/>
            </a:xfrm>
            <a:custGeom>
              <a:gdLst>
                <a:gd fmla="*/ 0 w 4544760" name="connsiteX0"/>
                <a:gd fmla="*/ 0 h 4562630" name="connsiteY0"/>
                <a:gd fmla="*/ 4544760 w 4544760" name="connsiteX1"/>
                <a:gd fmla="*/ 4562630 h 4562630" name="connsiteY1"/>
                <a:gd fmla="*/ 2653373 w 4544760" name="connsiteX2"/>
                <a:gd fmla="*/ 4539274 h 4562630" name="connsiteY2"/>
                <a:gd fmla="*/ 15933 w 4544760" name="connsiteX3"/>
                <a:gd fmla="*/ 1891465 h 4562630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4562630" w="4544760">
                  <a:moveTo>
                    <a:pt x="0" y="0"/>
                  </a:moveTo>
                  <a:lnTo>
                    <a:pt x="4544760" y="4562630"/>
                  </a:lnTo>
                  <a:lnTo>
                    <a:pt x="2653373" y="4539274"/>
                  </a:lnTo>
                  <a:lnTo>
                    <a:pt x="15933" y="1891465"/>
                  </a:lnTo>
                  <a:close/>
                </a:path>
              </a:pathLst>
            </a:custGeom>
          </p:spPr>
        </p:pic>
      </p:grp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7195278" y="1636346"/>
            <a:ext cx="2031325" cy="1292662"/>
            <a:chOff x="7195278" y="1636346"/>
            <a:chExt cx="2031325" cy="1292662"/>
          </a:xfrm>
        </p:grpSpPr>
        <p:sp>
          <p:nvSpPr>
            <p:cNvPr id="1212" name="文本框 1211"/>
            <p:cNvSpPr txBox="1"/>
            <p:nvPr/>
          </p:nvSpPr>
          <p:spPr>
            <a:xfrm>
              <a:off x="7195279" y="1636346"/>
              <a:ext cx="2011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z="3600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请在此处</a:t>
              </a:r>
            </a:p>
          </p:txBody>
        </p:sp>
        <p:sp>
          <p:nvSpPr>
            <p:cNvPr id="1213" name="文本框 1212"/>
            <p:cNvSpPr txBox="1"/>
            <p:nvPr/>
          </p:nvSpPr>
          <p:spPr>
            <a:xfrm>
              <a:off x="7195279" y="2282677"/>
              <a:ext cx="2011680" cy="6400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b="1" lang="zh-CN" smtClean="0" sz="3600">
                  <a:solidFill>
                    <a:schemeClr val="accent1">
                      <a:lumMod val="75000"/>
                    </a:schemeClr>
                  </a:solidFill>
                </a:rPr>
                <a:t>输入标题</a:t>
              </a:r>
            </a:p>
          </p:txBody>
        </p:sp>
      </p:grpSp>
      <p:sp>
        <p:nvSpPr>
          <p:cNvPr id="2568" name="矩形 2567"/>
          <p:cNvSpPr/>
          <p:nvPr/>
        </p:nvSpPr>
        <p:spPr>
          <a:xfrm>
            <a:off x="7195279" y="3313730"/>
            <a:ext cx="3612630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zh-CN" sz="16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</a:t>
            </a:r>
          </a:p>
        </p:txBody>
      </p:sp>
      <p:sp>
        <p:nvSpPr>
          <p:cNvPr id="2569" name="矩形 2568"/>
          <p:cNvSpPr/>
          <p:nvPr/>
        </p:nvSpPr>
        <p:spPr>
          <a:xfrm>
            <a:off x="7195279" y="4283225"/>
            <a:ext cx="3612630" cy="1554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altLang="zh-CN" kern="100" lang="zh-CN" sz="16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</a:r>
          </a:p>
        </p:txBody>
      </p:sp>
      <p:grpSp>
        <p:nvGrpSpPr>
          <p:cNvPr id="4323" name="Group 2582"/>
          <p:cNvGrpSpPr>
            <a:grpSpLocks noChangeAspect="1"/>
          </p:cNvGrpSpPr>
          <p:nvPr/>
        </p:nvGrpSpPr>
        <p:grpSpPr>
          <a:xfrm>
            <a:off x="9806377" y="1636346"/>
            <a:ext cx="871896" cy="1292662"/>
            <a:chOff x="3420" y="1726"/>
            <a:chExt cx="402" cy="596"/>
          </a:xfrm>
          <a:effectLst>
            <a:outerShdw algn="tl" blurRad="127000" dir="2700000" dist="63500" rotWithShape="0">
              <a:prstClr val="black">
                <a:alpha val="40000"/>
              </a:prstClr>
            </a:outerShdw>
          </a:effectLst>
        </p:grpSpPr>
        <p:sp>
          <p:nvSpPr>
            <p:cNvPr id="4326" name="Freeform 2584"/>
            <p:cNvSpPr/>
            <p:nvPr/>
          </p:nvSpPr>
          <p:spPr bwMode="auto">
            <a:xfrm>
              <a:off x="3443" y="1765"/>
              <a:ext cx="355" cy="521"/>
            </a:xfrm>
            <a:custGeom>
              <a:gdLst>
                <a:gd fmla="*/ 355 w 355" name="T0"/>
                <a:gd fmla="*/ 0 h 521" name="T1"/>
                <a:gd fmla="*/ 3 w 355" name="T2"/>
                <a:gd fmla="*/ 0 h 521" name="T3"/>
                <a:gd fmla="*/ 165 w 355" name="T4"/>
                <a:gd fmla="*/ 262 h 521" name="T5"/>
                <a:gd fmla="*/ 0 w 355" name="T6"/>
                <a:gd fmla="*/ 521 h 521" name="T7"/>
                <a:gd fmla="*/ 353 w 355" name="T8"/>
                <a:gd fmla="*/ 521 h 521" name="T9"/>
                <a:gd fmla="*/ 191 w 355" name="T10"/>
                <a:gd fmla="*/ 262 h 521" name="T11"/>
                <a:gd fmla="*/ 355 w 355" name="T12"/>
                <a:gd fmla="*/ 0 h 521" name="T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b="b" l="0" r="r" t="0"/>
              <a:pathLst>
                <a:path h="521" w="355">
                  <a:moveTo>
                    <a:pt x="355" y="0"/>
                  </a:moveTo>
                  <a:lnTo>
                    <a:pt x="3" y="0"/>
                  </a:lnTo>
                  <a:lnTo>
                    <a:pt x="165" y="262"/>
                  </a:lnTo>
                  <a:lnTo>
                    <a:pt x="0" y="521"/>
                  </a:lnTo>
                  <a:lnTo>
                    <a:pt x="353" y="521"/>
                  </a:lnTo>
                  <a:lnTo>
                    <a:pt x="191" y="262"/>
                  </a:lnTo>
                  <a:lnTo>
                    <a:pt x="355" y="0"/>
                  </a:lnTo>
                  <a:close/>
                </a:path>
              </a:pathLst>
            </a:cu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7" name="Freeform 2585"/>
            <p:cNvSpPr/>
            <p:nvPr/>
          </p:nvSpPr>
          <p:spPr bwMode="auto">
            <a:xfrm>
              <a:off x="3546" y="1860"/>
              <a:ext cx="147" cy="117"/>
            </a:xfrm>
            <a:custGeom>
              <a:gdLst>
                <a:gd fmla="*/ 147 w 147" name="T0"/>
                <a:gd fmla="*/ 0 h 117" name="T1"/>
                <a:gd fmla="*/ 0 w 147" name="T2"/>
                <a:gd fmla="*/ 0 h 117" name="T3"/>
                <a:gd fmla="*/ 74 w 147" name="T4"/>
                <a:gd fmla="*/ 117 h 117" name="T5"/>
                <a:gd fmla="*/ 147 w 147" name="T6"/>
                <a:gd fmla="*/ 0 h 117" name="T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b="b" l="0" r="r" t="0"/>
              <a:pathLst>
                <a:path h="117" w="147">
                  <a:moveTo>
                    <a:pt x="147" y="0"/>
                  </a:moveTo>
                  <a:lnTo>
                    <a:pt x="0" y="0"/>
                  </a:lnTo>
                  <a:lnTo>
                    <a:pt x="74" y="117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8" name="Freeform 2586"/>
            <p:cNvSpPr/>
            <p:nvPr/>
          </p:nvSpPr>
          <p:spPr bwMode="auto">
            <a:xfrm>
              <a:off x="3420" y="1726"/>
              <a:ext cx="402" cy="39"/>
            </a:xfrm>
            <a:custGeom>
              <a:gdLst>
                <a:gd fmla="*/ 169 w 169" name="T0"/>
                <a:gd fmla="*/ 8 h 16" name="T1"/>
                <a:gd fmla="*/ 159 w 169" name="T2"/>
                <a:gd fmla="*/ 0 h 16" name="T3"/>
                <a:gd fmla="*/ 9 w 169" name="T4"/>
                <a:gd fmla="*/ 0 h 16" name="T5"/>
                <a:gd fmla="*/ 0 w 169" name="T6"/>
                <a:gd fmla="*/ 8 h 16" name="T7"/>
                <a:gd fmla="*/ 0 w 169" name="T8"/>
                <a:gd fmla="*/ 8 h 16" name="T9"/>
                <a:gd fmla="*/ 9 w 169" name="T10"/>
                <a:gd fmla="*/ 16 h 16" name="T11"/>
                <a:gd fmla="*/ 159 w 169" name="T12"/>
                <a:gd fmla="*/ 16 h 16" name="T13"/>
                <a:gd fmla="*/ 169 w 169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169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29" name="Freeform 2587"/>
            <p:cNvSpPr/>
            <p:nvPr/>
          </p:nvSpPr>
          <p:spPr bwMode="auto">
            <a:xfrm>
              <a:off x="3420" y="2284"/>
              <a:ext cx="402" cy="38"/>
            </a:xfrm>
            <a:custGeom>
              <a:gdLst>
                <a:gd fmla="*/ 169 w 169" name="T0"/>
                <a:gd fmla="*/ 8 h 16" name="T1"/>
                <a:gd fmla="*/ 159 w 169" name="T2"/>
                <a:gd fmla="*/ 0 h 16" name="T3"/>
                <a:gd fmla="*/ 9 w 169" name="T4"/>
                <a:gd fmla="*/ 0 h 16" name="T5"/>
                <a:gd fmla="*/ 0 w 169" name="T6"/>
                <a:gd fmla="*/ 8 h 16" name="T7"/>
                <a:gd fmla="*/ 0 w 169" name="T8"/>
                <a:gd fmla="*/ 8 h 16" name="T9"/>
                <a:gd fmla="*/ 9 w 169" name="T10"/>
                <a:gd fmla="*/ 16 h 16" name="T11"/>
                <a:gd fmla="*/ 159 w 169" name="T12"/>
                <a:gd fmla="*/ 16 h 16" name="T13"/>
                <a:gd fmla="*/ 169 w 169" name="T14"/>
                <a:gd fmla="*/ 8 h 16" name="T15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b="b" l="0" r="r" t="0"/>
              <a:pathLst>
                <a:path h="16" w="169">
                  <a:moveTo>
                    <a:pt x="169" y="8"/>
                  </a:moveTo>
                  <a:cubicBezTo>
                    <a:pt x="169" y="4"/>
                    <a:pt x="164" y="0"/>
                    <a:pt x="159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12"/>
                    <a:pt x="4" y="16"/>
                    <a:pt x="9" y="16"/>
                  </a:cubicBezTo>
                  <a:cubicBezTo>
                    <a:pt x="159" y="16"/>
                    <a:pt x="159" y="16"/>
                    <a:pt x="159" y="16"/>
                  </a:cubicBezTo>
                  <a:cubicBezTo>
                    <a:pt x="164" y="16"/>
                    <a:pt x="169" y="12"/>
                    <a:pt x="169" y="8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4330" name="Freeform 2588"/>
            <p:cNvSpPr/>
            <p:nvPr/>
          </p:nvSpPr>
          <p:spPr bwMode="auto">
            <a:xfrm>
              <a:off x="3503" y="2208"/>
              <a:ext cx="236" cy="52"/>
            </a:xfrm>
            <a:custGeom>
              <a:gdLst>
                <a:gd fmla="*/ 205 w 236" name="T0"/>
                <a:gd fmla="*/ 0 h 52" name="T1"/>
                <a:gd fmla="*/ 33 w 236" name="T2"/>
                <a:gd fmla="*/ 0 h 52" name="T3"/>
                <a:gd fmla="*/ 0 w 236" name="T4"/>
                <a:gd fmla="*/ 52 h 52" name="T5"/>
                <a:gd fmla="*/ 236 w 236" name="T6"/>
                <a:gd fmla="*/ 52 h 52" name="T7"/>
                <a:gd fmla="*/ 205 w 236" name="T8"/>
                <a:gd fmla="*/ 0 h 52" name="T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b="b" l="0" r="r" t="0"/>
              <a:pathLst>
                <a:path h="52" w="236">
                  <a:moveTo>
                    <a:pt x="205" y="0"/>
                  </a:moveTo>
                  <a:lnTo>
                    <a:pt x="33" y="0"/>
                  </a:lnTo>
                  <a:lnTo>
                    <a:pt x="0" y="52"/>
                  </a:lnTo>
                  <a:lnTo>
                    <a:pt x="236" y="52"/>
                  </a:lnTo>
                  <a:lnTo>
                    <a:pt x="205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</p:grpSp>
    </p:spTree>
    <p:extLst>
      <p:ext uri="{BB962C8B-B14F-4D97-AF65-F5344CB8AC3E}">
        <p14:creationId val="4124341250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4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2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4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8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2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5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4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3"/>
                                        <p:tgtEl>
                                          <p:spTgt spid="43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2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9"/>
                                        <p:tgtEl>
                                          <p:spTgt spid="25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2568"/>
      <p:bldP grpId="1" spid="2568"/>
      <p:bldP grpId="0" spid="2569"/>
      <p:bldP grpId="1" spid="2569"/>
    </p:bldLst>
  </p:timing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fmla="val 2593583" name="adj1"/>
                  <a:gd fmla="val 838475" name="adj2"/>
                  <a:gd fmla="val 4553" name="adj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fmla="val 14449133" name="adj1"/>
                  <a:gd fmla="val 13621727" name="adj2"/>
                  <a:gd fmla="val 969" name="adj3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fmla="val 2201999" name="adj1"/>
                  <a:gd fmla="val 1076694" name="adj2"/>
                  <a:gd fmla="val 433" name="adj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004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8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04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5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6807929" y="1589032"/>
            <a:ext cx="4363912" cy="840768"/>
            <a:chOff x="6807929" y="1589032"/>
            <a:chExt cx="4363912" cy="840768"/>
          </a:xfrm>
        </p:grpSpPr>
        <p:grpSp>
          <p:nvGrpSpPr>
            <p:cNvPr id="3" name="组合 2"/>
            <p:cNvGrpSpPr/>
            <p:nvPr/>
          </p:nvGrpSpPr>
          <p:grpSpPr>
            <a:xfrm>
              <a:off x="6807929" y="1589032"/>
              <a:ext cx="1166055" cy="840768"/>
              <a:chOff x="6807929" y="1589032"/>
              <a:chExt cx="1166055" cy="840768"/>
            </a:xfrm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grpSpPr>
          <p:sp>
            <p:nvSpPr>
              <p:cNvPr id="45" name="矩形 44"/>
              <p:cNvSpPr/>
              <p:nvPr/>
            </p:nvSpPr>
            <p:spPr>
              <a:xfrm>
                <a:off x="6807929" y="1589032"/>
                <a:ext cx="919399" cy="840768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4400"/>
                  <a:t>A</a:t>
                </a:r>
              </a:p>
            </p:txBody>
          </p:sp>
          <p:sp>
            <p:nvSpPr>
              <p:cNvPr id="47" name="等腰三角形 46"/>
              <p:cNvSpPr/>
              <p:nvPr/>
            </p:nvSpPr>
            <p:spPr>
              <a:xfrm rot="5400000">
                <a:off x="7743482" y="1572878"/>
                <a:ext cx="214347" cy="246656"/>
              </a:xfrm>
              <a:prstGeom prst="triangle">
                <a:avLst>
                  <a:gd fmla="val 0" name="adj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grpSp>
          <p:nvGrpSpPr>
            <p:cNvPr id="77" name="组合 76"/>
            <p:cNvGrpSpPr/>
            <p:nvPr/>
          </p:nvGrpSpPr>
          <p:grpSpPr>
            <a:xfrm>
              <a:off x="8207333" y="1589032"/>
              <a:ext cx="2964508" cy="828649"/>
              <a:chOff x="1767149" y="1910679"/>
              <a:chExt cx="2964508" cy="828649"/>
            </a:xfrm>
          </p:grpSpPr>
          <p:sp>
            <p:nvSpPr>
              <p:cNvPr id="78" name="文本框 77"/>
              <p:cNvSpPr txBox="1"/>
              <p:nvPr/>
            </p:nvSpPr>
            <p:spPr>
              <a:xfrm>
                <a:off x="1767151" y="1910679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79" name="矩形 78"/>
              <p:cNvSpPr/>
              <p:nvPr/>
            </p:nvSpPr>
            <p:spPr>
              <a:xfrm>
                <a:off x="1767150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07929" y="2836050"/>
            <a:ext cx="4363912" cy="840768"/>
            <a:chOff x="6807929" y="2836050"/>
            <a:chExt cx="4363912" cy="840768"/>
          </a:xfrm>
        </p:grpSpPr>
        <p:grpSp>
          <p:nvGrpSpPr>
            <p:cNvPr id="53" name="组合 52"/>
            <p:cNvGrpSpPr/>
            <p:nvPr/>
          </p:nvGrpSpPr>
          <p:grpSpPr>
            <a:xfrm>
              <a:off x="6807929" y="2836050"/>
              <a:ext cx="1166055" cy="840768"/>
              <a:chOff x="4755143" y="3999521"/>
              <a:chExt cx="1533738" cy="1105879"/>
            </a:xfrm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grpSpPr>
          <p:sp>
            <p:nvSpPr>
              <p:cNvPr id="61" name="矩形 60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4400"/>
                  <a:t>B</a:t>
                </a:r>
              </a:p>
            </p:txBody>
          </p:sp>
          <p:sp>
            <p:nvSpPr>
              <p:cNvPr id="64" name="等腰三角形 63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fmla="val 0" name="adj"/>
                </a:avLst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/>
              </a:p>
            </p:txBody>
          </p:sp>
        </p:grpSp>
        <p:grpSp>
          <p:nvGrpSpPr>
            <p:cNvPr id="80" name="组合 79"/>
            <p:cNvGrpSpPr/>
            <p:nvPr/>
          </p:nvGrpSpPr>
          <p:grpSpPr>
            <a:xfrm>
              <a:off x="8207333" y="2836050"/>
              <a:ext cx="2964508" cy="828649"/>
              <a:chOff x="1767149" y="1910679"/>
              <a:chExt cx="2964508" cy="828649"/>
            </a:xfrm>
          </p:grpSpPr>
          <p:sp>
            <p:nvSpPr>
              <p:cNvPr id="81" name="文本框 80"/>
              <p:cNvSpPr txBox="1"/>
              <p:nvPr/>
            </p:nvSpPr>
            <p:spPr>
              <a:xfrm>
                <a:off x="1767151" y="1910679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82" name="矩形 81"/>
              <p:cNvSpPr/>
              <p:nvPr/>
            </p:nvSpPr>
            <p:spPr>
              <a:xfrm>
                <a:off x="1767150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6807929" y="4036401"/>
            <a:ext cx="4363912" cy="840768"/>
            <a:chOff x="6807929" y="4036401"/>
            <a:chExt cx="4363912" cy="840768"/>
          </a:xfrm>
        </p:grpSpPr>
        <p:grpSp>
          <p:nvGrpSpPr>
            <p:cNvPr id="65" name="组合 64"/>
            <p:cNvGrpSpPr/>
            <p:nvPr/>
          </p:nvGrpSpPr>
          <p:grpSpPr>
            <a:xfrm>
              <a:off x="6807929" y="4036401"/>
              <a:ext cx="1166055" cy="840768"/>
              <a:chOff x="4755143" y="3999521"/>
              <a:chExt cx="1533738" cy="1105879"/>
            </a:xfrm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grpSpPr>
          <p:sp>
            <p:nvSpPr>
              <p:cNvPr id="66" name="矩形 65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mtClean="0" sz="4400"/>
                  <a:t>C</a:t>
                </a:r>
              </a:p>
            </p:txBody>
          </p:sp>
          <p:sp>
            <p:nvSpPr>
              <p:cNvPr id="67" name="等腰三角形 66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fmla="val 0" name="adj"/>
                </a:avLst>
              </a:prstGeom>
              <a:solidFill>
                <a:schemeClr val="accent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/>
              </a:p>
            </p:txBody>
          </p:sp>
        </p:grpSp>
        <p:grpSp>
          <p:nvGrpSpPr>
            <p:cNvPr id="83" name="组合 82"/>
            <p:cNvGrpSpPr/>
            <p:nvPr/>
          </p:nvGrpSpPr>
          <p:grpSpPr>
            <a:xfrm>
              <a:off x="8207333" y="4042460"/>
              <a:ext cx="2964508" cy="828649"/>
              <a:chOff x="1767149" y="1910679"/>
              <a:chExt cx="2964508" cy="828649"/>
            </a:xfrm>
          </p:grpSpPr>
          <p:sp>
            <p:nvSpPr>
              <p:cNvPr id="84" name="文本框 83"/>
              <p:cNvSpPr txBox="1"/>
              <p:nvPr/>
            </p:nvSpPr>
            <p:spPr>
              <a:xfrm>
                <a:off x="1767151" y="1910678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85" name="矩形 84"/>
              <p:cNvSpPr/>
              <p:nvPr/>
            </p:nvSpPr>
            <p:spPr>
              <a:xfrm>
                <a:off x="1767150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6807929" y="5283419"/>
            <a:ext cx="4363912" cy="840768"/>
            <a:chOff x="6807929" y="5283419"/>
            <a:chExt cx="4363912" cy="840768"/>
          </a:xfrm>
        </p:grpSpPr>
        <p:grpSp>
          <p:nvGrpSpPr>
            <p:cNvPr id="68" name="组合 67"/>
            <p:cNvGrpSpPr/>
            <p:nvPr/>
          </p:nvGrpSpPr>
          <p:grpSpPr>
            <a:xfrm>
              <a:off x="6807929" y="5283419"/>
              <a:ext cx="1166055" cy="840768"/>
              <a:chOff x="4755143" y="3999521"/>
              <a:chExt cx="1533738" cy="1105879"/>
            </a:xfrm>
            <a:effectLst>
              <a:outerShdw algn="tl" blurRad="101600" dir="2700000" dist="50800" rotWithShape="0">
                <a:prstClr val="black">
                  <a:alpha val="40000"/>
                </a:prstClr>
              </a:outerShdw>
            </a:effectLst>
          </p:grpSpPr>
          <p:sp>
            <p:nvSpPr>
              <p:cNvPr id="69" name="矩形 68"/>
              <p:cNvSpPr/>
              <p:nvPr/>
            </p:nvSpPr>
            <p:spPr>
              <a:xfrm>
                <a:off x="4755143" y="3999521"/>
                <a:ext cx="1209306" cy="1105879"/>
              </a:xfrm>
              <a:prstGeom prst="rect">
                <a:avLst/>
              </a:prstGeom>
              <a:solidFill>
                <a:schemeClr val="accent1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r>
                  <a:rPr altLang="zh-CN" lang="en-US" sz="4400"/>
                  <a:t>D</a:t>
                </a:r>
              </a:p>
            </p:txBody>
          </p:sp>
          <p:sp>
            <p:nvSpPr>
              <p:cNvPr id="70" name="等腰三角形 69"/>
              <p:cNvSpPr/>
              <p:nvPr/>
            </p:nvSpPr>
            <p:spPr>
              <a:xfrm rot="5400000">
                <a:off x="5985697" y="3978273"/>
                <a:ext cx="281935" cy="324432"/>
              </a:xfrm>
              <a:prstGeom prst="triangle">
                <a:avLst>
                  <a:gd fmla="val 0" name="adj"/>
                </a:avLst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 sz="4400"/>
              </a:p>
            </p:txBody>
          </p:sp>
        </p:grpSp>
        <p:grpSp>
          <p:nvGrpSpPr>
            <p:cNvPr id="86" name="组合 85"/>
            <p:cNvGrpSpPr/>
            <p:nvPr/>
          </p:nvGrpSpPr>
          <p:grpSpPr>
            <a:xfrm>
              <a:off x="8207333" y="5283419"/>
              <a:ext cx="2964508" cy="828649"/>
              <a:chOff x="1767149" y="1910679"/>
              <a:chExt cx="2964508" cy="828649"/>
            </a:xfrm>
          </p:grpSpPr>
          <p:sp>
            <p:nvSpPr>
              <p:cNvPr id="87" name="文本框 86"/>
              <p:cNvSpPr txBox="1"/>
              <p:nvPr/>
            </p:nvSpPr>
            <p:spPr>
              <a:xfrm>
                <a:off x="1767151" y="1910679"/>
                <a:ext cx="1071880" cy="30480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b="1" lang="zh-CN" sz="14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88" name="矩形 87"/>
              <p:cNvSpPr/>
              <p:nvPr/>
            </p:nvSpPr>
            <p:spPr>
              <a:xfrm>
                <a:off x="1767150" y="2277663"/>
                <a:ext cx="2964508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</p:spTree>
    <p:extLst>
      <p:ext uri="{BB962C8B-B14F-4D97-AF65-F5344CB8AC3E}">
        <p14:creationId val="1450473695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6" presetSubtype="3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out)" transition="in">
                                      <p:cBhvr>
                                        <p:cTn dur="5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7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8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3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5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6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7" nodeType="clickPar">
                      <p:stCondLst>
                        <p:cond delay="indefinite"/>
                        <p:cond delay="0" evt="onBegin">
                          <p:tn val="36"/>
                        </p:cond>
                      </p:stCondLst>
                      <p:childTnLst>
                        <p:par>
                          <p:cTn fill="hold" id="3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9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9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1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2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4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5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7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8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1" spid="50"/>
    </p:bldLst>
  </p:timing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57714" y="1822450"/>
            <a:ext cx="2658529" cy="1787128"/>
          </a:xfrm>
          <a:custGeom>
            <a:gdLst>
              <a:gd fmla="*/ 0 w 2658529" name="connsiteX0"/>
              <a:gd fmla="*/ 0 h 1787128" name="connsiteY0"/>
              <a:gd fmla="*/ 2658529 w 2658529" name="connsiteX1"/>
              <a:gd fmla="*/ 0 h 1787128" name="connsiteY1"/>
              <a:gd fmla="*/ 2658529 w 2658529" name="connsiteX2"/>
              <a:gd fmla="*/ 1787128 h 1787128" name="connsiteY2"/>
              <a:gd fmla="*/ 0 w 2658529" name="connsiteX3"/>
              <a:gd fmla="*/ 1787128 h 17871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87128" w="2658529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27683" y="1822450"/>
            <a:ext cx="2658529" cy="1787128"/>
          </a:xfrm>
          <a:custGeom>
            <a:gdLst>
              <a:gd fmla="*/ 0 w 2658529" name="connsiteX0"/>
              <a:gd fmla="*/ 0 h 1787128" name="connsiteY0"/>
              <a:gd fmla="*/ 2658529 w 2658529" name="connsiteX1"/>
              <a:gd fmla="*/ 0 h 1787128" name="connsiteY1"/>
              <a:gd fmla="*/ 2658529 w 2658529" name="connsiteX2"/>
              <a:gd fmla="*/ 1787128 h 1787128" name="connsiteY2"/>
              <a:gd fmla="*/ 0 w 2658529" name="connsiteX3"/>
              <a:gd fmla="*/ 1787128 h 1787128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1787128" w="2658529">
                <a:moveTo>
                  <a:pt x="0" y="0"/>
                </a:moveTo>
                <a:lnTo>
                  <a:pt x="2658529" y="0"/>
                </a:lnTo>
                <a:lnTo>
                  <a:pt x="2658529" y="1787128"/>
                </a:lnTo>
                <a:lnTo>
                  <a:pt x="0" y="1787128"/>
                </a:lnTo>
                <a:close/>
              </a:path>
            </a:pathLst>
          </a:cu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4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>
                  <a14:imgLayer r:embed="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rcRect l="27501" r="30138"/>
          <a:stretch>
            <a:fillRect/>
          </a:stretch>
        </p:blipFill>
        <p:spPr>
          <a:xfrm>
            <a:off x="7787743" y="1774428"/>
            <a:ext cx="2927882" cy="4600575"/>
          </a:xfrm>
          <a:custGeom>
            <a:gdLst>
              <a:gd fmla="*/ 0 w 2927882" name="connsiteX0"/>
              <a:gd fmla="*/ 0 h 4600575" name="connsiteY0"/>
              <a:gd fmla="*/ 2927882 w 2927882" name="connsiteX1"/>
              <a:gd fmla="*/ 0 h 4600575" name="connsiteY1"/>
              <a:gd fmla="*/ 2927882 w 2927882" name="connsiteX2"/>
              <a:gd fmla="*/ 4600575 h 4600575" name="connsiteY2"/>
              <a:gd fmla="*/ 0 w 2927882" name="connsiteX3"/>
              <a:gd fmla="*/ 4600575 h 4600575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4600575" w="2927882">
                <a:moveTo>
                  <a:pt x="0" y="0"/>
                </a:moveTo>
                <a:lnTo>
                  <a:pt x="2927882" y="0"/>
                </a:lnTo>
                <a:lnTo>
                  <a:pt x="2927882" y="4600575"/>
                </a:lnTo>
                <a:lnTo>
                  <a:pt x="0" y="4600575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055688" y="3987385"/>
            <a:ext cx="10080625" cy="1978700"/>
            <a:chOff x="1055688" y="3987385"/>
            <a:chExt cx="10080625" cy="1978700"/>
          </a:xfrm>
        </p:grpSpPr>
        <p:sp>
          <p:nvSpPr>
            <p:cNvPr id="12" name="矩形 11"/>
            <p:cNvSpPr/>
            <p:nvPr/>
          </p:nvSpPr>
          <p:spPr>
            <a:xfrm>
              <a:off x="1055688" y="3987385"/>
              <a:ext cx="10080625" cy="1978700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327682" y="4154326"/>
              <a:ext cx="1711313" cy="3657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 flipV="1">
              <a:off x="1323702" y="4653534"/>
              <a:ext cx="4710900" cy="5310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1323702" y="4978057"/>
              <a:ext cx="6464041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  <p:extLst>
      <p:ext uri="{BB962C8B-B14F-4D97-AF65-F5344CB8AC3E}">
        <p14:creationId val="27166693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3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5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1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8" nodeType="click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39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2" id="41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4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5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7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48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1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3" nodeType="withEffect" presetClass="exit" presetID="22" presetSubtype="4">
                                  <p:stCondLst>
                                    <p:cond delay="0"/>
                                  </p:stCondLst>
                                  <p:childTnLst>
                                    <p:animEffect filter="wipe(down)" transition="out">
                                      <p:cBhvr>
                                        <p:cTn dur="500" id="54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2" spid="5"/>
    </p:bldLst>
  </p:timing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326629" y="1747969"/>
            <a:ext cx="2893102" cy="2893101"/>
          </a:xfrm>
          <a:custGeom>
            <a:gdLst>
              <a:gd fmla="*/ 1446531 w 2893102" name="connsiteX0"/>
              <a:gd fmla="*/ 0 h 2893101" name="connsiteY0"/>
              <a:gd fmla="*/ 1446572 w 2893102" name="connsiteX1"/>
              <a:gd fmla="*/ 0 h 2893101" name="connsiteY1"/>
              <a:gd fmla="*/ 1594453 w 2893102" name="connsiteX2"/>
              <a:gd fmla="*/ 7468 h 2893101" name="connsiteY2"/>
              <a:gd fmla="*/ 2893102 w 2893102" name="connsiteX3"/>
              <a:gd fmla="*/ 1446550 h 2893101" name="connsiteY3"/>
              <a:gd fmla="*/ 1446551 w 2893102" name="connsiteX4"/>
              <a:gd fmla="*/ 2893101 h 2893101" name="connsiteY4"/>
              <a:gd fmla="*/ 0 w 2893102" name="connsiteX5"/>
              <a:gd fmla="*/ 1446550 h 2893101" name="connsiteY5"/>
              <a:gd fmla="*/ 1298650 w 2893102" name="connsiteX6"/>
              <a:gd fmla="*/ 7468 h 2893101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b="b" l="l" r="r" t="t"/>
            <a:pathLst>
              <a:path h="2893101" w="2893102">
                <a:moveTo>
                  <a:pt x="1446531" y="0"/>
                </a:moveTo>
                <a:lnTo>
                  <a:pt x="1446572" y="0"/>
                </a:lnTo>
                <a:lnTo>
                  <a:pt x="1594453" y="7468"/>
                </a:lnTo>
                <a:cubicBezTo>
                  <a:pt x="2323885" y="81545"/>
                  <a:pt x="2893102" y="697574"/>
                  <a:pt x="2893102" y="1446550"/>
                </a:cubicBezTo>
                <a:cubicBezTo>
                  <a:pt x="2893102" y="2245458"/>
                  <a:pt x="2245459" y="2893101"/>
                  <a:pt x="1446551" y="2893101"/>
                </a:cubicBezTo>
                <a:cubicBezTo>
                  <a:pt x="647643" y="2893101"/>
                  <a:pt x="0" y="2245458"/>
                  <a:pt x="0" y="1446550"/>
                </a:cubicBezTo>
                <a:cubicBezTo>
                  <a:pt x="0" y="697574"/>
                  <a:pt x="569218" y="81545"/>
                  <a:pt x="1298650" y="7468"/>
                </a:cubicBezTo>
                <a:close/>
              </a:path>
            </a:pathLst>
          </a:custGeom>
          <a:effectLst>
            <a:outerShdw algn="t" blurRad="114300" dir="5400000" dist="63500" rotWithShape="0">
              <a:prstClr val="black">
                <a:alpha val="40000"/>
              </a:prstClr>
            </a:outerShdw>
          </a:effectLst>
        </p:spPr>
      </p:pic>
      <p:grpSp>
        <p:nvGrpSpPr>
          <p:cNvPr id="6" name="组合 5"/>
          <p:cNvGrpSpPr/>
          <p:nvPr/>
        </p:nvGrpSpPr>
        <p:grpSpPr>
          <a:xfrm>
            <a:off x="1055688" y="549275"/>
            <a:ext cx="10080625" cy="680174"/>
            <a:chOff x="1055688" y="549275"/>
            <a:chExt cx="10080625" cy="680174"/>
          </a:xfrm>
        </p:grpSpPr>
        <p:grpSp>
          <p:nvGrpSpPr>
            <p:cNvPr id="2" name="组合 1"/>
            <p:cNvGrpSpPr/>
            <p:nvPr/>
          </p:nvGrpSpPr>
          <p:grpSpPr>
            <a:xfrm>
              <a:off x="1055688" y="1126210"/>
              <a:ext cx="10080625" cy="103239"/>
              <a:chOff x="6618518" y="1126210"/>
              <a:chExt cx="10080625" cy="103239"/>
            </a:xfrm>
          </p:grpSpPr>
          <p:sp>
            <p:nvSpPr>
              <p:cNvPr id="3" name="矩形 2"/>
              <p:cNvSpPr/>
              <p:nvPr/>
            </p:nvSpPr>
            <p:spPr>
              <a:xfrm>
                <a:off x="6618518" y="1126210"/>
                <a:ext cx="1983307" cy="103239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cxnSp>
            <p:nvCxnSpPr>
              <p:cNvPr id="4" name="直接连接符 3"/>
              <p:cNvCxnSpPr/>
              <p:nvPr/>
            </p:nvCxnSpPr>
            <p:spPr>
              <a:xfrm flipV="1">
                <a:off x="8601825" y="1204049"/>
                <a:ext cx="8097318" cy="1"/>
              </a:xfrm>
              <a:prstGeom prst="line">
                <a:avLst/>
              </a:prstGeom>
              <a:ln w="25400">
                <a:solidFill>
                  <a:schemeClr val="accent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" name="文本框 4"/>
            <p:cNvSpPr txBox="1"/>
            <p:nvPr/>
          </p:nvSpPr>
          <p:spPr>
            <a:xfrm>
              <a:off x="1058966" y="549275"/>
              <a:ext cx="1960880" cy="5181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z="280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419758" y="5000321"/>
            <a:ext cx="2706843" cy="1178760"/>
            <a:chOff x="6788504" y="1823306"/>
            <a:chExt cx="2706843" cy="1178760"/>
          </a:xfrm>
        </p:grpSpPr>
        <p:sp>
          <p:nvSpPr>
            <p:cNvPr id="14" name="文本框 13"/>
            <p:cNvSpPr txBox="1"/>
            <p:nvPr/>
          </p:nvSpPr>
          <p:spPr>
            <a:xfrm>
              <a:off x="7357097" y="1823306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15" name="矩形 14"/>
            <p:cNvSpPr/>
            <p:nvPr/>
          </p:nvSpPr>
          <p:spPr>
            <a:xfrm flipV="1">
              <a:off x="7357096" y="2289066"/>
              <a:ext cx="1569660" cy="457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6788504" y="2478845"/>
              <a:ext cx="2706843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</p:grpSp>
      <p:graphicFrame>
        <p:nvGraphicFramePr>
          <p:cNvPr id="36" name="图表 35"/>
          <p:cNvGraphicFramePr/>
          <p:nvPr>
            <p:extLst>
              <p:ext uri="{D42A27DB-BD31-4B8C-83A1-F6EECF244321}">
                <p14:modId val="2128173529"/>
              </p:ext>
            </p:extLst>
          </p:nvPr>
        </p:nvGraphicFramePr>
        <p:xfrm>
          <a:off x="5456420" y="2602668"/>
          <a:ext cx="5081665" cy="2766985"/>
        </p:xfrm>
        <a:graphic>
          <a:graphicData uri="http://schemas.openxmlformats.org/drawingml/2006/chart">
            <c:chart xmlns:c="http://schemas.openxmlformats.org/drawingml/2006/chart" r:id="rId3"/>
          </a:graphicData>
        </a:graphic>
      </p:graphicFrame>
      <p:grpSp>
        <p:nvGrpSpPr>
          <p:cNvPr id="38" name="组合 37"/>
          <p:cNvGrpSpPr/>
          <p:nvPr/>
        </p:nvGrpSpPr>
        <p:grpSpPr>
          <a:xfrm>
            <a:off x="5627771" y="1747968"/>
            <a:ext cx="4723711" cy="677109"/>
            <a:chOff x="5537600" y="2075944"/>
            <a:chExt cx="4723711" cy="677109"/>
          </a:xfrm>
        </p:grpSpPr>
        <p:sp>
          <p:nvSpPr>
            <p:cNvPr id="39" name="文本框 38"/>
            <p:cNvSpPr txBox="1"/>
            <p:nvPr/>
          </p:nvSpPr>
          <p:spPr>
            <a:xfrm>
              <a:off x="5569734" y="207594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41" name="矩形 40"/>
            <p:cNvSpPr/>
            <p:nvPr/>
          </p:nvSpPr>
          <p:spPr>
            <a:xfrm>
              <a:off x="5537601" y="2445276"/>
              <a:ext cx="4723711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</p:grpSp>
      <p:grpSp>
        <p:nvGrpSpPr>
          <p:cNvPr id="45" name="组合 44"/>
          <p:cNvGrpSpPr/>
          <p:nvPr/>
        </p:nvGrpSpPr>
        <p:grpSpPr>
          <a:xfrm>
            <a:off x="5689885" y="5680512"/>
            <a:ext cx="4723711" cy="677109"/>
            <a:chOff x="5537600" y="2075944"/>
            <a:chExt cx="4723711" cy="677109"/>
          </a:xfrm>
        </p:grpSpPr>
        <p:sp>
          <p:nvSpPr>
            <p:cNvPr id="46" name="文本框 45"/>
            <p:cNvSpPr txBox="1"/>
            <p:nvPr/>
          </p:nvSpPr>
          <p:spPr>
            <a:xfrm>
              <a:off x="5569733" y="2075944"/>
              <a:ext cx="15544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点击输入标题</a:t>
              </a:r>
            </a:p>
          </p:txBody>
        </p:sp>
        <p:sp>
          <p:nvSpPr>
            <p:cNvPr id="47" name="矩形 46"/>
            <p:cNvSpPr/>
            <p:nvPr/>
          </p:nvSpPr>
          <p:spPr>
            <a:xfrm>
              <a:off x="5537601" y="2445276"/>
              <a:ext cx="4723711" cy="3048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</a:t>
              </a:r>
            </a:p>
          </p:txBody>
        </p:sp>
      </p:grpSp>
    </p:spTree>
    <p:extLst>
      <p:ext uri="{BB962C8B-B14F-4D97-AF65-F5344CB8AC3E}">
        <p14:creationId val="35049923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7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8" nodeType="clickPar">
                      <p:stCondLst>
                        <p:cond delay="indefinite"/>
                      </p:stCondLst>
                      <p:childTnLst>
                        <p:par>
                          <p:cTn fill="hold" id="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0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2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3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5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16" nodeType="clickPar">
                      <p:stCondLst>
                        <p:cond delay="indefinite"/>
                      </p:stCondLst>
                      <p:childTnLst>
                        <p:par>
                          <p:cTn fill="hold" id="1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18" nodeType="click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3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6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29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1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3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4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5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8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6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1" nodeType="after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Graphic grpId="0" spid="36">
        <p:bldAsOne/>
      </p:bldGraphic>
      <p:bldGraphic grpId="1" spid="36">
        <p:bldAsOne/>
      </p:bldGraphic>
    </p:bldLst>
  </p:timing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1945523" y="1778191"/>
            <a:ext cx="174651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/>
              <a:t>NO.1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5214220" y="4956105"/>
            <a:ext cx="174651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/>
              <a:t>NO.2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8476395" y="1774917"/>
            <a:ext cx="1746518" cy="100584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zh-CN" lang="en-US" smtClean="0" sz="6000"/>
              <a:t>NO.3</a:t>
            </a:r>
          </a:p>
        </p:txBody>
      </p:sp>
      <p:sp>
        <p:nvSpPr>
          <p:cNvPr id="22" name="矩形 21"/>
          <p:cNvSpPr/>
          <p:nvPr/>
        </p:nvSpPr>
        <p:spPr>
          <a:xfrm>
            <a:off x="1336744" y="4814544"/>
            <a:ext cx="29811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3" name="矩形 22"/>
          <p:cNvSpPr/>
          <p:nvPr/>
        </p:nvSpPr>
        <p:spPr>
          <a:xfrm>
            <a:off x="8337151" y="4879160"/>
            <a:ext cx="29811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4" name="矩形 23"/>
          <p:cNvSpPr/>
          <p:nvPr/>
        </p:nvSpPr>
        <p:spPr>
          <a:xfrm>
            <a:off x="4611963" y="1668092"/>
            <a:ext cx="2981119" cy="1158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55688" y="2857406"/>
            <a:ext cx="10080626" cy="1799206"/>
            <a:chOff x="1055688" y="2857406"/>
            <a:chExt cx="10080626" cy="1799206"/>
          </a:xfrm>
        </p:grpSpPr>
        <p:grpSp>
          <p:nvGrpSpPr>
            <p:cNvPr id="14" name="组合 13"/>
            <p:cNvGrpSpPr/>
            <p:nvPr/>
          </p:nvGrpSpPr>
          <p:grpSpPr>
            <a:xfrm>
              <a:off x="1055688" y="3301685"/>
              <a:ext cx="10080626" cy="1006609"/>
              <a:chOff x="1055688" y="3496558"/>
              <a:chExt cx="8968528" cy="895560"/>
            </a:xfrm>
          </p:grpSpPr>
          <p:sp>
            <p:nvSpPr>
              <p:cNvPr id="7" name="圆角矩形 6"/>
              <p:cNvSpPr/>
              <p:nvPr/>
            </p:nvSpPr>
            <p:spPr>
              <a:xfrm>
                <a:off x="1055688" y="3496559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3" name="圆角矩形 12"/>
              <p:cNvSpPr/>
              <p:nvPr/>
            </p:nvSpPr>
            <p:spPr>
              <a:xfrm>
                <a:off x="3957979" y="3496558"/>
                <a:ext cx="3163946" cy="89555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>
                <a:noFill/>
              </a:ln>
              <a:effectLst>
                <a:outerShdw algn="r" blurRad="304800" dir="10800000" dist="190500" rotWithShape="0">
                  <a:schemeClr val="tx1">
                    <a:lumMod val="95000"/>
                    <a:lumOff val="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12" name="圆角矩形 11"/>
              <p:cNvSpPr/>
              <p:nvPr/>
            </p:nvSpPr>
            <p:spPr>
              <a:xfrm>
                <a:off x="6860270" y="3496558"/>
                <a:ext cx="3163946" cy="895559"/>
              </a:xfrm>
              <a:prstGeom prst="roundRect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r" blurRad="304800" dir="10800000" dist="190500" rotWithShape="0">
                  <a:schemeClr val="tx1">
                    <a:lumMod val="65000"/>
                    <a:lumOff val="35000"/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18" name="等腰三角形 17"/>
            <p:cNvSpPr/>
            <p:nvPr/>
          </p:nvSpPr>
          <p:spPr>
            <a:xfrm>
              <a:off x="2631800" y="2953366"/>
              <a:ext cx="404050" cy="348319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9" name="等腰三角形 18"/>
            <p:cNvSpPr/>
            <p:nvPr/>
          </p:nvSpPr>
          <p:spPr>
            <a:xfrm>
              <a:off x="9156151" y="2857406"/>
              <a:ext cx="437554" cy="446113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r="162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0" name="等腰三角形 19"/>
            <p:cNvSpPr/>
            <p:nvPr/>
          </p:nvSpPr>
          <p:spPr>
            <a:xfrm flipV="1">
              <a:off x="5900497" y="4308293"/>
              <a:ext cx="404050" cy="348319"/>
            </a:xfrm>
            <a:prstGeom prst="triangl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" blurRad="50800" dir="5400000" dist="38100" rotWithShape="0">
                <a:schemeClr val="bg1">
                  <a:lumMod val="65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" name="矩形 5"/>
            <p:cNvSpPr/>
            <p:nvPr/>
          </p:nvSpPr>
          <p:spPr>
            <a:xfrm>
              <a:off x="5348129" y="3660481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1" name="矩形 20"/>
            <p:cNvSpPr/>
            <p:nvPr/>
          </p:nvSpPr>
          <p:spPr>
            <a:xfrm>
              <a:off x="9042728" y="3639462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2170885" y="3599418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</p:spTree>
    <p:extLst>
      <p:ext uri="{BB962C8B-B14F-4D97-AF65-F5344CB8AC3E}">
        <p14:creationId val="345448539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23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34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6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40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44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46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47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8" nodeType="clickPar">
                      <p:stCondLst>
                        <p:cond delay="indefinite"/>
                        <p:cond delay="0" evt="onBegin">
                          <p:tn val="47"/>
                        </p:cond>
                      </p:stCondLst>
                      <p:childTnLst>
                        <p:par>
                          <p:cTn fill="hold" id="49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0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4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5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9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3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64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8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1" id="73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7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8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9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1" id="82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3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6" nodeType="with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7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15"/>
      <p:bldP grpId="1" spid="15"/>
      <p:bldP grpId="0" spid="16"/>
      <p:bldP grpId="1" spid="16"/>
      <p:bldP grpId="0" spid="17"/>
      <p:bldP grpId="1" spid="17"/>
      <p:bldP grpId="0" spid="22"/>
      <p:bldP grpId="1" spid="22"/>
      <p:bldP grpId="0" spid="23"/>
      <p:bldP grpId="1" spid="23"/>
      <p:bldP grpId="0" spid="24"/>
      <p:bldP grpId="1" spid="24"/>
    </p:bldLst>
  </p:timing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8" name="右箭头 17"/>
          <p:cNvSpPr/>
          <p:nvPr/>
        </p:nvSpPr>
        <p:spPr>
          <a:xfrm>
            <a:off x="0" y="3429000"/>
            <a:ext cx="12191999" cy="1443038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222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1237183" y="1914526"/>
            <a:ext cx="2214563" cy="3996480"/>
            <a:chOff x="1237183" y="1914526"/>
            <a:chExt cx="2214563" cy="3996480"/>
          </a:xfrm>
        </p:grpSpPr>
        <p:sp>
          <p:nvSpPr>
            <p:cNvPr id="7" name="矩形 6"/>
            <p:cNvSpPr/>
            <p:nvPr/>
          </p:nvSpPr>
          <p:spPr>
            <a:xfrm>
              <a:off x="1237183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9" name="椭圆 8"/>
            <p:cNvSpPr/>
            <p:nvPr/>
          </p:nvSpPr>
          <p:spPr>
            <a:xfrm>
              <a:off x="1237183" y="1914526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1681524" y="2205365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5" name="矩形 24"/>
            <p:cNvSpPr/>
            <p:nvPr/>
          </p:nvSpPr>
          <p:spPr>
            <a:xfrm>
              <a:off x="1551864" y="3308865"/>
              <a:ext cx="1585199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4585221" y="1926531"/>
            <a:ext cx="2214563" cy="3984475"/>
            <a:chOff x="4585221" y="1926531"/>
            <a:chExt cx="2214563" cy="3984475"/>
          </a:xfrm>
        </p:grpSpPr>
        <p:sp>
          <p:nvSpPr>
            <p:cNvPr id="19" name="矩形 18"/>
            <p:cNvSpPr/>
            <p:nvPr/>
          </p:nvSpPr>
          <p:spPr>
            <a:xfrm>
              <a:off x="458522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4" name="椭圆 13"/>
            <p:cNvSpPr/>
            <p:nvPr/>
          </p:nvSpPr>
          <p:spPr>
            <a:xfrm>
              <a:off x="458522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7" name="矩形 16"/>
            <p:cNvSpPr/>
            <p:nvPr/>
          </p:nvSpPr>
          <p:spPr>
            <a:xfrm>
              <a:off x="5029562" y="2205365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4899902" y="3308864"/>
              <a:ext cx="1585199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7969771" y="1926531"/>
            <a:ext cx="2214563" cy="3984475"/>
            <a:chOff x="7969771" y="1926531"/>
            <a:chExt cx="2214563" cy="3984475"/>
          </a:xfrm>
        </p:grpSpPr>
        <p:sp>
          <p:nvSpPr>
            <p:cNvPr id="22" name="矩形 21"/>
            <p:cNvSpPr/>
            <p:nvPr/>
          </p:nvSpPr>
          <p:spPr>
            <a:xfrm>
              <a:off x="7969771" y="2953494"/>
              <a:ext cx="2214563" cy="2957512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5" name="椭圆 14"/>
            <p:cNvSpPr/>
            <p:nvPr/>
          </p:nvSpPr>
          <p:spPr>
            <a:xfrm>
              <a:off x="7969771" y="1926531"/>
              <a:ext cx="2214563" cy="92700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24" name="矩形 23"/>
            <p:cNvSpPr/>
            <p:nvPr/>
          </p:nvSpPr>
          <p:spPr>
            <a:xfrm>
              <a:off x="8414112" y="2205365"/>
              <a:ext cx="1325880" cy="3657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7" name="矩形 26"/>
            <p:cNvSpPr/>
            <p:nvPr/>
          </p:nvSpPr>
          <p:spPr>
            <a:xfrm>
              <a:off x="8284452" y="3308863"/>
              <a:ext cx="1585199" cy="22250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</p:spTree>
    <p:extLst>
      <p:ext uri="{BB962C8B-B14F-4D97-AF65-F5344CB8AC3E}">
        <p14:creationId val="6511141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3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4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6" nodeType="clickPar">
                      <p:stCondLst>
                        <p:cond delay="indefinite"/>
                        <p:cond delay="0" evt="onBegin">
                          <p:tn val="35"/>
                        </p:cond>
                      </p:stCondLst>
                      <p:childTnLst>
                        <p:par>
                          <p:cTn fill="hold" id="3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38" nodeType="click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2" presetSubtype="1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1" id="47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9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2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4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6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18"/>
      <p:bldP grpId="1" spid="18"/>
      <p:bldP grpId="0" spid="5"/>
      <p:bldP grpId="1" spid="5"/>
    </p:bldLst>
  </p:timing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55688" y="1281890"/>
            <a:ext cx="10080625" cy="2764701"/>
          </a:xfrm>
          <a:custGeom>
            <a:gdLst>
              <a:gd fmla="*/ 0 w 10080625" name="connsiteX0"/>
              <a:gd fmla="*/ 0 h 2764701" name="connsiteY0"/>
              <a:gd fmla="*/ 10080625 w 10080625" name="connsiteX1"/>
              <a:gd fmla="*/ 0 h 2764701" name="connsiteY1"/>
              <a:gd fmla="*/ 10080625 w 10080625" name="connsiteX2"/>
              <a:gd fmla="*/ 2764701 h 2764701" name="connsiteY2"/>
              <a:gd fmla="*/ 0 w 10080625" name="connsiteX3"/>
              <a:gd fmla="*/ 2764701 h 2764701" name="connsiteY3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b="b" l="l" r="r" t="t"/>
            <a:pathLst>
              <a:path h="2764701" w="10080625">
                <a:moveTo>
                  <a:pt x="0" y="0"/>
                </a:moveTo>
                <a:lnTo>
                  <a:pt x="10080625" y="0"/>
                </a:lnTo>
                <a:lnTo>
                  <a:pt x="10080625" y="2764701"/>
                </a:lnTo>
                <a:lnTo>
                  <a:pt x="0" y="2764701"/>
                </a:lnTo>
                <a:close/>
              </a:path>
            </a:pathLst>
          </a:custGeom>
        </p:spPr>
      </p:pic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18" name="组合 17"/>
          <p:cNvGrpSpPr/>
          <p:nvPr/>
        </p:nvGrpSpPr>
        <p:grpSpPr>
          <a:xfrm>
            <a:off x="1166279" y="4445355"/>
            <a:ext cx="2324099" cy="1515117"/>
            <a:chOff x="6096000" y="1622703"/>
            <a:chExt cx="2324099" cy="1515117"/>
          </a:xfrm>
        </p:grpSpPr>
        <p:sp>
          <p:nvSpPr>
            <p:cNvPr id="19" name="矩形 18"/>
            <p:cNvSpPr/>
            <p:nvPr/>
          </p:nvSpPr>
          <p:spPr>
            <a:xfrm>
              <a:off x="6096000" y="1622703"/>
              <a:ext cx="2268669" cy="15151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6106626" y="1622704"/>
              <a:ext cx="2313473" cy="1143380"/>
              <a:chOff x="6106626" y="1622704"/>
              <a:chExt cx="2313473" cy="1143380"/>
            </a:xfrm>
          </p:grpSpPr>
          <p:sp>
            <p:nvSpPr>
              <p:cNvPr id="21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gdLst>
                  <a:gd fmla="*/ 565 w 587" name="T0"/>
                  <a:gd fmla="*/ 211 h 621" name="T1"/>
                  <a:gd fmla="*/ 232 w 587" name="T2"/>
                  <a:gd fmla="*/ 88 h 621" name="T3"/>
                  <a:gd fmla="*/ 488 w 587" name="T4"/>
                  <a:gd fmla="*/ 435 h 621" name="T5"/>
                  <a:gd fmla="*/ 565 w 587" name="T6"/>
                  <a:gd fmla="*/ 211 h 621" name="T7"/>
                  <a:gd fmla="*/ 532 w 587" name="T8"/>
                  <a:gd fmla="*/ 195 h 621" name="T9"/>
                  <a:gd fmla="*/ 486 w 587" name="T10"/>
                  <a:gd fmla="*/ 194 h 621" name="T11"/>
                  <a:gd fmla="*/ 457 w 587" name="T12"/>
                  <a:gd fmla="*/ 194 h 621" name="T13"/>
                  <a:gd fmla="*/ 470 w 587" name="T14"/>
                  <a:gd fmla="*/ 160 h 621" name="T15"/>
                  <a:gd fmla="*/ 476 w 587" name="T16"/>
                  <a:gd fmla="*/ 118 h 621" name="T17"/>
                  <a:gd fmla="*/ 532 w 587" name="T18"/>
                  <a:gd fmla="*/ 195 h 621" name="T19"/>
                  <a:gd fmla="*/ 356 w 587" name="T20"/>
                  <a:gd fmla="*/ 75 h 621" name="T21"/>
                  <a:gd fmla="*/ 357 w 587" name="T22"/>
                  <a:gd fmla="*/ 75 h 621" name="T23"/>
                  <a:gd fmla="*/ 407 w 587" name="T24"/>
                  <a:gd fmla="*/ 83 h 621" name="T25"/>
                  <a:gd fmla="*/ 349 w 587" name="T26"/>
                  <a:gd fmla="*/ 90 h 621" name="T27"/>
                  <a:gd fmla="*/ 319 w 587" name="T28"/>
                  <a:gd fmla="*/ 79 h 621" name="T29"/>
                  <a:gd fmla="*/ 356 w 587" name="T30"/>
                  <a:gd fmla="*/ 75 h 621" name="T31"/>
                  <a:gd fmla="*/ 284 w 587" name="T32"/>
                  <a:gd fmla="*/ 90 h 621" name="T33"/>
                  <a:gd fmla="*/ 362 w 587" name="T34"/>
                  <a:gd fmla="*/ 154 h 621" name="T35"/>
                  <a:gd fmla="*/ 317 w 587" name="T36"/>
                  <a:gd fmla="*/ 202 h 621" name="T37"/>
                  <a:gd fmla="*/ 312 w 587" name="T38"/>
                  <a:gd fmla="*/ 219 h 621" name="T39"/>
                  <a:gd fmla="*/ 260 w 587" name="T40"/>
                  <a:gd fmla="*/ 237 h 621" name="T41"/>
                  <a:gd fmla="*/ 348 w 587" name="T42"/>
                  <a:gd fmla="*/ 273 h 621" name="T43"/>
                  <a:gd fmla="*/ 336 w 587" name="T44"/>
                  <a:gd fmla="*/ 355 h 621" name="T45"/>
                  <a:gd fmla="*/ 304 w 587" name="T46"/>
                  <a:gd fmla="*/ 423 h 621" name="T47"/>
                  <a:gd fmla="*/ 288 w 587" name="T48"/>
                  <a:gd fmla="*/ 408 h 621" name="T49"/>
                  <a:gd fmla="*/ 237 w 587" name="T50"/>
                  <a:gd fmla="*/ 326 h 621" name="T51"/>
                  <a:gd fmla="*/ 232 w 587" name="T52"/>
                  <a:gd fmla="*/ 256 h 621" name="T53"/>
                  <a:gd fmla="*/ 206 w 587" name="T54"/>
                  <a:gd fmla="*/ 220 h 621" name="T55"/>
                  <a:gd fmla="*/ 182 w 587" name="T56"/>
                  <a:gd fmla="*/ 190 h 621" name="T57"/>
                  <a:gd fmla="*/ 284 w 587" name="T58"/>
                  <a:gd fmla="*/ 90 h 621" name="T59"/>
                  <a:gd fmla="*/ 486 w 587" name="T60"/>
                  <a:gd fmla="*/ 401 h 621" name="T61"/>
                  <a:gd fmla="*/ 479 w 587" name="T62"/>
                  <a:gd fmla="*/ 377 h 621" name="T63"/>
                  <a:gd fmla="*/ 461 w 587" name="T64"/>
                  <a:gd fmla="*/ 328 h 621" name="T65"/>
                  <a:gd fmla="*/ 448 w 587" name="T66"/>
                  <a:gd fmla="*/ 292 h 621" name="T67"/>
                  <a:gd fmla="*/ 441 w 587" name="T68"/>
                  <a:gd fmla="*/ 236 h 621" name="T69"/>
                  <a:gd fmla="*/ 538 w 587" name="T70"/>
                  <a:gd fmla="*/ 214 h 621" name="T71"/>
                  <a:gd fmla="*/ 545 w 587" name="T72"/>
                  <a:gd fmla="*/ 265 h 621" name="T73"/>
                  <a:gd fmla="*/ 486 w 587" name="T74"/>
                  <a:gd fmla="*/ 401 h 62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621" w="587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22" name="组合 21"/>
              <p:cNvGrpSpPr/>
              <p:nvPr/>
            </p:nvGrpSpPr>
            <p:grpSpPr>
              <a:xfrm>
                <a:off x="6199982" y="1644272"/>
                <a:ext cx="2220117" cy="1121812"/>
                <a:chOff x="869805" y="4213596"/>
                <a:chExt cx="2220117" cy="1121812"/>
              </a:xfrm>
            </p:grpSpPr>
            <p:sp>
              <p:nvSpPr>
                <p:cNvPr id="23" name="文本框 22"/>
                <p:cNvSpPr txBox="1"/>
                <p:nvPr/>
              </p:nvSpPr>
              <p:spPr>
                <a:xfrm>
                  <a:off x="1382781" y="4213596"/>
                  <a:ext cx="1198880" cy="33528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6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24" name="矩形 23"/>
                <p:cNvSpPr/>
                <p:nvPr/>
              </p:nvSpPr>
              <p:spPr>
                <a:xfrm>
                  <a:off x="869805" y="4873743"/>
                  <a:ext cx="2220117" cy="457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2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25" name="组合 24"/>
          <p:cNvGrpSpPr/>
          <p:nvPr/>
        </p:nvGrpSpPr>
        <p:grpSpPr>
          <a:xfrm>
            <a:off x="3682845" y="4456991"/>
            <a:ext cx="2324100" cy="1515116"/>
            <a:chOff x="8788947" y="1622704"/>
            <a:chExt cx="2324100" cy="1515116"/>
          </a:xfrm>
        </p:grpSpPr>
        <p:sp>
          <p:nvSpPr>
            <p:cNvPr id="26" name="矩形 25"/>
            <p:cNvSpPr/>
            <p:nvPr/>
          </p:nvSpPr>
          <p:spPr>
            <a:xfrm>
              <a:off x="8788947" y="1622704"/>
              <a:ext cx="2324100" cy="1515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27" name="Group 35"/>
            <p:cNvGrpSpPr>
              <a:grpSpLocks noChangeAspect="1"/>
            </p:cNvGrpSpPr>
            <p:nvPr/>
          </p:nvGrpSpPr>
          <p:grpSpPr>
            <a:xfrm>
              <a:off x="8861222" y="1686337"/>
              <a:ext cx="253663" cy="296489"/>
              <a:chOff x="3379" y="1619"/>
              <a:chExt cx="924" cy="108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31" name="Freeform 36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gdLst>
                  <a:gd fmla="*/ 149 w 254" name="T0"/>
                  <a:gd fmla="*/ 98 h 311" name="T1"/>
                  <a:gd fmla="*/ 179 w 254" name="T2"/>
                  <a:gd fmla="*/ 51 h 311" name="T3"/>
                  <a:gd fmla="*/ 127 w 254" name="T4"/>
                  <a:gd fmla="*/ 0 h 311" name="T5"/>
                  <a:gd fmla="*/ 76 w 254" name="T6"/>
                  <a:gd fmla="*/ 51 h 311" name="T7"/>
                  <a:gd fmla="*/ 105 w 254" name="T8"/>
                  <a:gd fmla="*/ 98 h 311" name="T9"/>
                  <a:gd fmla="*/ 0 w 254" name="T10"/>
                  <a:gd fmla="*/ 311 h 311" name="T11"/>
                  <a:gd fmla="*/ 59 w 254" name="T12"/>
                  <a:gd fmla="*/ 311 h 311" name="T13"/>
                  <a:gd fmla="*/ 77 w 254" name="T14"/>
                  <a:gd fmla="*/ 287 h 311" name="T15"/>
                  <a:gd fmla="*/ 127 w 254" name="T16"/>
                  <a:gd fmla="*/ 262 h 311" name="T17"/>
                  <a:gd fmla="*/ 177 w 254" name="T18"/>
                  <a:gd fmla="*/ 287 h 311" name="T19"/>
                  <a:gd fmla="*/ 195 w 254" name="T20"/>
                  <a:gd fmla="*/ 311 h 311" name="T21"/>
                  <a:gd fmla="*/ 254 w 254" name="T22"/>
                  <a:gd fmla="*/ 311 h 311" name="T23"/>
                  <a:gd fmla="*/ 149 w 254" name="T24"/>
                  <a:gd fmla="*/ 98 h 3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1" w="254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Freeform 37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gdLst>
                  <a:gd fmla="*/ 167 w 250" name="T0"/>
                  <a:gd fmla="*/ 212 h 240" name="T1"/>
                  <a:gd fmla="*/ 175 w 250" name="T2"/>
                  <a:gd fmla="*/ 240 h 240" name="T3"/>
                  <a:gd fmla="*/ 250 w 250" name="T4"/>
                  <a:gd fmla="*/ 125 h 240" name="T5"/>
                  <a:gd fmla="*/ 125 w 250" name="T6"/>
                  <a:gd fmla="*/ 0 h 240" name="T7"/>
                  <a:gd fmla="*/ 0 w 250" name="T8"/>
                  <a:gd fmla="*/ 125 h 240" name="T9"/>
                  <a:gd fmla="*/ 75 w 250" name="T10"/>
                  <a:gd fmla="*/ 240 h 240" name="T11"/>
                  <a:gd fmla="*/ 83 w 250" name="T12"/>
                  <a:gd fmla="*/ 212 h 240" name="T13"/>
                  <a:gd fmla="*/ 29 w 250" name="T14"/>
                  <a:gd fmla="*/ 125 h 240" name="T15"/>
                  <a:gd fmla="*/ 125 w 250" name="T16"/>
                  <a:gd fmla="*/ 29 h 240" name="T17"/>
                  <a:gd fmla="*/ 222 w 250" name="T18"/>
                  <a:gd fmla="*/ 125 h 240" name="T19"/>
                  <a:gd fmla="*/ 167 w 250" name="T20"/>
                  <a:gd fmla="*/ 212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25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Freeform 38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gdLst>
                  <a:gd fmla="*/ 194 w 388" name="T0"/>
                  <a:gd fmla="*/ 0 h 371" name="T1"/>
                  <a:gd fmla="*/ 0 w 388" name="T2"/>
                  <a:gd fmla="*/ 194 h 371" name="T3"/>
                  <a:gd fmla="*/ 115 w 388" name="T4"/>
                  <a:gd fmla="*/ 371 h 371" name="T5"/>
                  <a:gd fmla="*/ 135 w 388" name="T6"/>
                  <a:gd fmla="*/ 333 h 371" name="T7"/>
                  <a:gd fmla="*/ 43 w 388" name="T8"/>
                  <a:gd fmla="*/ 194 h 371" name="T9"/>
                  <a:gd fmla="*/ 194 w 388" name="T10"/>
                  <a:gd fmla="*/ 43 h 371" name="T11"/>
                  <a:gd fmla="*/ 345 w 388" name="T12"/>
                  <a:gd fmla="*/ 194 h 371" name="T13"/>
                  <a:gd fmla="*/ 253 w 388" name="T14"/>
                  <a:gd fmla="*/ 333 h 371" name="T15"/>
                  <a:gd fmla="*/ 273 w 388" name="T16"/>
                  <a:gd fmla="*/ 371 h 371" name="T17"/>
                  <a:gd fmla="*/ 388 w 388" name="T18"/>
                  <a:gd fmla="*/ 194 h 371" name="T19"/>
                  <a:gd fmla="*/ 194 w 388" name="T20"/>
                  <a:gd fmla="*/ 0 h 3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71" w="388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Freeform 39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gdLst>
                  <a:gd fmla="*/ 149 w 254" name="T0"/>
                  <a:gd fmla="*/ 98 h 311" name="T1"/>
                  <a:gd fmla="*/ 179 w 254" name="T2"/>
                  <a:gd fmla="*/ 51 h 311" name="T3"/>
                  <a:gd fmla="*/ 127 w 254" name="T4"/>
                  <a:gd fmla="*/ 0 h 311" name="T5"/>
                  <a:gd fmla="*/ 76 w 254" name="T6"/>
                  <a:gd fmla="*/ 51 h 311" name="T7"/>
                  <a:gd fmla="*/ 105 w 254" name="T8"/>
                  <a:gd fmla="*/ 98 h 311" name="T9"/>
                  <a:gd fmla="*/ 0 w 254" name="T10"/>
                  <a:gd fmla="*/ 311 h 311" name="T11"/>
                  <a:gd fmla="*/ 59 w 254" name="T12"/>
                  <a:gd fmla="*/ 311 h 311" name="T13"/>
                  <a:gd fmla="*/ 77 w 254" name="T14"/>
                  <a:gd fmla="*/ 287 h 311" name="T15"/>
                  <a:gd fmla="*/ 127 w 254" name="T16"/>
                  <a:gd fmla="*/ 262 h 311" name="T17"/>
                  <a:gd fmla="*/ 177 w 254" name="T18"/>
                  <a:gd fmla="*/ 287 h 311" name="T19"/>
                  <a:gd fmla="*/ 195 w 254" name="T20"/>
                  <a:gd fmla="*/ 311 h 311" name="T21"/>
                  <a:gd fmla="*/ 254 w 254" name="T22"/>
                  <a:gd fmla="*/ 311 h 311" name="T23"/>
                  <a:gd fmla="*/ 149 w 254" name="T24"/>
                  <a:gd fmla="*/ 98 h 3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1" w="254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Freeform 40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gdLst>
                  <a:gd fmla="*/ 167 w 250" name="T0"/>
                  <a:gd fmla="*/ 212 h 240" name="T1"/>
                  <a:gd fmla="*/ 175 w 250" name="T2"/>
                  <a:gd fmla="*/ 240 h 240" name="T3"/>
                  <a:gd fmla="*/ 250 w 250" name="T4"/>
                  <a:gd fmla="*/ 125 h 240" name="T5"/>
                  <a:gd fmla="*/ 125 w 250" name="T6"/>
                  <a:gd fmla="*/ 0 h 240" name="T7"/>
                  <a:gd fmla="*/ 0 w 250" name="T8"/>
                  <a:gd fmla="*/ 125 h 240" name="T9"/>
                  <a:gd fmla="*/ 75 w 250" name="T10"/>
                  <a:gd fmla="*/ 240 h 240" name="T11"/>
                  <a:gd fmla="*/ 83 w 250" name="T12"/>
                  <a:gd fmla="*/ 212 h 240" name="T13"/>
                  <a:gd fmla="*/ 29 w 250" name="T14"/>
                  <a:gd fmla="*/ 125 h 240" name="T15"/>
                  <a:gd fmla="*/ 125 w 250" name="T16"/>
                  <a:gd fmla="*/ 29 h 240" name="T17"/>
                  <a:gd fmla="*/ 222 w 250" name="T18"/>
                  <a:gd fmla="*/ 125 h 240" name="T19"/>
                  <a:gd fmla="*/ 167 w 250" name="T20"/>
                  <a:gd fmla="*/ 212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25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41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gdLst>
                  <a:gd fmla="*/ 194 w 388" name="T0"/>
                  <a:gd fmla="*/ 0 h 371" name="T1"/>
                  <a:gd fmla="*/ 0 w 388" name="T2"/>
                  <a:gd fmla="*/ 194 h 371" name="T3"/>
                  <a:gd fmla="*/ 115 w 388" name="T4"/>
                  <a:gd fmla="*/ 371 h 371" name="T5"/>
                  <a:gd fmla="*/ 135 w 388" name="T6"/>
                  <a:gd fmla="*/ 333 h 371" name="T7"/>
                  <a:gd fmla="*/ 43 w 388" name="T8"/>
                  <a:gd fmla="*/ 194 h 371" name="T9"/>
                  <a:gd fmla="*/ 194 w 388" name="T10"/>
                  <a:gd fmla="*/ 43 h 371" name="T11"/>
                  <a:gd fmla="*/ 345 w 388" name="T12"/>
                  <a:gd fmla="*/ 194 h 371" name="T13"/>
                  <a:gd fmla="*/ 253 w 388" name="T14"/>
                  <a:gd fmla="*/ 333 h 371" name="T15"/>
                  <a:gd fmla="*/ 273 w 388" name="T16"/>
                  <a:gd fmla="*/ 371 h 371" name="T17"/>
                  <a:gd fmla="*/ 388 w 388" name="T18"/>
                  <a:gd fmla="*/ 194 h 371" name="T19"/>
                  <a:gd fmla="*/ 194 w 388" name="T20"/>
                  <a:gd fmla="*/ 0 h 3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71" w="388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8892930" y="1622704"/>
              <a:ext cx="2220117" cy="1121812"/>
              <a:chOff x="869805" y="4213596"/>
              <a:chExt cx="2220117" cy="1121812"/>
            </a:xfrm>
          </p:grpSpPr>
          <p:sp>
            <p:nvSpPr>
              <p:cNvPr id="29" name="文本框 28"/>
              <p:cNvSpPr txBox="1"/>
              <p:nvPr/>
            </p:nvSpPr>
            <p:spPr>
              <a:xfrm>
                <a:off x="1382781" y="4213597"/>
                <a:ext cx="11988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30" name="矩形 29"/>
              <p:cNvSpPr/>
              <p:nvPr/>
            </p:nvSpPr>
            <p:spPr>
              <a:xfrm>
                <a:off x="869805" y="4873742"/>
                <a:ext cx="222011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37" name="组合 36"/>
          <p:cNvGrpSpPr/>
          <p:nvPr/>
        </p:nvGrpSpPr>
        <p:grpSpPr>
          <a:xfrm>
            <a:off x="8735665" y="4457923"/>
            <a:ext cx="2295375" cy="1514184"/>
            <a:chOff x="8840938" y="3979264"/>
            <a:chExt cx="2295375" cy="1612066"/>
          </a:xfrm>
        </p:grpSpPr>
        <p:sp>
          <p:nvSpPr>
            <p:cNvPr id="38" name="矩形 37"/>
            <p:cNvSpPr/>
            <p:nvPr/>
          </p:nvSpPr>
          <p:spPr>
            <a:xfrm>
              <a:off x="8840938" y="3979264"/>
              <a:ext cx="2295375" cy="1612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39" name="组合 38"/>
            <p:cNvGrpSpPr/>
            <p:nvPr/>
          </p:nvGrpSpPr>
          <p:grpSpPr>
            <a:xfrm>
              <a:off x="8848770" y="4055803"/>
              <a:ext cx="292180" cy="301859"/>
              <a:chOff x="5321300" y="2636838"/>
              <a:chExt cx="1533526" cy="158432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43" name="Freeform 13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gdLst>
                  <a:gd fmla="*/ 95 w 127" name="T0"/>
                  <a:gd fmla="*/ 135 h 135" name="T1"/>
                  <a:gd fmla="*/ 127 w 127" name="T2"/>
                  <a:gd fmla="*/ 135 h 135" name="T3"/>
                  <a:gd fmla="*/ 0 w 127" name="T4"/>
                  <a:gd fmla="*/ 0 h 135" name="T5"/>
                  <a:gd fmla="*/ 0 w 127" name="T6"/>
                  <a:gd fmla="*/ 32 h 135" name="T7"/>
                  <a:gd fmla="*/ 95 w 127" name="T8"/>
                  <a:gd fmla="*/ 135 h 1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5" w="127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Freeform 14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gdLst>
                  <a:gd fmla="*/ 156 w 203" name="T0"/>
                  <a:gd fmla="*/ 212 h 212" name="T1"/>
                  <a:gd fmla="*/ 203 w 203" name="T2"/>
                  <a:gd fmla="*/ 212 h 212" name="T3"/>
                  <a:gd fmla="*/ 0 w 203" name="T4"/>
                  <a:gd fmla="*/ 0 h 212" name="T5"/>
                  <a:gd fmla="*/ 0 w 203" name="T6"/>
                  <a:gd fmla="*/ 48 h 212" name="T7"/>
                  <a:gd fmla="*/ 156 w 203" name="T8"/>
                  <a:gd fmla="*/ 212 h 2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3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Freeform 15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gdLst>
                  <a:gd fmla="*/ 226 w 387" name="T0"/>
                  <a:gd fmla="*/ 290 h 403" name="T1"/>
                  <a:gd fmla="*/ 204 w 387" name="T2"/>
                  <a:gd fmla="*/ 283 h 403" name="T3"/>
                  <a:gd fmla="*/ 155 w 387" name="T4"/>
                  <a:gd fmla="*/ 235 h 403" name="T5"/>
                  <a:gd fmla="*/ 155 w 387" name="T6"/>
                  <a:gd fmla="*/ 235 h 403" name="T7"/>
                  <a:gd fmla="*/ 115 w 387" name="T8"/>
                  <a:gd fmla="*/ 188 h 403" name="T9"/>
                  <a:gd fmla="*/ 124 w 387" name="T10"/>
                  <a:gd fmla="*/ 147 h 403" name="T11"/>
                  <a:gd fmla="*/ 135 w 387" name="T12"/>
                  <a:gd fmla="*/ 140 h 403" name="T13"/>
                  <a:gd fmla="*/ 51 w 387" name="T14"/>
                  <a:gd fmla="*/ 0 h 403" name="T15"/>
                  <a:gd fmla="*/ 6 w 387" name="T16"/>
                  <a:gd fmla="*/ 89 h 403" name="T17"/>
                  <a:gd fmla="*/ 126 w 387" name="T18"/>
                  <a:gd fmla="*/ 263 h 403" name="T19"/>
                  <a:gd fmla="*/ 297 w 387" name="T20"/>
                  <a:gd fmla="*/ 399 h 403" name="T21"/>
                  <a:gd fmla="*/ 387 w 387" name="T22"/>
                  <a:gd fmla="*/ 360 h 403" name="T23"/>
                  <a:gd fmla="*/ 253 w 387" name="T24"/>
                  <a:gd fmla="*/ 266 h 403" name="T25"/>
                  <a:gd fmla="*/ 226 w 387" name="T26"/>
                  <a:gd fmla="*/ 290 h 40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2" w="387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Freeform 16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gdLst>
                  <a:gd fmla="*/ 98 w 105" name="T0"/>
                  <a:gd fmla="*/ 112 h 152" name="T1"/>
                  <a:gd fmla="*/ 41 w 105" name="T2"/>
                  <a:gd fmla="*/ 17 h 152" name="T3"/>
                  <a:gd fmla="*/ 0 w 105" name="T4"/>
                  <a:gd fmla="*/ 11 h 152" name="T5"/>
                  <a:gd fmla="*/ 84 w 105" name="T6"/>
                  <a:gd fmla="*/ 152 h 152" name="T7"/>
                  <a:gd fmla="*/ 98 w 105" name="T8"/>
                  <a:gd fmla="*/ 112 h 1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" w="105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Freeform 17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gdLst>
                  <a:gd fmla="*/ 129 w 144" name="T0"/>
                  <a:gd fmla="*/ 74 h 116" name="T1"/>
                  <a:gd fmla="*/ 40 w 144" name="T2"/>
                  <a:gd fmla="*/ 9 h 116" name="T3"/>
                  <a:gd fmla="*/ 0 w 144" name="T4"/>
                  <a:gd fmla="*/ 19 h 116" name="T5"/>
                  <a:gd fmla="*/ 132 w 144" name="T6"/>
                  <a:gd fmla="*/ 116 h 116" name="T7"/>
                  <a:gd fmla="*/ 135 w 144" name="T8"/>
                  <a:gd fmla="*/ 112 h 116" name="T9"/>
                  <a:gd fmla="*/ 129 w 144" name="T10"/>
                  <a:gd fmla="*/ 74 h 1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5" w="144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Freeform 18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gdLst>
                  <a:gd fmla="*/ 95 w 127" name="T0"/>
                  <a:gd fmla="*/ 135 h 135" name="T1"/>
                  <a:gd fmla="*/ 127 w 127" name="T2"/>
                  <a:gd fmla="*/ 135 h 135" name="T3"/>
                  <a:gd fmla="*/ 0 w 127" name="T4"/>
                  <a:gd fmla="*/ 0 h 135" name="T5"/>
                  <a:gd fmla="*/ 0 w 127" name="T6"/>
                  <a:gd fmla="*/ 32 h 135" name="T7"/>
                  <a:gd fmla="*/ 95 w 127" name="T8"/>
                  <a:gd fmla="*/ 135 h 1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5" w="127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Freeform 19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gdLst>
                  <a:gd fmla="*/ 156 w 203" name="T0"/>
                  <a:gd fmla="*/ 212 h 212" name="T1"/>
                  <a:gd fmla="*/ 203 w 203" name="T2"/>
                  <a:gd fmla="*/ 212 h 212" name="T3"/>
                  <a:gd fmla="*/ 0 w 203" name="T4"/>
                  <a:gd fmla="*/ 0 h 212" name="T5"/>
                  <a:gd fmla="*/ 0 w 203" name="T6"/>
                  <a:gd fmla="*/ 48 h 212" name="T7"/>
                  <a:gd fmla="*/ 156 w 203" name="T8"/>
                  <a:gd fmla="*/ 212 h 2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3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Freeform 20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gdLst>
                  <a:gd fmla="*/ 226 w 387" name="T0"/>
                  <a:gd fmla="*/ 290 h 403" name="T1"/>
                  <a:gd fmla="*/ 204 w 387" name="T2"/>
                  <a:gd fmla="*/ 283 h 403" name="T3"/>
                  <a:gd fmla="*/ 155 w 387" name="T4"/>
                  <a:gd fmla="*/ 235 h 403" name="T5"/>
                  <a:gd fmla="*/ 155 w 387" name="T6"/>
                  <a:gd fmla="*/ 235 h 403" name="T7"/>
                  <a:gd fmla="*/ 115 w 387" name="T8"/>
                  <a:gd fmla="*/ 188 h 403" name="T9"/>
                  <a:gd fmla="*/ 124 w 387" name="T10"/>
                  <a:gd fmla="*/ 147 h 403" name="T11"/>
                  <a:gd fmla="*/ 135 w 387" name="T12"/>
                  <a:gd fmla="*/ 140 h 403" name="T13"/>
                  <a:gd fmla="*/ 51 w 387" name="T14"/>
                  <a:gd fmla="*/ 0 h 403" name="T15"/>
                  <a:gd fmla="*/ 6 w 387" name="T16"/>
                  <a:gd fmla="*/ 89 h 403" name="T17"/>
                  <a:gd fmla="*/ 126 w 387" name="T18"/>
                  <a:gd fmla="*/ 263 h 403" name="T19"/>
                  <a:gd fmla="*/ 297 w 387" name="T20"/>
                  <a:gd fmla="*/ 399 h 403" name="T21"/>
                  <a:gd fmla="*/ 387 w 387" name="T22"/>
                  <a:gd fmla="*/ 360 h 403" name="T23"/>
                  <a:gd fmla="*/ 253 w 387" name="T24"/>
                  <a:gd fmla="*/ 266 h 403" name="T25"/>
                  <a:gd fmla="*/ 226 w 387" name="T26"/>
                  <a:gd fmla="*/ 290 h 40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2" w="387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Freeform 21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gdLst>
                  <a:gd fmla="*/ 98 w 105" name="T0"/>
                  <a:gd fmla="*/ 112 h 152" name="T1"/>
                  <a:gd fmla="*/ 41 w 105" name="T2"/>
                  <a:gd fmla="*/ 17 h 152" name="T3"/>
                  <a:gd fmla="*/ 0 w 105" name="T4"/>
                  <a:gd fmla="*/ 11 h 152" name="T5"/>
                  <a:gd fmla="*/ 84 w 105" name="T6"/>
                  <a:gd fmla="*/ 152 h 152" name="T7"/>
                  <a:gd fmla="*/ 98 w 105" name="T8"/>
                  <a:gd fmla="*/ 112 h 1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" w="105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Freeform 22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gdLst>
                  <a:gd fmla="*/ 129 w 144" name="T0"/>
                  <a:gd fmla="*/ 74 h 116" name="T1"/>
                  <a:gd fmla="*/ 40 w 144" name="T2"/>
                  <a:gd fmla="*/ 9 h 116" name="T3"/>
                  <a:gd fmla="*/ 0 w 144" name="T4"/>
                  <a:gd fmla="*/ 19 h 116" name="T5"/>
                  <a:gd fmla="*/ 132 w 144" name="T6"/>
                  <a:gd fmla="*/ 116 h 116" name="T7"/>
                  <a:gd fmla="*/ 135 w 144" name="T8"/>
                  <a:gd fmla="*/ 112 h 116" name="T9"/>
                  <a:gd fmla="*/ 129 w 144" name="T10"/>
                  <a:gd fmla="*/ 74 h 1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5" w="144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40" name="组合 39"/>
            <p:cNvGrpSpPr/>
            <p:nvPr/>
          </p:nvGrpSpPr>
          <p:grpSpPr>
            <a:xfrm>
              <a:off x="8892930" y="4039708"/>
              <a:ext cx="2220117" cy="1121812"/>
              <a:chOff x="869805" y="4213596"/>
              <a:chExt cx="2220117" cy="1121812"/>
            </a:xfrm>
          </p:grpSpPr>
          <p:sp>
            <p:nvSpPr>
              <p:cNvPr id="41" name="文本框 40"/>
              <p:cNvSpPr txBox="1"/>
              <p:nvPr/>
            </p:nvSpPr>
            <p:spPr>
              <a:xfrm>
                <a:off x="1382782" y="4213596"/>
                <a:ext cx="1198880" cy="356954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869806" y="4873742"/>
                <a:ext cx="2220117" cy="4867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53" name="组合 52"/>
          <p:cNvGrpSpPr/>
          <p:nvPr/>
        </p:nvGrpSpPr>
        <p:grpSpPr>
          <a:xfrm>
            <a:off x="6207163" y="4456991"/>
            <a:ext cx="2297142" cy="1503481"/>
            <a:chOff x="6131168" y="4007273"/>
            <a:chExt cx="2297142" cy="1584057"/>
          </a:xfrm>
        </p:grpSpPr>
        <p:sp>
          <p:nvSpPr>
            <p:cNvPr id="54" name="矩形 53"/>
            <p:cNvSpPr/>
            <p:nvPr/>
          </p:nvSpPr>
          <p:spPr>
            <a:xfrm>
              <a:off x="6131168" y="4007273"/>
              <a:ext cx="2272108" cy="158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6199983" y="4039708"/>
              <a:ext cx="213517" cy="334050"/>
              <a:chOff x="5157561" y="560292"/>
              <a:chExt cx="393701" cy="61595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59" name="Freeform 26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gdLst>
                  <a:gd fmla="*/ 274 w 274" name="T0"/>
                  <a:gd fmla="*/ 52 h 430" name="T1"/>
                  <a:gd fmla="*/ 222 w 274" name="T2"/>
                  <a:gd fmla="*/ 0 h 430" name="T3"/>
                  <a:gd fmla="*/ 51 w 274" name="T4"/>
                  <a:gd fmla="*/ 0 h 430" name="T5"/>
                  <a:gd fmla="*/ 0 w 274" name="T6"/>
                  <a:gd fmla="*/ 52 h 430" name="T7"/>
                  <a:gd fmla="*/ 0 w 274" name="T8"/>
                  <a:gd fmla="*/ 378 h 430" name="T9"/>
                  <a:gd fmla="*/ 51 w 274" name="T10"/>
                  <a:gd fmla="*/ 430 h 430" name="T11"/>
                  <a:gd fmla="*/ 222 w 274" name="T12"/>
                  <a:gd fmla="*/ 430 h 430" name="T13"/>
                  <a:gd fmla="*/ 274 w 274" name="T14"/>
                  <a:gd fmla="*/ 378 h 430" name="T15"/>
                  <a:gd fmla="*/ 274 w 274" name="T16"/>
                  <a:gd fmla="*/ 52 h 430" name="T17"/>
                  <a:gd fmla="*/ 137 w 274" name="T18"/>
                  <a:gd fmla="*/ 413 h 430" name="T19"/>
                  <a:gd fmla="*/ 120 w 274" name="T20"/>
                  <a:gd fmla="*/ 396 h 430" name="T21"/>
                  <a:gd fmla="*/ 137 w 274" name="T22"/>
                  <a:gd fmla="*/ 379 h 430" name="T23"/>
                  <a:gd fmla="*/ 154 w 274" name="T24"/>
                  <a:gd fmla="*/ 396 h 430" name="T25"/>
                  <a:gd fmla="*/ 137 w 274" name="T26"/>
                  <a:gd fmla="*/ 413 h 430" name="T27"/>
                  <a:gd fmla="*/ 247 w 274" name="T28"/>
                  <a:gd fmla="*/ 362 h 430" name="T29"/>
                  <a:gd fmla="*/ 26 w 274" name="T30"/>
                  <a:gd fmla="*/ 362 h 430" name="T31"/>
                  <a:gd fmla="*/ 26 w 274" name="T32"/>
                  <a:gd fmla="*/ 56 h 430" name="T33"/>
                  <a:gd fmla="*/ 247 w 274" name="T34"/>
                  <a:gd fmla="*/ 56 h 430" name="T35"/>
                  <a:gd fmla="*/ 247 w 274" name="T36"/>
                  <a:gd fmla="*/ 362 h 43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30" w="274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27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gdLst>
                  <a:gd fmla="*/ 274 w 274" name="T0"/>
                  <a:gd fmla="*/ 52 h 430" name="T1"/>
                  <a:gd fmla="*/ 222 w 274" name="T2"/>
                  <a:gd fmla="*/ 0 h 430" name="T3"/>
                  <a:gd fmla="*/ 51 w 274" name="T4"/>
                  <a:gd fmla="*/ 0 h 430" name="T5"/>
                  <a:gd fmla="*/ 0 w 274" name="T6"/>
                  <a:gd fmla="*/ 52 h 430" name="T7"/>
                  <a:gd fmla="*/ 0 w 274" name="T8"/>
                  <a:gd fmla="*/ 378 h 430" name="T9"/>
                  <a:gd fmla="*/ 51 w 274" name="T10"/>
                  <a:gd fmla="*/ 430 h 430" name="T11"/>
                  <a:gd fmla="*/ 222 w 274" name="T12"/>
                  <a:gd fmla="*/ 430 h 430" name="T13"/>
                  <a:gd fmla="*/ 274 w 274" name="T14"/>
                  <a:gd fmla="*/ 378 h 430" name="T15"/>
                  <a:gd fmla="*/ 274 w 274" name="T16"/>
                  <a:gd fmla="*/ 52 h 430" name="T17"/>
                  <a:gd fmla="*/ 137 w 274" name="T18"/>
                  <a:gd fmla="*/ 413 h 430" name="T19"/>
                  <a:gd fmla="*/ 120 w 274" name="T20"/>
                  <a:gd fmla="*/ 396 h 430" name="T21"/>
                  <a:gd fmla="*/ 137 w 274" name="T22"/>
                  <a:gd fmla="*/ 379 h 430" name="T23"/>
                  <a:gd fmla="*/ 154 w 274" name="T24"/>
                  <a:gd fmla="*/ 396 h 430" name="T25"/>
                  <a:gd fmla="*/ 137 w 274" name="T26"/>
                  <a:gd fmla="*/ 413 h 430" name="T27"/>
                  <a:gd fmla="*/ 247 w 274" name="T28"/>
                  <a:gd fmla="*/ 362 h 430" name="T29"/>
                  <a:gd fmla="*/ 26 w 274" name="T30"/>
                  <a:gd fmla="*/ 362 h 430" name="T31"/>
                  <a:gd fmla="*/ 26 w 274" name="T32"/>
                  <a:gd fmla="*/ 56 h 430" name="T33"/>
                  <a:gd fmla="*/ 247 w 274" name="T34"/>
                  <a:gd fmla="*/ 56 h 430" name="T35"/>
                  <a:gd fmla="*/ 247 w 274" name="T36"/>
                  <a:gd fmla="*/ 362 h 43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30" w="274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6" name="组合 55"/>
            <p:cNvGrpSpPr/>
            <p:nvPr/>
          </p:nvGrpSpPr>
          <p:grpSpPr>
            <a:xfrm>
              <a:off x="6208193" y="4039708"/>
              <a:ext cx="2220117" cy="1121812"/>
              <a:chOff x="869805" y="4213596"/>
              <a:chExt cx="2220117" cy="1121812"/>
            </a:xfrm>
          </p:grpSpPr>
          <p:sp>
            <p:nvSpPr>
              <p:cNvPr id="57" name="文本框 56"/>
              <p:cNvSpPr txBox="1"/>
              <p:nvPr/>
            </p:nvSpPr>
            <p:spPr>
              <a:xfrm>
                <a:off x="1382783" y="4213596"/>
                <a:ext cx="1198880" cy="353249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58" name="矩形 57"/>
              <p:cNvSpPr/>
              <p:nvPr/>
            </p:nvSpPr>
            <p:spPr>
              <a:xfrm>
                <a:off x="869806" y="4873742"/>
                <a:ext cx="2220117" cy="4817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</p:spTree>
    <p:extLst>
      <p:ext uri="{BB962C8B-B14F-4D97-AF65-F5344CB8AC3E}">
        <p14:creationId val="4286481182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0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6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8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20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2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3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4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6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8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9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3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4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5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7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8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0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1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5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6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60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1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5" nodeType="after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6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9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3" nodeType="with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4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5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176" name="文本框 175"/>
          <p:cNvSpPr txBox="1"/>
          <p:nvPr/>
        </p:nvSpPr>
        <p:spPr>
          <a:xfrm>
            <a:off x="6418155" y="1713431"/>
            <a:ext cx="2849891" cy="70104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r>
              <a:rPr altLang="en-US" lang="zh-CN" smtClean="0" sz="20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更多精彩</a:t>
            </a:r>
          </a:p>
          <a:p>
            <a:r>
              <a:rPr altLang="en-US" lang="zh-CN" smtClean="0" sz="20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关注木荷设计</a:t>
            </a:r>
          </a:p>
        </p:txBody>
      </p:sp>
      <p:sp>
        <p:nvSpPr>
          <p:cNvPr id="178" name="矩形 177"/>
          <p:cNvSpPr/>
          <p:nvPr/>
        </p:nvSpPr>
        <p:spPr>
          <a:xfrm>
            <a:off x="6418155" y="4959797"/>
            <a:ext cx="471815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zh-CN" sz="24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179" name="文本框 178"/>
          <p:cNvSpPr txBox="1"/>
          <p:nvPr/>
        </p:nvSpPr>
        <p:spPr>
          <a:xfrm>
            <a:off x="6418155" y="4503231"/>
            <a:ext cx="1706880" cy="4572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b="1" lang="zh-CN" smtClean="0" sz="24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180" name="矩形 179"/>
          <p:cNvSpPr/>
          <p:nvPr/>
        </p:nvSpPr>
        <p:spPr>
          <a:xfrm>
            <a:off x="6418155" y="3114525"/>
            <a:ext cx="4718158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ct val="0"/>
              </a:spcAft>
            </a:pPr>
            <a:r>
              <a:rPr altLang="zh-CN" kern="100" lang="zh-CN" sz="2400">
                <a:solidFill>
                  <a:schemeClr val="accent1">
                    <a:lumMod val="75000"/>
                  </a:schemeClr>
                </a:solidFill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945199" y="1851264"/>
            <a:ext cx="5014130" cy="4349541"/>
            <a:chOff x="945199" y="1851264"/>
            <a:chExt cx="5014130" cy="4349541"/>
          </a:xfrm>
        </p:grpSpPr>
        <p:grpSp>
          <p:nvGrpSpPr>
            <p:cNvPr id="7" name="Group 4"/>
            <p:cNvGrpSpPr>
              <a:grpSpLocks noChangeAspect="1"/>
            </p:cNvGrpSpPr>
            <p:nvPr/>
          </p:nvGrpSpPr>
          <p:grpSpPr>
            <a:xfrm>
              <a:off x="945199" y="3046291"/>
              <a:ext cx="891818" cy="891818"/>
              <a:chOff x="1993" y="313"/>
              <a:chExt cx="1846" cy="1846"/>
            </a:xfrm>
          </p:grpSpPr>
          <p:sp>
            <p:nvSpPr>
              <p:cNvPr id="9" name="Oval 5"/>
              <p:cNvSpPr>
                <a:spLocks noChangeArrowheads="1"/>
              </p:cNvSpPr>
              <p:nvPr/>
            </p:nvSpPr>
            <p:spPr bwMode="auto">
              <a:xfrm>
                <a:off x="2017" y="337"/>
                <a:ext cx="1798" cy="1798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" name="Freeform 6"/>
              <p:cNvSpPr>
                <a:spLocks noEditPoints="1"/>
              </p:cNvSpPr>
              <p:nvPr/>
            </p:nvSpPr>
            <p:spPr bwMode="auto">
              <a:xfrm>
                <a:off x="1993" y="313"/>
                <a:ext cx="1846" cy="1846"/>
              </a:xfrm>
              <a:custGeom>
                <a:gdLst>
                  <a:gd fmla="*/ 780 w 1560" name="T0"/>
                  <a:gd fmla="*/ 1560 h 1560" name="T1"/>
                  <a:gd fmla="*/ 0 w 1560" name="T2"/>
                  <a:gd fmla="*/ 780 h 1560" name="T3"/>
                  <a:gd fmla="*/ 780 w 1560" name="T4"/>
                  <a:gd fmla="*/ 0 h 1560" name="T5"/>
                  <a:gd fmla="*/ 1560 w 1560" name="T6"/>
                  <a:gd fmla="*/ 780 h 1560" name="T7"/>
                  <a:gd fmla="*/ 780 w 1560" name="T8"/>
                  <a:gd fmla="*/ 1560 h 1560" name="T9"/>
                  <a:gd fmla="*/ 780 w 1560" name="T10"/>
                  <a:gd fmla="*/ 40 h 1560" name="T11"/>
                  <a:gd fmla="*/ 40 w 1560" name="T12"/>
                  <a:gd fmla="*/ 780 h 1560" name="T13"/>
                  <a:gd fmla="*/ 780 w 1560" name="T14"/>
                  <a:gd fmla="*/ 1520 h 1560" name="T15"/>
                  <a:gd fmla="*/ 1520 w 1560" name="T16"/>
                  <a:gd fmla="*/ 780 h 1560" name="T17"/>
                  <a:gd fmla="*/ 780 w 1560" name="T18"/>
                  <a:gd fmla="*/ 40 h 15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60" w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" name="Freeform 7"/>
              <p:cNvSpPr/>
              <p:nvPr/>
            </p:nvSpPr>
            <p:spPr bwMode="auto">
              <a:xfrm>
                <a:off x="2467" y="681"/>
                <a:ext cx="899" cy="1109"/>
              </a:xfrm>
              <a:custGeom>
                <a:gdLst>
                  <a:gd fmla="*/ 630 w 899" name="T0"/>
                  <a:gd fmla="*/ 0 h 1109" name="T1"/>
                  <a:gd fmla="*/ 0 w 899" name="T2"/>
                  <a:gd fmla="*/ 0 h 1109" name="T3"/>
                  <a:gd fmla="*/ 0 w 899" name="T4"/>
                  <a:gd fmla="*/ 1109 h 1109" name="T5"/>
                  <a:gd fmla="*/ 899 w 899" name="T6"/>
                  <a:gd fmla="*/ 1109 h 1109" name="T7"/>
                  <a:gd fmla="*/ 899 w 899" name="T8"/>
                  <a:gd fmla="*/ 269 h 1109" name="T9"/>
                  <a:gd fmla="*/ 630 w 899" name="T10"/>
                  <a:gd fmla="*/ 0 h 1109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09" w="899">
                    <a:moveTo>
                      <a:pt x="630" y="0"/>
                    </a:moveTo>
                    <a:lnTo>
                      <a:pt x="0" y="0"/>
                    </a:lnTo>
                    <a:lnTo>
                      <a:pt x="0" y="1109"/>
                    </a:lnTo>
                    <a:lnTo>
                      <a:pt x="899" y="1109"/>
                    </a:lnTo>
                    <a:lnTo>
                      <a:pt x="899" y="269"/>
                    </a:lnTo>
                    <a:lnTo>
                      <a:pt x="630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" name="Freeform 8"/>
              <p:cNvSpPr/>
              <p:nvPr/>
            </p:nvSpPr>
            <p:spPr bwMode="auto">
              <a:xfrm>
                <a:off x="3097" y="681"/>
                <a:ext cx="269" cy="269"/>
              </a:xfrm>
              <a:custGeom>
                <a:gdLst>
                  <a:gd fmla="*/ 0 w 269" name="T0"/>
                  <a:gd fmla="*/ 269 h 269" name="T1"/>
                  <a:gd fmla="*/ 269 w 269" name="T2"/>
                  <a:gd fmla="*/ 269 h 269" name="T3"/>
                  <a:gd fmla="*/ 0 w 269" name="T4"/>
                  <a:gd fmla="*/ 0 h 269" name="T5"/>
                  <a:gd fmla="*/ 0 w 269" name="T6"/>
                  <a:gd fmla="*/ 269 h 269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9" w="269">
                    <a:moveTo>
                      <a:pt x="0" y="269"/>
                    </a:moveTo>
                    <a:lnTo>
                      <a:pt x="269" y="269"/>
                    </a:lnTo>
                    <a:lnTo>
                      <a:pt x="0" y="0"/>
                    </a:lnTo>
                    <a:lnTo>
                      <a:pt x="0" y="269"/>
                    </a:ln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2575" y="783"/>
                <a:ext cx="522" cy="17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2498" y="819"/>
                <a:ext cx="599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2498" y="855"/>
                <a:ext cx="208" cy="18"/>
              </a:xfrm>
              <a:prstGeom prst="rect">
                <a:avLst/>
              </a:prstGeom>
              <a:solidFill>
                <a:srgbClr val="CCAA9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2495" y="101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2495" y="1106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2495" y="120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2495" y="1295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2495" y="1390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2495" y="148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2495" y="1579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2495" y="1674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2495" y="1761"/>
                <a:ext cx="843" cy="6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324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3331" y="923"/>
                <a:ext cx="7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3150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3056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961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866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772" y="923"/>
                <a:ext cx="5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677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582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495" y="923"/>
                <a:ext cx="6" cy="844"/>
              </a:xfrm>
              <a:prstGeom prst="rect">
                <a:avLst/>
              </a:pr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6" name="Freeform 32"/>
              <p:cNvSpPr/>
              <p:nvPr/>
            </p:nvSpPr>
            <p:spPr bwMode="auto">
              <a:xfrm>
                <a:off x="2575" y="1004"/>
                <a:ext cx="683" cy="683"/>
              </a:xfrm>
              <a:custGeom>
                <a:gdLst>
                  <a:gd fmla="*/ 8 w 577" name="T0"/>
                  <a:gd fmla="*/ 577 h 577" name="T1"/>
                  <a:gd fmla="*/ 6 w 577" name="T2"/>
                  <a:gd fmla="*/ 576 h 577" name="T3"/>
                  <a:gd fmla="*/ 1 w 577" name="T4"/>
                  <a:gd fmla="*/ 567 h 577" name="T5"/>
                  <a:gd fmla="*/ 81 w 577" name="T6"/>
                  <a:gd fmla="*/ 247 h 577" name="T7"/>
                  <a:gd fmla="*/ 88 w 577" name="T8"/>
                  <a:gd fmla="*/ 241 h 577" name="T9"/>
                  <a:gd fmla="*/ 96 w 577" name="T10"/>
                  <a:gd fmla="*/ 246 h 577" name="T11"/>
                  <a:gd fmla="*/ 166 w 577" name="T12"/>
                  <a:gd fmla="*/ 459 h 577" name="T13"/>
                  <a:gd fmla="*/ 241 w 577" name="T14"/>
                  <a:gd fmla="*/ 87 h 577" name="T15"/>
                  <a:gd fmla="*/ 248 w 577" name="T16"/>
                  <a:gd fmla="*/ 81 h 577" name="T17"/>
                  <a:gd fmla="*/ 256 w 577" name="T18"/>
                  <a:gd fmla="*/ 86 h 577" name="T19"/>
                  <a:gd fmla="*/ 329 w 577" name="T20"/>
                  <a:gd fmla="*/ 381 h 577" name="T21"/>
                  <a:gd fmla="*/ 401 w 577" name="T22"/>
                  <a:gd fmla="*/ 166 h 577" name="T23"/>
                  <a:gd fmla="*/ 408 w 577" name="T24"/>
                  <a:gd fmla="*/ 161 h 577" name="T25"/>
                  <a:gd fmla="*/ 415 w 577" name="T26"/>
                  <a:gd fmla="*/ 165 h 577" name="T27"/>
                  <a:gd fmla="*/ 486 w 577" name="T28"/>
                  <a:gd fmla="*/ 306 h 577" name="T29"/>
                  <a:gd fmla="*/ 561 w 577" name="T30"/>
                  <a:gd fmla="*/ 6 h 577" name="T31"/>
                  <a:gd fmla="*/ 570 w 577" name="T32"/>
                  <a:gd fmla="*/ 1 h 577" name="T33"/>
                  <a:gd fmla="*/ 576 w 577" name="T34"/>
                  <a:gd fmla="*/ 10 h 577" name="T35"/>
                  <a:gd fmla="*/ 496 w 577" name="T36"/>
                  <a:gd fmla="*/ 330 h 577" name="T37"/>
                  <a:gd fmla="*/ 489 w 577" name="T38"/>
                  <a:gd fmla="*/ 336 h 577" name="T39"/>
                  <a:gd fmla="*/ 482 w 577" name="T40"/>
                  <a:gd fmla="*/ 332 h 577" name="T41"/>
                  <a:gd fmla="*/ 410 w 577" name="T42"/>
                  <a:gd fmla="*/ 189 h 577" name="T43"/>
                  <a:gd fmla="*/ 336 w 577" name="T44"/>
                  <a:gd fmla="*/ 411 h 577" name="T45"/>
                  <a:gd fmla="*/ 328 w 577" name="T46"/>
                  <a:gd fmla="*/ 416 h 577" name="T47"/>
                  <a:gd fmla="*/ 321 w 577" name="T48"/>
                  <a:gd fmla="*/ 411 h 577" name="T49"/>
                  <a:gd fmla="*/ 249 w 577" name="T50"/>
                  <a:gd fmla="*/ 124 h 577" name="T51"/>
                  <a:gd fmla="*/ 176 w 577" name="T52"/>
                  <a:gd fmla="*/ 490 h 577" name="T53"/>
                  <a:gd fmla="*/ 169 w 577" name="T54"/>
                  <a:gd fmla="*/ 496 h 577" name="T55"/>
                  <a:gd fmla="*/ 161 w 577" name="T56"/>
                  <a:gd fmla="*/ 491 h 577" name="T57"/>
                  <a:gd fmla="*/ 89 w 577" name="T58"/>
                  <a:gd fmla="*/ 276 h 577" name="T59"/>
                  <a:gd fmla="*/ 16 w 577" name="T60"/>
                  <a:gd fmla="*/ 571 h 577" name="T61"/>
                  <a:gd fmla="*/ 8 w 577" name="T62"/>
                  <a:gd fmla="*/ 577 h 577" name="T6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b="b" l="0" r="r" t="0"/>
                <a:pathLst>
                  <a:path h="577" w="577">
                    <a:moveTo>
                      <a:pt x="8" y="577"/>
                    </a:moveTo>
                    <a:cubicBezTo>
                      <a:pt x="8" y="577"/>
                      <a:pt x="7" y="576"/>
                      <a:pt x="6" y="576"/>
                    </a:cubicBezTo>
                    <a:cubicBezTo>
                      <a:pt x="2" y="575"/>
                      <a:pt x="0" y="571"/>
                      <a:pt x="1" y="567"/>
                    </a:cubicBezTo>
                    <a:cubicBezTo>
                      <a:pt x="81" y="247"/>
                      <a:pt x="81" y="247"/>
                      <a:pt x="81" y="247"/>
                    </a:cubicBezTo>
                    <a:cubicBezTo>
                      <a:pt x="82" y="243"/>
                      <a:pt x="84" y="241"/>
                      <a:pt x="88" y="241"/>
                    </a:cubicBezTo>
                    <a:cubicBezTo>
                      <a:pt x="91" y="241"/>
                      <a:pt x="94" y="243"/>
                      <a:pt x="96" y="246"/>
                    </a:cubicBezTo>
                    <a:cubicBezTo>
                      <a:pt x="166" y="459"/>
                      <a:pt x="166" y="459"/>
                      <a:pt x="166" y="459"/>
                    </a:cubicBezTo>
                    <a:cubicBezTo>
                      <a:pt x="241" y="87"/>
                      <a:pt x="241" y="87"/>
                      <a:pt x="241" y="87"/>
                    </a:cubicBezTo>
                    <a:cubicBezTo>
                      <a:pt x="241" y="83"/>
                      <a:pt x="245" y="81"/>
                      <a:pt x="248" y="81"/>
                    </a:cubicBezTo>
                    <a:cubicBezTo>
                      <a:pt x="252" y="80"/>
                      <a:pt x="255" y="83"/>
                      <a:pt x="256" y="86"/>
                    </a:cubicBezTo>
                    <a:cubicBezTo>
                      <a:pt x="329" y="381"/>
                      <a:pt x="329" y="381"/>
                      <a:pt x="329" y="381"/>
                    </a:cubicBezTo>
                    <a:cubicBezTo>
                      <a:pt x="401" y="166"/>
                      <a:pt x="401" y="166"/>
                      <a:pt x="401" y="166"/>
                    </a:cubicBezTo>
                    <a:cubicBezTo>
                      <a:pt x="402" y="163"/>
                      <a:pt x="405" y="161"/>
                      <a:pt x="408" y="161"/>
                    </a:cubicBezTo>
                    <a:cubicBezTo>
                      <a:pt x="411" y="160"/>
                      <a:pt x="414" y="162"/>
                      <a:pt x="415" y="165"/>
                    </a:cubicBezTo>
                    <a:cubicBezTo>
                      <a:pt x="486" y="306"/>
                      <a:pt x="486" y="306"/>
                      <a:pt x="486" y="306"/>
                    </a:cubicBezTo>
                    <a:cubicBezTo>
                      <a:pt x="561" y="6"/>
                      <a:pt x="561" y="6"/>
                      <a:pt x="561" y="6"/>
                    </a:cubicBezTo>
                    <a:cubicBezTo>
                      <a:pt x="562" y="2"/>
                      <a:pt x="566" y="0"/>
                      <a:pt x="570" y="1"/>
                    </a:cubicBezTo>
                    <a:cubicBezTo>
                      <a:pt x="575" y="2"/>
                      <a:pt x="577" y="6"/>
                      <a:pt x="576" y="10"/>
                    </a:cubicBezTo>
                    <a:cubicBezTo>
                      <a:pt x="496" y="330"/>
                      <a:pt x="496" y="330"/>
                      <a:pt x="496" y="330"/>
                    </a:cubicBezTo>
                    <a:cubicBezTo>
                      <a:pt x="495" y="334"/>
                      <a:pt x="493" y="336"/>
                      <a:pt x="489" y="336"/>
                    </a:cubicBezTo>
                    <a:cubicBezTo>
                      <a:pt x="486" y="337"/>
                      <a:pt x="483" y="335"/>
                      <a:pt x="482" y="332"/>
                    </a:cubicBezTo>
                    <a:cubicBezTo>
                      <a:pt x="410" y="189"/>
                      <a:pt x="410" y="189"/>
                      <a:pt x="410" y="189"/>
                    </a:cubicBezTo>
                    <a:cubicBezTo>
                      <a:pt x="336" y="411"/>
                      <a:pt x="336" y="411"/>
                      <a:pt x="336" y="411"/>
                    </a:cubicBezTo>
                    <a:cubicBezTo>
                      <a:pt x="335" y="414"/>
                      <a:pt x="331" y="416"/>
                      <a:pt x="328" y="416"/>
                    </a:cubicBezTo>
                    <a:cubicBezTo>
                      <a:pt x="325" y="416"/>
                      <a:pt x="322" y="414"/>
                      <a:pt x="321" y="411"/>
                    </a:cubicBezTo>
                    <a:cubicBezTo>
                      <a:pt x="249" y="124"/>
                      <a:pt x="249" y="124"/>
                      <a:pt x="249" y="124"/>
                    </a:cubicBezTo>
                    <a:cubicBezTo>
                      <a:pt x="176" y="490"/>
                      <a:pt x="176" y="490"/>
                      <a:pt x="176" y="490"/>
                    </a:cubicBezTo>
                    <a:cubicBezTo>
                      <a:pt x="175" y="494"/>
                      <a:pt x="172" y="496"/>
                      <a:pt x="169" y="496"/>
                    </a:cubicBezTo>
                    <a:cubicBezTo>
                      <a:pt x="165" y="497"/>
                      <a:pt x="162" y="494"/>
                      <a:pt x="161" y="491"/>
                    </a:cubicBezTo>
                    <a:cubicBezTo>
                      <a:pt x="89" y="276"/>
                      <a:pt x="89" y="276"/>
                      <a:pt x="89" y="276"/>
                    </a:cubicBezTo>
                    <a:cubicBezTo>
                      <a:pt x="16" y="571"/>
                      <a:pt x="16" y="571"/>
                      <a:pt x="16" y="571"/>
                    </a:cubicBezTo>
                    <a:cubicBezTo>
                      <a:pt x="15" y="574"/>
                      <a:pt x="12" y="577"/>
                      <a:pt x="8" y="577"/>
                    </a:cubicBezTo>
                    <a:close/>
                  </a:path>
                </a:pathLst>
              </a:cu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7" name="Oval 33"/>
              <p:cNvSpPr>
                <a:spLocks noChangeArrowheads="1"/>
              </p:cNvSpPr>
              <p:nvPr/>
            </p:nvSpPr>
            <p:spPr bwMode="auto">
              <a:xfrm>
                <a:off x="2551" y="1643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8" name="Oval 34"/>
              <p:cNvSpPr>
                <a:spLocks noChangeArrowheads="1"/>
              </p:cNvSpPr>
              <p:nvPr/>
            </p:nvSpPr>
            <p:spPr bwMode="auto">
              <a:xfrm>
                <a:off x="2569" y="1662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9" name="Oval 35"/>
              <p:cNvSpPr>
                <a:spLocks noChangeArrowheads="1"/>
              </p:cNvSpPr>
              <p:nvPr/>
            </p:nvSpPr>
            <p:spPr bwMode="auto">
              <a:xfrm>
                <a:off x="2741" y="1548"/>
                <a:ext cx="67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0" name="Oval 36"/>
              <p:cNvSpPr>
                <a:spLocks noChangeArrowheads="1"/>
              </p:cNvSpPr>
              <p:nvPr/>
            </p:nvSpPr>
            <p:spPr bwMode="auto">
              <a:xfrm>
                <a:off x="2759" y="1567"/>
                <a:ext cx="30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1" name="Oval 37"/>
              <p:cNvSpPr>
                <a:spLocks noChangeArrowheads="1"/>
              </p:cNvSpPr>
              <p:nvPr/>
            </p:nvSpPr>
            <p:spPr bwMode="auto">
              <a:xfrm>
                <a:off x="2646" y="1264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2" name="Oval 38"/>
              <p:cNvSpPr>
                <a:spLocks noChangeArrowheads="1"/>
              </p:cNvSpPr>
              <p:nvPr/>
            </p:nvSpPr>
            <p:spPr bwMode="auto">
              <a:xfrm>
                <a:off x="2664" y="128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3" name="Oval 39"/>
              <p:cNvSpPr>
                <a:spLocks noChangeArrowheads="1"/>
              </p:cNvSpPr>
              <p:nvPr/>
            </p:nvSpPr>
            <p:spPr bwMode="auto">
              <a:xfrm>
                <a:off x="2835" y="1075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4" name="Oval 40"/>
              <p:cNvSpPr>
                <a:spLocks noChangeArrowheads="1"/>
              </p:cNvSpPr>
              <p:nvPr/>
            </p:nvSpPr>
            <p:spPr bwMode="auto">
              <a:xfrm>
                <a:off x="2853" y="1093"/>
                <a:ext cx="31" cy="30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5" name="Oval 41"/>
              <p:cNvSpPr>
                <a:spLocks noChangeArrowheads="1"/>
              </p:cNvSpPr>
              <p:nvPr/>
            </p:nvSpPr>
            <p:spPr bwMode="auto">
              <a:xfrm>
                <a:off x="2930" y="1454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2948" y="1473"/>
                <a:ext cx="31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7" name="Oval 43"/>
              <p:cNvSpPr>
                <a:spLocks noChangeArrowheads="1"/>
              </p:cNvSpPr>
              <p:nvPr/>
            </p:nvSpPr>
            <p:spPr bwMode="auto">
              <a:xfrm>
                <a:off x="3025" y="1170"/>
                <a:ext cx="67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8" name="Oval 44"/>
              <p:cNvSpPr>
                <a:spLocks noChangeArrowheads="1"/>
              </p:cNvSpPr>
              <p:nvPr/>
            </p:nvSpPr>
            <p:spPr bwMode="auto">
              <a:xfrm>
                <a:off x="3044" y="1189"/>
                <a:ext cx="29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49" name="Oval 45"/>
              <p:cNvSpPr>
                <a:spLocks noChangeArrowheads="1"/>
              </p:cNvSpPr>
              <p:nvPr/>
            </p:nvSpPr>
            <p:spPr bwMode="auto">
              <a:xfrm>
                <a:off x="3119" y="1359"/>
                <a:ext cx="68" cy="67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0" name="Oval 46"/>
              <p:cNvSpPr>
                <a:spLocks noChangeArrowheads="1"/>
              </p:cNvSpPr>
              <p:nvPr/>
            </p:nvSpPr>
            <p:spPr bwMode="auto">
              <a:xfrm>
                <a:off x="3138" y="1378"/>
                <a:ext cx="30" cy="29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1" name="Oval 47"/>
              <p:cNvSpPr>
                <a:spLocks noChangeArrowheads="1"/>
              </p:cNvSpPr>
              <p:nvPr/>
            </p:nvSpPr>
            <p:spPr bwMode="auto">
              <a:xfrm>
                <a:off x="3214" y="980"/>
                <a:ext cx="68" cy="68"/>
              </a:xfrm>
              <a:prstGeom prst="ellipse">
                <a:avLst/>
              </a:prstGeom>
              <a:solidFill>
                <a:srgbClr val="61616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2" name="Oval 48"/>
              <p:cNvSpPr>
                <a:spLocks noChangeArrowheads="1"/>
              </p:cNvSpPr>
              <p:nvPr/>
            </p:nvSpPr>
            <p:spPr bwMode="auto">
              <a:xfrm>
                <a:off x="3233" y="998"/>
                <a:ext cx="31" cy="31"/>
              </a:xfrm>
              <a:prstGeom prst="ellipse">
                <a:avLst/>
              </a:pr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54" name="Group 51"/>
            <p:cNvGrpSpPr>
              <a:grpSpLocks noChangeAspect="1"/>
            </p:cNvGrpSpPr>
            <p:nvPr/>
          </p:nvGrpSpPr>
          <p:grpSpPr>
            <a:xfrm>
              <a:off x="4835394" y="2179435"/>
              <a:ext cx="955816" cy="955816"/>
              <a:chOff x="1994" y="315"/>
              <a:chExt cx="1752" cy="1752"/>
            </a:xfrm>
          </p:grpSpPr>
          <p:sp>
            <p:nvSpPr>
              <p:cNvPr id="56" name="Oval 52"/>
              <p:cNvSpPr>
                <a:spLocks noChangeArrowheads="1"/>
              </p:cNvSpPr>
              <p:nvPr/>
            </p:nvSpPr>
            <p:spPr bwMode="auto">
              <a:xfrm>
                <a:off x="2017" y="338"/>
                <a:ext cx="1707" cy="170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7" name="Freeform 53"/>
              <p:cNvSpPr>
                <a:spLocks noEditPoints="1"/>
              </p:cNvSpPr>
              <p:nvPr/>
            </p:nvSpPr>
            <p:spPr bwMode="auto">
              <a:xfrm>
                <a:off x="1994" y="315"/>
                <a:ext cx="1752" cy="1752"/>
              </a:xfrm>
              <a:custGeom>
                <a:gdLst>
                  <a:gd fmla="*/ 780 w 1560" name="T0"/>
                  <a:gd fmla="*/ 1560 h 1560" name="T1"/>
                  <a:gd fmla="*/ 0 w 1560" name="T2"/>
                  <a:gd fmla="*/ 780 h 1560" name="T3"/>
                  <a:gd fmla="*/ 780 w 1560" name="T4"/>
                  <a:gd fmla="*/ 0 h 1560" name="T5"/>
                  <a:gd fmla="*/ 1560 w 1560" name="T6"/>
                  <a:gd fmla="*/ 780 h 1560" name="T7"/>
                  <a:gd fmla="*/ 780 w 1560" name="T8"/>
                  <a:gd fmla="*/ 1560 h 1560" name="T9"/>
                  <a:gd fmla="*/ 780 w 1560" name="T10"/>
                  <a:gd fmla="*/ 40 h 1560" name="T11"/>
                  <a:gd fmla="*/ 40 w 1560" name="T12"/>
                  <a:gd fmla="*/ 780 h 1560" name="T13"/>
                  <a:gd fmla="*/ 780 w 1560" name="T14"/>
                  <a:gd fmla="*/ 1520 h 1560" name="T15"/>
                  <a:gd fmla="*/ 1520 w 1560" name="T16"/>
                  <a:gd fmla="*/ 780 h 1560" name="T17"/>
                  <a:gd fmla="*/ 780 w 1560" name="T18"/>
                  <a:gd fmla="*/ 40 h 15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60" w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8" name="Freeform 54"/>
              <p:cNvSpPr/>
              <p:nvPr/>
            </p:nvSpPr>
            <p:spPr bwMode="auto">
              <a:xfrm>
                <a:off x="2657" y="1498"/>
                <a:ext cx="440" cy="312"/>
              </a:xfrm>
              <a:custGeom>
                <a:gdLst>
                  <a:gd fmla="*/ 389 w 392" name="T0"/>
                  <a:gd fmla="*/ 168 h 278" name="T1"/>
                  <a:gd fmla="*/ 389 w 392" name="T2"/>
                  <a:gd fmla="*/ 168 h 278" name="T3"/>
                  <a:gd fmla="*/ 355 w 392" name="T4"/>
                  <a:gd fmla="*/ 141 h 278" name="T5"/>
                  <a:gd fmla="*/ 347 w 392" name="T6"/>
                  <a:gd fmla="*/ 142 h 278" name="T7"/>
                  <a:gd fmla="*/ 347 w 392" name="T8"/>
                  <a:gd fmla="*/ 108 h 278" name="T9"/>
                  <a:gd fmla="*/ 363 w 392" name="T10"/>
                  <a:gd fmla="*/ 106 h 278" name="T11"/>
                  <a:gd fmla="*/ 390 w 392" name="T12"/>
                  <a:gd fmla="*/ 72 h 278" name="T13"/>
                  <a:gd fmla="*/ 389 w 392" name="T14"/>
                  <a:gd fmla="*/ 69 h 278" name="T15"/>
                  <a:gd fmla="*/ 389 w 392" name="T16"/>
                  <a:gd fmla="*/ 69 h 278" name="T17"/>
                  <a:gd fmla="*/ 389 w 392" name="T18"/>
                  <a:gd fmla="*/ 68 h 278" name="T19"/>
                  <a:gd fmla="*/ 355 w 392" name="T20"/>
                  <a:gd fmla="*/ 41 h 278" name="T21"/>
                  <a:gd fmla="*/ 346 w 392" name="T22"/>
                  <a:gd fmla="*/ 42 h 278" name="T23"/>
                  <a:gd fmla="*/ 298 w 392" name="T24"/>
                  <a:gd fmla="*/ 0 h 278" name="T25"/>
                  <a:gd fmla="*/ 94 w 392" name="T26"/>
                  <a:gd fmla="*/ 0 h 278" name="T27"/>
                  <a:gd fmla="*/ 45 w 392" name="T28"/>
                  <a:gd fmla="*/ 46 h 278" name="T29"/>
                  <a:gd fmla="*/ 45 w 392" name="T30"/>
                  <a:gd fmla="*/ 78 h 278" name="T31"/>
                  <a:gd fmla="*/ 30 w 392" name="T32"/>
                  <a:gd fmla="*/ 80 h 278" name="T33"/>
                  <a:gd fmla="*/ 3 w 392" name="T34"/>
                  <a:gd fmla="*/ 115 h 278" name="T35"/>
                  <a:gd fmla="*/ 3 w 392" name="T36"/>
                  <a:gd fmla="*/ 118 h 278" name="T37"/>
                  <a:gd fmla="*/ 3 w 392" name="T38"/>
                  <a:gd fmla="*/ 119 h 278" name="T39"/>
                  <a:gd fmla="*/ 38 w 392" name="T40"/>
                  <a:gd fmla="*/ 146 h 278" name="T41"/>
                  <a:gd fmla="*/ 45 w 392" name="T42"/>
                  <a:gd fmla="*/ 145 h 278" name="T43"/>
                  <a:gd fmla="*/ 45 w 392" name="T44"/>
                  <a:gd fmla="*/ 179 h 278" name="T45"/>
                  <a:gd fmla="*/ 30 w 392" name="T46"/>
                  <a:gd fmla="*/ 181 h 278" name="T47"/>
                  <a:gd fmla="*/ 3 w 392" name="T48"/>
                  <a:gd fmla="*/ 215 h 278" name="T49"/>
                  <a:gd fmla="*/ 3 w 392" name="T50"/>
                  <a:gd fmla="*/ 217 h 278" name="T51"/>
                  <a:gd fmla="*/ 3 w 392" name="T52"/>
                  <a:gd fmla="*/ 217 h 278" name="T53"/>
                  <a:gd fmla="*/ 3 w 392" name="T54"/>
                  <a:gd fmla="*/ 219 h 278" name="T55"/>
                  <a:gd fmla="*/ 38 w 392" name="T56"/>
                  <a:gd fmla="*/ 246 h 278" name="T57"/>
                  <a:gd fmla="*/ 48 w 392" name="T58"/>
                  <a:gd fmla="*/ 245 h 278" name="T59"/>
                  <a:gd fmla="*/ 94 w 392" name="T60"/>
                  <a:gd fmla="*/ 278 h 278" name="T61"/>
                  <a:gd fmla="*/ 298 w 392" name="T62"/>
                  <a:gd fmla="*/ 278 h 278" name="T63"/>
                  <a:gd fmla="*/ 347 w 392" name="T64"/>
                  <a:gd fmla="*/ 232 h 278" name="T65"/>
                  <a:gd fmla="*/ 347 w 392" name="T66"/>
                  <a:gd fmla="*/ 208 h 278" name="T67"/>
                  <a:gd fmla="*/ 363 w 392" name="T68"/>
                  <a:gd fmla="*/ 206 h 278" name="T69"/>
                  <a:gd fmla="*/ 390 w 392" name="T70"/>
                  <a:gd fmla="*/ 172 h 278" name="T71"/>
                  <a:gd fmla="*/ 389 w 392" name="T72"/>
                  <a:gd fmla="*/ 168 h 27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278" w="392">
                    <a:moveTo>
                      <a:pt x="389" y="168"/>
                    </a:moveTo>
                    <a:cubicBezTo>
                      <a:pt x="389" y="168"/>
                      <a:pt x="389" y="168"/>
                      <a:pt x="389" y="168"/>
                    </a:cubicBezTo>
                    <a:cubicBezTo>
                      <a:pt x="387" y="151"/>
                      <a:pt x="372" y="139"/>
                      <a:pt x="355" y="141"/>
                    </a:cubicBezTo>
                    <a:cubicBezTo>
                      <a:pt x="347" y="142"/>
                      <a:pt x="347" y="142"/>
                      <a:pt x="347" y="142"/>
                    </a:cubicBezTo>
                    <a:cubicBezTo>
                      <a:pt x="347" y="108"/>
                      <a:pt x="347" y="108"/>
                      <a:pt x="347" y="108"/>
                    </a:cubicBezTo>
                    <a:cubicBezTo>
                      <a:pt x="363" y="106"/>
                      <a:pt x="363" y="106"/>
                      <a:pt x="363" y="106"/>
                    </a:cubicBezTo>
                    <a:cubicBezTo>
                      <a:pt x="380" y="104"/>
                      <a:pt x="392" y="89"/>
                      <a:pt x="390" y="72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9"/>
                      <a:pt x="389" y="69"/>
                      <a:pt x="389" y="69"/>
                    </a:cubicBezTo>
                    <a:cubicBezTo>
                      <a:pt x="389" y="68"/>
                      <a:pt x="389" y="68"/>
                      <a:pt x="389" y="68"/>
                    </a:cubicBezTo>
                    <a:cubicBezTo>
                      <a:pt x="387" y="51"/>
                      <a:pt x="372" y="39"/>
                      <a:pt x="355" y="41"/>
                    </a:cubicBezTo>
                    <a:cubicBezTo>
                      <a:pt x="346" y="42"/>
                      <a:pt x="346" y="42"/>
                      <a:pt x="346" y="42"/>
                    </a:cubicBezTo>
                    <a:cubicBezTo>
                      <a:pt x="344" y="18"/>
                      <a:pt x="323" y="0"/>
                      <a:pt x="298" y="0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67" y="0"/>
                      <a:pt x="45" y="21"/>
                      <a:pt x="45" y="46"/>
                    </a:cubicBezTo>
                    <a:cubicBezTo>
                      <a:pt x="45" y="78"/>
                      <a:pt x="45" y="78"/>
                      <a:pt x="45" y="78"/>
                    </a:cubicBezTo>
                    <a:cubicBezTo>
                      <a:pt x="30" y="80"/>
                      <a:pt x="30" y="80"/>
                      <a:pt x="30" y="80"/>
                    </a:cubicBezTo>
                    <a:cubicBezTo>
                      <a:pt x="13" y="82"/>
                      <a:pt x="0" y="98"/>
                      <a:pt x="3" y="115"/>
                    </a:cubicBezTo>
                    <a:cubicBezTo>
                      <a:pt x="3" y="118"/>
                      <a:pt x="3" y="118"/>
                      <a:pt x="3" y="118"/>
                    </a:cubicBezTo>
                    <a:cubicBezTo>
                      <a:pt x="3" y="119"/>
                      <a:pt x="3" y="119"/>
                      <a:pt x="3" y="119"/>
                    </a:cubicBezTo>
                    <a:cubicBezTo>
                      <a:pt x="5" y="136"/>
                      <a:pt x="21" y="148"/>
                      <a:pt x="38" y="146"/>
                    </a:cubicBezTo>
                    <a:cubicBezTo>
                      <a:pt x="45" y="145"/>
                      <a:pt x="45" y="145"/>
                      <a:pt x="45" y="145"/>
                    </a:cubicBezTo>
                    <a:cubicBezTo>
                      <a:pt x="45" y="179"/>
                      <a:pt x="45" y="179"/>
                      <a:pt x="45" y="179"/>
                    </a:cubicBezTo>
                    <a:cubicBezTo>
                      <a:pt x="30" y="181"/>
                      <a:pt x="30" y="181"/>
                      <a:pt x="30" y="181"/>
                    </a:cubicBezTo>
                    <a:cubicBezTo>
                      <a:pt x="13" y="183"/>
                      <a:pt x="0" y="198"/>
                      <a:pt x="3" y="215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7"/>
                      <a:pt x="3" y="217"/>
                      <a:pt x="3" y="217"/>
                    </a:cubicBezTo>
                    <a:cubicBezTo>
                      <a:pt x="3" y="219"/>
                      <a:pt x="3" y="219"/>
                      <a:pt x="3" y="219"/>
                    </a:cubicBezTo>
                    <a:cubicBezTo>
                      <a:pt x="5" y="236"/>
                      <a:pt x="21" y="248"/>
                      <a:pt x="38" y="246"/>
                    </a:cubicBezTo>
                    <a:cubicBezTo>
                      <a:pt x="48" y="245"/>
                      <a:pt x="48" y="245"/>
                      <a:pt x="48" y="245"/>
                    </a:cubicBezTo>
                    <a:cubicBezTo>
                      <a:pt x="54" y="264"/>
                      <a:pt x="72" y="278"/>
                      <a:pt x="94" y="278"/>
                    </a:cubicBezTo>
                    <a:cubicBezTo>
                      <a:pt x="298" y="278"/>
                      <a:pt x="298" y="278"/>
                      <a:pt x="298" y="278"/>
                    </a:cubicBezTo>
                    <a:cubicBezTo>
                      <a:pt x="325" y="278"/>
                      <a:pt x="347" y="258"/>
                      <a:pt x="347" y="232"/>
                    </a:cubicBezTo>
                    <a:cubicBezTo>
                      <a:pt x="347" y="208"/>
                      <a:pt x="347" y="208"/>
                      <a:pt x="347" y="208"/>
                    </a:cubicBezTo>
                    <a:cubicBezTo>
                      <a:pt x="363" y="206"/>
                      <a:pt x="363" y="206"/>
                      <a:pt x="363" y="206"/>
                    </a:cubicBezTo>
                    <a:cubicBezTo>
                      <a:pt x="380" y="204"/>
                      <a:pt x="392" y="189"/>
                      <a:pt x="390" y="172"/>
                    </a:cubicBezTo>
                    <a:lnTo>
                      <a:pt x="389" y="168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59" name="Freeform 55"/>
              <p:cNvSpPr/>
              <p:nvPr/>
            </p:nvSpPr>
            <p:spPr bwMode="auto">
              <a:xfrm>
                <a:off x="2657" y="1654"/>
                <a:ext cx="437" cy="88"/>
              </a:xfrm>
              <a:custGeom>
                <a:gdLst>
                  <a:gd fmla="*/ 355 w 389" name="T0"/>
                  <a:gd fmla="*/ 2 h 78" name="T1"/>
                  <a:gd fmla="*/ 347 w 389" name="T2"/>
                  <a:gd fmla="*/ 3 h 78" name="T3"/>
                  <a:gd fmla="*/ 45 w 389" name="T4"/>
                  <a:gd fmla="*/ 40 h 78" name="T5"/>
                  <a:gd fmla="*/ 30 w 389" name="T6"/>
                  <a:gd fmla="*/ 42 h 78" name="T7"/>
                  <a:gd fmla="*/ 3 w 389" name="T8"/>
                  <a:gd fmla="*/ 76 h 78" name="T9"/>
                  <a:gd fmla="*/ 3 w 389" name="T10"/>
                  <a:gd fmla="*/ 78 h 78" name="T11"/>
                  <a:gd fmla="*/ 45 w 389" name="T12"/>
                  <a:gd fmla="*/ 72 h 78" name="T13"/>
                  <a:gd fmla="*/ 389 w 389" name="T14"/>
                  <a:gd fmla="*/ 29 h 78" name="T15"/>
                  <a:gd fmla="*/ 389 w 389" name="T16"/>
                  <a:gd fmla="*/ 29 h 78" name="T17"/>
                  <a:gd fmla="*/ 355 w 389" name="T18"/>
                  <a:gd fmla="*/ 2 h 7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8" w="389">
                    <a:moveTo>
                      <a:pt x="355" y="2"/>
                    </a:moveTo>
                    <a:cubicBezTo>
                      <a:pt x="347" y="3"/>
                      <a:pt x="347" y="3"/>
                      <a:pt x="347" y="3"/>
                    </a:cubicBezTo>
                    <a:cubicBezTo>
                      <a:pt x="45" y="40"/>
                      <a:pt x="45" y="40"/>
                      <a:pt x="45" y="40"/>
                    </a:cubicBezTo>
                    <a:cubicBezTo>
                      <a:pt x="30" y="42"/>
                      <a:pt x="30" y="42"/>
                      <a:pt x="30" y="42"/>
                    </a:cubicBezTo>
                    <a:cubicBezTo>
                      <a:pt x="13" y="44"/>
                      <a:pt x="0" y="59"/>
                      <a:pt x="3" y="76"/>
                    </a:cubicBezTo>
                    <a:cubicBezTo>
                      <a:pt x="3" y="78"/>
                      <a:pt x="3" y="78"/>
                      <a:pt x="3" y="78"/>
                    </a:cubicBezTo>
                    <a:cubicBezTo>
                      <a:pt x="45" y="72"/>
                      <a:pt x="45" y="72"/>
                      <a:pt x="45" y="72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9" y="29"/>
                      <a:pt x="389" y="29"/>
                      <a:pt x="389" y="29"/>
                    </a:cubicBezTo>
                    <a:cubicBezTo>
                      <a:pt x="387" y="12"/>
                      <a:pt x="372" y="0"/>
                      <a:pt x="355" y="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0" name="Freeform 56"/>
              <p:cNvSpPr/>
              <p:nvPr/>
            </p:nvSpPr>
            <p:spPr bwMode="auto">
              <a:xfrm>
                <a:off x="2657" y="1542"/>
                <a:ext cx="437" cy="88"/>
              </a:xfrm>
              <a:custGeom>
                <a:gdLst>
                  <a:gd fmla="*/ 389 w 389" name="T0"/>
                  <a:gd fmla="*/ 29 h 79" name="T1"/>
                  <a:gd fmla="*/ 355 w 389" name="T2"/>
                  <a:gd fmla="*/ 2 h 79" name="T3"/>
                  <a:gd fmla="*/ 346 w 389" name="T4"/>
                  <a:gd fmla="*/ 3 h 79" name="T5"/>
                  <a:gd fmla="*/ 45 w 389" name="T6"/>
                  <a:gd fmla="*/ 39 h 79" name="T7"/>
                  <a:gd fmla="*/ 30 w 389" name="T8"/>
                  <a:gd fmla="*/ 41 h 79" name="T9"/>
                  <a:gd fmla="*/ 3 w 389" name="T10"/>
                  <a:gd fmla="*/ 76 h 79" name="T11"/>
                  <a:gd fmla="*/ 3 w 389" name="T12"/>
                  <a:gd fmla="*/ 79 h 79" name="T13"/>
                  <a:gd fmla="*/ 347 w 389" name="T14"/>
                  <a:gd fmla="*/ 36 h 79" name="T15"/>
                  <a:gd fmla="*/ 389 w 389" name="T16"/>
                  <a:gd fmla="*/ 30 h 79" name="T17"/>
                  <a:gd fmla="*/ 389 w 389" name="T18"/>
                  <a:gd fmla="*/ 29 h 79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79" w="389">
                    <a:moveTo>
                      <a:pt x="389" y="29"/>
                    </a:moveTo>
                    <a:cubicBezTo>
                      <a:pt x="387" y="12"/>
                      <a:pt x="372" y="0"/>
                      <a:pt x="355" y="2"/>
                    </a:cubicBezTo>
                    <a:cubicBezTo>
                      <a:pt x="346" y="3"/>
                      <a:pt x="346" y="3"/>
                      <a:pt x="346" y="3"/>
                    </a:cubicBezTo>
                    <a:cubicBezTo>
                      <a:pt x="45" y="39"/>
                      <a:pt x="45" y="39"/>
                      <a:pt x="45" y="39"/>
                    </a:cubicBezTo>
                    <a:cubicBezTo>
                      <a:pt x="30" y="41"/>
                      <a:pt x="30" y="41"/>
                      <a:pt x="30" y="41"/>
                    </a:cubicBezTo>
                    <a:cubicBezTo>
                      <a:pt x="13" y="43"/>
                      <a:pt x="0" y="59"/>
                      <a:pt x="3" y="76"/>
                    </a:cubicBezTo>
                    <a:cubicBezTo>
                      <a:pt x="3" y="79"/>
                      <a:pt x="3" y="79"/>
                      <a:pt x="3" y="79"/>
                    </a:cubicBezTo>
                    <a:cubicBezTo>
                      <a:pt x="347" y="36"/>
                      <a:pt x="347" y="36"/>
                      <a:pt x="347" y="36"/>
                    </a:cubicBezTo>
                    <a:cubicBezTo>
                      <a:pt x="389" y="30"/>
                      <a:pt x="389" y="30"/>
                      <a:pt x="389" y="30"/>
                    </a:cubicBezTo>
                    <a:lnTo>
                      <a:pt x="389" y="29"/>
                    </a:ln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1" name="Freeform 57"/>
              <p:cNvSpPr/>
              <p:nvPr/>
            </p:nvSpPr>
            <p:spPr bwMode="auto">
              <a:xfrm>
                <a:off x="2839" y="571"/>
                <a:ext cx="68" cy="162"/>
              </a:xfrm>
              <a:custGeom>
                <a:gdLst>
                  <a:gd fmla="*/ 61 w 61" name="T0"/>
                  <a:gd fmla="*/ 112 h 144" name="T1"/>
                  <a:gd fmla="*/ 31 w 61" name="T2"/>
                  <a:gd fmla="*/ 144 h 144" name="T3"/>
                  <a:gd fmla="*/ 0 w 61" name="T4"/>
                  <a:gd fmla="*/ 112 h 144" name="T5"/>
                  <a:gd fmla="*/ 0 w 61" name="T6"/>
                  <a:gd fmla="*/ 32 h 144" name="T7"/>
                  <a:gd fmla="*/ 31 w 61" name="T8"/>
                  <a:gd fmla="*/ 0 h 144" name="T9"/>
                  <a:gd fmla="*/ 61 w 61" name="T10"/>
                  <a:gd fmla="*/ 32 h 144" name="T11"/>
                  <a:gd fmla="*/ 61 w 61" name="T12"/>
                  <a:gd fmla="*/ 112 h 14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44" w="61">
                    <a:moveTo>
                      <a:pt x="61" y="112"/>
                    </a:moveTo>
                    <a:cubicBezTo>
                      <a:pt x="61" y="129"/>
                      <a:pt x="48" y="144"/>
                      <a:pt x="31" y="144"/>
                    </a:cubicBezTo>
                    <a:cubicBezTo>
                      <a:pt x="14" y="144"/>
                      <a:pt x="0" y="129"/>
                      <a:pt x="0" y="112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0" y="15"/>
                      <a:pt x="14" y="0"/>
                      <a:pt x="31" y="0"/>
                    </a:cubicBezTo>
                    <a:cubicBezTo>
                      <a:pt x="48" y="0"/>
                      <a:pt x="61" y="15"/>
                      <a:pt x="61" y="32"/>
                    </a:cubicBezTo>
                    <a:lnTo>
                      <a:pt x="61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2" name="Freeform 58"/>
              <p:cNvSpPr/>
              <p:nvPr/>
            </p:nvSpPr>
            <p:spPr bwMode="auto">
              <a:xfrm>
                <a:off x="2324" y="1080"/>
                <a:ext cx="162" cy="69"/>
              </a:xfrm>
              <a:custGeom>
                <a:gdLst>
                  <a:gd fmla="*/ 112 w 144" name="T0"/>
                  <a:gd fmla="*/ 0 h 61" name="T1"/>
                  <a:gd fmla="*/ 144 w 144" name="T2"/>
                  <a:gd fmla="*/ 31 h 61" name="T3"/>
                  <a:gd fmla="*/ 112 w 144" name="T4"/>
                  <a:gd fmla="*/ 61 h 61" name="T5"/>
                  <a:gd fmla="*/ 32 w 144" name="T6"/>
                  <a:gd fmla="*/ 61 h 61" name="T7"/>
                  <a:gd fmla="*/ 0 w 144" name="T8"/>
                  <a:gd fmla="*/ 31 h 61" name="T9"/>
                  <a:gd fmla="*/ 32 w 144" name="T10"/>
                  <a:gd fmla="*/ 0 h 61" name="T11"/>
                  <a:gd fmla="*/ 112 w 144" name="T12"/>
                  <a:gd fmla="*/ 0 h 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1" w="144">
                    <a:moveTo>
                      <a:pt x="112" y="0"/>
                    </a:moveTo>
                    <a:cubicBezTo>
                      <a:pt x="129" y="0"/>
                      <a:pt x="144" y="14"/>
                      <a:pt x="144" y="31"/>
                    </a:cubicBezTo>
                    <a:cubicBezTo>
                      <a:pt x="144" y="47"/>
                      <a:pt x="129" y="61"/>
                      <a:pt x="112" y="61"/>
                    </a:cubicBezTo>
                    <a:cubicBezTo>
                      <a:pt x="32" y="61"/>
                      <a:pt x="32" y="61"/>
                      <a:pt x="32" y="61"/>
                    </a:cubicBezTo>
                    <a:cubicBezTo>
                      <a:pt x="15" y="61"/>
                      <a:pt x="0" y="47"/>
                      <a:pt x="0" y="31"/>
                    </a:cubicBezTo>
                    <a:cubicBezTo>
                      <a:pt x="0" y="14"/>
                      <a:pt x="15" y="0"/>
                      <a:pt x="32" y="0"/>
                    </a:cubicBez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3" name="Freeform 59"/>
              <p:cNvSpPr/>
              <p:nvPr/>
            </p:nvSpPr>
            <p:spPr bwMode="auto">
              <a:xfrm>
                <a:off x="2473" y="716"/>
                <a:ext cx="141" cy="141"/>
              </a:xfrm>
              <a:custGeom>
                <a:gdLst>
                  <a:gd fmla="*/ 113 w 126" name="T0"/>
                  <a:gd fmla="*/ 69 h 125" name="T1"/>
                  <a:gd fmla="*/ 114 w 126" name="T2"/>
                  <a:gd fmla="*/ 113 h 125" name="T3"/>
                  <a:gd fmla="*/ 70 w 126" name="T4"/>
                  <a:gd fmla="*/ 112 h 125" name="T5"/>
                  <a:gd fmla="*/ 13 w 126" name="T6"/>
                  <a:gd fmla="*/ 56 h 125" name="T7"/>
                  <a:gd fmla="*/ 12 w 126" name="T8"/>
                  <a:gd fmla="*/ 12 h 125" name="T9"/>
                  <a:gd fmla="*/ 56 w 126" name="T10"/>
                  <a:gd fmla="*/ 13 h 125" name="T11"/>
                  <a:gd fmla="*/ 113 w 126" name="T12"/>
                  <a:gd fmla="*/ 69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125">
                    <a:moveTo>
                      <a:pt x="113" y="69"/>
                    </a:moveTo>
                    <a:cubicBezTo>
                      <a:pt x="125" y="81"/>
                      <a:pt x="126" y="101"/>
                      <a:pt x="114" y="113"/>
                    </a:cubicBezTo>
                    <a:cubicBezTo>
                      <a:pt x="102" y="125"/>
                      <a:pt x="82" y="125"/>
                      <a:pt x="70" y="112"/>
                    </a:cubicBezTo>
                    <a:cubicBezTo>
                      <a:pt x="13" y="56"/>
                      <a:pt x="13" y="56"/>
                      <a:pt x="13" y="56"/>
                    </a:cubicBezTo>
                    <a:cubicBezTo>
                      <a:pt x="1" y="43"/>
                      <a:pt x="0" y="24"/>
                      <a:pt x="12" y="12"/>
                    </a:cubicBezTo>
                    <a:cubicBezTo>
                      <a:pt x="24" y="0"/>
                      <a:pt x="44" y="0"/>
                      <a:pt x="56" y="13"/>
                    </a:cubicBezTo>
                    <a:lnTo>
                      <a:pt x="113" y="69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4" name="Freeform 60"/>
              <p:cNvSpPr/>
              <p:nvPr/>
            </p:nvSpPr>
            <p:spPr bwMode="auto">
              <a:xfrm>
                <a:off x="3131" y="721"/>
                <a:ext cx="140" cy="140"/>
              </a:xfrm>
              <a:custGeom>
                <a:gdLst>
                  <a:gd fmla="*/ 56 w 125" name="T0"/>
                  <a:gd fmla="*/ 112 h 125" name="T1"/>
                  <a:gd fmla="*/ 12 w 125" name="T2"/>
                  <a:gd fmla="*/ 113 h 125" name="T3"/>
                  <a:gd fmla="*/ 13 w 125" name="T4"/>
                  <a:gd fmla="*/ 69 h 125" name="T5"/>
                  <a:gd fmla="*/ 69 w 125" name="T6"/>
                  <a:gd fmla="*/ 12 h 125" name="T7"/>
                  <a:gd fmla="*/ 114 w 125" name="T8"/>
                  <a:gd fmla="*/ 12 h 125" name="T9"/>
                  <a:gd fmla="*/ 113 w 125" name="T10"/>
                  <a:gd fmla="*/ 56 h 125" name="T11"/>
                  <a:gd fmla="*/ 56 w 125" name="T12"/>
                  <a:gd fmla="*/ 112 h 12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5" w="125">
                    <a:moveTo>
                      <a:pt x="56" y="112"/>
                    </a:moveTo>
                    <a:cubicBezTo>
                      <a:pt x="44" y="124"/>
                      <a:pt x="24" y="125"/>
                      <a:pt x="12" y="113"/>
                    </a:cubicBezTo>
                    <a:cubicBezTo>
                      <a:pt x="0" y="101"/>
                      <a:pt x="1" y="81"/>
                      <a:pt x="13" y="69"/>
                    </a:cubicBezTo>
                    <a:cubicBezTo>
                      <a:pt x="69" y="12"/>
                      <a:pt x="69" y="12"/>
                      <a:pt x="69" y="12"/>
                    </a:cubicBezTo>
                    <a:cubicBezTo>
                      <a:pt x="82" y="0"/>
                      <a:pt x="102" y="0"/>
                      <a:pt x="114" y="12"/>
                    </a:cubicBezTo>
                    <a:cubicBezTo>
                      <a:pt x="125" y="23"/>
                      <a:pt x="125" y="43"/>
                      <a:pt x="113" y="56"/>
                    </a:cubicBezTo>
                    <a:lnTo>
                      <a:pt x="56" y="112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5" name="Freeform 61"/>
              <p:cNvSpPr/>
              <p:nvPr/>
            </p:nvSpPr>
            <p:spPr bwMode="auto">
              <a:xfrm>
                <a:off x="3255" y="1086"/>
                <a:ext cx="161" cy="68"/>
              </a:xfrm>
              <a:custGeom>
                <a:gdLst>
                  <a:gd fmla="*/ 31 w 143" name="T0"/>
                  <a:gd fmla="*/ 61 h 61" name="T1"/>
                  <a:gd fmla="*/ 0 w 143" name="T2"/>
                  <a:gd fmla="*/ 31 h 61" name="T3"/>
                  <a:gd fmla="*/ 31 w 143" name="T4"/>
                  <a:gd fmla="*/ 0 h 61" name="T5"/>
                  <a:gd fmla="*/ 111 w 143" name="T6"/>
                  <a:gd fmla="*/ 0 h 61" name="T7"/>
                  <a:gd fmla="*/ 143 w 143" name="T8"/>
                  <a:gd fmla="*/ 31 h 61" name="T9"/>
                  <a:gd fmla="*/ 111 w 143" name="T10"/>
                  <a:gd fmla="*/ 61 h 61" name="T11"/>
                  <a:gd fmla="*/ 31 w 143" name="T12"/>
                  <a:gd fmla="*/ 61 h 61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61" w="143">
                    <a:moveTo>
                      <a:pt x="31" y="61"/>
                    </a:moveTo>
                    <a:cubicBezTo>
                      <a:pt x="14" y="61"/>
                      <a:pt x="0" y="48"/>
                      <a:pt x="0" y="31"/>
                    </a:cubicBezTo>
                    <a:cubicBezTo>
                      <a:pt x="0" y="14"/>
                      <a:pt x="14" y="0"/>
                      <a:pt x="31" y="0"/>
                    </a:cubicBezTo>
                    <a:cubicBezTo>
                      <a:pt x="111" y="0"/>
                      <a:pt x="111" y="0"/>
                      <a:pt x="111" y="0"/>
                    </a:cubicBezTo>
                    <a:cubicBezTo>
                      <a:pt x="129" y="0"/>
                      <a:pt x="143" y="14"/>
                      <a:pt x="143" y="31"/>
                    </a:cubicBezTo>
                    <a:cubicBezTo>
                      <a:pt x="143" y="48"/>
                      <a:pt x="129" y="61"/>
                      <a:pt x="111" y="61"/>
                    </a:cubicBezTo>
                    <a:lnTo>
                      <a:pt x="31" y="61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6" name="Freeform 62"/>
              <p:cNvSpPr/>
              <p:nvPr/>
            </p:nvSpPr>
            <p:spPr bwMode="auto">
              <a:xfrm>
                <a:off x="2570" y="782"/>
                <a:ext cx="613" cy="728"/>
              </a:xfrm>
              <a:custGeom>
                <a:gdLst>
                  <a:gd fmla="*/ 273 w 546" name="T0"/>
                  <a:gd fmla="*/ 0 h 648" name="T1"/>
                  <a:gd fmla="*/ 0 w 546" name="T2"/>
                  <a:gd fmla="*/ 272 h 648" name="T3"/>
                  <a:gd fmla="*/ 107 w 546" name="T4"/>
                  <a:gd fmla="*/ 521 h 648" name="T5"/>
                  <a:gd fmla="*/ 141 w 546" name="T6"/>
                  <a:gd fmla="*/ 648 h 648" name="T7"/>
                  <a:gd fmla="*/ 171 w 546" name="T8"/>
                  <a:gd fmla="*/ 637 h 648" name="T9"/>
                  <a:gd fmla="*/ 375 w 546" name="T10"/>
                  <a:gd fmla="*/ 637 h 648" name="T11"/>
                  <a:gd fmla="*/ 405 w 546" name="T12"/>
                  <a:gd fmla="*/ 648 h 648" name="T13"/>
                  <a:gd fmla="*/ 439 w 546" name="T14"/>
                  <a:gd fmla="*/ 521 h 648" name="T15"/>
                  <a:gd fmla="*/ 546 w 546" name="T16"/>
                  <a:gd fmla="*/ 272 h 648" name="T17"/>
                  <a:gd fmla="*/ 273 w 546" name="T18"/>
                  <a:gd fmla="*/ 0 h 648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48" w="546">
                    <a:moveTo>
                      <a:pt x="273" y="0"/>
                    </a:moveTo>
                    <a:cubicBezTo>
                      <a:pt x="122" y="0"/>
                      <a:pt x="0" y="122"/>
                      <a:pt x="0" y="272"/>
                    </a:cubicBezTo>
                    <a:cubicBezTo>
                      <a:pt x="0" y="363"/>
                      <a:pt x="58" y="460"/>
                      <a:pt x="107" y="521"/>
                    </a:cubicBezTo>
                    <a:cubicBezTo>
                      <a:pt x="148" y="574"/>
                      <a:pt x="137" y="617"/>
                      <a:pt x="141" y="648"/>
                    </a:cubicBezTo>
                    <a:cubicBezTo>
                      <a:pt x="150" y="641"/>
                      <a:pt x="160" y="637"/>
                      <a:pt x="171" y="637"/>
                    </a:cubicBezTo>
                    <a:cubicBezTo>
                      <a:pt x="375" y="637"/>
                      <a:pt x="375" y="637"/>
                      <a:pt x="375" y="637"/>
                    </a:cubicBezTo>
                    <a:cubicBezTo>
                      <a:pt x="387" y="637"/>
                      <a:pt x="396" y="641"/>
                      <a:pt x="405" y="648"/>
                    </a:cubicBezTo>
                    <a:cubicBezTo>
                      <a:pt x="409" y="617"/>
                      <a:pt x="398" y="574"/>
                      <a:pt x="439" y="521"/>
                    </a:cubicBezTo>
                    <a:cubicBezTo>
                      <a:pt x="488" y="460"/>
                      <a:pt x="546" y="363"/>
                      <a:pt x="546" y="272"/>
                    </a:cubicBezTo>
                    <a:cubicBezTo>
                      <a:pt x="546" y="122"/>
                      <a:pt x="424" y="0"/>
                      <a:pt x="273" y="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7" name="Freeform 63"/>
              <p:cNvSpPr/>
              <p:nvPr/>
            </p:nvSpPr>
            <p:spPr bwMode="auto">
              <a:xfrm>
                <a:off x="2589" y="802"/>
                <a:ext cx="575" cy="698"/>
              </a:xfrm>
              <a:custGeom>
                <a:gdLst>
                  <a:gd fmla="*/ 140 w 512" name="T0"/>
                  <a:gd fmla="*/ 622 h 622" name="T1"/>
                  <a:gd fmla="*/ 154 w 512" name="T2"/>
                  <a:gd fmla="*/ 620 h 622" name="T3"/>
                  <a:gd fmla="*/ 358 w 512" name="T4"/>
                  <a:gd fmla="*/ 620 h 622" name="T5"/>
                  <a:gd fmla="*/ 372 w 512" name="T6"/>
                  <a:gd fmla="*/ 622 h 622" name="T7"/>
                  <a:gd fmla="*/ 409 w 512" name="T8"/>
                  <a:gd fmla="*/ 494 h 622" name="T9"/>
                  <a:gd fmla="*/ 512 w 512" name="T10"/>
                  <a:gd fmla="*/ 255 h 622" name="T11"/>
                  <a:gd fmla="*/ 256 w 512" name="T12"/>
                  <a:gd fmla="*/ 0 h 622" name="T13"/>
                  <a:gd fmla="*/ 0 w 512" name="T14"/>
                  <a:gd fmla="*/ 255 h 622" name="T15"/>
                  <a:gd fmla="*/ 103 w 512" name="T16"/>
                  <a:gd fmla="*/ 494 h 622" name="T17"/>
                  <a:gd fmla="*/ 140 w 512" name="T18"/>
                  <a:gd fmla="*/ 622 h 622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22" w="512">
                    <a:moveTo>
                      <a:pt x="140" y="622"/>
                    </a:moveTo>
                    <a:cubicBezTo>
                      <a:pt x="145" y="621"/>
                      <a:pt x="149" y="620"/>
                      <a:pt x="154" y="620"/>
                    </a:cubicBezTo>
                    <a:cubicBezTo>
                      <a:pt x="358" y="620"/>
                      <a:pt x="358" y="620"/>
                      <a:pt x="358" y="620"/>
                    </a:cubicBezTo>
                    <a:cubicBezTo>
                      <a:pt x="363" y="620"/>
                      <a:pt x="368" y="621"/>
                      <a:pt x="372" y="622"/>
                    </a:cubicBezTo>
                    <a:cubicBezTo>
                      <a:pt x="372" y="576"/>
                      <a:pt x="376" y="536"/>
                      <a:pt x="409" y="494"/>
                    </a:cubicBezTo>
                    <a:cubicBezTo>
                      <a:pt x="440" y="455"/>
                      <a:pt x="512" y="354"/>
                      <a:pt x="512" y="255"/>
                    </a:cubicBezTo>
                    <a:cubicBezTo>
                      <a:pt x="512" y="114"/>
                      <a:pt x="397" y="0"/>
                      <a:pt x="256" y="0"/>
                    </a:cubicBezTo>
                    <a:cubicBezTo>
                      <a:pt x="115" y="0"/>
                      <a:pt x="0" y="114"/>
                      <a:pt x="0" y="255"/>
                    </a:cubicBezTo>
                    <a:cubicBezTo>
                      <a:pt x="0" y="354"/>
                      <a:pt x="72" y="455"/>
                      <a:pt x="103" y="494"/>
                    </a:cubicBezTo>
                    <a:cubicBezTo>
                      <a:pt x="136" y="536"/>
                      <a:pt x="142" y="575"/>
                      <a:pt x="140" y="622"/>
                    </a:cubicBez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8" name="Freeform 64"/>
              <p:cNvSpPr/>
              <p:nvPr/>
            </p:nvSpPr>
            <p:spPr bwMode="auto">
              <a:xfrm>
                <a:off x="2757" y="942"/>
                <a:ext cx="227" cy="387"/>
              </a:xfrm>
              <a:custGeom>
                <a:gdLst>
                  <a:gd fmla="*/ 101 w 202" name="T0"/>
                  <a:gd fmla="*/ 345 h 345" name="T1"/>
                  <a:gd fmla="*/ 0 w 202" name="T2"/>
                  <a:gd fmla="*/ 244 h 345" name="T3"/>
                  <a:gd fmla="*/ 59 w 202" name="T4"/>
                  <a:gd fmla="*/ 244 h 345" name="T5"/>
                  <a:gd fmla="*/ 101 w 202" name="T6"/>
                  <a:gd fmla="*/ 286 h 345" name="T7"/>
                  <a:gd fmla="*/ 143 w 202" name="T8"/>
                  <a:gd fmla="*/ 244 h 345" name="T9"/>
                  <a:gd fmla="*/ 97 w 202" name="T10"/>
                  <a:gd fmla="*/ 202 h 345" name="T11"/>
                  <a:gd fmla="*/ 0 w 202" name="T12"/>
                  <a:gd fmla="*/ 101 h 345" name="T13"/>
                  <a:gd fmla="*/ 101 w 202" name="T14"/>
                  <a:gd fmla="*/ 0 h 345" name="T15"/>
                  <a:gd fmla="*/ 202 w 202" name="T16"/>
                  <a:gd fmla="*/ 101 h 345" name="T17"/>
                  <a:gd fmla="*/ 143 w 202" name="T18"/>
                  <a:gd fmla="*/ 101 h 345" name="T19"/>
                  <a:gd fmla="*/ 101 w 202" name="T20"/>
                  <a:gd fmla="*/ 60 h 345" name="T21"/>
                  <a:gd fmla="*/ 59 w 202" name="T22"/>
                  <a:gd fmla="*/ 101 h 345" name="T23"/>
                  <a:gd fmla="*/ 105 w 202" name="T24"/>
                  <a:gd fmla="*/ 143 h 345" name="T25"/>
                  <a:gd fmla="*/ 202 w 202" name="T26"/>
                  <a:gd fmla="*/ 244 h 345" name="T27"/>
                  <a:gd fmla="*/ 101 w 202" name="T28"/>
                  <a:gd fmla="*/ 345 h 345" name="T2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b="b" l="0" r="r" t="0"/>
                <a:pathLst>
                  <a:path h="345" w="201">
                    <a:moveTo>
                      <a:pt x="101" y="345"/>
                    </a:moveTo>
                    <a:cubicBezTo>
                      <a:pt x="45" y="345"/>
                      <a:pt x="0" y="300"/>
                      <a:pt x="0" y="244"/>
                    </a:cubicBezTo>
                    <a:cubicBezTo>
                      <a:pt x="59" y="244"/>
                      <a:pt x="59" y="244"/>
                      <a:pt x="59" y="244"/>
                    </a:cubicBezTo>
                    <a:cubicBezTo>
                      <a:pt x="59" y="267"/>
                      <a:pt x="78" y="286"/>
                      <a:pt x="101" y="286"/>
                    </a:cubicBezTo>
                    <a:cubicBezTo>
                      <a:pt x="124" y="286"/>
                      <a:pt x="143" y="267"/>
                      <a:pt x="143" y="244"/>
                    </a:cubicBezTo>
                    <a:cubicBezTo>
                      <a:pt x="143" y="219"/>
                      <a:pt x="119" y="205"/>
                      <a:pt x="97" y="202"/>
                    </a:cubicBezTo>
                    <a:cubicBezTo>
                      <a:pt x="40" y="195"/>
                      <a:pt x="0" y="153"/>
                      <a:pt x="0" y="101"/>
                    </a:cubicBezTo>
                    <a:cubicBezTo>
                      <a:pt x="0" y="45"/>
                      <a:pt x="45" y="0"/>
                      <a:pt x="101" y="0"/>
                    </a:cubicBezTo>
                    <a:cubicBezTo>
                      <a:pt x="157" y="0"/>
                      <a:pt x="202" y="45"/>
                      <a:pt x="202" y="101"/>
                    </a:cubicBezTo>
                    <a:cubicBezTo>
                      <a:pt x="143" y="101"/>
                      <a:pt x="143" y="101"/>
                      <a:pt x="143" y="101"/>
                    </a:cubicBezTo>
                    <a:cubicBezTo>
                      <a:pt x="143" y="78"/>
                      <a:pt x="124" y="60"/>
                      <a:pt x="101" y="60"/>
                    </a:cubicBezTo>
                    <a:cubicBezTo>
                      <a:pt x="78" y="60"/>
                      <a:pt x="59" y="78"/>
                      <a:pt x="59" y="101"/>
                    </a:cubicBezTo>
                    <a:cubicBezTo>
                      <a:pt x="59" y="128"/>
                      <a:pt x="84" y="140"/>
                      <a:pt x="105" y="143"/>
                    </a:cubicBezTo>
                    <a:cubicBezTo>
                      <a:pt x="161" y="150"/>
                      <a:pt x="202" y="193"/>
                      <a:pt x="202" y="244"/>
                    </a:cubicBezTo>
                    <a:cubicBezTo>
                      <a:pt x="202" y="300"/>
                      <a:pt x="157" y="345"/>
                      <a:pt x="101" y="345"/>
                    </a:cubicBezTo>
                    <a:close/>
                  </a:path>
                </a:pathLst>
              </a:custGeom>
              <a:solidFill>
                <a:srgbClr val="FFBC4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69" name="Freeform 65"/>
              <p:cNvSpPr/>
              <p:nvPr/>
            </p:nvSpPr>
            <p:spPr bwMode="auto">
              <a:xfrm>
                <a:off x="2831" y="1323"/>
                <a:ext cx="78" cy="42"/>
              </a:xfrm>
              <a:custGeom>
                <a:gdLst>
                  <a:gd fmla="*/ 35 w 70" name="T0"/>
                  <a:gd fmla="*/ 6 h 38" name="T1"/>
                  <a:gd fmla="*/ 0 w 70" name="T2"/>
                  <a:gd fmla="*/ 0 h 38" name="T3"/>
                  <a:gd fmla="*/ 0 w 70" name="T4"/>
                  <a:gd fmla="*/ 38 h 38" name="T5"/>
                  <a:gd fmla="*/ 70 w 70" name="T6"/>
                  <a:gd fmla="*/ 38 h 38" name="T7"/>
                  <a:gd fmla="*/ 70 w 70" name="T8"/>
                  <a:gd fmla="*/ 0 h 38" name="T9"/>
                  <a:gd fmla="*/ 35 w 70" name="T10"/>
                  <a:gd fmla="*/ 6 h 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8" w="70">
                    <a:moveTo>
                      <a:pt x="35" y="6"/>
                    </a:moveTo>
                    <a:cubicBezTo>
                      <a:pt x="23" y="6"/>
                      <a:pt x="11" y="4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70" y="38"/>
                      <a:pt x="70" y="38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59" y="4"/>
                      <a:pt x="48" y="6"/>
                      <a:pt x="35" y="6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0" name="Freeform 66"/>
              <p:cNvSpPr/>
              <p:nvPr/>
            </p:nvSpPr>
            <p:spPr bwMode="auto">
              <a:xfrm>
                <a:off x="2831" y="906"/>
                <a:ext cx="78" cy="43"/>
              </a:xfrm>
              <a:custGeom>
                <a:gdLst>
                  <a:gd fmla="*/ 35 w 70" name="T0"/>
                  <a:gd fmla="*/ 32 h 38" name="T1"/>
                  <a:gd fmla="*/ 70 w 70" name="T2"/>
                  <a:gd fmla="*/ 38 h 38" name="T3"/>
                  <a:gd fmla="*/ 70 w 70" name="T4"/>
                  <a:gd fmla="*/ 0 h 38" name="T5"/>
                  <a:gd fmla="*/ 0 w 70" name="T6"/>
                  <a:gd fmla="*/ 0 h 38" name="T7"/>
                  <a:gd fmla="*/ 0 w 70" name="T8"/>
                  <a:gd fmla="*/ 38 h 38" name="T9"/>
                  <a:gd fmla="*/ 35 w 70" name="T10"/>
                  <a:gd fmla="*/ 32 h 38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38" w="70">
                    <a:moveTo>
                      <a:pt x="35" y="32"/>
                    </a:moveTo>
                    <a:cubicBezTo>
                      <a:pt x="48" y="32"/>
                      <a:pt x="59" y="34"/>
                      <a:pt x="70" y="38"/>
                    </a:cubicBezTo>
                    <a:cubicBezTo>
                      <a:pt x="70" y="0"/>
                      <a:pt x="70" y="0"/>
                      <a:pt x="7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11" y="34"/>
                      <a:pt x="23" y="32"/>
                      <a:pt x="35" y="32"/>
                    </a:cubicBezTo>
                    <a:close/>
                  </a:path>
                </a:pathLst>
              </a:custGeom>
              <a:solidFill>
                <a:srgbClr val="D59D3B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2" name="Group 69"/>
            <p:cNvGrpSpPr>
              <a:grpSpLocks noChangeAspect="1"/>
            </p:cNvGrpSpPr>
            <p:nvPr/>
          </p:nvGrpSpPr>
          <p:grpSpPr>
            <a:xfrm>
              <a:off x="4126143" y="5348610"/>
              <a:ext cx="852195" cy="852195"/>
              <a:chOff x="3009" y="1329"/>
              <a:chExt cx="1322" cy="1322"/>
            </a:xfrm>
          </p:grpSpPr>
          <p:sp>
            <p:nvSpPr>
              <p:cNvPr id="74" name="Oval 70"/>
              <p:cNvSpPr>
                <a:spLocks noChangeArrowheads="1"/>
              </p:cNvSpPr>
              <p:nvPr/>
            </p:nvSpPr>
            <p:spPr bwMode="auto">
              <a:xfrm>
                <a:off x="3009" y="1329"/>
                <a:ext cx="1322" cy="1322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5" name="Freeform 71"/>
              <p:cNvSpPr/>
              <p:nvPr/>
            </p:nvSpPr>
            <p:spPr bwMode="auto">
              <a:xfrm>
                <a:off x="3351" y="1768"/>
                <a:ext cx="318" cy="444"/>
              </a:xfrm>
              <a:custGeom>
                <a:gdLst>
                  <a:gd fmla="*/ 0 w 318" name="T0"/>
                  <a:gd fmla="*/ 0 h 444" name="T1"/>
                  <a:gd fmla="*/ 0 w 318" name="T2"/>
                  <a:gd fmla="*/ 444 h 444" name="T3"/>
                  <a:gd fmla="*/ 318 w 318" name="T4"/>
                  <a:gd fmla="*/ 221 h 444" name="T5"/>
                  <a:gd fmla="*/ 0 w 318" name="T6"/>
                  <a:gd fmla="*/ 0 h 4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318">
                    <a:moveTo>
                      <a:pt x="0" y="0"/>
                    </a:moveTo>
                    <a:lnTo>
                      <a:pt x="0" y="444"/>
                    </a:lnTo>
                    <a:lnTo>
                      <a:pt x="318" y="2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6" name="Freeform 72"/>
              <p:cNvSpPr/>
              <p:nvPr/>
            </p:nvSpPr>
            <p:spPr bwMode="auto">
              <a:xfrm>
                <a:off x="3351" y="1989"/>
                <a:ext cx="636" cy="223"/>
              </a:xfrm>
              <a:custGeom>
                <a:gdLst>
                  <a:gd fmla="*/ 0 w 636" name="T0"/>
                  <a:gd fmla="*/ 223 h 223" name="T1"/>
                  <a:gd fmla="*/ 636 w 636" name="T2"/>
                  <a:gd fmla="*/ 223 h 223" name="T3"/>
                  <a:gd fmla="*/ 318 w 636" name="T4"/>
                  <a:gd fmla="*/ 0 h 223" name="T5"/>
                  <a:gd fmla="*/ 0 w 636" name="T6"/>
                  <a:gd fmla="*/ 223 h 223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23" w="636">
                    <a:moveTo>
                      <a:pt x="0" y="223"/>
                    </a:moveTo>
                    <a:lnTo>
                      <a:pt x="636" y="223"/>
                    </a:lnTo>
                    <a:lnTo>
                      <a:pt x="318" y="0"/>
                    </a:lnTo>
                    <a:lnTo>
                      <a:pt x="0" y="22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7" name="Freeform 73"/>
              <p:cNvSpPr/>
              <p:nvPr/>
            </p:nvSpPr>
            <p:spPr bwMode="auto">
              <a:xfrm>
                <a:off x="3669" y="1768"/>
                <a:ext cx="318" cy="444"/>
              </a:xfrm>
              <a:custGeom>
                <a:gdLst>
                  <a:gd fmla="*/ 0 w 318" name="T0"/>
                  <a:gd fmla="*/ 221 h 444" name="T1"/>
                  <a:gd fmla="*/ 318 w 318" name="T2"/>
                  <a:gd fmla="*/ 444 h 444" name="T3"/>
                  <a:gd fmla="*/ 318 w 318" name="T4"/>
                  <a:gd fmla="*/ 0 h 444" name="T5"/>
                  <a:gd fmla="*/ 0 w 318" name="T6"/>
                  <a:gd fmla="*/ 221 h 444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442" w="318">
                    <a:moveTo>
                      <a:pt x="0" y="221"/>
                    </a:moveTo>
                    <a:lnTo>
                      <a:pt x="318" y="444"/>
                    </a:lnTo>
                    <a:lnTo>
                      <a:pt x="318" y="0"/>
                    </a:lnTo>
                    <a:lnTo>
                      <a:pt x="0" y="221"/>
                    </a:lnTo>
                    <a:close/>
                  </a:path>
                </a:pathLst>
              </a:custGeom>
              <a:solidFill>
                <a:srgbClr val="D8D8DA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8" name="Freeform 74"/>
              <p:cNvSpPr/>
              <p:nvPr/>
            </p:nvSpPr>
            <p:spPr bwMode="auto">
              <a:xfrm>
                <a:off x="3351" y="1768"/>
                <a:ext cx="636" cy="282"/>
              </a:xfrm>
              <a:custGeom>
                <a:gdLst>
                  <a:gd fmla="*/ 636 w 636" name="T0"/>
                  <a:gd fmla="*/ 0 h 282" name="T1"/>
                  <a:gd fmla="*/ 0 w 636" name="T2"/>
                  <a:gd fmla="*/ 0 h 282" name="T3"/>
                  <a:gd fmla="*/ 318 w 636" name="T4"/>
                  <a:gd fmla="*/ 282 h 282" name="T5"/>
                  <a:gd fmla="*/ 636 w 636" name="T6"/>
                  <a:gd fmla="*/ 0 h 282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82" w="636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82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95989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79" name="Freeform 75"/>
              <p:cNvSpPr/>
              <p:nvPr/>
            </p:nvSpPr>
            <p:spPr bwMode="auto">
              <a:xfrm>
                <a:off x="3351" y="1768"/>
                <a:ext cx="636" cy="261"/>
              </a:xfrm>
              <a:custGeom>
                <a:gdLst>
                  <a:gd fmla="*/ 636 w 636" name="T0"/>
                  <a:gd fmla="*/ 0 h 261" name="T1"/>
                  <a:gd fmla="*/ 0 w 636" name="T2"/>
                  <a:gd fmla="*/ 0 h 261" name="T3"/>
                  <a:gd fmla="*/ 318 w 636" name="T4"/>
                  <a:gd fmla="*/ 261 h 261" name="T5"/>
                  <a:gd fmla="*/ 636 w 636" name="T6"/>
                  <a:gd fmla="*/ 0 h 261" name="T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b="b" l="0" r="r" t="0"/>
                <a:pathLst>
                  <a:path h="261" w="636">
                    <a:moveTo>
                      <a:pt x="636" y="0"/>
                    </a:moveTo>
                    <a:lnTo>
                      <a:pt x="0" y="0"/>
                    </a:lnTo>
                    <a:lnTo>
                      <a:pt x="318" y="261"/>
                    </a:lnTo>
                    <a:lnTo>
                      <a:pt x="63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0" name="Rectangle 76"/>
              <p:cNvSpPr>
                <a:spLocks noChangeArrowheads="1"/>
              </p:cNvSpPr>
              <p:nvPr/>
            </p:nvSpPr>
            <p:spPr bwMode="auto">
              <a:xfrm>
                <a:off x="3987" y="1768"/>
                <a:ext cx="1" cy="1"/>
              </a:xfrm>
              <a:prstGeom prst="rect">
                <a:avLst/>
              </a:prstGeom>
              <a:solidFill>
                <a:srgbClr val="F0B14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82" name="Group 79"/>
            <p:cNvGrpSpPr>
              <a:grpSpLocks noChangeAspect="1"/>
            </p:cNvGrpSpPr>
            <p:nvPr/>
          </p:nvGrpSpPr>
          <p:grpSpPr>
            <a:xfrm>
              <a:off x="1837016" y="5113238"/>
              <a:ext cx="911850" cy="911850"/>
              <a:chOff x="1994" y="317"/>
              <a:chExt cx="3692" cy="3692"/>
            </a:xfrm>
          </p:grpSpPr>
          <p:sp>
            <p:nvSpPr>
              <p:cNvPr id="84" name="Oval 80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5" name="Freeform 81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gdLst>
                  <a:gd fmla="*/ 780 w 1560" name="T0"/>
                  <a:gd fmla="*/ 1560 h 1560" name="T1"/>
                  <a:gd fmla="*/ 0 w 1560" name="T2"/>
                  <a:gd fmla="*/ 780 h 1560" name="T3"/>
                  <a:gd fmla="*/ 780 w 1560" name="T4"/>
                  <a:gd fmla="*/ 0 h 1560" name="T5"/>
                  <a:gd fmla="*/ 1560 w 1560" name="T6"/>
                  <a:gd fmla="*/ 780 h 1560" name="T7"/>
                  <a:gd fmla="*/ 780 w 1560" name="T8"/>
                  <a:gd fmla="*/ 1560 h 1560" name="T9"/>
                  <a:gd fmla="*/ 780 w 1560" name="T10"/>
                  <a:gd fmla="*/ 40 h 1560" name="T11"/>
                  <a:gd fmla="*/ 40 w 1560" name="T12"/>
                  <a:gd fmla="*/ 780 h 1560" name="T13"/>
                  <a:gd fmla="*/ 780 w 1560" name="T14"/>
                  <a:gd fmla="*/ 1520 h 1560" name="T15"/>
                  <a:gd fmla="*/ 1520 w 1560" name="T16"/>
                  <a:gd fmla="*/ 780 h 1560" name="T17"/>
                  <a:gd fmla="*/ 780 w 1560" name="T18"/>
                  <a:gd fmla="*/ 40 h 15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60" w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6" name="Oval 82"/>
              <p:cNvSpPr>
                <a:spLocks noChangeArrowheads="1"/>
              </p:cNvSpPr>
              <p:nvPr/>
            </p:nvSpPr>
            <p:spPr bwMode="auto">
              <a:xfrm>
                <a:off x="2803" y="1124"/>
                <a:ext cx="2076" cy="2075"/>
              </a:xfrm>
              <a:prstGeom prst="ellipse">
                <a:avLst/>
              </a:pr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7" name="Freeform 83"/>
              <p:cNvSpPr/>
              <p:nvPr/>
            </p:nvSpPr>
            <p:spPr bwMode="auto">
              <a:xfrm>
                <a:off x="3379" y="1284"/>
                <a:ext cx="1479" cy="1771"/>
              </a:xfrm>
              <a:custGeom>
                <a:gdLst>
                  <a:gd fmla="*/ 563 w 625" name="T0"/>
                  <a:gd fmla="*/ 374 h 748" name="T1"/>
                  <a:gd fmla="*/ 500 w 625" name="T2"/>
                  <a:gd fmla="*/ 312 h 748" name="T3"/>
                  <a:gd fmla="*/ 563 w 625" name="T4"/>
                  <a:gd fmla="*/ 250 h 748" name="T5"/>
                  <a:gd fmla="*/ 617 w 625" name="T6"/>
                  <a:gd fmla="*/ 250 h 748" name="T7"/>
                  <a:gd fmla="*/ 559 w 625" name="T8"/>
                  <a:gd fmla="*/ 125 h 748" name="T9"/>
                  <a:gd fmla="*/ 430 w 625" name="T10"/>
                  <a:gd fmla="*/ 0 h 748" name="T11"/>
                  <a:gd fmla="*/ 195 w 625" name="T12"/>
                  <a:gd fmla="*/ 0 h 748" name="T13"/>
                  <a:gd fmla="*/ 173 w 625" name="T14"/>
                  <a:gd fmla="*/ 0 h 748" name="T15"/>
                  <a:gd fmla="*/ 110 w 625" name="T16"/>
                  <a:gd fmla="*/ 63 h 748" name="T17"/>
                  <a:gd fmla="*/ 173 w 625" name="T18"/>
                  <a:gd fmla="*/ 125 h 748" name="T19"/>
                  <a:gd fmla="*/ 195 w 625" name="T20"/>
                  <a:gd fmla="*/ 129 h 748" name="T21"/>
                  <a:gd fmla="*/ 235 w 625" name="T22"/>
                  <a:gd fmla="*/ 187 h 748" name="T23"/>
                  <a:gd fmla="*/ 195 w 625" name="T24"/>
                  <a:gd fmla="*/ 245 h 748" name="T25"/>
                  <a:gd fmla="*/ 173 w 625" name="T26"/>
                  <a:gd fmla="*/ 250 h 748" name="T27"/>
                  <a:gd fmla="*/ 63 w 625" name="T28"/>
                  <a:gd fmla="*/ 250 h 748" name="T29"/>
                  <a:gd fmla="*/ 0 w 625" name="T30"/>
                  <a:gd fmla="*/ 312 h 748" name="T31"/>
                  <a:gd fmla="*/ 63 w 625" name="T32"/>
                  <a:gd fmla="*/ 374 h 748" name="T33"/>
                  <a:gd fmla="*/ 195 w 625" name="T34"/>
                  <a:gd fmla="*/ 374 h 748" name="T35"/>
                  <a:gd fmla="*/ 207 w 625" name="T36"/>
                  <a:gd fmla="*/ 374 h 748" name="T37"/>
                  <a:gd fmla="*/ 270 w 625" name="T38"/>
                  <a:gd fmla="*/ 437 h 748" name="T39"/>
                  <a:gd fmla="*/ 207 w 625" name="T40"/>
                  <a:gd fmla="*/ 499 h 748" name="T41"/>
                  <a:gd fmla="*/ 203 w 625" name="T42"/>
                  <a:gd fmla="*/ 499 h 748" name="T43"/>
                  <a:gd fmla="*/ 195 w 625" name="T44"/>
                  <a:gd fmla="*/ 500 h 748" name="T45"/>
                  <a:gd fmla="*/ 145 w 625" name="T46"/>
                  <a:gd fmla="*/ 561 h 748" name="T47"/>
                  <a:gd fmla="*/ 195 w 625" name="T48"/>
                  <a:gd fmla="*/ 622 h 748" name="T49"/>
                  <a:gd fmla="*/ 203 w 625" name="T50"/>
                  <a:gd fmla="*/ 623 h 748" name="T51"/>
                  <a:gd fmla="*/ 207 w 625" name="T52"/>
                  <a:gd fmla="*/ 623 h 748" name="T53"/>
                  <a:gd fmla="*/ 268 w 625" name="T54"/>
                  <a:gd fmla="*/ 623 h 748" name="T55"/>
                  <a:gd fmla="*/ 330 w 625" name="T56"/>
                  <a:gd fmla="*/ 686 h 748" name="T57"/>
                  <a:gd fmla="*/ 393 w 625" name="T58"/>
                  <a:gd fmla="*/ 748 h 748" name="T59"/>
                  <a:gd fmla="*/ 455 w 625" name="T60"/>
                  <a:gd fmla="*/ 686 h 748" name="T61"/>
                  <a:gd fmla="*/ 393 w 625" name="T62"/>
                  <a:gd fmla="*/ 623 h 748" name="T63"/>
                  <a:gd fmla="*/ 330 w 625" name="T64"/>
                  <a:gd fmla="*/ 561 h 748" name="T65"/>
                  <a:gd fmla="*/ 393 w 625" name="T66"/>
                  <a:gd fmla="*/ 499 h 748" name="T67"/>
                  <a:gd fmla="*/ 563 w 625" name="T68"/>
                  <a:gd fmla="*/ 499 h 748" name="T69"/>
                  <a:gd fmla="*/ 625 w 625" name="T70"/>
                  <a:gd fmla="*/ 437 h 748" name="T71"/>
                  <a:gd fmla="*/ 563 w 625" name="T72"/>
                  <a:gd fmla="*/ 374 h 748" name="T7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b="b" l="0" r="r" t="0"/>
                <a:pathLst>
                  <a:path h="748" w="625">
                    <a:moveTo>
                      <a:pt x="563" y="374"/>
                    </a:moveTo>
                    <a:cubicBezTo>
                      <a:pt x="528" y="374"/>
                      <a:pt x="500" y="346"/>
                      <a:pt x="500" y="312"/>
                    </a:cubicBezTo>
                    <a:cubicBezTo>
                      <a:pt x="500" y="277"/>
                      <a:pt x="528" y="250"/>
                      <a:pt x="563" y="250"/>
                    </a:cubicBezTo>
                    <a:cubicBezTo>
                      <a:pt x="617" y="250"/>
                      <a:pt x="617" y="250"/>
                      <a:pt x="617" y="250"/>
                    </a:cubicBezTo>
                    <a:cubicBezTo>
                      <a:pt x="604" y="205"/>
                      <a:pt x="584" y="163"/>
                      <a:pt x="559" y="125"/>
                    </a:cubicBezTo>
                    <a:cubicBezTo>
                      <a:pt x="525" y="75"/>
                      <a:pt x="481" y="33"/>
                      <a:pt x="430" y="0"/>
                    </a:cubicBezTo>
                    <a:cubicBezTo>
                      <a:pt x="195" y="0"/>
                      <a:pt x="195" y="0"/>
                      <a:pt x="195" y="0"/>
                    </a:cubicBezTo>
                    <a:cubicBezTo>
                      <a:pt x="173" y="0"/>
                      <a:pt x="173" y="0"/>
                      <a:pt x="173" y="0"/>
                    </a:cubicBezTo>
                    <a:cubicBezTo>
                      <a:pt x="138" y="0"/>
                      <a:pt x="110" y="28"/>
                      <a:pt x="110" y="63"/>
                    </a:cubicBezTo>
                    <a:cubicBezTo>
                      <a:pt x="110" y="97"/>
                      <a:pt x="138" y="125"/>
                      <a:pt x="173" y="125"/>
                    </a:cubicBezTo>
                    <a:cubicBezTo>
                      <a:pt x="181" y="125"/>
                      <a:pt x="188" y="127"/>
                      <a:pt x="195" y="129"/>
                    </a:cubicBezTo>
                    <a:cubicBezTo>
                      <a:pt x="219" y="138"/>
                      <a:pt x="235" y="161"/>
                      <a:pt x="235" y="187"/>
                    </a:cubicBezTo>
                    <a:cubicBezTo>
                      <a:pt x="235" y="214"/>
                      <a:pt x="219" y="236"/>
                      <a:pt x="195" y="245"/>
                    </a:cubicBezTo>
                    <a:cubicBezTo>
                      <a:pt x="188" y="248"/>
                      <a:pt x="181" y="250"/>
                      <a:pt x="173" y="250"/>
                    </a:cubicBezTo>
                    <a:cubicBezTo>
                      <a:pt x="63" y="250"/>
                      <a:pt x="63" y="250"/>
                      <a:pt x="63" y="250"/>
                    </a:cubicBezTo>
                    <a:cubicBezTo>
                      <a:pt x="28" y="250"/>
                      <a:pt x="0" y="277"/>
                      <a:pt x="0" y="312"/>
                    </a:cubicBezTo>
                    <a:cubicBezTo>
                      <a:pt x="0" y="346"/>
                      <a:pt x="28" y="374"/>
                      <a:pt x="63" y="374"/>
                    </a:cubicBezTo>
                    <a:cubicBezTo>
                      <a:pt x="195" y="374"/>
                      <a:pt x="195" y="374"/>
                      <a:pt x="195" y="374"/>
                    </a:cubicBezTo>
                    <a:cubicBezTo>
                      <a:pt x="207" y="374"/>
                      <a:pt x="207" y="374"/>
                      <a:pt x="207" y="374"/>
                    </a:cubicBezTo>
                    <a:cubicBezTo>
                      <a:pt x="242" y="374"/>
                      <a:pt x="270" y="402"/>
                      <a:pt x="270" y="437"/>
                    </a:cubicBezTo>
                    <a:cubicBezTo>
                      <a:pt x="270" y="471"/>
                      <a:pt x="242" y="499"/>
                      <a:pt x="207" y="499"/>
                    </a:cubicBezTo>
                    <a:cubicBezTo>
                      <a:pt x="206" y="499"/>
                      <a:pt x="205" y="499"/>
                      <a:pt x="203" y="499"/>
                    </a:cubicBezTo>
                    <a:cubicBezTo>
                      <a:pt x="200" y="499"/>
                      <a:pt x="198" y="500"/>
                      <a:pt x="195" y="500"/>
                    </a:cubicBezTo>
                    <a:cubicBezTo>
                      <a:pt x="167" y="506"/>
                      <a:pt x="145" y="531"/>
                      <a:pt x="145" y="561"/>
                    </a:cubicBezTo>
                    <a:cubicBezTo>
                      <a:pt x="145" y="591"/>
                      <a:pt x="167" y="617"/>
                      <a:pt x="195" y="622"/>
                    </a:cubicBezTo>
                    <a:cubicBezTo>
                      <a:pt x="198" y="623"/>
                      <a:pt x="200" y="623"/>
                      <a:pt x="203" y="623"/>
                    </a:cubicBezTo>
                    <a:cubicBezTo>
                      <a:pt x="205" y="623"/>
                      <a:pt x="206" y="623"/>
                      <a:pt x="207" y="623"/>
                    </a:cubicBezTo>
                    <a:cubicBezTo>
                      <a:pt x="268" y="623"/>
                      <a:pt x="268" y="623"/>
                      <a:pt x="268" y="623"/>
                    </a:cubicBezTo>
                    <a:cubicBezTo>
                      <a:pt x="302" y="623"/>
                      <a:pt x="330" y="651"/>
                      <a:pt x="330" y="686"/>
                    </a:cubicBezTo>
                    <a:cubicBezTo>
                      <a:pt x="330" y="720"/>
                      <a:pt x="358" y="748"/>
                      <a:pt x="393" y="748"/>
                    </a:cubicBezTo>
                    <a:cubicBezTo>
                      <a:pt x="427" y="748"/>
                      <a:pt x="455" y="720"/>
                      <a:pt x="455" y="686"/>
                    </a:cubicBezTo>
                    <a:cubicBezTo>
                      <a:pt x="455" y="651"/>
                      <a:pt x="427" y="623"/>
                      <a:pt x="393" y="623"/>
                    </a:cubicBezTo>
                    <a:cubicBezTo>
                      <a:pt x="358" y="623"/>
                      <a:pt x="330" y="596"/>
                      <a:pt x="330" y="561"/>
                    </a:cubicBezTo>
                    <a:cubicBezTo>
                      <a:pt x="330" y="527"/>
                      <a:pt x="358" y="499"/>
                      <a:pt x="393" y="499"/>
                    </a:cubicBezTo>
                    <a:cubicBezTo>
                      <a:pt x="563" y="499"/>
                      <a:pt x="563" y="499"/>
                      <a:pt x="563" y="499"/>
                    </a:cubicBezTo>
                    <a:cubicBezTo>
                      <a:pt x="597" y="499"/>
                      <a:pt x="625" y="471"/>
                      <a:pt x="625" y="437"/>
                    </a:cubicBezTo>
                    <a:cubicBezTo>
                      <a:pt x="625" y="402"/>
                      <a:pt x="597" y="374"/>
                      <a:pt x="563" y="374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8" name="Freeform 84"/>
              <p:cNvSpPr/>
              <p:nvPr/>
            </p:nvSpPr>
            <p:spPr bwMode="auto">
              <a:xfrm>
                <a:off x="2803" y="1817"/>
                <a:ext cx="493" cy="885"/>
              </a:xfrm>
              <a:custGeom>
                <a:gdLst>
                  <a:gd fmla="*/ 146 w 208" name="T0"/>
                  <a:gd fmla="*/ 249 h 374" name="T1"/>
                  <a:gd fmla="*/ 83 w 208" name="T2"/>
                  <a:gd fmla="*/ 249 h 374" name="T3"/>
                  <a:gd fmla="*/ 20 w 208" name="T4"/>
                  <a:gd fmla="*/ 187 h 374" name="T5"/>
                  <a:gd fmla="*/ 83 w 208" name="T6"/>
                  <a:gd fmla="*/ 125 h 374" name="T7"/>
                  <a:gd fmla="*/ 145 w 208" name="T8"/>
                  <a:gd fmla="*/ 63 h 374" name="T9"/>
                  <a:gd fmla="*/ 83 w 208" name="T10"/>
                  <a:gd fmla="*/ 0 h 374" name="T11"/>
                  <a:gd fmla="*/ 25 w 208" name="T12"/>
                  <a:gd fmla="*/ 0 h 374" name="T13"/>
                  <a:gd fmla="*/ 0 w 208" name="T14"/>
                  <a:gd fmla="*/ 125 h 374" name="T15"/>
                  <a:gd fmla="*/ 0 w 208" name="T16"/>
                  <a:gd fmla="*/ 146 h 374" name="T17"/>
                  <a:gd fmla="*/ 12 w 208" name="T18"/>
                  <a:gd fmla="*/ 249 h 374" name="T19"/>
                  <a:gd fmla="*/ 64 w 208" name="T20"/>
                  <a:gd fmla="*/ 374 h 374" name="T21"/>
                  <a:gd fmla="*/ 146 w 208" name="T22"/>
                  <a:gd fmla="*/ 374 h 374" name="T23"/>
                  <a:gd fmla="*/ 208 w 208" name="T24"/>
                  <a:gd fmla="*/ 312 h 374" name="T25"/>
                  <a:gd fmla="*/ 146 w 208" name="T26"/>
                  <a:gd fmla="*/ 249 h 374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374" w="208">
                    <a:moveTo>
                      <a:pt x="146" y="249"/>
                    </a:moveTo>
                    <a:cubicBezTo>
                      <a:pt x="83" y="249"/>
                      <a:pt x="83" y="249"/>
                      <a:pt x="83" y="249"/>
                    </a:cubicBezTo>
                    <a:cubicBezTo>
                      <a:pt x="48" y="249"/>
                      <a:pt x="20" y="222"/>
                      <a:pt x="20" y="187"/>
                    </a:cubicBezTo>
                    <a:cubicBezTo>
                      <a:pt x="20" y="153"/>
                      <a:pt x="48" y="125"/>
                      <a:pt x="83" y="125"/>
                    </a:cubicBezTo>
                    <a:cubicBezTo>
                      <a:pt x="117" y="125"/>
                      <a:pt x="145" y="97"/>
                      <a:pt x="145" y="63"/>
                    </a:cubicBezTo>
                    <a:cubicBezTo>
                      <a:pt x="145" y="28"/>
                      <a:pt x="117" y="0"/>
                      <a:pt x="83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11" y="40"/>
                      <a:pt x="2" y="81"/>
                      <a:pt x="0" y="125"/>
                    </a:cubicBezTo>
                    <a:cubicBezTo>
                      <a:pt x="0" y="132"/>
                      <a:pt x="0" y="139"/>
                      <a:pt x="0" y="146"/>
                    </a:cubicBezTo>
                    <a:cubicBezTo>
                      <a:pt x="0" y="182"/>
                      <a:pt x="4" y="216"/>
                      <a:pt x="12" y="249"/>
                    </a:cubicBezTo>
                    <a:cubicBezTo>
                      <a:pt x="23" y="294"/>
                      <a:pt x="41" y="336"/>
                      <a:pt x="64" y="374"/>
                    </a:cubicBezTo>
                    <a:cubicBezTo>
                      <a:pt x="146" y="374"/>
                      <a:pt x="146" y="374"/>
                      <a:pt x="146" y="374"/>
                    </a:cubicBezTo>
                    <a:cubicBezTo>
                      <a:pt x="180" y="374"/>
                      <a:pt x="208" y="346"/>
                      <a:pt x="208" y="312"/>
                    </a:cubicBezTo>
                    <a:cubicBezTo>
                      <a:pt x="208" y="277"/>
                      <a:pt x="180" y="249"/>
                      <a:pt x="146" y="249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89" name="Freeform 85"/>
              <p:cNvSpPr/>
              <p:nvPr/>
            </p:nvSpPr>
            <p:spPr bwMode="auto">
              <a:xfrm>
                <a:off x="2993" y="1270"/>
                <a:ext cx="487" cy="294"/>
              </a:xfrm>
              <a:custGeom>
                <a:gdLst>
                  <a:gd fmla="*/ 206 w 206" name="T0"/>
                  <a:gd fmla="*/ 62 h 124" name="T1"/>
                  <a:gd fmla="*/ 144 w 206" name="T2"/>
                  <a:gd fmla="*/ 0 h 124" name="T3"/>
                  <a:gd fmla="*/ 133 w 206" name="T4"/>
                  <a:gd fmla="*/ 1 h 124" name="T5"/>
                  <a:gd fmla="*/ 91 w 206" name="T6"/>
                  <a:gd fmla="*/ 29 h 124" name="T7"/>
                  <a:gd fmla="*/ 0 w 206" name="T8"/>
                  <a:gd fmla="*/ 124 h 124" name="T9"/>
                  <a:gd fmla="*/ 144 w 206" name="T10"/>
                  <a:gd fmla="*/ 124 h 124" name="T11"/>
                  <a:gd fmla="*/ 206 w 206" name="T12"/>
                  <a:gd fmla="*/ 62 h 124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24" w="206">
                    <a:moveTo>
                      <a:pt x="206" y="62"/>
                    </a:moveTo>
                    <a:cubicBezTo>
                      <a:pt x="206" y="28"/>
                      <a:pt x="178" y="0"/>
                      <a:pt x="144" y="0"/>
                    </a:cubicBezTo>
                    <a:cubicBezTo>
                      <a:pt x="140" y="0"/>
                      <a:pt x="136" y="0"/>
                      <a:pt x="133" y="1"/>
                    </a:cubicBezTo>
                    <a:cubicBezTo>
                      <a:pt x="118" y="9"/>
                      <a:pt x="104" y="19"/>
                      <a:pt x="91" y="29"/>
                    </a:cubicBezTo>
                    <a:cubicBezTo>
                      <a:pt x="56" y="56"/>
                      <a:pt x="25" y="88"/>
                      <a:pt x="0" y="124"/>
                    </a:cubicBezTo>
                    <a:cubicBezTo>
                      <a:pt x="144" y="124"/>
                      <a:pt x="144" y="124"/>
                      <a:pt x="144" y="124"/>
                    </a:cubicBezTo>
                    <a:cubicBezTo>
                      <a:pt x="178" y="124"/>
                      <a:pt x="206" y="96"/>
                      <a:pt x="206" y="62"/>
                    </a:cubicBezTo>
                    <a:close/>
                  </a:path>
                </a:pathLst>
              </a:custGeom>
              <a:solidFill>
                <a:srgbClr val="A7B383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0" name="Freeform 86"/>
              <p:cNvSpPr/>
              <p:nvPr/>
            </p:nvSpPr>
            <p:spPr bwMode="auto">
              <a:xfrm>
                <a:off x="4678" y="1954"/>
                <a:ext cx="695" cy="793"/>
              </a:xfrm>
              <a:custGeom>
                <a:gdLst>
                  <a:gd fmla="*/ 282 w 294" name="T0"/>
                  <a:gd fmla="*/ 307 h 335" name="T1"/>
                  <a:gd fmla="*/ 285 w 294" name="T2"/>
                  <a:gd fmla="*/ 270 h 335" name="T3"/>
                  <a:gd fmla="*/ 156 w 294" name="T4"/>
                  <a:gd fmla="*/ 112 h 335" name="T5"/>
                  <a:gd fmla="*/ 123 w 294" name="T6"/>
                  <a:gd fmla="*/ 106 h 335" name="T7"/>
                  <a:gd fmla="*/ 110 w 294" name="T8"/>
                  <a:gd fmla="*/ 89 h 335" name="T9"/>
                  <a:gd fmla="*/ 110 w 294" name="T10"/>
                  <a:gd fmla="*/ 56 h 335" name="T11"/>
                  <a:gd fmla="*/ 92 w 294" name="T12"/>
                  <a:gd fmla="*/ 35 h 335" name="T13"/>
                  <a:gd fmla="*/ 60 w 294" name="T14"/>
                  <a:gd fmla="*/ 28 h 335" name="T15"/>
                  <a:gd fmla="*/ 36 w 294" name="T16"/>
                  <a:gd fmla="*/ 0 h 335" name="T17"/>
                  <a:gd fmla="*/ 0 w 294" name="T18"/>
                  <a:gd fmla="*/ 30 h 335" name="T19"/>
                  <a:gd fmla="*/ 248 w 294" name="T20"/>
                  <a:gd fmla="*/ 335 h 335" name="T21"/>
                  <a:gd fmla="*/ 282 w 294" name="T22"/>
                  <a:gd fmla="*/ 307 h 335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35" w="294">
                    <a:moveTo>
                      <a:pt x="282" y="307"/>
                    </a:moveTo>
                    <a:cubicBezTo>
                      <a:pt x="293" y="298"/>
                      <a:pt x="294" y="281"/>
                      <a:pt x="285" y="270"/>
                    </a:cubicBezTo>
                    <a:cubicBezTo>
                      <a:pt x="156" y="112"/>
                      <a:pt x="156" y="112"/>
                      <a:pt x="156" y="112"/>
                    </a:cubicBezTo>
                    <a:cubicBezTo>
                      <a:pt x="148" y="102"/>
                      <a:pt x="134" y="100"/>
                      <a:pt x="123" y="106"/>
                    </a:cubicBezTo>
                    <a:cubicBezTo>
                      <a:pt x="110" y="89"/>
                      <a:pt x="110" y="89"/>
                      <a:pt x="110" y="89"/>
                    </a:cubicBezTo>
                    <a:cubicBezTo>
                      <a:pt x="117" y="80"/>
                      <a:pt x="118" y="66"/>
                      <a:pt x="110" y="56"/>
                    </a:cubicBezTo>
                    <a:cubicBezTo>
                      <a:pt x="92" y="35"/>
                      <a:pt x="92" y="35"/>
                      <a:pt x="92" y="35"/>
                    </a:cubicBezTo>
                    <a:cubicBezTo>
                      <a:pt x="84" y="25"/>
                      <a:pt x="70" y="22"/>
                      <a:pt x="60" y="28"/>
                    </a:cubicBezTo>
                    <a:cubicBezTo>
                      <a:pt x="36" y="0"/>
                      <a:pt x="36" y="0"/>
                      <a:pt x="36" y="0"/>
                    </a:cubicBezTo>
                    <a:cubicBezTo>
                      <a:pt x="0" y="30"/>
                      <a:pt x="0" y="30"/>
                      <a:pt x="0" y="30"/>
                    </a:cubicBezTo>
                    <a:cubicBezTo>
                      <a:pt x="248" y="335"/>
                      <a:pt x="248" y="335"/>
                      <a:pt x="248" y="335"/>
                    </a:cubicBezTo>
                    <a:lnTo>
                      <a:pt x="282" y="307"/>
                    </a:ln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1" name="Freeform 87"/>
              <p:cNvSpPr/>
              <p:nvPr/>
            </p:nvSpPr>
            <p:spPr bwMode="auto">
              <a:xfrm>
                <a:off x="4585" y="2025"/>
                <a:ext cx="680" cy="807"/>
              </a:xfrm>
              <a:custGeom>
                <a:gdLst>
                  <a:gd fmla="*/ 39 w 287" name="T0"/>
                  <a:gd fmla="*/ 0 h 341" name="T1"/>
                  <a:gd fmla="*/ 0 w 287" name="T2"/>
                  <a:gd fmla="*/ 31 h 341" name="T3"/>
                  <a:gd fmla="*/ 24 w 287" name="T4"/>
                  <a:gd fmla="*/ 60 h 341" name="T5"/>
                  <a:gd fmla="*/ 24 w 287" name="T6"/>
                  <a:gd fmla="*/ 93 h 341" name="T7"/>
                  <a:gd fmla="*/ 41 w 287" name="T8"/>
                  <a:gd fmla="*/ 114 h 341" name="T9"/>
                  <a:gd fmla="*/ 73 w 287" name="T10"/>
                  <a:gd fmla="*/ 121 h 341" name="T11"/>
                  <a:gd fmla="*/ 87 w 287" name="T12"/>
                  <a:gd fmla="*/ 137 h 341" name="T13"/>
                  <a:gd fmla="*/ 87 w 287" name="T14"/>
                  <a:gd fmla="*/ 170 h 341" name="T15"/>
                  <a:gd fmla="*/ 217 w 287" name="T16"/>
                  <a:gd fmla="*/ 328 h 341" name="T17"/>
                  <a:gd fmla="*/ 253 w 287" name="T18"/>
                  <a:gd fmla="*/ 332 h 341" name="T19"/>
                  <a:gd fmla="*/ 287 w 287" name="T20"/>
                  <a:gd fmla="*/ 305 h 341" name="T21"/>
                  <a:gd fmla="*/ 39 w 287" name="T22"/>
                  <a:gd fmla="*/ 0 h 341" name="T2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b="b" l="0" r="r" t="0"/>
                <a:pathLst>
                  <a:path h="341" w="287">
                    <a:moveTo>
                      <a:pt x="39" y="0"/>
                    </a:moveTo>
                    <a:cubicBezTo>
                      <a:pt x="0" y="31"/>
                      <a:pt x="0" y="31"/>
                      <a:pt x="0" y="31"/>
                    </a:cubicBezTo>
                    <a:cubicBezTo>
                      <a:pt x="24" y="60"/>
                      <a:pt x="24" y="60"/>
                      <a:pt x="24" y="60"/>
                    </a:cubicBezTo>
                    <a:cubicBezTo>
                      <a:pt x="16" y="69"/>
                      <a:pt x="16" y="83"/>
                      <a:pt x="24" y="93"/>
                    </a:cubicBezTo>
                    <a:cubicBezTo>
                      <a:pt x="41" y="114"/>
                      <a:pt x="41" y="114"/>
                      <a:pt x="41" y="114"/>
                    </a:cubicBezTo>
                    <a:cubicBezTo>
                      <a:pt x="49" y="124"/>
                      <a:pt x="63" y="126"/>
                      <a:pt x="73" y="121"/>
                    </a:cubicBezTo>
                    <a:cubicBezTo>
                      <a:pt x="87" y="137"/>
                      <a:pt x="87" y="137"/>
                      <a:pt x="87" y="137"/>
                    </a:cubicBezTo>
                    <a:cubicBezTo>
                      <a:pt x="79" y="147"/>
                      <a:pt x="79" y="160"/>
                      <a:pt x="87" y="170"/>
                    </a:cubicBezTo>
                    <a:cubicBezTo>
                      <a:pt x="217" y="328"/>
                      <a:pt x="217" y="328"/>
                      <a:pt x="217" y="328"/>
                    </a:cubicBezTo>
                    <a:cubicBezTo>
                      <a:pt x="226" y="339"/>
                      <a:pt x="242" y="341"/>
                      <a:pt x="253" y="332"/>
                    </a:cubicBezTo>
                    <a:cubicBezTo>
                      <a:pt x="287" y="305"/>
                      <a:pt x="287" y="305"/>
                      <a:pt x="287" y="305"/>
                    </a:cubicBezTo>
                    <a:lnTo>
                      <a:pt x="39" y="0"/>
                    </a:lnTo>
                    <a:close/>
                  </a:path>
                </a:pathLst>
              </a:custGeom>
              <a:solidFill>
                <a:srgbClr val="624E4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2" name="Freeform 88"/>
              <p:cNvSpPr>
                <a:spLocks noEditPoints="1"/>
              </p:cNvSpPr>
              <p:nvPr/>
            </p:nvSpPr>
            <p:spPr bwMode="auto">
              <a:xfrm>
                <a:off x="3466" y="724"/>
                <a:ext cx="1576" cy="1576"/>
              </a:xfrm>
              <a:custGeom>
                <a:gdLst>
                  <a:gd fmla="*/ 562 w 666" name="T0"/>
                  <a:gd fmla="*/ 145 h 666" name="T1"/>
                  <a:gd fmla="*/ 145 w 666" name="T2"/>
                  <a:gd fmla="*/ 104 h 666" name="T3"/>
                  <a:gd fmla="*/ 103 w 666" name="T4"/>
                  <a:gd fmla="*/ 521 h 666" name="T5"/>
                  <a:gd fmla="*/ 521 w 666" name="T6"/>
                  <a:gd fmla="*/ 562 h 666" name="T7"/>
                  <a:gd fmla="*/ 562 w 666" name="T8"/>
                  <a:gd fmla="*/ 145 h 666" name="T9"/>
                  <a:gd fmla="*/ 496 w 666" name="T10"/>
                  <a:gd fmla="*/ 532 h 666" name="T11"/>
                  <a:gd fmla="*/ 133 w 666" name="T12"/>
                  <a:gd fmla="*/ 496 h 666" name="T13"/>
                  <a:gd fmla="*/ 170 w 666" name="T14"/>
                  <a:gd fmla="*/ 134 h 666" name="T15"/>
                  <a:gd fmla="*/ 532 w 666" name="T16"/>
                  <a:gd fmla="*/ 170 h 666" name="T17"/>
                  <a:gd fmla="*/ 496 w 666" name="T18"/>
                  <a:gd fmla="*/ 532 h 666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666" w="666">
                    <a:moveTo>
                      <a:pt x="562" y="145"/>
                    </a:moveTo>
                    <a:cubicBezTo>
                      <a:pt x="459" y="19"/>
                      <a:pt x="271" y="0"/>
                      <a:pt x="145" y="104"/>
                    </a:cubicBezTo>
                    <a:cubicBezTo>
                      <a:pt x="18" y="207"/>
                      <a:pt x="0" y="394"/>
                      <a:pt x="103" y="521"/>
                    </a:cubicBezTo>
                    <a:cubicBezTo>
                      <a:pt x="207" y="647"/>
                      <a:pt x="394" y="666"/>
                      <a:pt x="521" y="562"/>
                    </a:cubicBezTo>
                    <a:cubicBezTo>
                      <a:pt x="647" y="459"/>
                      <a:pt x="666" y="272"/>
                      <a:pt x="562" y="145"/>
                    </a:cubicBezTo>
                    <a:close/>
                    <a:moveTo>
                      <a:pt x="496" y="532"/>
                    </a:moveTo>
                    <a:cubicBezTo>
                      <a:pt x="386" y="622"/>
                      <a:pt x="223" y="606"/>
                      <a:pt x="133" y="496"/>
                    </a:cubicBezTo>
                    <a:cubicBezTo>
                      <a:pt x="43" y="386"/>
                      <a:pt x="60" y="224"/>
                      <a:pt x="170" y="134"/>
                    </a:cubicBezTo>
                    <a:cubicBezTo>
                      <a:pt x="279" y="44"/>
                      <a:pt x="442" y="60"/>
                      <a:pt x="532" y="170"/>
                    </a:cubicBezTo>
                    <a:cubicBezTo>
                      <a:pt x="622" y="280"/>
                      <a:pt x="606" y="442"/>
                      <a:pt x="496" y="532"/>
                    </a:cubicBezTo>
                    <a:close/>
                  </a:path>
                </a:pathLst>
              </a:custGeom>
              <a:solidFill>
                <a:srgbClr val="755E51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3" name="Freeform 89"/>
              <p:cNvSpPr/>
              <p:nvPr/>
            </p:nvSpPr>
            <p:spPr bwMode="auto">
              <a:xfrm>
                <a:off x="3568" y="828"/>
                <a:ext cx="1370" cy="1368"/>
              </a:xfrm>
              <a:custGeom>
                <a:gdLst>
                  <a:gd fmla="*/ 127 w 579" name="T0"/>
                  <a:gd fmla="*/ 90 h 578" name="T1"/>
                  <a:gd fmla="*/ 90 w 579" name="T2"/>
                  <a:gd fmla="*/ 452 h 578" name="T3"/>
                  <a:gd fmla="*/ 453 w 579" name="T4"/>
                  <a:gd fmla="*/ 488 h 578" name="T5"/>
                  <a:gd fmla="*/ 489 w 579" name="T6"/>
                  <a:gd fmla="*/ 126 h 578" name="T7"/>
                  <a:gd fmla="*/ 127 w 579" name="T8"/>
                  <a:gd fmla="*/ 90 h 578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578" w="579">
                    <a:moveTo>
                      <a:pt x="127" y="90"/>
                    </a:moveTo>
                    <a:cubicBezTo>
                      <a:pt x="17" y="180"/>
                      <a:pt x="0" y="342"/>
                      <a:pt x="90" y="452"/>
                    </a:cubicBezTo>
                    <a:cubicBezTo>
                      <a:pt x="180" y="562"/>
                      <a:pt x="343" y="578"/>
                      <a:pt x="453" y="488"/>
                    </a:cubicBezTo>
                    <a:cubicBezTo>
                      <a:pt x="563" y="398"/>
                      <a:pt x="579" y="236"/>
                      <a:pt x="489" y="126"/>
                    </a:cubicBezTo>
                    <a:cubicBezTo>
                      <a:pt x="399" y="16"/>
                      <a:pt x="236" y="0"/>
                      <a:pt x="127" y="90"/>
                    </a:cubicBezTo>
                    <a:close/>
                  </a:path>
                </a:pathLst>
              </a:custGeom>
              <a:solidFill>
                <a:srgbClr val="C8C8B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4" name="Freeform 90"/>
              <p:cNvSpPr/>
              <p:nvPr/>
            </p:nvSpPr>
            <p:spPr bwMode="auto">
              <a:xfrm>
                <a:off x="3736" y="986"/>
                <a:ext cx="518" cy="623"/>
              </a:xfrm>
              <a:custGeom>
                <a:gdLst>
                  <a:gd fmla="*/ 13 w 219" name="T0"/>
                  <a:gd fmla="*/ 151 h 263" name="T1"/>
                  <a:gd fmla="*/ 197 w 219" name="T2"/>
                  <a:gd fmla="*/ 1 h 263" name="T3"/>
                  <a:gd fmla="*/ 218 w 219" name="T4"/>
                  <a:gd fmla="*/ 18 h 263" name="T5"/>
                  <a:gd fmla="*/ 201 w 219" name="T6"/>
                  <a:gd fmla="*/ 40 h 263" name="T7"/>
                  <a:gd fmla="*/ 42 w 219" name="T8"/>
                  <a:gd fmla="*/ 240 h 263" name="T9"/>
                  <a:gd fmla="*/ 25 w 219" name="T10"/>
                  <a:gd fmla="*/ 262 h 263" name="T11"/>
                  <a:gd fmla="*/ 3 w 219" name="T12"/>
                  <a:gd fmla="*/ 245 h 263" name="T13"/>
                  <a:gd fmla="*/ 13 w 219" name="T14"/>
                  <a:gd fmla="*/ 151 h 26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263" w="219">
                    <a:moveTo>
                      <a:pt x="13" y="151"/>
                    </a:moveTo>
                    <a:cubicBezTo>
                      <a:pt x="39" y="72"/>
                      <a:pt x="109" y="11"/>
                      <a:pt x="197" y="1"/>
                    </a:cubicBezTo>
                    <a:cubicBezTo>
                      <a:pt x="207" y="0"/>
                      <a:pt x="217" y="8"/>
                      <a:pt x="218" y="18"/>
                    </a:cubicBezTo>
                    <a:cubicBezTo>
                      <a:pt x="219" y="29"/>
                      <a:pt x="212" y="38"/>
                      <a:pt x="201" y="40"/>
                    </a:cubicBezTo>
                    <a:cubicBezTo>
                      <a:pt x="102" y="51"/>
                      <a:pt x="30" y="141"/>
                      <a:pt x="42" y="240"/>
                    </a:cubicBezTo>
                    <a:cubicBezTo>
                      <a:pt x="43" y="251"/>
                      <a:pt x="35" y="261"/>
                      <a:pt x="25" y="262"/>
                    </a:cubicBezTo>
                    <a:cubicBezTo>
                      <a:pt x="14" y="263"/>
                      <a:pt x="5" y="255"/>
                      <a:pt x="3" y="245"/>
                    </a:cubicBezTo>
                    <a:cubicBezTo>
                      <a:pt x="0" y="212"/>
                      <a:pt x="3" y="180"/>
                      <a:pt x="13" y="15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96" name="Group 93"/>
            <p:cNvGrpSpPr>
              <a:grpSpLocks noChangeAspect="1"/>
            </p:cNvGrpSpPr>
            <p:nvPr/>
          </p:nvGrpSpPr>
          <p:grpSpPr>
            <a:xfrm>
              <a:off x="2394943" y="1851264"/>
              <a:ext cx="955246" cy="955246"/>
              <a:chOff x="1994" y="317"/>
              <a:chExt cx="3692" cy="3692"/>
            </a:xfrm>
          </p:grpSpPr>
          <p:sp>
            <p:nvSpPr>
              <p:cNvPr id="98" name="Oval 94"/>
              <p:cNvSpPr>
                <a:spLocks noChangeArrowheads="1"/>
              </p:cNvSpPr>
              <p:nvPr/>
            </p:nvSpPr>
            <p:spPr bwMode="auto">
              <a:xfrm>
                <a:off x="2042" y="364"/>
                <a:ext cx="3597" cy="3597"/>
              </a:xfrm>
              <a:prstGeom prst="ellipse">
                <a:avLst/>
              </a:prstGeom>
              <a:solidFill>
                <a:srgbClr val="74BDB0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9" name="Freeform 95"/>
              <p:cNvSpPr>
                <a:spLocks noEditPoints="1"/>
              </p:cNvSpPr>
              <p:nvPr/>
            </p:nvSpPr>
            <p:spPr bwMode="auto">
              <a:xfrm>
                <a:off x="1994" y="317"/>
                <a:ext cx="3692" cy="3692"/>
              </a:xfrm>
              <a:custGeom>
                <a:gdLst>
                  <a:gd fmla="*/ 780 w 1560" name="T0"/>
                  <a:gd fmla="*/ 1560 h 1560" name="T1"/>
                  <a:gd fmla="*/ 0 w 1560" name="T2"/>
                  <a:gd fmla="*/ 780 h 1560" name="T3"/>
                  <a:gd fmla="*/ 780 w 1560" name="T4"/>
                  <a:gd fmla="*/ 0 h 1560" name="T5"/>
                  <a:gd fmla="*/ 1560 w 1560" name="T6"/>
                  <a:gd fmla="*/ 780 h 1560" name="T7"/>
                  <a:gd fmla="*/ 780 w 1560" name="T8"/>
                  <a:gd fmla="*/ 1560 h 1560" name="T9"/>
                  <a:gd fmla="*/ 780 w 1560" name="T10"/>
                  <a:gd fmla="*/ 40 h 1560" name="T11"/>
                  <a:gd fmla="*/ 40 w 1560" name="T12"/>
                  <a:gd fmla="*/ 780 h 1560" name="T13"/>
                  <a:gd fmla="*/ 780 w 1560" name="T14"/>
                  <a:gd fmla="*/ 1520 h 1560" name="T15"/>
                  <a:gd fmla="*/ 1520 w 1560" name="T16"/>
                  <a:gd fmla="*/ 780 h 1560" name="T17"/>
                  <a:gd fmla="*/ 780 w 1560" name="T18"/>
                  <a:gd fmla="*/ 40 h 1560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1560" w="1560">
                    <a:moveTo>
                      <a:pt x="780" y="1560"/>
                    </a:moveTo>
                    <a:cubicBezTo>
                      <a:pt x="350" y="1560"/>
                      <a:pt x="0" y="1210"/>
                      <a:pt x="0" y="780"/>
                    </a:cubicBezTo>
                    <a:cubicBezTo>
                      <a:pt x="0" y="350"/>
                      <a:pt x="350" y="0"/>
                      <a:pt x="780" y="0"/>
                    </a:cubicBezTo>
                    <a:cubicBezTo>
                      <a:pt x="1210" y="0"/>
                      <a:pt x="1560" y="350"/>
                      <a:pt x="1560" y="780"/>
                    </a:cubicBezTo>
                    <a:cubicBezTo>
                      <a:pt x="1560" y="1210"/>
                      <a:pt x="1210" y="1560"/>
                      <a:pt x="780" y="1560"/>
                    </a:cubicBezTo>
                    <a:close/>
                    <a:moveTo>
                      <a:pt x="780" y="40"/>
                    </a:moveTo>
                    <a:cubicBezTo>
                      <a:pt x="372" y="40"/>
                      <a:pt x="40" y="372"/>
                      <a:pt x="40" y="780"/>
                    </a:cubicBezTo>
                    <a:cubicBezTo>
                      <a:pt x="40" y="1188"/>
                      <a:pt x="372" y="1520"/>
                      <a:pt x="780" y="1520"/>
                    </a:cubicBezTo>
                    <a:cubicBezTo>
                      <a:pt x="1188" y="1520"/>
                      <a:pt x="1520" y="1188"/>
                      <a:pt x="1520" y="780"/>
                    </a:cubicBezTo>
                    <a:cubicBezTo>
                      <a:pt x="1520" y="372"/>
                      <a:pt x="1188" y="40"/>
                      <a:pt x="780" y="4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0" name="Freeform 96"/>
              <p:cNvSpPr/>
              <p:nvPr/>
            </p:nvSpPr>
            <p:spPr bwMode="auto">
              <a:xfrm>
                <a:off x="2657" y="2610"/>
                <a:ext cx="1190" cy="445"/>
              </a:xfrm>
              <a:custGeom>
                <a:gdLst>
                  <a:gd fmla="*/ 460 w 503" name="T0"/>
                  <a:gd fmla="*/ 50 h 188" name="T1"/>
                  <a:gd fmla="*/ 457 w 503" name="T2"/>
                  <a:gd fmla="*/ 50 h 188" name="T3"/>
                  <a:gd fmla="*/ 457 w 503" name="T4"/>
                  <a:gd fmla="*/ 47 h 188" name="T5"/>
                  <a:gd fmla="*/ 454 w 503" name="T6"/>
                  <a:gd fmla="*/ 35 h 188" name="T7"/>
                  <a:gd fmla="*/ 431 w 503" name="T8"/>
                  <a:gd fmla="*/ 21 h 188" name="T9"/>
                  <a:gd fmla="*/ 419 w 503" name="T10"/>
                  <a:gd fmla="*/ 21 h 188" name="T11"/>
                  <a:gd fmla="*/ 419 w 503" name="T12"/>
                  <a:gd fmla="*/ 11 h 188" name="T13"/>
                  <a:gd fmla="*/ 419 w 503" name="T14"/>
                  <a:gd fmla="*/ 0 h 188" name="T15"/>
                  <a:gd fmla="*/ 84 w 503" name="T16"/>
                  <a:gd fmla="*/ 0 h 188" name="T17"/>
                  <a:gd fmla="*/ 84 w 503" name="T18"/>
                  <a:gd fmla="*/ 11 h 188" name="T19"/>
                  <a:gd fmla="*/ 84 w 503" name="T20"/>
                  <a:gd fmla="*/ 21 h 188" name="T21"/>
                  <a:gd fmla="*/ 73 w 503" name="T22"/>
                  <a:gd fmla="*/ 21 h 188" name="T23"/>
                  <a:gd fmla="*/ 49 w 503" name="T24"/>
                  <a:gd fmla="*/ 35 h 188" name="T25"/>
                  <a:gd fmla="*/ 46 w 503" name="T26"/>
                  <a:gd fmla="*/ 47 h 188" name="T27"/>
                  <a:gd fmla="*/ 46 w 503" name="T28"/>
                  <a:gd fmla="*/ 50 h 188" name="T29"/>
                  <a:gd fmla="*/ 43 w 503" name="T30"/>
                  <a:gd fmla="*/ 50 h 188" name="T31"/>
                  <a:gd fmla="*/ 0 w 503" name="T32"/>
                  <a:gd fmla="*/ 91 h 188" name="T33"/>
                  <a:gd fmla="*/ 0 w 503" name="T34"/>
                  <a:gd fmla="*/ 119 h 188" name="T35"/>
                  <a:gd fmla="*/ 0 w 503" name="T36"/>
                  <a:gd fmla="*/ 188 h 188" name="T37"/>
                  <a:gd fmla="*/ 503 w 503" name="T38"/>
                  <a:gd fmla="*/ 188 h 188" name="T39"/>
                  <a:gd fmla="*/ 503 w 503" name="T40"/>
                  <a:gd fmla="*/ 119 h 188" name="T41"/>
                  <a:gd fmla="*/ 503 w 503" name="T42"/>
                  <a:gd fmla="*/ 91 h 188" name="T43"/>
                  <a:gd fmla="*/ 460 w 503" name="T44"/>
                  <a:gd fmla="*/ 50 h 188" name="T4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b="b" l="0" r="r" t="0"/>
                <a:pathLst>
                  <a:path h="188" w="502">
                    <a:moveTo>
                      <a:pt x="460" y="50"/>
                    </a:moveTo>
                    <a:cubicBezTo>
                      <a:pt x="457" y="50"/>
                      <a:pt x="457" y="50"/>
                      <a:pt x="457" y="50"/>
                    </a:cubicBezTo>
                    <a:cubicBezTo>
                      <a:pt x="457" y="47"/>
                      <a:pt x="457" y="47"/>
                      <a:pt x="457" y="47"/>
                    </a:cubicBezTo>
                    <a:cubicBezTo>
                      <a:pt x="457" y="43"/>
                      <a:pt x="456" y="39"/>
                      <a:pt x="454" y="35"/>
                    </a:cubicBezTo>
                    <a:cubicBezTo>
                      <a:pt x="450" y="27"/>
                      <a:pt x="441" y="21"/>
                      <a:pt x="431" y="21"/>
                    </a:cubicBezTo>
                    <a:cubicBezTo>
                      <a:pt x="419" y="21"/>
                      <a:pt x="419" y="21"/>
                      <a:pt x="419" y="21"/>
                    </a:cubicBezTo>
                    <a:cubicBezTo>
                      <a:pt x="419" y="11"/>
                      <a:pt x="419" y="11"/>
                      <a:pt x="419" y="11"/>
                    </a:cubicBezTo>
                    <a:cubicBezTo>
                      <a:pt x="419" y="0"/>
                      <a:pt x="419" y="0"/>
                      <a:pt x="419" y="0"/>
                    </a:cubicBezTo>
                    <a:cubicBezTo>
                      <a:pt x="84" y="0"/>
                      <a:pt x="84" y="0"/>
                      <a:pt x="84" y="0"/>
                    </a:cubicBezTo>
                    <a:cubicBezTo>
                      <a:pt x="84" y="11"/>
                      <a:pt x="84" y="11"/>
                      <a:pt x="84" y="11"/>
                    </a:cubicBezTo>
                    <a:cubicBezTo>
                      <a:pt x="84" y="21"/>
                      <a:pt x="84" y="21"/>
                      <a:pt x="84" y="21"/>
                    </a:cubicBezTo>
                    <a:cubicBezTo>
                      <a:pt x="73" y="21"/>
                      <a:pt x="73" y="21"/>
                      <a:pt x="73" y="21"/>
                    </a:cubicBezTo>
                    <a:cubicBezTo>
                      <a:pt x="62" y="21"/>
                      <a:pt x="53" y="27"/>
                      <a:pt x="49" y="35"/>
                    </a:cubicBezTo>
                    <a:cubicBezTo>
                      <a:pt x="47" y="39"/>
                      <a:pt x="46" y="43"/>
                      <a:pt x="46" y="47"/>
                    </a:cubicBezTo>
                    <a:cubicBezTo>
                      <a:pt x="46" y="50"/>
                      <a:pt x="46" y="50"/>
                      <a:pt x="46" y="50"/>
                    </a:cubicBezTo>
                    <a:cubicBezTo>
                      <a:pt x="43" y="50"/>
                      <a:pt x="43" y="50"/>
                      <a:pt x="43" y="50"/>
                    </a:cubicBezTo>
                    <a:cubicBezTo>
                      <a:pt x="19" y="50"/>
                      <a:pt x="0" y="68"/>
                      <a:pt x="0" y="91"/>
                    </a:cubicBezTo>
                    <a:cubicBezTo>
                      <a:pt x="0" y="119"/>
                      <a:pt x="0" y="119"/>
                      <a:pt x="0" y="119"/>
                    </a:cubicBezTo>
                    <a:cubicBezTo>
                      <a:pt x="0" y="188"/>
                      <a:pt x="0" y="188"/>
                      <a:pt x="0" y="188"/>
                    </a:cubicBezTo>
                    <a:cubicBezTo>
                      <a:pt x="503" y="188"/>
                      <a:pt x="503" y="188"/>
                      <a:pt x="503" y="188"/>
                    </a:cubicBezTo>
                    <a:cubicBezTo>
                      <a:pt x="503" y="119"/>
                      <a:pt x="503" y="119"/>
                      <a:pt x="503" y="119"/>
                    </a:cubicBezTo>
                    <a:cubicBezTo>
                      <a:pt x="503" y="91"/>
                      <a:pt x="503" y="91"/>
                      <a:pt x="503" y="91"/>
                    </a:cubicBezTo>
                    <a:cubicBezTo>
                      <a:pt x="503" y="68"/>
                      <a:pt x="484" y="50"/>
                      <a:pt x="460" y="50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1" name="Rectangle 97"/>
              <p:cNvSpPr>
                <a:spLocks noChangeArrowheads="1"/>
              </p:cNvSpPr>
              <p:nvPr/>
            </p:nvSpPr>
            <p:spPr bwMode="auto">
              <a:xfrm>
                <a:off x="2657" y="2891"/>
                <a:ext cx="1190" cy="16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" name="Freeform 98"/>
              <p:cNvSpPr/>
              <p:nvPr/>
            </p:nvSpPr>
            <p:spPr bwMode="auto">
              <a:xfrm>
                <a:off x="2766" y="2693"/>
                <a:ext cx="972" cy="35"/>
              </a:xfrm>
              <a:custGeom>
                <a:gdLst>
                  <a:gd fmla="*/ 411 w 411" name="T0"/>
                  <a:gd fmla="*/ 12 h 15" name="T1"/>
                  <a:gd fmla="*/ 408 w 411" name="T2"/>
                  <a:gd fmla="*/ 0 h 15" name="T3"/>
                  <a:gd fmla="*/ 3 w 411" name="T4"/>
                  <a:gd fmla="*/ 0 h 15" name="T5"/>
                  <a:gd fmla="*/ 0 w 411" name="T6"/>
                  <a:gd fmla="*/ 12 h 15" name="T7"/>
                  <a:gd fmla="*/ 0 w 411" name="T8"/>
                  <a:gd fmla="*/ 15 h 15" name="T9"/>
                  <a:gd fmla="*/ 411 w 411" name="T10"/>
                  <a:gd fmla="*/ 15 h 15" name="T11"/>
                  <a:gd fmla="*/ 411 w 411" name="T12"/>
                  <a:gd fmla="*/ 12 h 1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15" w="411">
                    <a:moveTo>
                      <a:pt x="411" y="12"/>
                    </a:moveTo>
                    <a:cubicBezTo>
                      <a:pt x="411" y="8"/>
                      <a:pt x="410" y="4"/>
                      <a:pt x="408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1" y="4"/>
                      <a:pt x="0" y="8"/>
                      <a:pt x="0" y="12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411" y="15"/>
                      <a:pt x="411" y="15"/>
                      <a:pt x="411" y="15"/>
                    </a:cubicBezTo>
                    <a:lnTo>
                      <a:pt x="411" y="12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" name="Rectangle 99"/>
              <p:cNvSpPr>
                <a:spLocks noChangeArrowheads="1"/>
              </p:cNvSpPr>
              <p:nvPr/>
            </p:nvSpPr>
            <p:spPr bwMode="auto">
              <a:xfrm>
                <a:off x="2856" y="2636"/>
                <a:ext cx="792" cy="24"/>
              </a:xfrm>
              <a:prstGeom prst="rect">
                <a:avLst/>
              </a:pr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" name="Freeform 100"/>
              <p:cNvSpPr/>
              <p:nvPr/>
            </p:nvSpPr>
            <p:spPr bwMode="auto">
              <a:xfrm>
                <a:off x="3665" y="1774"/>
                <a:ext cx="196" cy="237"/>
              </a:xfrm>
              <a:custGeom>
                <a:gdLst>
                  <a:gd fmla="*/ 76 w 83" name="T0"/>
                  <a:gd fmla="*/ 5 h 100" name="T1"/>
                  <a:gd fmla="*/ 79 w 83" name="T2"/>
                  <a:gd fmla="*/ 23 h 100" name="T3"/>
                  <a:gd fmla="*/ 26 w 83" name="T4"/>
                  <a:gd fmla="*/ 93 h 100" name="T5"/>
                  <a:gd fmla="*/ 8 w 83" name="T6"/>
                  <a:gd fmla="*/ 96 h 100" name="T7"/>
                  <a:gd fmla="*/ 7 w 83" name="T8"/>
                  <a:gd fmla="*/ 95 h 100" name="T9"/>
                  <a:gd fmla="*/ 5 w 83" name="T10"/>
                  <a:gd fmla="*/ 77 h 100" name="T11"/>
                  <a:gd fmla="*/ 57 w 83" name="T12"/>
                  <a:gd fmla="*/ 7 h 100" name="T13"/>
                  <a:gd fmla="*/ 76 w 83" name="T14"/>
                  <a:gd fmla="*/ 4 h 100" name="T15"/>
                  <a:gd fmla="*/ 76 w 83" name="T16"/>
                  <a:gd fmla="*/ 5 h 100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100" w="83">
                    <a:moveTo>
                      <a:pt x="76" y="5"/>
                    </a:moveTo>
                    <a:cubicBezTo>
                      <a:pt x="82" y="9"/>
                      <a:pt x="83" y="17"/>
                      <a:pt x="79" y="23"/>
                    </a:cubicBezTo>
                    <a:cubicBezTo>
                      <a:pt x="26" y="93"/>
                      <a:pt x="26" y="93"/>
                      <a:pt x="26" y="93"/>
                    </a:cubicBezTo>
                    <a:cubicBezTo>
                      <a:pt x="22" y="99"/>
                      <a:pt x="14" y="100"/>
                      <a:pt x="8" y="96"/>
                    </a:cubicBezTo>
                    <a:cubicBezTo>
                      <a:pt x="7" y="95"/>
                      <a:pt x="7" y="95"/>
                      <a:pt x="7" y="95"/>
                    </a:cubicBezTo>
                    <a:cubicBezTo>
                      <a:pt x="2" y="91"/>
                      <a:pt x="0" y="83"/>
                      <a:pt x="5" y="77"/>
                    </a:cubicBezTo>
                    <a:cubicBezTo>
                      <a:pt x="57" y="7"/>
                      <a:pt x="57" y="7"/>
                      <a:pt x="57" y="7"/>
                    </a:cubicBezTo>
                    <a:cubicBezTo>
                      <a:pt x="62" y="1"/>
                      <a:pt x="70" y="0"/>
                      <a:pt x="76" y="4"/>
                    </a:cubicBezTo>
                    <a:lnTo>
                      <a:pt x="76" y="5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" name="Freeform 101"/>
              <p:cNvSpPr/>
              <p:nvPr/>
            </p:nvSpPr>
            <p:spPr bwMode="auto">
              <a:xfrm>
                <a:off x="3715" y="1812"/>
                <a:ext cx="1557" cy="1245"/>
              </a:xfrm>
              <a:custGeom>
                <a:gdLst>
                  <a:gd fmla="*/ 208 w 658" name="T0"/>
                  <a:gd fmla="*/ 128 h 526" name="T1"/>
                  <a:gd fmla="*/ 197 w 658" name="T2"/>
                  <a:gd fmla="*/ 95 h 526" name="T3"/>
                  <a:gd fmla="*/ 168 w 658" name="T4"/>
                  <a:gd fmla="*/ 92 h 526" name="T5"/>
                  <a:gd fmla="*/ 158 w 658" name="T6"/>
                  <a:gd fmla="*/ 81 h 526" name="T7"/>
                  <a:gd fmla="*/ 108 w 658" name="T8"/>
                  <a:gd fmla="*/ 26 h 526" name="T9"/>
                  <a:gd fmla="*/ 52 w 658" name="T10"/>
                  <a:gd fmla="*/ 15 h 526" name="T11"/>
                  <a:gd fmla="*/ 32 w 658" name="T12"/>
                  <a:gd fmla="*/ 42 h 526" name="T13"/>
                  <a:gd fmla="*/ 11 w 658" name="T14"/>
                  <a:gd fmla="*/ 69 h 526" name="T15"/>
                  <a:gd fmla="*/ 37 w 658" name="T16"/>
                  <a:gd fmla="*/ 120 h 526" name="T17"/>
                  <a:gd fmla="*/ 104 w 658" name="T18"/>
                  <a:gd fmla="*/ 153 h 526" name="T19"/>
                  <a:gd fmla="*/ 118 w 658" name="T20"/>
                  <a:gd fmla="*/ 159 h 526" name="T21"/>
                  <a:gd fmla="*/ 129 w 658" name="T22"/>
                  <a:gd fmla="*/ 186 h 526" name="T23"/>
                  <a:gd fmla="*/ 163 w 658" name="T24"/>
                  <a:gd fmla="*/ 187 h 526" name="T25"/>
                  <a:gd fmla="*/ 378 w 658" name="T26"/>
                  <a:gd fmla="*/ 383 h 526" name="T27"/>
                  <a:gd fmla="*/ 637 w 658" name="T28"/>
                  <a:gd fmla="*/ 497 h 526" name="T29"/>
                  <a:gd fmla="*/ 455 w 658" name="T30"/>
                  <a:gd fmla="*/ 280 h 526" name="T31"/>
                  <a:gd fmla="*/ 208 w 658" name="T32"/>
                  <a:gd fmla="*/ 128 h 526" name="T3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b="b" l="0" r="r" t="0"/>
                <a:pathLst>
                  <a:path h="526" w="658">
                    <a:moveTo>
                      <a:pt x="208" y="128"/>
                    </a:moveTo>
                    <a:cubicBezTo>
                      <a:pt x="211" y="116"/>
                      <a:pt x="207" y="103"/>
                      <a:pt x="197" y="95"/>
                    </a:cubicBezTo>
                    <a:cubicBezTo>
                      <a:pt x="189" y="89"/>
                      <a:pt x="178" y="88"/>
                      <a:pt x="168" y="92"/>
                    </a:cubicBezTo>
                    <a:cubicBezTo>
                      <a:pt x="165" y="89"/>
                      <a:pt x="162" y="85"/>
                      <a:pt x="158" y="81"/>
                    </a:cubicBezTo>
                    <a:cubicBezTo>
                      <a:pt x="108" y="26"/>
                      <a:pt x="108" y="26"/>
                      <a:pt x="108" y="26"/>
                    </a:cubicBezTo>
                    <a:cubicBezTo>
                      <a:pt x="88" y="5"/>
                      <a:pt x="63" y="0"/>
                      <a:pt x="52" y="15"/>
                    </a:cubicBezTo>
                    <a:cubicBezTo>
                      <a:pt x="46" y="22"/>
                      <a:pt x="39" y="32"/>
                      <a:pt x="32" y="42"/>
                    </a:cubicBezTo>
                    <a:cubicBezTo>
                      <a:pt x="24" y="52"/>
                      <a:pt x="17" y="62"/>
                      <a:pt x="11" y="69"/>
                    </a:cubicBezTo>
                    <a:cubicBezTo>
                      <a:pt x="0" y="84"/>
                      <a:pt x="12" y="107"/>
                      <a:pt x="37" y="120"/>
                    </a:cubicBezTo>
                    <a:cubicBezTo>
                      <a:pt x="104" y="153"/>
                      <a:pt x="104" y="153"/>
                      <a:pt x="104" y="153"/>
                    </a:cubicBezTo>
                    <a:cubicBezTo>
                      <a:pt x="109" y="155"/>
                      <a:pt x="113" y="157"/>
                      <a:pt x="118" y="159"/>
                    </a:cubicBezTo>
                    <a:cubicBezTo>
                      <a:pt x="117" y="169"/>
                      <a:pt x="120" y="180"/>
                      <a:pt x="129" y="186"/>
                    </a:cubicBezTo>
                    <a:cubicBezTo>
                      <a:pt x="139" y="194"/>
                      <a:pt x="152" y="194"/>
                      <a:pt x="163" y="187"/>
                    </a:cubicBezTo>
                    <a:cubicBezTo>
                      <a:pt x="238" y="268"/>
                      <a:pt x="257" y="292"/>
                      <a:pt x="378" y="383"/>
                    </a:cubicBezTo>
                    <a:cubicBezTo>
                      <a:pt x="558" y="518"/>
                      <a:pt x="616" y="526"/>
                      <a:pt x="637" y="497"/>
                    </a:cubicBezTo>
                    <a:cubicBezTo>
                      <a:pt x="658" y="469"/>
                      <a:pt x="635" y="415"/>
                      <a:pt x="455" y="280"/>
                    </a:cubicBezTo>
                    <a:cubicBezTo>
                      <a:pt x="335" y="190"/>
                      <a:pt x="306" y="178"/>
                      <a:pt x="208" y="128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6" name="Freeform 102"/>
              <p:cNvSpPr/>
              <p:nvPr/>
            </p:nvSpPr>
            <p:spPr bwMode="auto">
              <a:xfrm>
                <a:off x="3715" y="1912"/>
                <a:ext cx="1507" cy="1145"/>
              </a:xfrm>
              <a:custGeom>
                <a:gdLst>
                  <a:gd fmla="*/ 11 w 637" name="T0"/>
                  <a:gd fmla="*/ 27 h 484" name="T1"/>
                  <a:gd fmla="*/ 37 w 637" name="T2"/>
                  <a:gd fmla="*/ 78 h 484" name="T3"/>
                  <a:gd fmla="*/ 104 w 637" name="T4"/>
                  <a:gd fmla="*/ 111 h 484" name="T5"/>
                  <a:gd fmla="*/ 118 w 637" name="T6"/>
                  <a:gd fmla="*/ 117 h 484" name="T7"/>
                  <a:gd fmla="*/ 129 w 637" name="T8"/>
                  <a:gd fmla="*/ 144 h 484" name="T9"/>
                  <a:gd fmla="*/ 163 w 637" name="T10"/>
                  <a:gd fmla="*/ 145 h 484" name="T11"/>
                  <a:gd fmla="*/ 378 w 637" name="T12"/>
                  <a:gd fmla="*/ 341 h 484" name="T13"/>
                  <a:gd fmla="*/ 637 w 637" name="T14"/>
                  <a:gd fmla="*/ 455 h 484" name="T15"/>
                  <a:gd fmla="*/ 32 w 637" name="T16"/>
                  <a:gd fmla="*/ 0 h 484" name="T17"/>
                  <a:gd fmla="*/ 11 w 637" name="T18"/>
                  <a:gd fmla="*/ 27 h 484" name="T1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b="b" l="0" r="r" t="0"/>
                <a:pathLst>
                  <a:path h="482" w="637">
                    <a:moveTo>
                      <a:pt x="11" y="27"/>
                    </a:moveTo>
                    <a:cubicBezTo>
                      <a:pt x="0" y="42"/>
                      <a:pt x="12" y="65"/>
                      <a:pt x="37" y="78"/>
                    </a:cubicBezTo>
                    <a:cubicBezTo>
                      <a:pt x="104" y="111"/>
                      <a:pt x="104" y="111"/>
                      <a:pt x="104" y="111"/>
                    </a:cubicBezTo>
                    <a:cubicBezTo>
                      <a:pt x="109" y="113"/>
                      <a:pt x="113" y="115"/>
                      <a:pt x="118" y="117"/>
                    </a:cubicBezTo>
                    <a:cubicBezTo>
                      <a:pt x="117" y="127"/>
                      <a:pt x="120" y="138"/>
                      <a:pt x="129" y="144"/>
                    </a:cubicBezTo>
                    <a:cubicBezTo>
                      <a:pt x="139" y="152"/>
                      <a:pt x="152" y="152"/>
                      <a:pt x="163" y="145"/>
                    </a:cubicBezTo>
                    <a:cubicBezTo>
                      <a:pt x="238" y="226"/>
                      <a:pt x="257" y="250"/>
                      <a:pt x="378" y="341"/>
                    </a:cubicBezTo>
                    <a:cubicBezTo>
                      <a:pt x="558" y="476"/>
                      <a:pt x="616" y="484"/>
                      <a:pt x="637" y="455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24" y="10"/>
                      <a:pt x="17" y="20"/>
                      <a:pt x="11" y="27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7" name="Freeform 103"/>
              <p:cNvSpPr/>
              <p:nvPr/>
            </p:nvSpPr>
            <p:spPr bwMode="auto">
              <a:xfrm>
                <a:off x="3393" y="1540"/>
                <a:ext cx="473" cy="502"/>
              </a:xfrm>
              <a:custGeom>
                <a:gdLst>
                  <a:gd fmla="*/ 0 w 473" name="T0"/>
                  <a:gd fmla="*/ 339 h 502" name="T1"/>
                  <a:gd fmla="*/ 213 w 473" name="T2"/>
                  <a:gd fmla="*/ 497 h 502" name="T3"/>
                  <a:gd fmla="*/ 218 w 473" name="T4"/>
                  <a:gd fmla="*/ 502 h 502" name="T5"/>
                  <a:gd fmla="*/ 473 w 473" name="T6"/>
                  <a:gd fmla="*/ 166 h 502" name="T7"/>
                  <a:gd fmla="*/ 466 w 473" name="T8"/>
                  <a:gd fmla="*/ 161 h 502" name="T9"/>
                  <a:gd fmla="*/ 253 w 473" name="T10"/>
                  <a:gd fmla="*/ 0 h 502" name="T11"/>
                  <a:gd fmla="*/ 0 w 473" name="T12"/>
                  <a:gd fmla="*/ 339 h 502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2" w="472">
                    <a:moveTo>
                      <a:pt x="0" y="339"/>
                    </a:moveTo>
                    <a:lnTo>
                      <a:pt x="213" y="497"/>
                    </a:lnTo>
                    <a:lnTo>
                      <a:pt x="218" y="502"/>
                    </a:lnTo>
                    <a:lnTo>
                      <a:pt x="473" y="166"/>
                    </a:lnTo>
                    <a:lnTo>
                      <a:pt x="466" y="161"/>
                    </a:lnTo>
                    <a:lnTo>
                      <a:pt x="253" y="0"/>
                    </a:lnTo>
                    <a:lnTo>
                      <a:pt x="0" y="339"/>
                    </a:lnTo>
                    <a:close/>
                  </a:path>
                </a:pathLst>
              </a:custGeom>
              <a:solidFill>
                <a:srgbClr val="DCDCC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8" name="Freeform 104"/>
              <p:cNvSpPr/>
              <p:nvPr/>
            </p:nvSpPr>
            <p:spPr bwMode="auto">
              <a:xfrm>
                <a:off x="3173" y="1374"/>
                <a:ext cx="473" cy="505"/>
              </a:xfrm>
              <a:custGeom>
                <a:gdLst>
                  <a:gd fmla="*/ 473 w 473" name="T0"/>
                  <a:gd fmla="*/ 166 h 505" name="T1"/>
                  <a:gd fmla="*/ 258 w 473" name="T2"/>
                  <a:gd fmla="*/ 5 h 505" name="T3"/>
                  <a:gd fmla="*/ 253 w 473" name="T4"/>
                  <a:gd fmla="*/ 0 h 505" name="T5"/>
                  <a:gd fmla="*/ 0 w 473" name="T6"/>
                  <a:gd fmla="*/ 339 h 505" name="T7"/>
                  <a:gd fmla="*/ 5 w 473" name="T8"/>
                  <a:gd fmla="*/ 344 h 505" name="T9"/>
                  <a:gd fmla="*/ 220 w 473" name="T10"/>
                  <a:gd fmla="*/ 505 h 505" name="T11"/>
                  <a:gd fmla="*/ 473 w 473" name="T12"/>
                  <a:gd fmla="*/ 166 h 505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505" w="472">
                    <a:moveTo>
                      <a:pt x="473" y="166"/>
                    </a:moveTo>
                    <a:lnTo>
                      <a:pt x="258" y="5"/>
                    </a:lnTo>
                    <a:lnTo>
                      <a:pt x="253" y="0"/>
                    </a:lnTo>
                    <a:lnTo>
                      <a:pt x="0" y="339"/>
                    </a:lnTo>
                    <a:lnTo>
                      <a:pt x="5" y="344"/>
                    </a:lnTo>
                    <a:lnTo>
                      <a:pt x="220" y="505"/>
                    </a:lnTo>
                    <a:lnTo>
                      <a:pt x="473" y="166"/>
                    </a:lnTo>
                    <a:close/>
                  </a:path>
                </a:pathLst>
              </a:custGeom>
              <a:solidFill>
                <a:srgbClr val="F0F0D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9" name="Freeform 105"/>
              <p:cNvSpPr/>
              <p:nvPr/>
            </p:nvSpPr>
            <p:spPr bwMode="auto">
              <a:xfrm>
                <a:off x="3409" y="1069"/>
                <a:ext cx="682" cy="644"/>
              </a:xfrm>
              <a:custGeom>
                <a:gdLst>
                  <a:gd fmla="*/ 97 w 288" name="T0"/>
                  <a:gd fmla="*/ 15 h 272" name="T1"/>
                  <a:gd fmla="*/ 97 w 288" name="T2"/>
                  <a:gd fmla="*/ 15 h 272" name="T3"/>
                  <a:gd fmla="*/ 72 w 288" name="T4"/>
                  <a:gd fmla="*/ 18 h 272" name="T5"/>
                  <a:gd fmla="*/ 47 w 288" name="T6"/>
                  <a:gd fmla="*/ 52 h 272" name="T7"/>
                  <a:gd fmla="*/ 51 w 288" name="T8"/>
                  <a:gd fmla="*/ 76 h 272" name="T9"/>
                  <a:gd fmla="*/ 54 w 288" name="T10"/>
                  <a:gd fmla="*/ 100 h 272" name="T11"/>
                  <a:gd fmla="*/ 30 w 288" name="T12"/>
                  <a:gd fmla="*/ 103 h 272" name="T13"/>
                  <a:gd fmla="*/ 30 w 288" name="T14"/>
                  <a:gd fmla="*/ 103 h 272" name="T15"/>
                  <a:gd fmla="*/ 6 w 288" name="T16"/>
                  <a:gd fmla="*/ 107 h 272" name="T17"/>
                  <a:gd fmla="*/ 9 w 288" name="T18"/>
                  <a:gd fmla="*/ 131 h 272" name="T19"/>
                  <a:gd fmla="*/ 190 w 288" name="T20"/>
                  <a:gd fmla="*/ 267 h 272" name="T21"/>
                  <a:gd fmla="*/ 214 w 288" name="T22"/>
                  <a:gd fmla="*/ 263 h 272" name="T23"/>
                  <a:gd fmla="*/ 211 w 288" name="T24"/>
                  <a:gd fmla="*/ 239 h 272" name="T25"/>
                  <a:gd fmla="*/ 211 w 288" name="T26"/>
                  <a:gd fmla="*/ 239 h 272" name="T27"/>
                  <a:gd fmla="*/ 208 w 288" name="T28"/>
                  <a:gd fmla="*/ 215 h 272" name="T29"/>
                  <a:gd fmla="*/ 232 w 288" name="T30"/>
                  <a:gd fmla="*/ 212 h 272" name="T31"/>
                  <a:gd fmla="*/ 232 w 288" name="T32"/>
                  <a:gd fmla="*/ 212 h 272" name="T33"/>
                  <a:gd fmla="*/ 256 w 288" name="T34"/>
                  <a:gd fmla="*/ 208 h 272" name="T35"/>
                  <a:gd fmla="*/ 281 w 288" name="T36"/>
                  <a:gd fmla="*/ 175 h 272" name="T37"/>
                  <a:gd fmla="*/ 277 w 288" name="T38"/>
                  <a:gd fmla="*/ 151 h 272" name="T39"/>
                  <a:gd fmla="*/ 277 w 288" name="T40"/>
                  <a:gd fmla="*/ 150 h 272" name="T41"/>
                  <a:gd fmla="*/ 208 w 288" name="T42"/>
                  <a:gd fmla="*/ 56 h 272" name="T43"/>
                  <a:gd fmla="*/ 208 w 288" name="T44"/>
                  <a:gd fmla="*/ 56 h 272" name="T45"/>
                  <a:gd fmla="*/ 97 w 288" name="T46"/>
                  <a:gd fmla="*/ 15 h 27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72" w="288">
                    <a:moveTo>
                      <a:pt x="97" y="15"/>
                    </a:moveTo>
                    <a:cubicBezTo>
                      <a:pt x="97" y="15"/>
                      <a:pt x="97" y="15"/>
                      <a:pt x="97" y="15"/>
                    </a:cubicBezTo>
                    <a:cubicBezTo>
                      <a:pt x="89" y="9"/>
                      <a:pt x="78" y="11"/>
                      <a:pt x="72" y="18"/>
                    </a:cubicBezTo>
                    <a:cubicBezTo>
                      <a:pt x="47" y="52"/>
                      <a:pt x="47" y="52"/>
                      <a:pt x="47" y="52"/>
                    </a:cubicBezTo>
                    <a:cubicBezTo>
                      <a:pt x="42" y="59"/>
                      <a:pt x="43" y="70"/>
                      <a:pt x="51" y="76"/>
                    </a:cubicBezTo>
                    <a:cubicBezTo>
                      <a:pt x="59" y="82"/>
                      <a:pt x="60" y="92"/>
                      <a:pt x="54" y="100"/>
                    </a:cubicBezTo>
                    <a:cubicBezTo>
                      <a:pt x="49" y="108"/>
                      <a:pt x="38" y="109"/>
                      <a:pt x="30" y="103"/>
                    </a:cubicBezTo>
                    <a:cubicBezTo>
                      <a:pt x="30" y="103"/>
                      <a:pt x="30" y="103"/>
                      <a:pt x="30" y="103"/>
                    </a:cubicBezTo>
                    <a:cubicBezTo>
                      <a:pt x="23" y="98"/>
                      <a:pt x="12" y="99"/>
                      <a:pt x="6" y="107"/>
                    </a:cubicBezTo>
                    <a:cubicBezTo>
                      <a:pt x="0" y="114"/>
                      <a:pt x="2" y="125"/>
                      <a:pt x="9" y="131"/>
                    </a:cubicBezTo>
                    <a:cubicBezTo>
                      <a:pt x="190" y="267"/>
                      <a:pt x="190" y="267"/>
                      <a:pt x="190" y="267"/>
                    </a:cubicBezTo>
                    <a:cubicBezTo>
                      <a:pt x="198" y="272"/>
                      <a:pt x="209" y="271"/>
                      <a:pt x="214" y="263"/>
                    </a:cubicBezTo>
                    <a:cubicBezTo>
                      <a:pt x="220" y="256"/>
                      <a:pt x="219" y="245"/>
                      <a:pt x="211" y="239"/>
                    </a:cubicBezTo>
                    <a:cubicBezTo>
                      <a:pt x="211" y="239"/>
                      <a:pt x="211" y="239"/>
                      <a:pt x="211" y="239"/>
                    </a:cubicBezTo>
                    <a:cubicBezTo>
                      <a:pt x="203" y="233"/>
                      <a:pt x="202" y="223"/>
                      <a:pt x="208" y="215"/>
                    </a:cubicBezTo>
                    <a:cubicBezTo>
                      <a:pt x="213" y="207"/>
                      <a:pt x="224" y="206"/>
                      <a:pt x="232" y="212"/>
                    </a:cubicBezTo>
                    <a:cubicBezTo>
                      <a:pt x="232" y="212"/>
                      <a:pt x="232" y="212"/>
                      <a:pt x="232" y="212"/>
                    </a:cubicBezTo>
                    <a:cubicBezTo>
                      <a:pt x="239" y="217"/>
                      <a:pt x="250" y="216"/>
                      <a:pt x="256" y="208"/>
                    </a:cubicBezTo>
                    <a:cubicBezTo>
                      <a:pt x="281" y="175"/>
                      <a:pt x="281" y="175"/>
                      <a:pt x="281" y="175"/>
                    </a:cubicBezTo>
                    <a:cubicBezTo>
                      <a:pt x="286" y="167"/>
                      <a:pt x="285" y="157"/>
                      <a:pt x="277" y="151"/>
                    </a:cubicBezTo>
                    <a:cubicBezTo>
                      <a:pt x="277" y="150"/>
                      <a:pt x="277" y="150"/>
                      <a:pt x="277" y="150"/>
                    </a:cubicBezTo>
                    <a:cubicBezTo>
                      <a:pt x="288" y="135"/>
                      <a:pt x="257" y="93"/>
                      <a:pt x="208" y="56"/>
                    </a:cubicBezTo>
                    <a:cubicBezTo>
                      <a:pt x="208" y="56"/>
                      <a:pt x="208" y="56"/>
                      <a:pt x="208" y="56"/>
                    </a:cubicBezTo>
                    <a:cubicBezTo>
                      <a:pt x="158" y="18"/>
                      <a:pt x="108" y="0"/>
                      <a:pt x="97" y="15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0" name="Freeform 106"/>
              <p:cNvSpPr/>
              <p:nvPr/>
            </p:nvSpPr>
            <p:spPr bwMode="auto">
              <a:xfrm>
                <a:off x="3509" y="1090"/>
                <a:ext cx="577" cy="493"/>
              </a:xfrm>
              <a:custGeom>
                <a:gdLst>
                  <a:gd fmla="*/ 235 w 244" name="T0"/>
                  <a:gd fmla="*/ 142 h 208" name="T1"/>
                  <a:gd fmla="*/ 235 w 244" name="T2"/>
                  <a:gd fmla="*/ 141 h 208" name="T3"/>
                  <a:gd fmla="*/ 145 w 244" name="T4"/>
                  <a:gd fmla="*/ 74 h 208" name="T5"/>
                  <a:gd fmla="*/ 55 w 244" name="T6"/>
                  <a:gd fmla="*/ 6 h 208" name="T7"/>
                  <a:gd fmla="*/ 55 w 244" name="T8"/>
                  <a:gd fmla="*/ 6 h 208" name="T9"/>
                  <a:gd fmla="*/ 30 w 244" name="T10"/>
                  <a:gd fmla="*/ 9 h 208" name="T11"/>
                  <a:gd fmla="*/ 5 w 244" name="T12"/>
                  <a:gd fmla="*/ 43 h 208" name="T13"/>
                  <a:gd fmla="*/ 9 w 244" name="T14"/>
                  <a:gd fmla="*/ 67 h 208" name="T15"/>
                  <a:gd fmla="*/ 99 w 244" name="T16"/>
                  <a:gd fmla="*/ 135 h 208" name="T17"/>
                  <a:gd fmla="*/ 190 w 244" name="T18"/>
                  <a:gd fmla="*/ 203 h 208" name="T19"/>
                  <a:gd fmla="*/ 190 w 244" name="T20"/>
                  <a:gd fmla="*/ 203 h 208" name="T21"/>
                  <a:gd fmla="*/ 214 w 244" name="T22"/>
                  <a:gd fmla="*/ 199 h 208" name="T23"/>
                  <a:gd fmla="*/ 214 w 244" name="T24"/>
                  <a:gd fmla="*/ 199 h 208" name="T25"/>
                  <a:gd fmla="*/ 239 w 244" name="T26"/>
                  <a:gd fmla="*/ 166 h 208" name="T27"/>
                  <a:gd fmla="*/ 239 w 244" name="T28"/>
                  <a:gd fmla="*/ 166 h 208" name="T29"/>
                  <a:gd fmla="*/ 235 w 244" name="T30"/>
                  <a:gd fmla="*/ 142 h 20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8" w="244">
                    <a:moveTo>
                      <a:pt x="235" y="142"/>
                    </a:moveTo>
                    <a:cubicBezTo>
                      <a:pt x="235" y="141"/>
                      <a:pt x="235" y="141"/>
                      <a:pt x="235" y="141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0" y="9"/>
                    </a:cubicBezTo>
                    <a:cubicBezTo>
                      <a:pt x="5" y="43"/>
                      <a:pt x="5" y="43"/>
                      <a:pt x="5" y="43"/>
                    </a:cubicBezTo>
                    <a:cubicBezTo>
                      <a:pt x="0" y="50"/>
                      <a:pt x="1" y="61"/>
                      <a:pt x="9" y="67"/>
                    </a:cubicBezTo>
                    <a:cubicBezTo>
                      <a:pt x="99" y="135"/>
                      <a:pt x="99" y="135"/>
                      <a:pt x="99" y="135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0" y="203"/>
                      <a:pt x="190" y="203"/>
                      <a:pt x="190" y="203"/>
                    </a:cubicBezTo>
                    <a:cubicBezTo>
                      <a:pt x="197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4" y="158"/>
                      <a:pt x="243" y="148"/>
                      <a:pt x="235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1" name="Freeform 107"/>
              <p:cNvSpPr/>
              <p:nvPr/>
            </p:nvSpPr>
            <p:spPr bwMode="auto">
              <a:xfrm>
                <a:off x="3409" y="1301"/>
                <a:ext cx="521" cy="412"/>
              </a:xfrm>
              <a:custGeom>
                <a:gdLst>
                  <a:gd fmla="*/ 211 w 220" name="T0"/>
                  <a:gd fmla="*/ 141 h 174" name="T1"/>
                  <a:gd fmla="*/ 211 w 220" name="T2"/>
                  <a:gd fmla="*/ 141 h 174" name="T3"/>
                  <a:gd fmla="*/ 121 w 220" name="T4"/>
                  <a:gd fmla="*/ 73 h 174" name="T5"/>
                  <a:gd fmla="*/ 30 w 220" name="T6"/>
                  <a:gd fmla="*/ 5 h 174" name="T7"/>
                  <a:gd fmla="*/ 30 w 220" name="T8"/>
                  <a:gd fmla="*/ 5 h 174" name="T9"/>
                  <a:gd fmla="*/ 6 w 220" name="T10"/>
                  <a:gd fmla="*/ 9 h 174" name="T11"/>
                  <a:gd fmla="*/ 9 w 220" name="T12"/>
                  <a:gd fmla="*/ 33 h 174" name="T13"/>
                  <a:gd fmla="*/ 100 w 220" name="T14"/>
                  <a:gd fmla="*/ 101 h 174" name="T15"/>
                  <a:gd fmla="*/ 190 w 220" name="T16"/>
                  <a:gd fmla="*/ 169 h 174" name="T17"/>
                  <a:gd fmla="*/ 214 w 220" name="T18"/>
                  <a:gd fmla="*/ 165 h 174" name="T19"/>
                  <a:gd fmla="*/ 211 w 220" name="T20"/>
                  <a:gd fmla="*/ 141 h 174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4" w="220">
                    <a:moveTo>
                      <a:pt x="211" y="141"/>
                    </a:moveTo>
                    <a:cubicBezTo>
                      <a:pt x="211" y="141"/>
                      <a:pt x="211" y="141"/>
                      <a:pt x="211" y="141"/>
                    </a:cubicBezTo>
                    <a:cubicBezTo>
                      <a:pt x="121" y="73"/>
                      <a:pt x="121" y="73"/>
                      <a:pt x="121" y="73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6"/>
                      <a:pt x="2" y="27"/>
                      <a:pt x="9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4"/>
                      <a:pt x="209" y="173"/>
                      <a:pt x="214" y="165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2" name="Freeform 108"/>
              <p:cNvSpPr>
                <a:spLocks noEditPoints="1"/>
              </p:cNvSpPr>
              <p:nvPr/>
            </p:nvSpPr>
            <p:spPr bwMode="auto">
              <a:xfrm>
                <a:off x="3480" y="1249"/>
                <a:ext cx="479" cy="386"/>
              </a:xfrm>
              <a:custGeom>
                <a:gdLst>
                  <a:gd fmla="*/ 202 w 202" name="T0"/>
                  <a:gd fmla="*/ 136 h 163" name="T1"/>
                  <a:gd fmla="*/ 111 w 202" name="T2"/>
                  <a:gd fmla="*/ 68 h 163" name="T3"/>
                  <a:gd fmla="*/ 21 w 202" name="T4"/>
                  <a:gd fmla="*/ 0 h 163" name="T5"/>
                  <a:gd fmla="*/ 24 w 202" name="T6"/>
                  <a:gd fmla="*/ 24 h 163" name="T7"/>
                  <a:gd fmla="*/ 0 w 202" name="T8"/>
                  <a:gd fmla="*/ 27 h 163" name="T9"/>
                  <a:gd fmla="*/ 91 w 202" name="T10"/>
                  <a:gd fmla="*/ 95 h 163" name="T11"/>
                  <a:gd fmla="*/ 181 w 202" name="T12"/>
                  <a:gd fmla="*/ 163 h 163" name="T13"/>
                  <a:gd fmla="*/ 178 w 202" name="T14"/>
                  <a:gd fmla="*/ 139 h 163" name="T15"/>
                  <a:gd fmla="*/ 202 w 202" name="T16"/>
                  <a:gd fmla="*/ 136 h 163" name="T17"/>
                  <a:gd fmla="*/ 157 w 202" name="T18"/>
                  <a:gd fmla="*/ 133 h 163" name="T19"/>
                  <a:gd fmla="*/ 157 w 202" name="T20"/>
                  <a:gd fmla="*/ 133 h 163" name="T21"/>
                  <a:gd fmla="*/ 157 w 202" name="T22"/>
                  <a:gd fmla="*/ 133 h 163" name="T23"/>
                  <a:gd fmla="*/ 157 w 202" name="T24"/>
                  <a:gd fmla="*/ 133 h 163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3" w="201">
                    <a:moveTo>
                      <a:pt x="202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9" y="6"/>
                      <a:pt x="30" y="16"/>
                      <a:pt x="24" y="24"/>
                    </a:cubicBezTo>
                    <a:cubicBezTo>
                      <a:pt x="19" y="32"/>
                      <a:pt x="8" y="33"/>
                      <a:pt x="0" y="27"/>
                    </a:cubicBezTo>
                    <a:cubicBezTo>
                      <a:pt x="91" y="95"/>
                      <a:pt x="91" y="95"/>
                      <a:pt x="91" y="95"/>
                    </a:cubicBezTo>
                    <a:cubicBezTo>
                      <a:pt x="181" y="163"/>
                      <a:pt x="181" y="163"/>
                      <a:pt x="181" y="163"/>
                    </a:cubicBezTo>
                    <a:cubicBezTo>
                      <a:pt x="173" y="157"/>
                      <a:pt x="172" y="147"/>
                      <a:pt x="178" y="139"/>
                    </a:cubicBezTo>
                    <a:cubicBezTo>
                      <a:pt x="183" y="131"/>
                      <a:pt x="194" y="130"/>
                      <a:pt x="202" y="136"/>
                    </a:cubicBezTo>
                    <a:close/>
                    <a:moveTo>
                      <a:pt x="157" y="133"/>
                    </a:move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ubicBezTo>
                      <a:pt x="157" y="133"/>
                      <a:pt x="157" y="133"/>
                      <a:pt x="157" y="133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3" name="Freeform 109"/>
              <p:cNvSpPr/>
              <p:nvPr/>
            </p:nvSpPr>
            <p:spPr bwMode="auto">
              <a:xfrm>
                <a:off x="3639" y="1069"/>
                <a:ext cx="452" cy="355"/>
              </a:xfrm>
              <a:custGeom>
                <a:gdLst>
                  <a:gd fmla="*/ 111 w 191" name="T0"/>
                  <a:gd fmla="*/ 56 h 150" name="T1"/>
                  <a:gd fmla="*/ 111 w 191" name="T2"/>
                  <a:gd fmla="*/ 56 h 150" name="T3"/>
                  <a:gd fmla="*/ 0 w 191" name="T4"/>
                  <a:gd fmla="*/ 15 h 150" name="T5"/>
                  <a:gd fmla="*/ 90 w 191" name="T6"/>
                  <a:gd fmla="*/ 83 h 150" name="T7"/>
                  <a:gd fmla="*/ 180 w 191" name="T8"/>
                  <a:gd fmla="*/ 150 h 150" name="T9"/>
                  <a:gd fmla="*/ 111 w 191" name="T10"/>
                  <a:gd fmla="*/ 56 h 150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50" w="191">
                    <a:moveTo>
                      <a:pt x="111" y="56"/>
                    </a:moveTo>
                    <a:cubicBezTo>
                      <a:pt x="111" y="56"/>
                      <a:pt x="111" y="56"/>
                      <a:pt x="111" y="56"/>
                    </a:cubicBezTo>
                    <a:cubicBezTo>
                      <a:pt x="61" y="18"/>
                      <a:pt x="11" y="0"/>
                      <a:pt x="0" y="15"/>
                    </a:cubicBezTo>
                    <a:cubicBezTo>
                      <a:pt x="90" y="83"/>
                      <a:pt x="90" y="83"/>
                      <a:pt x="90" y="83"/>
                    </a:cubicBezTo>
                    <a:cubicBezTo>
                      <a:pt x="180" y="150"/>
                      <a:pt x="180" y="150"/>
                      <a:pt x="180" y="150"/>
                    </a:cubicBezTo>
                    <a:cubicBezTo>
                      <a:pt x="191" y="135"/>
                      <a:pt x="160" y="93"/>
                      <a:pt x="111" y="56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4" name="Freeform 110"/>
              <p:cNvSpPr/>
              <p:nvPr/>
            </p:nvSpPr>
            <p:spPr bwMode="auto">
              <a:xfrm>
                <a:off x="2946" y="1703"/>
                <a:ext cx="681" cy="644"/>
              </a:xfrm>
              <a:custGeom>
                <a:gdLst>
                  <a:gd fmla="*/ 12 w 288" name="T0"/>
                  <a:gd fmla="*/ 122 h 272" name="T1"/>
                  <a:gd fmla="*/ 11 w 288" name="T2"/>
                  <a:gd fmla="*/ 122 h 272" name="T3"/>
                  <a:gd fmla="*/ 8 w 288" name="T4"/>
                  <a:gd fmla="*/ 97 h 272" name="T5"/>
                  <a:gd fmla="*/ 33 w 288" name="T6"/>
                  <a:gd fmla="*/ 64 h 272" name="T7"/>
                  <a:gd fmla="*/ 57 w 288" name="T8"/>
                  <a:gd fmla="*/ 61 h 272" name="T9"/>
                  <a:gd fmla="*/ 81 w 288" name="T10"/>
                  <a:gd fmla="*/ 57 h 272" name="T11"/>
                  <a:gd fmla="*/ 78 w 288" name="T12"/>
                  <a:gd fmla="*/ 33 h 272" name="T13"/>
                  <a:gd fmla="*/ 78 w 288" name="T14"/>
                  <a:gd fmla="*/ 33 h 272" name="T15"/>
                  <a:gd fmla="*/ 74 w 288" name="T16"/>
                  <a:gd fmla="*/ 9 h 272" name="T17"/>
                  <a:gd fmla="*/ 98 w 288" name="T18"/>
                  <a:gd fmla="*/ 6 h 272" name="T19"/>
                  <a:gd fmla="*/ 279 w 288" name="T20"/>
                  <a:gd fmla="*/ 141 h 272" name="T21"/>
                  <a:gd fmla="*/ 282 w 288" name="T22"/>
                  <a:gd fmla="*/ 166 h 272" name="T23"/>
                  <a:gd fmla="*/ 258 w 288" name="T24"/>
                  <a:gd fmla="*/ 169 h 272" name="T25"/>
                  <a:gd fmla="*/ 258 w 288" name="T26"/>
                  <a:gd fmla="*/ 169 h 272" name="T27"/>
                  <a:gd fmla="*/ 234 w 288" name="T28"/>
                  <a:gd fmla="*/ 172 h 272" name="T29"/>
                  <a:gd fmla="*/ 238 w 288" name="T30"/>
                  <a:gd fmla="*/ 197 h 272" name="T31"/>
                  <a:gd fmla="*/ 238 w 288" name="T32"/>
                  <a:gd fmla="*/ 197 h 272" name="T33"/>
                  <a:gd fmla="*/ 241 w 288" name="T34"/>
                  <a:gd fmla="*/ 221 h 272" name="T35"/>
                  <a:gd fmla="*/ 216 w 288" name="T36"/>
                  <a:gd fmla="*/ 254 h 272" name="T37"/>
                  <a:gd fmla="*/ 192 w 288" name="T38"/>
                  <a:gd fmla="*/ 257 h 272" name="T39"/>
                  <a:gd fmla="*/ 192 w 288" name="T40"/>
                  <a:gd fmla="*/ 257 h 272" name="T41"/>
                  <a:gd fmla="*/ 81 w 288" name="T42"/>
                  <a:gd fmla="*/ 217 h 272" name="T43"/>
                  <a:gd fmla="*/ 81 w 288" name="T44"/>
                  <a:gd fmla="*/ 217 h 272" name="T45"/>
                  <a:gd fmla="*/ 12 w 288" name="T46"/>
                  <a:gd fmla="*/ 122 h 272" name="T4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b="b" l="0" r="r" t="0"/>
                <a:pathLst>
                  <a:path h="272" w="288">
                    <a:moveTo>
                      <a:pt x="12" y="122"/>
                    </a:moveTo>
                    <a:cubicBezTo>
                      <a:pt x="11" y="122"/>
                      <a:pt x="11" y="122"/>
                      <a:pt x="11" y="122"/>
                    </a:cubicBezTo>
                    <a:cubicBezTo>
                      <a:pt x="4" y="116"/>
                      <a:pt x="2" y="105"/>
                      <a:pt x="8" y="97"/>
                    </a:cubicBezTo>
                    <a:cubicBezTo>
                      <a:pt x="33" y="64"/>
                      <a:pt x="33" y="64"/>
                      <a:pt x="33" y="64"/>
                    </a:cubicBezTo>
                    <a:cubicBezTo>
                      <a:pt x="38" y="57"/>
                      <a:pt x="49" y="55"/>
                      <a:pt x="57" y="61"/>
                    </a:cubicBezTo>
                    <a:cubicBezTo>
                      <a:pt x="65" y="66"/>
                      <a:pt x="75" y="65"/>
                      <a:pt x="81" y="57"/>
                    </a:cubicBezTo>
                    <a:cubicBezTo>
                      <a:pt x="87" y="50"/>
                      <a:pt x="85" y="39"/>
                      <a:pt x="78" y="33"/>
                    </a:cubicBezTo>
                    <a:cubicBezTo>
                      <a:pt x="78" y="33"/>
                      <a:pt x="78" y="33"/>
                      <a:pt x="78" y="33"/>
                    </a:cubicBezTo>
                    <a:cubicBezTo>
                      <a:pt x="70" y="27"/>
                      <a:pt x="68" y="17"/>
                      <a:pt x="74" y="9"/>
                    </a:cubicBezTo>
                    <a:cubicBezTo>
                      <a:pt x="80" y="1"/>
                      <a:pt x="91" y="0"/>
                      <a:pt x="98" y="6"/>
                    </a:cubicBezTo>
                    <a:cubicBezTo>
                      <a:pt x="279" y="141"/>
                      <a:pt x="279" y="141"/>
                      <a:pt x="279" y="141"/>
                    </a:cubicBezTo>
                    <a:cubicBezTo>
                      <a:pt x="287" y="147"/>
                      <a:pt x="288" y="158"/>
                      <a:pt x="282" y="166"/>
                    </a:cubicBezTo>
                    <a:cubicBezTo>
                      <a:pt x="277" y="173"/>
                      <a:pt x="266" y="175"/>
                      <a:pt x="258" y="169"/>
                    </a:cubicBezTo>
                    <a:cubicBezTo>
                      <a:pt x="258" y="169"/>
                      <a:pt x="258" y="169"/>
                      <a:pt x="258" y="169"/>
                    </a:cubicBezTo>
                    <a:cubicBezTo>
                      <a:pt x="251" y="163"/>
                      <a:pt x="240" y="165"/>
                      <a:pt x="234" y="172"/>
                    </a:cubicBezTo>
                    <a:cubicBezTo>
                      <a:pt x="229" y="180"/>
                      <a:pt x="230" y="191"/>
                      <a:pt x="238" y="197"/>
                    </a:cubicBezTo>
                    <a:cubicBezTo>
                      <a:pt x="238" y="197"/>
                      <a:pt x="238" y="197"/>
                      <a:pt x="238" y="197"/>
                    </a:cubicBezTo>
                    <a:cubicBezTo>
                      <a:pt x="245" y="202"/>
                      <a:pt x="247" y="213"/>
                      <a:pt x="241" y="221"/>
                    </a:cubicBezTo>
                    <a:cubicBezTo>
                      <a:pt x="216" y="254"/>
                      <a:pt x="216" y="254"/>
                      <a:pt x="216" y="254"/>
                    </a:cubicBezTo>
                    <a:cubicBezTo>
                      <a:pt x="210" y="262"/>
                      <a:pt x="200" y="263"/>
                      <a:pt x="192" y="257"/>
                    </a:cubicBezTo>
                    <a:cubicBezTo>
                      <a:pt x="192" y="257"/>
                      <a:pt x="192" y="257"/>
                      <a:pt x="192" y="257"/>
                    </a:cubicBezTo>
                    <a:cubicBezTo>
                      <a:pt x="180" y="272"/>
                      <a:pt x="131" y="254"/>
                      <a:pt x="81" y="217"/>
                    </a:cubicBezTo>
                    <a:cubicBezTo>
                      <a:pt x="81" y="217"/>
                      <a:pt x="81" y="217"/>
                      <a:pt x="81" y="217"/>
                    </a:cubicBezTo>
                    <a:cubicBezTo>
                      <a:pt x="31" y="180"/>
                      <a:pt x="0" y="137"/>
                      <a:pt x="12" y="122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5" name="Freeform 111"/>
              <p:cNvSpPr/>
              <p:nvPr/>
            </p:nvSpPr>
            <p:spPr bwMode="auto">
              <a:xfrm>
                <a:off x="2950" y="1834"/>
                <a:ext cx="580" cy="492"/>
              </a:xfrm>
              <a:custGeom>
                <a:gdLst>
                  <a:gd fmla="*/ 236 w 245" name="T0"/>
                  <a:gd fmla="*/ 142 h 208" name="T1"/>
                  <a:gd fmla="*/ 236 w 245" name="T2"/>
                  <a:gd fmla="*/ 142 h 208" name="T3"/>
                  <a:gd fmla="*/ 145 w 245" name="T4"/>
                  <a:gd fmla="*/ 74 h 208" name="T5"/>
                  <a:gd fmla="*/ 55 w 245" name="T6"/>
                  <a:gd fmla="*/ 6 h 208" name="T7"/>
                  <a:gd fmla="*/ 31 w 245" name="T8"/>
                  <a:gd fmla="*/ 9 h 208" name="T9"/>
                  <a:gd fmla="*/ 6 w 245" name="T10"/>
                  <a:gd fmla="*/ 42 h 208" name="T11"/>
                  <a:gd fmla="*/ 9 w 245" name="T12"/>
                  <a:gd fmla="*/ 67 h 208" name="T13"/>
                  <a:gd fmla="*/ 10 w 245" name="T14"/>
                  <a:gd fmla="*/ 67 h 208" name="T15"/>
                  <a:gd fmla="*/ 100 w 245" name="T16"/>
                  <a:gd fmla="*/ 134 h 208" name="T17"/>
                  <a:gd fmla="*/ 190 w 245" name="T18"/>
                  <a:gd fmla="*/ 202 h 208" name="T19"/>
                  <a:gd fmla="*/ 190 w 245" name="T20"/>
                  <a:gd fmla="*/ 202 h 208" name="T21"/>
                  <a:gd fmla="*/ 214 w 245" name="T22"/>
                  <a:gd fmla="*/ 199 h 208" name="T23"/>
                  <a:gd fmla="*/ 214 w 245" name="T24"/>
                  <a:gd fmla="*/ 199 h 208" name="T25"/>
                  <a:gd fmla="*/ 239 w 245" name="T26"/>
                  <a:gd fmla="*/ 166 h 208" name="T27"/>
                  <a:gd fmla="*/ 239 w 245" name="T28"/>
                  <a:gd fmla="*/ 166 h 208" name="T29"/>
                  <a:gd fmla="*/ 236 w 245" name="T30"/>
                  <a:gd fmla="*/ 142 h 208" name="T3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b="b" l="0" r="r" t="0"/>
                <a:pathLst>
                  <a:path h="208" w="245">
                    <a:moveTo>
                      <a:pt x="236" y="142"/>
                    </a:moveTo>
                    <a:cubicBezTo>
                      <a:pt x="236" y="142"/>
                      <a:pt x="236" y="142"/>
                      <a:pt x="236" y="142"/>
                    </a:cubicBezTo>
                    <a:cubicBezTo>
                      <a:pt x="145" y="74"/>
                      <a:pt x="145" y="74"/>
                      <a:pt x="145" y="74"/>
                    </a:cubicBezTo>
                    <a:cubicBezTo>
                      <a:pt x="55" y="6"/>
                      <a:pt x="55" y="6"/>
                      <a:pt x="55" y="6"/>
                    </a:cubicBezTo>
                    <a:cubicBezTo>
                      <a:pt x="47" y="0"/>
                      <a:pt x="36" y="2"/>
                      <a:pt x="31" y="9"/>
                    </a:cubicBezTo>
                    <a:cubicBezTo>
                      <a:pt x="6" y="42"/>
                      <a:pt x="6" y="42"/>
                      <a:pt x="6" y="42"/>
                    </a:cubicBezTo>
                    <a:cubicBezTo>
                      <a:pt x="0" y="50"/>
                      <a:pt x="2" y="61"/>
                      <a:pt x="9" y="67"/>
                    </a:cubicBezTo>
                    <a:cubicBezTo>
                      <a:pt x="10" y="67"/>
                      <a:pt x="10" y="67"/>
                      <a:pt x="10" y="67"/>
                    </a:cubicBezTo>
                    <a:cubicBezTo>
                      <a:pt x="100" y="134"/>
                      <a:pt x="100" y="134"/>
                      <a:pt x="100" y="134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0" y="202"/>
                      <a:pt x="190" y="202"/>
                      <a:pt x="190" y="202"/>
                    </a:cubicBezTo>
                    <a:cubicBezTo>
                      <a:pt x="198" y="208"/>
                      <a:pt x="208" y="207"/>
                      <a:pt x="214" y="199"/>
                    </a:cubicBezTo>
                    <a:cubicBezTo>
                      <a:pt x="214" y="199"/>
                      <a:pt x="214" y="199"/>
                      <a:pt x="214" y="199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45" y="158"/>
                      <a:pt x="243" y="147"/>
                      <a:pt x="236" y="142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6" name="Freeform 112"/>
              <p:cNvSpPr/>
              <p:nvPr/>
            </p:nvSpPr>
            <p:spPr bwMode="auto">
              <a:xfrm>
                <a:off x="3107" y="1703"/>
                <a:ext cx="520" cy="415"/>
              </a:xfrm>
              <a:custGeom>
                <a:gdLst>
                  <a:gd fmla="*/ 211 w 220" name="T0"/>
                  <a:gd fmla="*/ 141 h 175" name="T1"/>
                  <a:gd fmla="*/ 121 w 220" name="T2"/>
                  <a:gd fmla="*/ 74 h 175" name="T3"/>
                  <a:gd fmla="*/ 30 w 220" name="T4"/>
                  <a:gd fmla="*/ 6 h 175" name="T5"/>
                  <a:gd fmla="*/ 6 w 220" name="T6"/>
                  <a:gd fmla="*/ 9 h 175" name="T7"/>
                  <a:gd fmla="*/ 10 w 220" name="T8"/>
                  <a:gd fmla="*/ 33 h 175" name="T9"/>
                  <a:gd fmla="*/ 10 w 220" name="T10"/>
                  <a:gd fmla="*/ 33 h 175" name="T11"/>
                  <a:gd fmla="*/ 100 w 220" name="T12"/>
                  <a:gd fmla="*/ 101 h 175" name="T13"/>
                  <a:gd fmla="*/ 190 w 220" name="T14"/>
                  <a:gd fmla="*/ 169 h 175" name="T15"/>
                  <a:gd fmla="*/ 190 w 220" name="T16"/>
                  <a:gd fmla="*/ 169 h 175" name="T17"/>
                  <a:gd fmla="*/ 214 w 220" name="T18"/>
                  <a:gd fmla="*/ 166 h 175" name="T19"/>
                  <a:gd fmla="*/ 211 w 220" name="T20"/>
                  <a:gd fmla="*/ 141 h 175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175" w="220">
                    <a:moveTo>
                      <a:pt x="211" y="141"/>
                    </a:moveTo>
                    <a:cubicBezTo>
                      <a:pt x="121" y="74"/>
                      <a:pt x="121" y="74"/>
                      <a:pt x="121" y="74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23" y="0"/>
                      <a:pt x="12" y="1"/>
                      <a:pt x="6" y="9"/>
                    </a:cubicBezTo>
                    <a:cubicBezTo>
                      <a:pt x="0" y="17"/>
                      <a:pt x="2" y="27"/>
                      <a:pt x="10" y="33"/>
                    </a:cubicBezTo>
                    <a:cubicBezTo>
                      <a:pt x="10" y="33"/>
                      <a:pt x="10" y="33"/>
                      <a:pt x="10" y="33"/>
                    </a:cubicBezTo>
                    <a:cubicBezTo>
                      <a:pt x="100" y="101"/>
                      <a:pt x="100" y="101"/>
                      <a:pt x="100" y="101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0" y="169"/>
                      <a:pt x="190" y="169"/>
                      <a:pt x="190" y="169"/>
                    </a:cubicBezTo>
                    <a:cubicBezTo>
                      <a:pt x="198" y="175"/>
                      <a:pt x="209" y="173"/>
                      <a:pt x="214" y="166"/>
                    </a:cubicBezTo>
                    <a:cubicBezTo>
                      <a:pt x="220" y="158"/>
                      <a:pt x="219" y="147"/>
                      <a:pt x="211" y="141"/>
                    </a:cubicBezTo>
                    <a:close/>
                  </a:path>
                </a:pathLst>
              </a:custGeom>
              <a:solidFill>
                <a:srgbClr val="937C6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7" name="Freeform 113"/>
              <p:cNvSpPr>
                <a:spLocks noEditPoints="1"/>
              </p:cNvSpPr>
              <p:nvPr/>
            </p:nvSpPr>
            <p:spPr bwMode="auto">
              <a:xfrm>
                <a:off x="3080" y="1781"/>
                <a:ext cx="476" cy="389"/>
              </a:xfrm>
              <a:custGeom>
                <a:gdLst>
                  <a:gd fmla="*/ 201 w 201" name="T0"/>
                  <a:gd fmla="*/ 136 h 164" name="T1"/>
                  <a:gd fmla="*/ 111 w 201" name="T2"/>
                  <a:gd fmla="*/ 68 h 164" name="T3"/>
                  <a:gd fmla="*/ 21 w 201" name="T4"/>
                  <a:gd fmla="*/ 0 h 164" name="T5"/>
                  <a:gd fmla="*/ 24 w 201" name="T6"/>
                  <a:gd fmla="*/ 24 h 164" name="T7"/>
                  <a:gd fmla="*/ 0 w 201" name="T8"/>
                  <a:gd fmla="*/ 28 h 164" name="T9"/>
                  <a:gd fmla="*/ 90 w 201" name="T10"/>
                  <a:gd fmla="*/ 96 h 164" name="T11"/>
                  <a:gd fmla="*/ 181 w 201" name="T12"/>
                  <a:gd fmla="*/ 164 h 164" name="T13"/>
                  <a:gd fmla="*/ 177 w 201" name="T14"/>
                  <a:gd fmla="*/ 139 h 164" name="T15"/>
                  <a:gd fmla="*/ 201 w 201" name="T16"/>
                  <a:gd fmla="*/ 136 h 164" name="T17"/>
                  <a:gd fmla="*/ 166 w 201" name="T18"/>
                  <a:gd fmla="*/ 121 h 164" name="T19"/>
                  <a:gd fmla="*/ 166 w 201" name="T20"/>
                  <a:gd fmla="*/ 121 h 164" name="T21"/>
                  <a:gd fmla="*/ 166 w 201" name="T22"/>
                  <a:gd fmla="*/ 121 h 164" name="T23"/>
                  <a:gd fmla="*/ 166 w 201" name="T24"/>
                  <a:gd fmla="*/ 121 h 164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164" w="201">
                    <a:moveTo>
                      <a:pt x="201" y="136"/>
                    </a:moveTo>
                    <a:cubicBezTo>
                      <a:pt x="111" y="68"/>
                      <a:pt x="111" y="68"/>
                      <a:pt x="111" y="68"/>
                    </a:cubicBezTo>
                    <a:cubicBezTo>
                      <a:pt x="21" y="0"/>
                      <a:pt x="21" y="0"/>
                      <a:pt x="21" y="0"/>
                    </a:cubicBezTo>
                    <a:cubicBezTo>
                      <a:pt x="28" y="6"/>
                      <a:pt x="30" y="17"/>
                      <a:pt x="24" y="24"/>
                    </a:cubicBezTo>
                    <a:cubicBezTo>
                      <a:pt x="18" y="32"/>
                      <a:pt x="8" y="33"/>
                      <a:pt x="0" y="28"/>
                    </a:cubicBezTo>
                    <a:cubicBezTo>
                      <a:pt x="90" y="96"/>
                      <a:pt x="90" y="96"/>
                      <a:pt x="90" y="96"/>
                    </a:cubicBezTo>
                    <a:cubicBezTo>
                      <a:pt x="181" y="164"/>
                      <a:pt x="181" y="164"/>
                      <a:pt x="181" y="164"/>
                    </a:cubicBezTo>
                    <a:cubicBezTo>
                      <a:pt x="173" y="158"/>
                      <a:pt x="172" y="147"/>
                      <a:pt x="177" y="139"/>
                    </a:cubicBezTo>
                    <a:cubicBezTo>
                      <a:pt x="183" y="132"/>
                      <a:pt x="194" y="130"/>
                      <a:pt x="201" y="136"/>
                    </a:cubicBezTo>
                    <a:close/>
                    <a:moveTo>
                      <a:pt x="166" y="121"/>
                    </a:move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ubicBezTo>
                      <a:pt x="166" y="121"/>
                      <a:pt x="166" y="121"/>
                      <a:pt x="166" y="121"/>
                    </a:cubicBez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18" name="Freeform 114"/>
              <p:cNvSpPr/>
              <p:nvPr/>
            </p:nvSpPr>
            <p:spPr bwMode="auto">
              <a:xfrm>
                <a:off x="2946" y="1992"/>
                <a:ext cx="454" cy="355"/>
              </a:xfrm>
              <a:custGeom>
                <a:gdLst>
                  <a:gd fmla="*/ 102 w 192" name="T0"/>
                  <a:gd fmla="*/ 67 h 150" name="T1"/>
                  <a:gd fmla="*/ 12 w 192" name="T2"/>
                  <a:gd fmla="*/ 0 h 150" name="T3"/>
                  <a:gd fmla="*/ 81 w 192" name="T4"/>
                  <a:gd fmla="*/ 95 h 150" name="T5"/>
                  <a:gd fmla="*/ 192 w 192" name="T6"/>
                  <a:gd fmla="*/ 135 h 150" name="T7"/>
                  <a:gd fmla="*/ 102 w 192" name="T8"/>
                  <a:gd fmla="*/ 67 h 15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0" w="192">
                    <a:moveTo>
                      <a:pt x="102" y="67"/>
                    </a:moveTo>
                    <a:cubicBezTo>
                      <a:pt x="12" y="0"/>
                      <a:pt x="12" y="0"/>
                      <a:pt x="12" y="0"/>
                    </a:cubicBezTo>
                    <a:cubicBezTo>
                      <a:pt x="0" y="15"/>
                      <a:pt x="31" y="58"/>
                      <a:pt x="81" y="95"/>
                    </a:cubicBezTo>
                    <a:cubicBezTo>
                      <a:pt x="131" y="132"/>
                      <a:pt x="180" y="150"/>
                      <a:pt x="192" y="135"/>
                    </a:cubicBezTo>
                    <a:lnTo>
                      <a:pt x="102" y="67"/>
                    </a:lnTo>
                    <a:close/>
                  </a:path>
                </a:pathLst>
              </a:custGeom>
              <a:solidFill>
                <a:srgbClr val="7B675D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120" name="Group 117"/>
            <p:cNvGrpSpPr>
              <a:grpSpLocks noChangeAspect="1"/>
            </p:cNvGrpSpPr>
            <p:nvPr/>
          </p:nvGrpSpPr>
          <p:grpSpPr>
            <a:xfrm>
              <a:off x="5050976" y="3929444"/>
              <a:ext cx="908353" cy="908353"/>
              <a:chOff x="2893" y="1213"/>
              <a:chExt cx="705" cy="705"/>
            </a:xfrm>
          </p:grpSpPr>
          <p:sp>
            <p:nvSpPr>
              <p:cNvPr id="122" name="Oval 118"/>
              <p:cNvSpPr>
                <a:spLocks noChangeArrowheads="1"/>
              </p:cNvSpPr>
              <p:nvPr/>
            </p:nvSpPr>
            <p:spPr bwMode="auto">
              <a:xfrm>
                <a:off x="2893" y="1213"/>
                <a:ext cx="705" cy="705"/>
              </a:xfrm>
              <a:prstGeom prst="ellipse">
                <a:avLst/>
              </a:prstGeom>
              <a:solidFill>
                <a:srgbClr val="788F9E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3" name="Freeform 119"/>
              <p:cNvSpPr/>
              <p:nvPr/>
            </p:nvSpPr>
            <p:spPr bwMode="auto">
              <a:xfrm>
                <a:off x="3034" y="1619"/>
                <a:ext cx="106" cy="131"/>
              </a:xfrm>
              <a:custGeom>
                <a:gdLst>
                  <a:gd fmla="*/ 106 w 106" name="T0"/>
                  <a:gd fmla="*/ 0 h 131" name="T1"/>
                  <a:gd fmla="*/ 0 w 106" name="T2"/>
                  <a:gd fmla="*/ 0 h 131" name="T3"/>
                  <a:gd fmla="*/ 0 w 106" name="T4"/>
                  <a:gd fmla="*/ 131 h 131" name="T5"/>
                  <a:gd fmla="*/ 106 w 106" name="T6"/>
                  <a:gd fmla="*/ 105 h 131" name="T7"/>
                  <a:gd fmla="*/ 106 w 106" name="T8"/>
                  <a:gd fmla="*/ 0 h 131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1" w="105">
                    <a:moveTo>
                      <a:pt x="106" y="0"/>
                    </a:moveTo>
                    <a:lnTo>
                      <a:pt x="0" y="0"/>
                    </a:lnTo>
                    <a:lnTo>
                      <a:pt x="0" y="131"/>
                    </a:lnTo>
                    <a:lnTo>
                      <a:pt x="106" y="105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86CCC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4" name="Freeform 120"/>
              <p:cNvSpPr/>
              <p:nvPr/>
            </p:nvSpPr>
            <p:spPr bwMode="auto">
              <a:xfrm>
                <a:off x="3352" y="1407"/>
                <a:ext cx="105" cy="343"/>
              </a:xfrm>
              <a:custGeom>
                <a:gdLst>
                  <a:gd fmla="*/ 105 w 105" name="T0"/>
                  <a:gd fmla="*/ 26 h 343" name="T1"/>
                  <a:gd fmla="*/ 0 w 105" name="T2"/>
                  <a:gd fmla="*/ 0 h 343" name="T3"/>
                  <a:gd fmla="*/ 0 w 105" name="T4"/>
                  <a:gd fmla="*/ 317 h 343" name="T5"/>
                  <a:gd fmla="*/ 105 w 105" name="T6"/>
                  <a:gd fmla="*/ 343 h 343" name="T7"/>
                  <a:gd fmla="*/ 105 w 105" name="T8"/>
                  <a:gd fmla="*/ 26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105">
                    <a:moveTo>
                      <a:pt x="105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5" y="343"/>
                    </a:lnTo>
                    <a:lnTo>
                      <a:pt x="105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5" name="Freeform 121"/>
              <p:cNvSpPr/>
              <p:nvPr/>
            </p:nvSpPr>
            <p:spPr bwMode="auto">
              <a:xfrm>
                <a:off x="3246" y="1407"/>
                <a:ext cx="106" cy="343"/>
              </a:xfrm>
              <a:custGeom>
                <a:gdLst>
                  <a:gd fmla="*/ 106 w 106" name="T0"/>
                  <a:gd fmla="*/ 0 h 343" name="T1"/>
                  <a:gd fmla="*/ 0 w 106" name="T2"/>
                  <a:gd fmla="*/ 26 h 343" name="T3"/>
                  <a:gd fmla="*/ 0 w 106" name="T4"/>
                  <a:gd fmla="*/ 343 h 343" name="T5"/>
                  <a:gd fmla="*/ 106 w 106" name="T6"/>
                  <a:gd fmla="*/ 317 h 343" name="T7"/>
                  <a:gd fmla="*/ 106 w 106" name="T8"/>
                  <a:gd fmla="*/ 0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105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6" name="Freeform 122"/>
              <p:cNvSpPr/>
              <p:nvPr/>
            </p:nvSpPr>
            <p:spPr bwMode="auto">
              <a:xfrm>
                <a:off x="3140" y="1407"/>
                <a:ext cx="106" cy="343"/>
              </a:xfrm>
              <a:custGeom>
                <a:gdLst>
                  <a:gd fmla="*/ 106 w 106" name="T0"/>
                  <a:gd fmla="*/ 26 h 343" name="T1"/>
                  <a:gd fmla="*/ 0 w 106" name="T2"/>
                  <a:gd fmla="*/ 0 h 343" name="T3"/>
                  <a:gd fmla="*/ 0 w 106" name="T4"/>
                  <a:gd fmla="*/ 317 h 343" name="T5"/>
                  <a:gd fmla="*/ 106 w 106" name="T6"/>
                  <a:gd fmla="*/ 343 h 343" name="T7"/>
                  <a:gd fmla="*/ 106 w 106" name="T8"/>
                  <a:gd fmla="*/ 26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105">
                    <a:moveTo>
                      <a:pt x="106" y="26"/>
                    </a:moveTo>
                    <a:lnTo>
                      <a:pt x="0" y="0"/>
                    </a:lnTo>
                    <a:lnTo>
                      <a:pt x="0" y="317"/>
                    </a:lnTo>
                    <a:lnTo>
                      <a:pt x="106" y="343"/>
                    </a:lnTo>
                    <a:lnTo>
                      <a:pt x="106" y="26"/>
                    </a:lnTo>
                    <a:close/>
                  </a:path>
                </a:pathLst>
              </a:custGeom>
              <a:solidFill>
                <a:srgbClr val="EEA738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7" name="Freeform 123"/>
              <p:cNvSpPr/>
              <p:nvPr/>
            </p:nvSpPr>
            <p:spPr bwMode="auto">
              <a:xfrm>
                <a:off x="3034" y="1407"/>
                <a:ext cx="106" cy="343"/>
              </a:xfrm>
              <a:custGeom>
                <a:gdLst>
                  <a:gd fmla="*/ 106 w 106" name="T0"/>
                  <a:gd fmla="*/ 0 h 343" name="T1"/>
                  <a:gd fmla="*/ 0 w 106" name="T2"/>
                  <a:gd fmla="*/ 26 h 343" name="T3"/>
                  <a:gd fmla="*/ 0 w 106" name="T4"/>
                  <a:gd fmla="*/ 343 h 343" name="T5"/>
                  <a:gd fmla="*/ 106 w 106" name="T6"/>
                  <a:gd fmla="*/ 317 h 343" name="T7"/>
                  <a:gd fmla="*/ 106 w 106" name="T8"/>
                  <a:gd fmla="*/ 0 h 343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343" w="105">
                    <a:moveTo>
                      <a:pt x="106" y="0"/>
                    </a:moveTo>
                    <a:lnTo>
                      <a:pt x="0" y="26"/>
                    </a:lnTo>
                    <a:lnTo>
                      <a:pt x="0" y="343"/>
                    </a:lnTo>
                    <a:lnTo>
                      <a:pt x="106" y="317"/>
                    </a:ln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F7D8A7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8" name="Freeform 124"/>
              <p:cNvSpPr>
                <a:spLocks noEditPoints="1"/>
              </p:cNvSpPr>
              <p:nvPr/>
            </p:nvSpPr>
            <p:spPr bwMode="auto">
              <a:xfrm>
                <a:off x="3034" y="1418"/>
                <a:ext cx="423" cy="322"/>
              </a:xfrm>
              <a:custGeom>
                <a:gdLst>
                  <a:gd fmla="*/ 423 w 423" name="T0"/>
                  <a:gd fmla="*/ 114 h 322" name="T1"/>
                  <a:gd fmla="*/ 271 w 423" name="T2"/>
                  <a:gd fmla="*/ 99 h 322" name="T3"/>
                  <a:gd fmla="*/ 369 w 423" name="T4"/>
                  <a:gd fmla="*/ 61 h 322" name="T5"/>
                  <a:gd fmla="*/ 377 w 423" name="T6"/>
                  <a:gd fmla="*/ 50 h 322" name="T7"/>
                  <a:gd fmla="*/ 364 w 423" name="T8"/>
                  <a:gd fmla="*/ 47 h 322" name="T9"/>
                  <a:gd fmla="*/ 271 w 423" name="T10"/>
                  <a:gd fmla="*/ 0 h 322" name="T11"/>
                  <a:gd fmla="*/ 212 w 423" name="T12"/>
                  <a:gd fmla="*/ 61 h 322" name="T13"/>
                  <a:gd fmla="*/ 152 w 423" name="T14"/>
                  <a:gd fmla="*/ 0 h 322" name="T15"/>
                  <a:gd fmla="*/ 60 w 423" name="T16"/>
                  <a:gd fmla="*/ 47 h 322" name="T17"/>
                  <a:gd fmla="*/ 46 w 423" name="T18"/>
                  <a:gd fmla="*/ 50 h 322" name="T19"/>
                  <a:gd fmla="*/ 54 w 423" name="T20"/>
                  <a:gd fmla="*/ 61 h 322" name="T21"/>
                  <a:gd fmla="*/ 152 w 423" name="T22"/>
                  <a:gd fmla="*/ 108 h 322" name="T23"/>
                  <a:gd fmla="*/ 60 w 423" name="T24"/>
                  <a:gd fmla="*/ 152 h 322" name="T25"/>
                  <a:gd fmla="*/ 0 w 423" name="T26"/>
                  <a:gd fmla="*/ 114 h 322" name="T27"/>
                  <a:gd fmla="*/ 14 w 423" name="T28"/>
                  <a:gd fmla="*/ 125 h 322" name="T29"/>
                  <a:gd fmla="*/ 0 w 423" name="T30"/>
                  <a:gd fmla="*/ 167 h 322" name="T31"/>
                  <a:gd fmla="*/ 46 w 423" name="T32"/>
                  <a:gd fmla="*/ 209 h 322" name="T33"/>
                  <a:gd fmla="*/ 46 w 423" name="T34"/>
                  <a:gd fmla="*/ 222 h 322" name="T35"/>
                  <a:gd fmla="*/ 0 w 423" name="T36"/>
                  <a:gd fmla="*/ 286 h 322" name="T37"/>
                  <a:gd fmla="*/ 60 w 423" name="T38"/>
                  <a:gd fmla="*/ 317 h 322" name="T39"/>
                  <a:gd fmla="*/ 152 w 423" name="T40"/>
                  <a:gd fmla="*/ 271 h 322" name="T41"/>
                  <a:gd fmla="*/ 166 w 423" name="T42"/>
                  <a:gd fmla="*/ 275 h 322" name="T43"/>
                  <a:gd fmla="*/ 258 w 423" name="T44"/>
                  <a:gd fmla="*/ 322 h 322" name="T45"/>
                  <a:gd fmla="*/ 318 w 423" name="T46"/>
                  <a:gd fmla="*/ 260 h 322" name="T47"/>
                  <a:gd fmla="*/ 423 w 423" name="T48"/>
                  <a:gd fmla="*/ 273 h 322" name="T49"/>
                  <a:gd fmla="*/ 423 w 423" name="T50"/>
                  <a:gd fmla="*/ 233 h 322" name="T51"/>
                  <a:gd fmla="*/ 377 w 423" name="T52"/>
                  <a:gd fmla="*/ 169 h 322" name="T53"/>
                  <a:gd fmla="*/ 377 w 423" name="T54"/>
                  <a:gd fmla="*/ 156 h 322" name="T55"/>
                  <a:gd fmla="*/ 106 w 423" name="T56"/>
                  <a:gd fmla="*/ 247 h 322" name="T57"/>
                  <a:gd fmla="*/ 106 w 423" name="T58"/>
                  <a:gd fmla="*/ 207 h 322" name="T59"/>
                  <a:gd fmla="*/ 152 w 423" name="T60"/>
                  <a:gd fmla="*/ 205 h 322" name="T61"/>
                  <a:gd fmla="*/ 60 w 423" name="T62"/>
                  <a:gd fmla="*/ 166 h 322" name="T63"/>
                  <a:gd fmla="*/ 152 w 423" name="T64"/>
                  <a:gd fmla="*/ 205 h 322" name="T65"/>
                  <a:gd fmla="*/ 166 w 423" name="T66"/>
                  <a:gd fmla="*/ 262 h 322" name="T67"/>
                  <a:gd fmla="*/ 258 w 423" name="T68"/>
                  <a:gd fmla="*/ 222 h 322" name="T69"/>
                  <a:gd fmla="*/ 258 w 423" name="T70"/>
                  <a:gd fmla="*/ 209 h 322" name="T71"/>
                  <a:gd fmla="*/ 166 w 423" name="T72"/>
                  <a:gd fmla="*/ 161 h 322" name="T73"/>
                  <a:gd fmla="*/ 258 w 423" name="T74"/>
                  <a:gd fmla="*/ 117 h 322" name="T75"/>
                  <a:gd fmla="*/ 212 w 423" name="T76"/>
                  <a:gd fmla="*/ 114 h 322" name="T77"/>
                  <a:gd fmla="*/ 212 w 423" name="T78"/>
                  <a:gd fmla="*/ 75 h 322" name="T79"/>
                  <a:gd fmla="*/ 364 w 423" name="T80"/>
                  <a:gd fmla="*/ 214 h 322" name="T81"/>
                  <a:gd fmla="*/ 271 w 423" name="T82"/>
                  <a:gd fmla="*/ 258 h 322" name="T83"/>
                  <a:gd fmla="*/ 318 w 423" name="T84"/>
                  <a:gd fmla="*/ 155 h 322" name="T85"/>
                  <a:gd fmla="*/ 364 w 423" name="T86"/>
                  <a:gd fmla="*/ 152 h 322" name="T87"/>
                  <a:gd fmla="*/ 271 w 423" name="T88"/>
                  <a:gd fmla="*/ 113 h 322" name="T89"/>
                  <a:gd fmla="*/ 364 w 423" name="T90"/>
                  <a:gd fmla="*/ 152 h 322" name="T9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b="b" l="0" r="r" t="0"/>
                <a:pathLst>
                  <a:path h="322" w="422">
                    <a:moveTo>
                      <a:pt x="377" y="117"/>
                    </a:moveTo>
                    <a:lnTo>
                      <a:pt x="423" y="128"/>
                    </a:lnTo>
                    <a:lnTo>
                      <a:pt x="423" y="114"/>
                    </a:lnTo>
                    <a:lnTo>
                      <a:pt x="371" y="102"/>
                    </a:lnTo>
                    <a:lnTo>
                      <a:pt x="318" y="88"/>
                    </a:lnTo>
                    <a:lnTo>
                      <a:pt x="271" y="99"/>
                    </a:lnTo>
                    <a:lnTo>
                      <a:pt x="271" y="60"/>
                    </a:lnTo>
                    <a:lnTo>
                      <a:pt x="318" y="49"/>
                    </a:lnTo>
                    <a:lnTo>
                      <a:pt x="369" y="61"/>
                    </a:lnTo>
                    <a:lnTo>
                      <a:pt x="423" y="75"/>
                    </a:lnTo>
                    <a:lnTo>
                      <a:pt x="423" y="61"/>
                    </a:lnTo>
                    <a:lnTo>
                      <a:pt x="377" y="50"/>
                    </a:lnTo>
                    <a:lnTo>
                      <a:pt x="377" y="4"/>
                    </a:lnTo>
                    <a:lnTo>
                      <a:pt x="364" y="0"/>
                    </a:lnTo>
                    <a:lnTo>
                      <a:pt x="364" y="47"/>
                    </a:lnTo>
                    <a:lnTo>
                      <a:pt x="318" y="35"/>
                    </a:lnTo>
                    <a:lnTo>
                      <a:pt x="271" y="47"/>
                    </a:lnTo>
                    <a:lnTo>
                      <a:pt x="271" y="0"/>
                    </a:lnTo>
                    <a:lnTo>
                      <a:pt x="258" y="4"/>
                    </a:lnTo>
                    <a:lnTo>
                      <a:pt x="258" y="50"/>
                    </a:lnTo>
                    <a:lnTo>
                      <a:pt x="212" y="61"/>
                    </a:lnTo>
                    <a:lnTo>
                      <a:pt x="166" y="50"/>
                    </a:lnTo>
                    <a:lnTo>
                      <a:pt x="166" y="4"/>
                    </a:lnTo>
                    <a:lnTo>
                      <a:pt x="152" y="0"/>
                    </a:lnTo>
                    <a:lnTo>
                      <a:pt x="152" y="47"/>
                    </a:lnTo>
                    <a:lnTo>
                      <a:pt x="106" y="35"/>
                    </a:lnTo>
                    <a:lnTo>
                      <a:pt x="60" y="47"/>
                    </a:lnTo>
                    <a:lnTo>
                      <a:pt x="60" y="0"/>
                    </a:lnTo>
                    <a:lnTo>
                      <a:pt x="46" y="4"/>
                    </a:lnTo>
                    <a:lnTo>
                      <a:pt x="46" y="50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54" y="61"/>
                    </a:lnTo>
                    <a:lnTo>
                      <a:pt x="106" y="49"/>
                    </a:lnTo>
                    <a:lnTo>
                      <a:pt x="152" y="60"/>
                    </a:lnTo>
                    <a:lnTo>
                      <a:pt x="152" y="108"/>
                    </a:lnTo>
                    <a:lnTo>
                      <a:pt x="152" y="152"/>
                    </a:lnTo>
                    <a:lnTo>
                      <a:pt x="106" y="141"/>
                    </a:lnTo>
                    <a:lnTo>
                      <a:pt x="60" y="152"/>
                    </a:lnTo>
                    <a:lnTo>
                      <a:pt x="60" y="99"/>
                    </a:lnTo>
                    <a:lnTo>
                      <a:pt x="52" y="102"/>
                    </a:lnTo>
                    <a:lnTo>
                      <a:pt x="0" y="114"/>
                    </a:lnTo>
                    <a:lnTo>
                      <a:pt x="0" y="128"/>
                    </a:lnTo>
                    <a:lnTo>
                      <a:pt x="2" y="127"/>
                    </a:lnTo>
                    <a:lnTo>
                      <a:pt x="14" y="125"/>
                    </a:lnTo>
                    <a:lnTo>
                      <a:pt x="46" y="117"/>
                    </a:lnTo>
                    <a:lnTo>
                      <a:pt x="46" y="156"/>
                    </a:lnTo>
                    <a:lnTo>
                      <a:pt x="0" y="167"/>
                    </a:lnTo>
                    <a:lnTo>
                      <a:pt x="0" y="180"/>
                    </a:lnTo>
                    <a:lnTo>
                      <a:pt x="46" y="169"/>
                    </a:lnTo>
                    <a:lnTo>
                      <a:pt x="46" y="209"/>
                    </a:lnTo>
                    <a:lnTo>
                      <a:pt x="0" y="220"/>
                    </a:lnTo>
                    <a:lnTo>
                      <a:pt x="0" y="233"/>
                    </a:lnTo>
                    <a:lnTo>
                      <a:pt x="46" y="222"/>
                    </a:lnTo>
                    <a:lnTo>
                      <a:pt x="46" y="262"/>
                    </a:lnTo>
                    <a:lnTo>
                      <a:pt x="0" y="273"/>
                    </a:lnTo>
                    <a:lnTo>
                      <a:pt x="0" y="286"/>
                    </a:lnTo>
                    <a:lnTo>
                      <a:pt x="46" y="275"/>
                    </a:lnTo>
                    <a:lnTo>
                      <a:pt x="46" y="322"/>
                    </a:lnTo>
                    <a:lnTo>
                      <a:pt x="60" y="317"/>
                    </a:lnTo>
                    <a:lnTo>
                      <a:pt x="60" y="271"/>
                    </a:lnTo>
                    <a:lnTo>
                      <a:pt x="106" y="260"/>
                    </a:lnTo>
                    <a:lnTo>
                      <a:pt x="152" y="271"/>
                    </a:lnTo>
                    <a:lnTo>
                      <a:pt x="152" y="317"/>
                    </a:lnTo>
                    <a:lnTo>
                      <a:pt x="166" y="322"/>
                    </a:lnTo>
                    <a:lnTo>
                      <a:pt x="166" y="275"/>
                    </a:lnTo>
                    <a:lnTo>
                      <a:pt x="212" y="286"/>
                    </a:lnTo>
                    <a:lnTo>
                      <a:pt x="258" y="275"/>
                    </a:lnTo>
                    <a:lnTo>
                      <a:pt x="258" y="322"/>
                    </a:lnTo>
                    <a:lnTo>
                      <a:pt x="271" y="317"/>
                    </a:lnTo>
                    <a:lnTo>
                      <a:pt x="271" y="271"/>
                    </a:lnTo>
                    <a:lnTo>
                      <a:pt x="318" y="260"/>
                    </a:lnTo>
                    <a:lnTo>
                      <a:pt x="369" y="273"/>
                    </a:lnTo>
                    <a:lnTo>
                      <a:pt x="423" y="286"/>
                    </a:lnTo>
                    <a:lnTo>
                      <a:pt x="423" y="273"/>
                    </a:lnTo>
                    <a:lnTo>
                      <a:pt x="377" y="262"/>
                    </a:lnTo>
                    <a:lnTo>
                      <a:pt x="377" y="222"/>
                    </a:lnTo>
                    <a:lnTo>
                      <a:pt x="423" y="233"/>
                    </a:lnTo>
                    <a:lnTo>
                      <a:pt x="423" y="220"/>
                    </a:lnTo>
                    <a:lnTo>
                      <a:pt x="377" y="209"/>
                    </a:lnTo>
                    <a:lnTo>
                      <a:pt x="377" y="169"/>
                    </a:lnTo>
                    <a:lnTo>
                      <a:pt x="423" y="180"/>
                    </a:lnTo>
                    <a:lnTo>
                      <a:pt x="423" y="167"/>
                    </a:lnTo>
                    <a:lnTo>
                      <a:pt x="377" y="156"/>
                    </a:lnTo>
                    <a:lnTo>
                      <a:pt x="377" y="117"/>
                    </a:lnTo>
                    <a:close/>
                    <a:moveTo>
                      <a:pt x="152" y="258"/>
                    </a:moveTo>
                    <a:lnTo>
                      <a:pt x="106" y="247"/>
                    </a:lnTo>
                    <a:lnTo>
                      <a:pt x="60" y="258"/>
                    </a:lnTo>
                    <a:lnTo>
                      <a:pt x="60" y="218"/>
                    </a:lnTo>
                    <a:lnTo>
                      <a:pt x="106" y="207"/>
                    </a:lnTo>
                    <a:lnTo>
                      <a:pt x="152" y="218"/>
                    </a:lnTo>
                    <a:lnTo>
                      <a:pt x="152" y="258"/>
                    </a:lnTo>
                    <a:close/>
                    <a:moveTo>
                      <a:pt x="152" y="205"/>
                    </a:moveTo>
                    <a:lnTo>
                      <a:pt x="106" y="194"/>
                    </a:lnTo>
                    <a:lnTo>
                      <a:pt x="60" y="205"/>
                    </a:lnTo>
                    <a:lnTo>
                      <a:pt x="60" y="166"/>
                    </a:lnTo>
                    <a:lnTo>
                      <a:pt x="106" y="155"/>
                    </a:lnTo>
                    <a:lnTo>
                      <a:pt x="152" y="166"/>
                    </a:lnTo>
                    <a:lnTo>
                      <a:pt x="152" y="205"/>
                    </a:lnTo>
                    <a:close/>
                    <a:moveTo>
                      <a:pt x="258" y="262"/>
                    </a:moveTo>
                    <a:lnTo>
                      <a:pt x="212" y="273"/>
                    </a:lnTo>
                    <a:lnTo>
                      <a:pt x="166" y="262"/>
                    </a:lnTo>
                    <a:lnTo>
                      <a:pt x="166" y="222"/>
                    </a:lnTo>
                    <a:lnTo>
                      <a:pt x="212" y="233"/>
                    </a:lnTo>
                    <a:lnTo>
                      <a:pt x="258" y="222"/>
                    </a:lnTo>
                    <a:lnTo>
                      <a:pt x="258" y="262"/>
                    </a:lnTo>
                    <a:close/>
                    <a:moveTo>
                      <a:pt x="258" y="161"/>
                    </a:moveTo>
                    <a:lnTo>
                      <a:pt x="258" y="209"/>
                    </a:lnTo>
                    <a:lnTo>
                      <a:pt x="212" y="220"/>
                    </a:lnTo>
                    <a:lnTo>
                      <a:pt x="166" y="209"/>
                    </a:lnTo>
                    <a:lnTo>
                      <a:pt x="166" y="161"/>
                    </a:lnTo>
                    <a:lnTo>
                      <a:pt x="166" y="117"/>
                    </a:lnTo>
                    <a:lnTo>
                      <a:pt x="212" y="128"/>
                    </a:lnTo>
                    <a:lnTo>
                      <a:pt x="258" y="117"/>
                    </a:lnTo>
                    <a:lnTo>
                      <a:pt x="258" y="161"/>
                    </a:lnTo>
                    <a:close/>
                    <a:moveTo>
                      <a:pt x="258" y="103"/>
                    </a:moveTo>
                    <a:lnTo>
                      <a:pt x="212" y="114"/>
                    </a:lnTo>
                    <a:lnTo>
                      <a:pt x="166" y="103"/>
                    </a:lnTo>
                    <a:lnTo>
                      <a:pt x="166" y="64"/>
                    </a:lnTo>
                    <a:lnTo>
                      <a:pt x="212" y="75"/>
                    </a:lnTo>
                    <a:lnTo>
                      <a:pt x="258" y="64"/>
                    </a:lnTo>
                    <a:lnTo>
                      <a:pt x="258" y="103"/>
                    </a:lnTo>
                    <a:close/>
                    <a:moveTo>
                      <a:pt x="364" y="214"/>
                    </a:moveTo>
                    <a:lnTo>
                      <a:pt x="364" y="258"/>
                    </a:lnTo>
                    <a:lnTo>
                      <a:pt x="318" y="247"/>
                    </a:lnTo>
                    <a:lnTo>
                      <a:pt x="271" y="258"/>
                    </a:lnTo>
                    <a:lnTo>
                      <a:pt x="271" y="214"/>
                    </a:lnTo>
                    <a:lnTo>
                      <a:pt x="271" y="166"/>
                    </a:lnTo>
                    <a:lnTo>
                      <a:pt x="318" y="155"/>
                    </a:lnTo>
                    <a:lnTo>
                      <a:pt x="364" y="166"/>
                    </a:lnTo>
                    <a:lnTo>
                      <a:pt x="364" y="214"/>
                    </a:lnTo>
                    <a:close/>
                    <a:moveTo>
                      <a:pt x="364" y="152"/>
                    </a:moveTo>
                    <a:lnTo>
                      <a:pt x="318" y="141"/>
                    </a:lnTo>
                    <a:lnTo>
                      <a:pt x="271" y="152"/>
                    </a:lnTo>
                    <a:lnTo>
                      <a:pt x="271" y="113"/>
                    </a:lnTo>
                    <a:lnTo>
                      <a:pt x="318" y="102"/>
                    </a:lnTo>
                    <a:lnTo>
                      <a:pt x="364" y="113"/>
                    </a:lnTo>
                    <a:lnTo>
                      <a:pt x="364" y="152"/>
                    </a:lnTo>
                    <a:close/>
                  </a:path>
                </a:pathLst>
              </a:custGeom>
              <a:solidFill>
                <a:srgbClr val="DBAC86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29" name="Freeform 125"/>
              <p:cNvSpPr/>
              <p:nvPr/>
            </p:nvSpPr>
            <p:spPr bwMode="auto">
              <a:xfrm>
                <a:off x="3203" y="1348"/>
                <a:ext cx="85" cy="170"/>
              </a:xfrm>
              <a:custGeom>
                <a:gdLst>
                  <a:gd fmla="*/ 96 w 96" name="T0"/>
                  <a:gd fmla="*/ 48 h 192" name="T1"/>
                  <a:gd fmla="*/ 48 w 96" name="T2"/>
                  <a:gd fmla="*/ 192 h 192" name="T3"/>
                  <a:gd fmla="*/ 0 w 96" name="T4"/>
                  <a:gd fmla="*/ 48 h 192" name="T5"/>
                  <a:gd fmla="*/ 48 w 96" name="T6"/>
                  <a:gd fmla="*/ 0 h 192" name="T7"/>
                  <a:gd fmla="*/ 96 w 96" name="T8"/>
                  <a:gd fmla="*/ 48 h 19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92" w="96">
                    <a:moveTo>
                      <a:pt x="96" y="48"/>
                    </a:moveTo>
                    <a:cubicBezTo>
                      <a:pt x="96" y="75"/>
                      <a:pt x="48" y="192"/>
                      <a:pt x="48" y="192"/>
                    </a:cubicBezTo>
                    <a:cubicBezTo>
                      <a:pt x="48" y="192"/>
                      <a:pt x="0" y="75"/>
                      <a:pt x="0" y="48"/>
                    </a:cubicBezTo>
                    <a:cubicBezTo>
                      <a:pt x="0" y="22"/>
                      <a:pt x="22" y="0"/>
                      <a:pt x="48" y="0"/>
                    </a:cubicBezTo>
                    <a:cubicBezTo>
                      <a:pt x="75" y="0"/>
                      <a:pt x="96" y="22"/>
                      <a:pt x="96" y="48"/>
                    </a:cubicBezTo>
                    <a:close/>
                  </a:path>
                </a:pathLst>
              </a:custGeom>
              <a:solidFill>
                <a:srgbClr val="6DBEC4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0" name="Oval 126"/>
              <p:cNvSpPr>
                <a:spLocks noChangeArrowheads="1"/>
              </p:cNvSpPr>
              <p:nvPr/>
            </p:nvSpPr>
            <p:spPr bwMode="auto">
              <a:xfrm>
                <a:off x="3224" y="1369"/>
                <a:ext cx="43" cy="43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1" name="Freeform 127"/>
              <p:cNvSpPr/>
              <p:nvPr/>
            </p:nvSpPr>
            <p:spPr bwMode="auto">
              <a:xfrm>
                <a:off x="3325" y="1566"/>
                <a:ext cx="53" cy="105"/>
              </a:xfrm>
              <a:custGeom>
                <a:gdLst>
                  <a:gd fmla="*/ 60 w 60" name="T0"/>
                  <a:gd fmla="*/ 30 h 119" name="T1"/>
                  <a:gd fmla="*/ 30 w 60" name="T2"/>
                  <a:gd fmla="*/ 119 h 119" name="T3"/>
                  <a:gd fmla="*/ 0 w 60" name="T4"/>
                  <a:gd fmla="*/ 30 h 119" name="T5"/>
                  <a:gd fmla="*/ 30 w 60" name="T6"/>
                  <a:gd fmla="*/ 0 h 119" name="T7"/>
                  <a:gd fmla="*/ 60 w 60" name="T8"/>
                  <a:gd fmla="*/ 30 h 119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19" w="60">
                    <a:moveTo>
                      <a:pt x="60" y="30"/>
                    </a:moveTo>
                    <a:cubicBezTo>
                      <a:pt x="60" y="46"/>
                      <a:pt x="30" y="119"/>
                      <a:pt x="30" y="119"/>
                    </a:cubicBezTo>
                    <a:cubicBezTo>
                      <a:pt x="30" y="119"/>
                      <a:pt x="0" y="46"/>
                      <a:pt x="0" y="30"/>
                    </a:cubicBezTo>
                    <a:cubicBezTo>
                      <a:pt x="0" y="13"/>
                      <a:pt x="13" y="0"/>
                      <a:pt x="30" y="0"/>
                    </a:cubicBezTo>
                    <a:cubicBezTo>
                      <a:pt x="46" y="0"/>
                      <a:pt x="60" y="13"/>
                      <a:pt x="60" y="30"/>
                    </a:cubicBezTo>
                    <a:close/>
                  </a:path>
                </a:pathLst>
              </a:custGeom>
              <a:solidFill>
                <a:srgbClr val="E36A5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2" name="Oval 128"/>
              <p:cNvSpPr>
                <a:spLocks noChangeArrowheads="1"/>
              </p:cNvSpPr>
              <p:nvPr/>
            </p:nvSpPr>
            <p:spPr bwMode="auto">
              <a:xfrm>
                <a:off x="3338" y="1579"/>
                <a:ext cx="27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3" name="Freeform 129"/>
              <p:cNvSpPr/>
              <p:nvPr/>
            </p:nvSpPr>
            <p:spPr bwMode="auto">
              <a:xfrm>
                <a:off x="3114" y="1513"/>
                <a:ext cx="52" cy="106"/>
              </a:xfrm>
              <a:custGeom>
                <a:gdLst>
                  <a:gd fmla="*/ 59 w 59" name="T0"/>
                  <a:gd fmla="*/ 30 h 120" name="T1"/>
                  <a:gd fmla="*/ 29 w 59" name="T2"/>
                  <a:gd fmla="*/ 120 h 120" name="T3"/>
                  <a:gd fmla="*/ 0 w 59" name="T4"/>
                  <a:gd fmla="*/ 30 h 120" name="T5"/>
                  <a:gd fmla="*/ 29 w 59" name="T6"/>
                  <a:gd fmla="*/ 0 h 120" name="T7"/>
                  <a:gd fmla="*/ 59 w 59" name="T8"/>
                  <a:gd fmla="*/ 30 h 120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20" w="59">
                    <a:moveTo>
                      <a:pt x="59" y="30"/>
                    </a:moveTo>
                    <a:cubicBezTo>
                      <a:pt x="59" y="46"/>
                      <a:pt x="29" y="120"/>
                      <a:pt x="29" y="120"/>
                    </a:cubicBezTo>
                    <a:cubicBezTo>
                      <a:pt x="29" y="120"/>
                      <a:pt x="0" y="46"/>
                      <a:pt x="0" y="30"/>
                    </a:cubicBezTo>
                    <a:cubicBezTo>
                      <a:pt x="0" y="13"/>
                      <a:pt x="13" y="0"/>
                      <a:pt x="29" y="0"/>
                    </a:cubicBezTo>
                    <a:cubicBezTo>
                      <a:pt x="46" y="0"/>
                      <a:pt x="59" y="13"/>
                      <a:pt x="59" y="30"/>
                    </a:cubicBezTo>
                    <a:close/>
                  </a:path>
                </a:pathLst>
              </a:custGeom>
              <a:solidFill>
                <a:srgbClr val="242C3C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34" name="Oval 130"/>
              <p:cNvSpPr>
                <a:spLocks noChangeArrowheads="1"/>
              </p:cNvSpPr>
              <p:nvPr/>
            </p:nvSpPr>
            <p:spPr bwMode="auto">
              <a:xfrm>
                <a:off x="3127" y="1526"/>
                <a:ext cx="26" cy="26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cxnSp>
          <p:nvCxnSpPr>
            <p:cNvPr id="136" name="直接连接符 135"/>
            <p:cNvCxnSpPr>
              <a:stCxn id="98" idx="2"/>
            </p:cNvCxnSpPr>
            <p:nvPr/>
          </p:nvCxnSpPr>
          <p:spPr>
            <a:xfrm flipH="1">
              <a:off x="1113177" y="2328757"/>
              <a:ext cx="1294185" cy="81662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直接连接符 137"/>
            <p:cNvCxnSpPr/>
            <p:nvPr/>
          </p:nvCxnSpPr>
          <p:spPr>
            <a:xfrm>
              <a:off x="1465614" y="3813708"/>
              <a:ext cx="605347" cy="152344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直接连接符 141"/>
            <p:cNvCxnSpPr>
              <a:stCxn id="9" idx="5"/>
              <a:endCxn id="74" idx="1"/>
            </p:cNvCxnSpPr>
            <p:nvPr/>
          </p:nvCxnSpPr>
          <p:spPr>
            <a:xfrm>
              <a:off x="1698215" y="3799307"/>
              <a:ext cx="2552729" cy="1674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直接连接符 143"/>
            <p:cNvCxnSpPr>
              <a:endCxn id="122" idx="2"/>
            </p:cNvCxnSpPr>
            <p:nvPr/>
          </p:nvCxnSpPr>
          <p:spPr>
            <a:xfrm>
              <a:off x="1768287" y="3671797"/>
              <a:ext cx="3282689" cy="7118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直接连接符 145"/>
            <p:cNvCxnSpPr>
              <a:stCxn id="9" idx="6"/>
              <a:endCxn id="56" idx="3"/>
            </p:cNvCxnSpPr>
            <p:nvPr/>
          </p:nvCxnSpPr>
          <p:spPr>
            <a:xfrm flipV="1">
              <a:off x="1825423" y="2986868"/>
              <a:ext cx="3158900" cy="50533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直接连接符 148"/>
            <p:cNvCxnSpPr>
              <a:stCxn id="85" idx="8"/>
              <a:endCxn id="122" idx="3"/>
            </p:cNvCxnSpPr>
            <p:nvPr/>
          </p:nvCxnSpPr>
          <p:spPr>
            <a:xfrm flipV="1">
              <a:off x="2725485" y="4704772"/>
              <a:ext cx="2458516" cy="864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直接连接符 150"/>
            <p:cNvCxnSpPr>
              <a:stCxn id="84" idx="5"/>
              <a:endCxn id="74" idx="2"/>
            </p:cNvCxnSpPr>
            <p:nvPr/>
          </p:nvCxnSpPr>
          <p:spPr>
            <a:xfrm flipV="1">
              <a:off x="2607157" y="5774708"/>
              <a:ext cx="1518986" cy="10842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直接连接符 152"/>
            <p:cNvCxnSpPr>
              <a:endCxn id="98" idx="4"/>
            </p:cNvCxnSpPr>
            <p:nvPr/>
          </p:nvCxnSpPr>
          <p:spPr>
            <a:xfrm flipV="1">
              <a:off x="1967655" y="2794090"/>
              <a:ext cx="905040" cy="22653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直接连接符 155"/>
            <p:cNvCxnSpPr>
              <a:stCxn id="99" idx="3"/>
              <a:endCxn id="56" idx="2"/>
            </p:cNvCxnSpPr>
            <p:nvPr/>
          </p:nvCxnSpPr>
          <p:spPr>
            <a:xfrm>
              <a:off x="3350189" y="2328887"/>
              <a:ext cx="1497753" cy="32872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直接连接符 157"/>
            <p:cNvCxnSpPr>
              <a:stCxn id="56" idx="5"/>
              <a:endCxn id="122" idx="7"/>
            </p:cNvCxnSpPr>
            <p:nvPr/>
          </p:nvCxnSpPr>
          <p:spPr>
            <a:xfrm>
              <a:off x="5642827" y="2986868"/>
              <a:ext cx="183477" cy="1075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直接连接符 159"/>
            <p:cNvCxnSpPr>
              <a:stCxn id="122" idx="4"/>
              <a:endCxn id="74" idx="7"/>
            </p:cNvCxnSpPr>
            <p:nvPr/>
          </p:nvCxnSpPr>
          <p:spPr>
            <a:xfrm flipH="1">
              <a:off x="4853537" y="4837797"/>
              <a:ext cx="651616" cy="63561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直接连接符 161"/>
            <p:cNvCxnSpPr>
              <a:stCxn id="98" idx="5"/>
              <a:endCxn id="122" idx="1"/>
            </p:cNvCxnSpPr>
            <p:nvPr/>
          </p:nvCxnSpPr>
          <p:spPr>
            <a:xfrm>
              <a:off x="3201735" y="2657797"/>
              <a:ext cx="1982266" cy="140467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直接连接符 163"/>
            <p:cNvCxnSpPr>
              <a:stCxn id="74" idx="0"/>
            </p:cNvCxnSpPr>
            <p:nvPr/>
          </p:nvCxnSpPr>
          <p:spPr>
            <a:xfrm flipH="1" flipV="1">
              <a:off x="3059577" y="2709647"/>
              <a:ext cx="1492664" cy="26389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5" name="组合 54"/>
            <p:cNvGrpSpPr/>
            <p:nvPr/>
          </p:nvGrpSpPr>
          <p:grpSpPr>
            <a:xfrm>
              <a:off x="2703375" y="3233425"/>
              <a:ext cx="1293628" cy="1112837"/>
              <a:chOff x="2617972" y="3177594"/>
              <a:chExt cx="1350889" cy="1162096"/>
            </a:xfrm>
          </p:grpSpPr>
          <p:sp>
            <p:nvSpPr>
              <p:cNvPr id="53" name="矩形 52"/>
              <p:cNvSpPr/>
              <p:nvPr/>
            </p:nvSpPr>
            <p:spPr>
              <a:xfrm>
                <a:off x="2617972" y="3177594"/>
                <a:ext cx="1350889" cy="115513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grpSp>
            <p:nvGrpSpPr>
              <p:cNvPr id="167" name="Group 133"/>
              <p:cNvGrpSpPr>
                <a:grpSpLocks noChangeAspect="1"/>
              </p:cNvGrpSpPr>
              <p:nvPr/>
            </p:nvGrpSpPr>
            <p:grpSpPr>
              <a:xfrm>
                <a:off x="2627495" y="3188703"/>
                <a:ext cx="1341366" cy="1150987"/>
                <a:chOff x="4070" y="2358"/>
                <a:chExt cx="1078" cy="925"/>
              </a:xfrm>
              <a:solidFill>
                <a:schemeClr val="accent1">
                  <a:lumMod val="50000"/>
                </a:schemeClr>
              </a:solidFill>
            </p:grpSpPr>
            <p:sp>
              <p:nvSpPr>
                <p:cNvPr id="169" name="Freeform 134"/>
                <p:cNvSpPr/>
                <p:nvPr/>
              </p:nvSpPr>
              <p:spPr bwMode="auto">
                <a:xfrm>
                  <a:off x="4289" y="2358"/>
                  <a:ext cx="636" cy="401"/>
                </a:xfrm>
                <a:custGeom>
                  <a:gdLst>
                    <a:gd fmla="*/ 53 w 290" name="T0"/>
                    <a:gd fmla="*/ 183 h 183" name="T1"/>
                    <a:gd fmla="*/ 130 w 290" name="T2"/>
                    <a:gd fmla="*/ 96 h 183" name="T3"/>
                    <a:gd fmla="*/ 145 w 290" name="T4"/>
                    <a:gd fmla="*/ 99 h 183" name="T5"/>
                    <a:gd fmla="*/ 161 w 290" name="T6"/>
                    <a:gd fmla="*/ 96 h 183" name="T7"/>
                    <a:gd fmla="*/ 238 w 290" name="T8"/>
                    <a:gd fmla="*/ 183 h 183" name="T9"/>
                    <a:gd fmla="*/ 290 w 290" name="T10"/>
                    <a:gd fmla="*/ 183 h 183" name="T11"/>
                    <a:gd fmla="*/ 190 w 290" name="T12"/>
                    <a:gd fmla="*/ 70 h 183" name="T13"/>
                    <a:gd fmla="*/ 195 w 290" name="T14"/>
                    <a:gd fmla="*/ 49 h 183" name="T15"/>
                    <a:gd fmla="*/ 145 w 290" name="T16"/>
                    <a:gd fmla="*/ 0 h 183" name="T17"/>
                    <a:gd fmla="*/ 96 w 290" name="T18"/>
                    <a:gd fmla="*/ 49 h 183" name="T19"/>
                    <a:gd fmla="*/ 100 w 290" name="T20"/>
                    <a:gd fmla="*/ 70 h 183" name="T21"/>
                    <a:gd fmla="*/ 0 w 290" name="T22"/>
                    <a:gd fmla="*/ 183 h 183" name="T23"/>
                    <a:gd fmla="*/ 53 w 290" name="T24"/>
                    <a:gd fmla="*/ 183 h 18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3" w="290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0" name="Freeform 135"/>
                <p:cNvSpPr/>
                <p:nvPr/>
              </p:nvSpPr>
              <p:spPr bwMode="auto">
                <a:xfrm>
                  <a:off x="4570" y="2981"/>
                  <a:ext cx="52" cy="94"/>
                </a:xfrm>
                <a:custGeom>
                  <a:gdLst>
                    <a:gd fmla="*/ 0 w 24" name="T0"/>
                    <a:gd fmla="*/ 43 h 43" name="T1"/>
                    <a:gd fmla="*/ 0 w 24" name="T2"/>
                    <a:gd fmla="*/ 43 h 43" name="T3"/>
                    <a:gd fmla="*/ 23 w 24" name="T4"/>
                    <a:gd fmla="*/ 43 h 43" name="T5"/>
                    <a:gd fmla="*/ 24 w 24" name="T6"/>
                    <a:gd fmla="*/ 2 h 43" name="T7"/>
                    <a:gd fmla="*/ 23 w 24" name="T8"/>
                    <a:gd fmla="*/ 2 h 43" name="T9"/>
                    <a:gd fmla="*/ 0 w 24" name="T10"/>
                    <a:gd fmla="*/ 43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24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1" name="Freeform 136"/>
                <p:cNvSpPr>
                  <a:spLocks noEditPoints="1"/>
                </p:cNvSpPr>
                <p:nvPr/>
              </p:nvSpPr>
              <p:spPr bwMode="auto">
                <a:xfrm>
                  <a:off x="4070" y="2810"/>
                  <a:ext cx="1078" cy="473"/>
                </a:xfrm>
                <a:custGeom>
                  <a:gdLst>
                    <a:gd fmla="*/ 43 w 492" name="T0"/>
                    <a:gd fmla="*/ 0 h 216" name="T1"/>
                    <a:gd fmla="*/ 0 w 492" name="T2"/>
                    <a:gd fmla="*/ 43 h 216" name="T3"/>
                    <a:gd fmla="*/ 0 w 492" name="T4"/>
                    <a:gd fmla="*/ 173 h 216" name="T5"/>
                    <a:gd fmla="*/ 43 w 492" name="T6"/>
                    <a:gd fmla="*/ 216 h 216" name="T7"/>
                    <a:gd fmla="*/ 449 w 492" name="T8"/>
                    <a:gd fmla="*/ 216 h 216" name="T9"/>
                    <a:gd fmla="*/ 492 w 492" name="T10"/>
                    <a:gd fmla="*/ 173 h 216" name="T11"/>
                    <a:gd fmla="*/ 492 w 492" name="T12"/>
                    <a:gd fmla="*/ 43 h 216" name="T13"/>
                    <a:gd fmla="*/ 449 w 492" name="T14"/>
                    <a:gd fmla="*/ 0 h 216" name="T15"/>
                    <a:gd fmla="*/ 43 w 492" name="T16"/>
                    <a:gd fmla="*/ 0 h 216" name="T17"/>
                    <a:gd fmla="*/ 206 w 492" name="T18"/>
                    <a:gd fmla="*/ 163 h 216" name="T19"/>
                    <a:gd fmla="*/ 136 w 492" name="T20"/>
                    <a:gd fmla="*/ 163 h 216" name="T21"/>
                    <a:gd fmla="*/ 136 w 492" name="T22"/>
                    <a:gd fmla="*/ 149 h 216" name="T23"/>
                    <a:gd fmla="*/ 149 w 492" name="T24"/>
                    <a:gd fmla="*/ 137 h 216" name="T25"/>
                    <a:gd fmla="*/ 181 w 492" name="T26"/>
                    <a:gd fmla="*/ 94 h 216" name="T27"/>
                    <a:gd fmla="*/ 165 w 492" name="T28"/>
                    <a:gd fmla="*/ 79 h 216" name="T29"/>
                    <a:gd fmla="*/ 144 w 492" name="T30"/>
                    <a:gd fmla="*/ 88 h 216" name="T31"/>
                    <a:gd fmla="*/ 137 w 492" name="T32"/>
                    <a:gd fmla="*/ 71 h 216" name="T33"/>
                    <a:gd fmla="*/ 170 w 492" name="T34"/>
                    <a:gd fmla="*/ 60 h 216" name="T35"/>
                    <a:gd fmla="*/ 204 w 492" name="T36"/>
                    <a:gd fmla="*/ 92 h 216" name="T37"/>
                    <a:gd fmla="*/ 178 w 492" name="T38"/>
                    <a:gd fmla="*/ 136 h 216" name="T39"/>
                    <a:gd fmla="*/ 169 w 492" name="T40"/>
                    <a:gd fmla="*/ 144 h 216" name="T41"/>
                    <a:gd fmla="*/ 169 w 492" name="T42"/>
                    <a:gd fmla="*/ 144 h 216" name="T43"/>
                    <a:gd fmla="*/ 206 w 492" name="T44"/>
                    <a:gd fmla="*/ 144 h 216" name="T45"/>
                    <a:gd fmla="*/ 206 w 492" name="T46"/>
                    <a:gd fmla="*/ 163 h 216" name="T47"/>
                    <a:gd fmla="*/ 276 w 492" name="T48"/>
                    <a:gd fmla="*/ 139 h 216" name="T49"/>
                    <a:gd fmla="*/ 272 w 492" name="T50"/>
                    <a:gd fmla="*/ 139 h 216" name="T51"/>
                    <a:gd fmla="*/ 272 w 492" name="T52"/>
                    <a:gd fmla="*/ 163 h 216" name="T53"/>
                    <a:gd fmla="*/ 250 w 492" name="T54"/>
                    <a:gd fmla="*/ 163 h 216" name="T55"/>
                    <a:gd fmla="*/ 250 w 492" name="T56"/>
                    <a:gd fmla="*/ 139 h 216" name="T57"/>
                    <a:gd fmla="*/ 206 w 492" name="T58"/>
                    <a:gd fmla="*/ 139 h 216" name="T59"/>
                    <a:gd fmla="*/ 206 w 492" name="T60"/>
                    <a:gd fmla="*/ 124 h 216" name="T61"/>
                    <a:gd fmla="*/ 244 w 492" name="T62"/>
                    <a:gd fmla="*/ 62 h 216" name="T63"/>
                    <a:gd fmla="*/ 272 w 492" name="T64"/>
                    <a:gd fmla="*/ 62 h 216" name="T65"/>
                    <a:gd fmla="*/ 272 w 492" name="T66"/>
                    <a:gd fmla="*/ 121 h 216" name="T67"/>
                    <a:gd fmla="*/ 276 w 492" name="T68"/>
                    <a:gd fmla="*/ 121 h 216" name="T69"/>
                    <a:gd fmla="*/ 276 w 492" name="T70"/>
                    <a:gd fmla="*/ 139 h 216" name="T71"/>
                    <a:gd fmla="*/ 356 w 492" name="T72"/>
                    <a:gd fmla="*/ 163 h 216" name="T73"/>
                    <a:gd fmla="*/ 333 w 492" name="T74"/>
                    <a:gd fmla="*/ 163 h 216" name="T75"/>
                    <a:gd fmla="*/ 333 w 492" name="T76"/>
                    <a:gd fmla="*/ 121 h 216" name="T77"/>
                    <a:gd fmla="*/ 321 w 492" name="T78"/>
                    <a:gd fmla="*/ 105 h 216" name="T79"/>
                    <a:gd fmla="*/ 309 w 492" name="T80"/>
                    <a:gd fmla="*/ 113 h 216" name="T81"/>
                    <a:gd fmla="*/ 309 w 492" name="T82"/>
                    <a:gd fmla="*/ 118 h 216" name="T83"/>
                    <a:gd fmla="*/ 309 w 492" name="T84"/>
                    <a:gd fmla="*/ 163 h 216" name="T85"/>
                    <a:gd fmla="*/ 285 w 492" name="T86"/>
                    <a:gd fmla="*/ 163 h 216" name="T87"/>
                    <a:gd fmla="*/ 285 w 492" name="T88"/>
                    <a:gd fmla="*/ 52 h 216" name="T89"/>
                    <a:gd fmla="*/ 309 w 492" name="T90"/>
                    <a:gd fmla="*/ 52 h 216" name="T91"/>
                    <a:gd fmla="*/ 309 w 492" name="T92"/>
                    <a:gd fmla="*/ 96 h 216" name="T93"/>
                    <a:gd fmla="*/ 309 w 492" name="T94"/>
                    <a:gd fmla="*/ 96 h 216" name="T95"/>
                    <a:gd fmla="*/ 318 w 492" name="T96"/>
                    <a:gd fmla="*/ 88 h 216" name="T97"/>
                    <a:gd fmla="*/ 330 w 492" name="T98"/>
                    <a:gd fmla="*/ 85 h 216" name="T99"/>
                    <a:gd fmla="*/ 356 w 492" name="T100"/>
                    <a:gd fmla="*/ 119 h 216" name="T101"/>
                    <a:gd fmla="*/ 356 w 492" name="T102"/>
                    <a:gd fmla="*/ 163 h 216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216" w="492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2" name="Freeform 137"/>
                <p:cNvSpPr/>
                <p:nvPr/>
              </p:nvSpPr>
              <p:spPr bwMode="auto">
                <a:xfrm>
                  <a:off x="4289" y="2358"/>
                  <a:ext cx="636" cy="401"/>
                </a:xfrm>
                <a:custGeom>
                  <a:gdLst>
                    <a:gd fmla="*/ 53 w 290" name="T0"/>
                    <a:gd fmla="*/ 183 h 183" name="T1"/>
                    <a:gd fmla="*/ 130 w 290" name="T2"/>
                    <a:gd fmla="*/ 96 h 183" name="T3"/>
                    <a:gd fmla="*/ 145 w 290" name="T4"/>
                    <a:gd fmla="*/ 99 h 183" name="T5"/>
                    <a:gd fmla="*/ 161 w 290" name="T6"/>
                    <a:gd fmla="*/ 96 h 183" name="T7"/>
                    <a:gd fmla="*/ 238 w 290" name="T8"/>
                    <a:gd fmla="*/ 183 h 183" name="T9"/>
                    <a:gd fmla="*/ 290 w 290" name="T10"/>
                    <a:gd fmla="*/ 183 h 183" name="T11"/>
                    <a:gd fmla="*/ 190 w 290" name="T12"/>
                    <a:gd fmla="*/ 70 h 183" name="T13"/>
                    <a:gd fmla="*/ 195 w 290" name="T14"/>
                    <a:gd fmla="*/ 49 h 183" name="T15"/>
                    <a:gd fmla="*/ 145 w 290" name="T16"/>
                    <a:gd fmla="*/ 0 h 183" name="T17"/>
                    <a:gd fmla="*/ 96 w 290" name="T18"/>
                    <a:gd fmla="*/ 49 h 183" name="T19"/>
                    <a:gd fmla="*/ 100 w 290" name="T20"/>
                    <a:gd fmla="*/ 70 h 183" name="T21"/>
                    <a:gd fmla="*/ 0 w 290" name="T22"/>
                    <a:gd fmla="*/ 183 h 183" name="T23"/>
                    <a:gd fmla="*/ 53 w 290" name="T24"/>
                    <a:gd fmla="*/ 183 h 183" name="T25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b="b" l="0" r="r" t="0"/>
                  <a:pathLst>
                    <a:path h="183" w="290">
                      <a:moveTo>
                        <a:pt x="53" y="183"/>
                      </a:moveTo>
                      <a:cubicBezTo>
                        <a:pt x="130" y="96"/>
                        <a:pt x="130" y="96"/>
                        <a:pt x="130" y="96"/>
                      </a:cubicBezTo>
                      <a:cubicBezTo>
                        <a:pt x="135" y="97"/>
                        <a:pt x="140" y="99"/>
                        <a:pt x="145" y="99"/>
                      </a:cubicBezTo>
                      <a:cubicBezTo>
                        <a:pt x="151" y="99"/>
                        <a:pt x="156" y="97"/>
                        <a:pt x="161" y="96"/>
                      </a:cubicBezTo>
                      <a:cubicBezTo>
                        <a:pt x="238" y="183"/>
                        <a:pt x="238" y="183"/>
                        <a:pt x="238" y="183"/>
                      </a:cubicBezTo>
                      <a:cubicBezTo>
                        <a:pt x="290" y="183"/>
                        <a:pt x="290" y="183"/>
                        <a:pt x="290" y="183"/>
                      </a:cubicBezTo>
                      <a:cubicBezTo>
                        <a:pt x="190" y="70"/>
                        <a:pt x="190" y="70"/>
                        <a:pt x="190" y="70"/>
                      </a:cubicBezTo>
                      <a:cubicBezTo>
                        <a:pt x="193" y="63"/>
                        <a:pt x="195" y="56"/>
                        <a:pt x="195" y="49"/>
                      </a:cubicBezTo>
                      <a:cubicBezTo>
                        <a:pt x="195" y="22"/>
                        <a:pt x="173" y="0"/>
                        <a:pt x="145" y="0"/>
                      </a:cubicBezTo>
                      <a:cubicBezTo>
                        <a:pt x="118" y="0"/>
                        <a:pt x="96" y="22"/>
                        <a:pt x="96" y="49"/>
                      </a:cubicBezTo>
                      <a:cubicBezTo>
                        <a:pt x="96" y="56"/>
                        <a:pt x="98" y="63"/>
                        <a:pt x="100" y="70"/>
                      </a:cubicBezTo>
                      <a:cubicBezTo>
                        <a:pt x="0" y="183"/>
                        <a:pt x="0" y="183"/>
                        <a:pt x="0" y="183"/>
                      </a:cubicBezTo>
                      <a:lnTo>
                        <a:pt x="53" y="1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3" name="Freeform 138"/>
                <p:cNvSpPr/>
                <p:nvPr/>
              </p:nvSpPr>
              <p:spPr bwMode="auto">
                <a:xfrm>
                  <a:off x="4570" y="2981"/>
                  <a:ext cx="52" cy="94"/>
                </a:xfrm>
                <a:custGeom>
                  <a:gdLst>
                    <a:gd fmla="*/ 0 w 24" name="T0"/>
                    <a:gd fmla="*/ 43 h 43" name="T1"/>
                    <a:gd fmla="*/ 0 w 24" name="T2"/>
                    <a:gd fmla="*/ 43 h 43" name="T3"/>
                    <a:gd fmla="*/ 23 w 24" name="T4"/>
                    <a:gd fmla="*/ 43 h 43" name="T5"/>
                    <a:gd fmla="*/ 24 w 24" name="T6"/>
                    <a:gd fmla="*/ 2 h 43" name="T7"/>
                    <a:gd fmla="*/ 23 w 24" name="T8"/>
                    <a:gd fmla="*/ 2 h 43" name="T9"/>
                    <a:gd fmla="*/ 0 w 24" name="T10"/>
                    <a:gd fmla="*/ 43 h 43" name="T11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b="b" l="0" r="r" t="0"/>
                  <a:pathLst>
                    <a:path h="43" w="24">
                      <a:moveTo>
                        <a:pt x="0" y="43"/>
                      </a:moveTo>
                      <a:cubicBezTo>
                        <a:pt x="0" y="43"/>
                        <a:pt x="0" y="43"/>
                        <a:pt x="0" y="43"/>
                      </a:cubicBezTo>
                      <a:cubicBezTo>
                        <a:pt x="23" y="43"/>
                        <a:pt x="23" y="43"/>
                        <a:pt x="23" y="43"/>
                      </a:cubicBezTo>
                      <a:cubicBezTo>
                        <a:pt x="23" y="43"/>
                        <a:pt x="24" y="0"/>
                        <a:pt x="24" y="2"/>
                      </a:cubicBezTo>
                      <a:cubicBezTo>
                        <a:pt x="23" y="2"/>
                        <a:pt x="23" y="2"/>
                        <a:pt x="23" y="2"/>
                      </a:cubicBezTo>
                      <a:cubicBezTo>
                        <a:pt x="20" y="9"/>
                        <a:pt x="0" y="43"/>
                        <a:pt x="0" y="4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  <p:sp>
              <p:nvSpPr>
                <p:cNvPr id="174" name="Freeform 139"/>
                <p:cNvSpPr>
                  <a:spLocks noEditPoints="1"/>
                </p:cNvSpPr>
                <p:nvPr/>
              </p:nvSpPr>
              <p:spPr bwMode="auto">
                <a:xfrm>
                  <a:off x="4070" y="2810"/>
                  <a:ext cx="1078" cy="473"/>
                </a:xfrm>
                <a:custGeom>
                  <a:gdLst>
                    <a:gd fmla="*/ 43 w 492" name="T0"/>
                    <a:gd fmla="*/ 0 h 216" name="T1"/>
                    <a:gd fmla="*/ 0 w 492" name="T2"/>
                    <a:gd fmla="*/ 43 h 216" name="T3"/>
                    <a:gd fmla="*/ 0 w 492" name="T4"/>
                    <a:gd fmla="*/ 173 h 216" name="T5"/>
                    <a:gd fmla="*/ 43 w 492" name="T6"/>
                    <a:gd fmla="*/ 216 h 216" name="T7"/>
                    <a:gd fmla="*/ 449 w 492" name="T8"/>
                    <a:gd fmla="*/ 216 h 216" name="T9"/>
                    <a:gd fmla="*/ 492 w 492" name="T10"/>
                    <a:gd fmla="*/ 173 h 216" name="T11"/>
                    <a:gd fmla="*/ 492 w 492" name="T12"/>
                    <a:gd fmla="*/ 43 h 216" name="T13"/>
                    <a:gd fmla="*/ 449 w 492" name="T14"/>
                    <a:gd fmla="*/ 0 h 216" name="T15"/>
                    <a:gd fmla="*/ 43 w 492" name="T16"/>
                    <a:gd fmla="*/ 0 h 216" name="T17"/>
                    <a:gd fmla="*/ 206 w 492" name="T18"/>
                    <a:gd fmla="*/ 163 h 216" name="T19"/>
                    <a:gd fmla="*/ 136 w 492" name="T20"/>
                    <a:gd fmla="*/ 163 h 216" name="T21"/>
                    <a:gd fmla="*/ 136 w 492" name="T22"/>
                    <a:gd fmla="*/ 149 h 216" name="T23"/>
                    <a:gd fmla="*/ 149 w 492" name="T24"/>
                    <a:gd fmla="*/ 137 h 216" name="T25"/>
                    <a:gd fmla="*/ 181 w 492" name="T26"/>
                    <a:gd fmla="*/ 94 h 216" name="T27"/>
                    <a:gd fmla="*/ 165 w 492" name="T28"/>
                    <a:gd fmla="*/ 79 h 216" name="T29"/>
                    <a:gd fmla="*/ 144 w 492" name="T30"/>
                    <a:gd fmla="*/ 88 h 216" name="T31"/>
                    <a:gd fmla="*/ 137 w 492" name="T32"/>
                    <a:gd fmla="*/ 71 h 216" name="T33"/>
                    <a:gd fmla="*/ 170 w 492" name="T34"/>
                    <a:gd fmla="*/ 60 h 216" name="T35"/>
                    <a:gd fmla="*/ 204 w 492" name="T36"/>
                    <a:gd fmla="*/ 92 h 216" name="T37"/>
                    <a:gd fmla="*/ 178 w 492" name="T38"/>
                    <a:gd fmla="*/ 136 h 216" name="T39"/>
                    <a:gd fmla="*/ 169 w 492" name="T40"/>
                    <a:gd fmla="*/ 144 h 216" name="T41"/>
                    <a:gd fmla="*/ 169 w 492" name="T42"/>
                    <a:gd fmla="*/ 144 h 216" name="T43"/>
                    <a:gd fmla="*/ 206 w 492" name="T44"/>
                    <a:gd fmla="*/ 144 h 216" name="T45"/>
                    <a:gd fmla="*/ 206 w 492" name="T46"/>
                    <a:gd fmla="*/ 163 h 216" name="T47"/>
                    <a:gd fmla="*/ 276 w 492" name="T48"/>
                    <a:gd fmla="*/ 139 h 216" name="T49"/>
                    <a:gd fmla="*/ 272 w 492" name="T50"/>
                    <a:gd fmla="*/ 139 h 216" name="T51"/>
                    <a:gd fmla="*/ 272 w 492" name="T52"/>
                    <a:gd fmla="*/ 163 h 216" name="T53"/>
                    <a:gd fmla="*/ 250 w 492" name="T54"/>
                    <a:gd fmla="*/ 163 h 216" name="T55"/>
                    <a:gd fmla="*/ 250 w 492" name="T56"/>
                    <a:gd fmla="*/ 139 h 216" name="T57"/>
                    <a:gd fmla="*/ 206 w 492" name="T58"/>
                    <a:gd fmla="*/ 139 h 216" name="T59"/>
                    <a:gd fmla="*/ 206 w 492" name="T60"/>
                    <a:gd fmla="*/ 124 h 216" name="T61"/>
                    <a:gd fmla="*/ 244 w 492" name="T62"/>
                    <a:gd fmla="*/ 62 h 216" name="T63"/>
                    <a:gd fmla="*/ 272 w 492" name="T64"/>
                    <a:gd fmla="*/ 62 h 216" name="T65"/>
                    <a:gd fmla="*/ 272 w 492" name="T66"/>
                    <a:gd fmla="*/ 121 h 216" name="T67"/>
                    <a:gd fmla="*/ 276 w 492" name="T68"/>
                    <a:gd fmla="*/ 121 h 216" name="T69"/>
                    <a:gd fmla="*/ 276 w 492" name="T70"/>
                    <a:gd fmla="*/ 139 h 216" name="T71"/>
                    <a:gd fmla="*/ 356 w 492" name="T72"/>
                    <a:gd fmla="*/ 163 h 216" name="T73"/>
                    <a:gd fmla="*/ 333 w 492" name="T74"/>
                    <a:gd fmla="*/ 163 h 216" name="T75"/>
                    <a:gd fmla="*/ 333 w 492" name="T76"/>
                    <a:gd fmla="*/ 121 h 216" name="T77"/>
                    <a:gd fmla="*/ 321 w 492" name="T78"/>
                    <a:gd fmla="*/ 105 h 216" name="T79"/>
                    <a:gd fmla="*/ 309 w 492" name="T80"/>
                    <a:gd fmla="*/ 113 h 216" name="T81"/>
                    <a:gd fmla="*/ 309 w 492" name="T82"/>
                    <a:gd fmla="*/ 118 h 216" name="T83"/>
                    <a:gd fmla="*/ 309 w 492" name="T84"/>
                    <a:gd fmla="*/ 163 h 216" name="T85"/>
                    <a:gd fmla="*/ 285 w 492" name="T86"/>
                    <a:gd fmla="*/ 163 h 216" name="T87"/>
                    <a:gd fmla="*/ 285 w 492" name="T88"/>
                    <a:gd fmla="*/ 52 h 216" name="T89"/>
                    <a:gd fmla="*/ 309 w 492" name="T90"/>
                    <a:gd fmla="*/ 52 h 216" name="T91"/>
                    <a:gd fmla="*/ 309 w 492" name="T92"/>
                    <a:gd fmla="*/ 96 h 216" name="T93"/>
                    <a:gd fmla="*/ 309 w 492" name="T94"/>
                    <a:gd fmla="*/ 96 h 216" name="T95"/>
                    <a:gd fmla="*/ 318 w 492" name="T96"/>
                    <a:gd fmla="*/ 88 h 216" name="T97"/>
                    <a:gd fmla="*/ 330 w 492" name="T98"/>
                    <a:gd fmla="*/ 85 h 216" name="T99"/>
                    <a:gd fmla="*/ 356 w 492" name="T100"/>
                    <a:gd fmla="*/ 119 h 216" name="T101"/>
                    <a:gd fmla="*/ 356 w 492" name="T102"/>
                    <a:gd fmla="*/ 163 h 216" name="T103"/>
                  </a:gdLst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b="b" l="0" r="r" t="0"/>
                  <a:pathLst>
                    <a:path h="216" w="492">
                      <a:moveTo>
                        <a:pt x="43" y="0"/>
                      </a:moveTo>
                      <a:cubicBezTo>
                        <a:pt x="20" y="0"/>
                        <a:pt x="0" y="19"/>
                        <a:pt x="0" y="43"/>
                      </a:cubicBezTo>
                      <a:cubicBezTo>
                        <a:pt x="0" y="173"/>
                        <a:pt x="0" y="173"/>
                        <a:pt x="0" y="173"/>
                      </a:cubicBezTo>
                      <a:cubicBezTo>
                        <a:pt x="0" y="197"/>
                        <a:pt x="20" y="216"/>
                        <a:pt x="43" y="216"/>
                      </a:cubicBezTo>
                      <a:cubicBezTo>
                        <a:pt x="449" y="216"/>
                        <a:pt x="449" y="216"/>
                        <a:pt x="449" y="216"/>
                      </a:cubicBezTo>
                      <a:cubicBezTo>
                        <a:pt x="473" y="216"/>
                        <a:pt x="492" y="197"/>
                        <a:pt x="492" y="173"/>
                      </a:cubicBezTo>
                      <a:cubicBezTo>
                        <a:pt x="492" y="43"/>
                        <a:pt x="492" y="43"/>
                        <a:pt x="492" y="43"/>
                      </a:cubicBezTo>
                      <a:cubicBezTo>
                        <a:pt x="492" y="19"/>
                        <a:pt x="473" y="0"/>
                        <a:pt x="449" y="0"/>
                      </a:cubicBezTo>
                      <a:lnTo>
                        <a:pt x="43" y="0"/>
                      </a:lnTo>
                      <a:close/>
                      <a:moveTo>
                        <a:pt x="206" y="163"/>
                      </a:moveTo>
                      <a:cubicBezTo>
                        <a:pt x="136" y="163"/>
                        <a:pt x="136" y="163"/>
                        <a:pt x="136" y="163"/>
                      </a:cubicBezTo>
                      <a:cubicBezTo>
                        <a:pt x="136" y="149"/>
                        <a:pt x="136" y="149"/>
                        <a:pt x="136" y="149"/>
                      </a:cubicBezTo>
                      <a:cubicBezTo>
                        <a:pt x="149" y="137"/>
                        <a:pt x="149" y="137"/>
                        <a:pt x="149" y="137"/>
                      </a:cubicBezTo>
                      <a:cubicBezTo>
                        <a:pt x="170" y="117"/>
                        <a:pt x="181" y="106"/>
                        <a:pt x="181" y="94"/>
                      </a:cubicBezTo>
                      <a:cubicBezTo>
                        <a:pt x="181" y="86"/>
                        <a:pt x="176" y="79"/>
                        <a:pt x="165" y="79"/>
                      </a:cubicBezTo>
                      <a:cubicBezTo>
                        <a:pt x="156" y="79"/>
                        <a:pt x="149" y="84"/>
                        <a:pt x="144" y="88"/>
                      </a:cubicBezTo>
                      <a:cubicBezTo>
                        <a:pt x="137" y="71"/>
                        <a:pt x="137" y="71"/>
                        <a:pt x="137" y="71"/>
                      </a:cubicBezTo>
                      <a:cubicBezTo>
                        <a:pt x="145" y="65"/>
                        <a:pt x="156" y="60"/>
                        <a:pt x="170" y="60"/>
                      </a:cubicBezTo>
                      <a:cubicBezTo>
                        <a:pt x="192" y="60"/>
                        <a:pt x="204" y="74"/>
                        <a:pt x="204" y="92"/>
                      </a:cubicBezTo>
                      <a:cubicBezTo>
                        <a:pt x="204" y="109"/>
                        <a:pt x="192" y="123"/>
                        <a:pt x="178" y="136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169" y="144"/>
                        <a:pt x="169" y="144"/>
                        <a:pt x="169" y="144"/>
                      </a:cubicBezTo>
                      <a:cubicBezTo>
                        <a:pt x="206" y="144"/>
                        <a:pt x="206" y="144"/>
                        <a:pt x="206" y="144"/>
                      </a:cubicBezTo>
                      <a:lnTo>
                        <a:pt x="206" y="163"/>
                      </a:lnTo>
                      <a:close/>
                      <a:moveTo>
                        <a:pt x="276" y="139"/>
                      </a:moveTo>
                      <a:cubicBezTo>
                        <a:pt x="272" y="139"/>
                        <a:pt x="272" y="139"/>
                        <a:pt x="272" y="139"/>
                      </a:cubicBezTo>
                      <a:cubicBezTo>
                        <a:pt x="272" y="163"/>
                        <a:pt x="272" y="163"/>
                        <a:pt x="272" y="163"/>
                      </a:cubicBezTo>
                      <a:cubicBezTo>
                        <a:pt x="250" y="163"/>
                        <a:pt x="250" y="163"/>
                        <a:pt x="250" y="163"/>
                      </a:cubicBezTo>
                      <a:cubicBezTo>
                        <a:pt x="250" y="139"/>
                        <a:pt x="250" y="139"/>
                        <a:pt x="250" y="139"/>
                      </a:cubicBezTo>
                      <a:cubicBezTo>
                        <a:pt x="206" y="139"/>
                        <a:pt x="206" y="139"/>
                        <a:pt x="206" y="139"/>
                      </a:cubicBezTo>
                      <a:cubicBezTo>
                        <a:pt x="206" y="124"/>
                        <a:pt x="206" y="124"/>
                        <a:pt x="206" y="124"/>
                      </a:cubicBezTo>
                      <a:cubicBezTo>
                        <a:pt x="244" y="62"/>
                        <a:pt x="244" y="62"/>
                        <a:pt x="244" y="62"/>
                      </a:cubicBezTo>
                      <a:cubicBezTo>
                        <a:pt x="272" y="62"/>
                        <a:pt x="272" y="62"/>
                        <a:pt x="272" y="62"/>
                      </a:cubicBezTo>
                      <a:cubicBezTo>
                        <a:pt x="272" y="121"/>
                        <a:pt x="272" y="121"/>
                        <a:pt x="272" y="121"/>
                      </a:cubicBezTo>
                      <a:cubicBezTo>
                        <a:pt x="276" y="121"/>
                        <a:pt x="276" y="121"/>
                        <a:pt x="276" y="121"/>
                      </a:cubicBezTo>
                      <a:lnTo>
                        <a:pt x="276" y="139"/>
                      </a:lnTo>
                      <a:close/>
                      <a:moveTo>
                        <a:pt x="356" y="163"/>
                      </a:moveTo>
                      <a:cubicBezTo>
                        <a:pt x="333" y="163"/>
                        <a:pt x="333" y="163"/>
                        <a:pt x="333" y="163"/>
                      </a:cubicBezTo>
                      <a:cubicBezTo>
                        <a:pt x="333" y="121"/>
                        <a:pt x="333" y="121"/>
                        <a:pt x="333" y="121"/>
                      </a:cubicBezTo>
                      <a:cubicBezTo>
                        <a:pt x="333" y="111"/>
                        <a:pt x="330" y="105"/>
                        <a:pt x="321" y="105"/>
                      </a:cubicBezTo>
                      <a:cubicBezTo>
                        <a:pt x="315" y="105"/>
                        <a:pt x="311" y="109"/>
                        <a:pt x="309" y="113"/>
                      </a:cubicBezTo>
                      <a:cubicBezTo>
                        <a:pt x="309" y="114"/>
                        <a:pt x="309" y="116"/>
                        <a:pt x="309" y="118"/>
                      </a:cubicBezTo>
                      <a:cubicBezTo>
                        <a:pt x="309" y="163"/>
                        <a:pt x="309" y="163"/>
                        <a:pt x="309" y="163"/>
                      </a:cubicBezTo>
                      <a:cubicBezTo>
                        <a:pt x="285" y="163"/>
                        <a:pt x="285" y="163"/>
                        <a:pt x="285" y="163"/>
                      </a:cubicBezTo>
                      <a:cubicBezTo>
                        <a:pt x="285" y="52"/>
                        <a:pt x="285" y="52"/>
                        <a:pt x="285" y="52"/>
                      </a:cubicBezTo>
                      <a:cubicBezTo>
                        <a:pt x="309" y="52"/>
                        <a:pt x="309" y="52"/>
                        <a:pt x="309" y="52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09" y="96"/>
                        <a:pt x="309" y="96"/>
                        <a:pt x="309" y="96"/>
                      </a:cubicBezTo>
                      <a:cubicBezTo>
                        <a:pt x="311" y="93"/>
                        <a:pt x="314" y="90"/>
                        <a:pt x="318" y="88"/>
                      </a:cubicBezTo>
                      <a:cubicBezTo>
                        <a:pt x="321" y="86"/>
                        <a:pt x="326" y="85"/>
                        <a:pt x="330" y="85"/>
                      </a:cubicBezTo>
                      <a:cubicBezTo>
                        <a:pt x="345" y="85"/>
                        <a:pt x="356" y="96"/>
                        <a:pt x="356" y="119"/>
                      </a:cubicBezTo>
                      <a:lnTo>
                        <a:pt x="356" y="16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anchor="t" anchorCtr="0" bIns="45720" compatLnSpc="1" lIns="91440" numCol="1" rIns="91440" tIns="45720" vert="horz" wrap="square">
                  <a:prstTxWarp prst="textNoShape">
                    <a:avLst/>
                  </a:prstTxWarp>
                </a:bodyPr>
                <a:lstStyle/>
                <a:p>
                  <a:endParaRPr altLang="en-US" lang="zh-CN"/>
                </a:p>
              </p:txBody>
            </p:sp>
          </p:grpSp>
        </p:grpSp>
      </p:grpSp>
    </p:spTree>
    <p:extLst>
      <p:ext uri="{BB962C8B-B14F-4D97-AF65-F5344CB8AC3E}">
        <p14:creationId val="2091982661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16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7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8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grpId="0" id="22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4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5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6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28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grpId="0" id="30" nodeType="afterEffect" presetClass="entr" presetID="2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up)" transition="in">
                                      <p:cBhvr>
                                        <p:cTn dur="500" id="32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6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38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39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2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43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46" nodeType="after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47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49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3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5" nodeType="withEffect" presetClass="exit" presetID="22" presetSubtype="8">
                                  <p:stCondLst>
                                    <p:cond delay="0"/>
                                  </p:stCondLst>
                                  <p:childTnLst>
                                    <p:animEffect filter="wipe(left)" transition="out">
                                      <p:cBhvr>
                                        <p:cTn dur="500" id="56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P grpId="0" spid="176"/>
      <p:bldP grpId="1" spid="176"/>
      <p:bldP grpId="0" spid="178"/>
      <p:bldP grpId="1" spid="178"/>
      <p:bldP grpId="0" spid="179"/>
      <p:bldP grpId="1" spid="179"/>
      <p:bldP grpId="0" spid="180"/>
      <p:bldP grpId="1" spid="180"/>
    </p:bldLst>
  </p:timing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fmla="val 2593583" name="adj1"/>
                  <a:gd fmla="val 838475" name="adj2"/>
                  <a:gd fmla="val 4553" name="adj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fmla="val 14449133" name="adj1"/>
                  <a:gd fmla="val 13621727" name="adj2"/>
                  <a:gd fmla="val 969" name="adj3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fmla="val 2201999" name="adj1"/>
                  <a:gd fmla="val 1076694" name="adj2"/>
                  <a:gd fmla="val 433" name="adj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394668" y="2700834"/>
              <a:ext cx="13004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8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01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5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218" name="组合 217"/>
          <p:cNvGrpSpPr/>
          <p:nvPr/>
        </p:nvGrpSpPr>
        <p:grpSpPr>
          <a:xfrm>
            <a:off x="6618518" y="3909335"/>
            <a:ext cx="571448" cy="570159"/>
            <a:chOff x="7006910" y="2036619"/>
            <a:chExt cx="571448" cy="570159"/>
          </a:xfrm>
        </p:grpSpPr>
        <p:sp>
          <p:nvSpPr>
            <p:cNvPr id="80" name="Freeform 28"/>
            <p:cNvSpPr>
              <a:spLocks noEditPoints="1"/>
            </p:cNvSpPr>
            <p:nvPr/>
          </p:nvSpPr>
          <p:spPr bwMode="auto">
            <a:xfrm>
              <a:off x="7006910" y="2036619"/>
              <a:ext cx="571448" cy="570159"/>
            </a:xfrm>
            <a:custGeom>
              <a:gdLst>
                <a:gd fmla="*/ 0 w 374" name="T0"/>
                <a:gd fmla="*/ 187 h 374" name="T1"/>
                <a:gd fmla="*/ 187 w 374" name="T2"/>
                <a:gd fmla="*/ 374 h 374" name="T3"/>
                <a:gd fmla="*/ 374 w 374" name="T4"/>
                <a:gd fmla="*/ 187 h 374" name="T5"/>
                <a:gd fmla="*/ 187 w 374" name="T6"/>
                <a:gd fmla="*/ 0 h 374" name="T7"/>
                <a:gd fmla="*/ 0 w 374" name="T8"/>
                <a:gd fmla="*/ 187 h 374" name="T9"/>
                <a:gd fmla="*/ 44 w 374" name="T10"/>
                <a:gd fmla="*/ 187 h 374" name="T11"/>
                <a:gd fmla="*/ 187 w 374" name="T12"/>
                <a:gd fmla="*/ 44 h 374" name="T13"/>
                <a:gd fmla="*/ 330 w 374" name="T14"/>
                <a:gd fmla="*/ 187 h 374" name="T15"/>
                <a:gd fmla="*/ 187 w 374" name="T16"/>
                <a:gd fmla="*/ 330 h 374" name="T17"/>
                <a:gd fmla="*/ 44 w 374" name="T18"/>
                <a:gd fmla="*/ 187 h 3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4" w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1" name="Freeform 29"/>
            <p:cNvSpPr/>
            <p:nvPr/>
          </p:nvSpPr>
          <p:spPr bwMode="auto">
            <a:xfrm>
              <a:off x="7292312" y="2036619"/>
              <a:ext cx="286046" cy="570159"/>
            </a:xfrm>
            <a:custGeom>
              <a:gdLst>
                <a:gd fmla="*/ 0 w 187" name="T0"/>
                <a:gd fmla="*/ 0 h 374" name="T1"/>
                <a:gd fmla="*/ 0 w 187" name="T2"/>
                <a:gd fmla="*/ 44 h 374" name="T3"/>
                <a:gd fmla="*/ 0 w 187" name="T4"/>
                <a:gd fmla="*/ 44 h 374" name="T5"/>
                <a:gd fmla="*/ 0 w 187" name="T6"/>
                <a:gd fmla="*/ 44 h 374" name="T7"/>
                <a:gd fmla="*/ 0 w 187" name="T8"/>
                <a:gd fmla="*/ 44 h 374" name="T9"/>
                <a:gd fmla="*/ 0 w 187" name="T10"/>
                <a:gd fmla="*/ 44 h 374" name="T11"/>
                <a:gd fmla="*/ 1 w 187" name="T12"/>
                <a:gd fmla="*/ 44 h 374" name="T13"/>
                <a:gd fmla="*/ 1 w 187" name="T14"/>
                <a:gd fmla="*/ 44 h 374" name="T15"/>
                <a:gd fmla="*/ 1 w 187" name="T16"/>
                <a:gd fmla="*/ 44 h 374" name="T17"/>
                <a:gd fmla="*/ 1 w 187" name="T18"/>
                <a:gd fmla="*/ 44 h 374" name="T19"/>
                <a:gd fmla="*/ 1 w 187" name="T20"/>
                <a:gd fmla="*/ 44 h 374" name="T21"/>
                <a:gd fmla="*/ 1 w 187" name="T22"/>
                <a:gd fmla="*/ 44 h 374" name="T23"/>
                <a:gd fmla="*/ 1 w 187" name="T24"/>
                <a:gd fmla="*/ 44 h 374" name="T25"/>
                <a:gd fmla="*/ 1 w 187" name="T26"/>
                <a:gd fmla="*/ 44 h 374" name="T27"/>
                <a:gd fmla="*/ 2 w 187" name="T28"/>
                <a:gd fmla="*/ 44 h 374" name="T29"/>
                <a:gd fmla="*/ 2 w 187" name="T30"/>
                <a:gd fmla="*/ 44 h 374" name="T31"/>
                <a:gd fmla="*/ 2 w 187" name="T32"/>
                <a:gd fmla="*/ 44 h 374" name="T33"/>
                <a:gd fmla="*/ 2 w 187" name="T34"/>
                <a:gd fmla="*/ 44 h 374" name="T35"/>
                <a:gd fmla="*/ 2 w 187" name="T36"/>
                <a:gd fmla="*/ 44 h 374" name="T37"/>
                <a:gd fmla="*/ 2 w 187" name="T38"/>
                <a:gd fmla="*/ 44 h 374" name="T39"/>
                <a:gd fmla="*/ 2 w 187" name="T40"/>
                <a:gd fmla="*/ 44 h 374" name="T41"/>
                <a:gd fmla="*/ 2 w 187" name="T42"/>
                <a:gd fmla="*/ 44 h 374" name="T43"/>
                <a:gd fmla="*/ 143 w 187" name="T44"/>
                <a:gd fmla="*/ 185 h 374" name="T45"/>
                <a:gd fmla="*/ 143 w 187" name="T46"/>
                <a:gd fmla="*/ 185 h 374" name="T47"/>
                <a:gd fmla="*/ 143 w 187" name="T48"/>
                <a:gd fmla="*/ 185 h 374" name="T49"/>
                <a:gd fmla="*/ 143 w 187" name="T50"/>
                <a:gd fmla="*/ 185 h 374" name="T51"/>
                <a:gd fmla="*/ 143 w 187" name="T52"/>
                <a:gd fmla="*/ 185 h 374" name="T53"/>
                <a:gd fmla="*/ 143 w 187" name="T54"/>
                <a:gd fmla="*/ 185 h 374" name="T55"/>
                <a:gd fmla="*/ 143 w 187" name="T56"/>
                <a:gd fmla="*/ 185 h 374" name="T57"/>
                <a:gd fmla="*/ 143 w 187" name="T58"/>
                <a:gd fmla="*/ 185 h 374" name="T59"/>
                <a:gd fmla="*/ 143 w 187" name="T60"/>
                <a:gd fmla="*/ 186 h 374" name="T61"/>
                <a:gd fmla="*/ 143 w 187" name="T62"/>
                <a:gd fmla="*/ 186 h 374" name="T63"/>
                <a:gd fmla="*/ 143 w 187" name="T64"/>
                <a:gd fmla="*/ 186 h 374" name="T65"/>
                <a:gd fmla="*/ 143 w 187" name="T66"/>
                <a:gd fmla="*/ 186 h 374" name="T67"/>
                <a:gd fmla="*/ 143 w 187" name="T68"/>
                <a:gd fmla="*/ 186 h 374" name="T69"/>
                <a:gd fmla="*/ 143 w 187" name="T70"/>
                <a:gd fmla="*/ 186 h 374" name="T71"/>
                <a:gd fmla="*/ 143 w 187" name="T72"/>
                <a:gd fmla="*/ 186 h 374" name="T73"/>
                <a:gd fmla="*/ 143 w 187" name="T74"/>
                <a:gd fmla="*/ 186 h 374" name="T75"/>
                <a:gd fmla="*/ 143 w 187" name="T76"/>
                <a:gd fmla="*/ 187 h 374" name="T77"/>
                <a:gd fmla="*/ 143 w 187" name="T78"/>
                <a:gd fmla="*/ 187 h 374" name="T79"/>
                <a:gd fmla="*/ 143 w 187" name="T80"/>
                <a:gd fmla="*/ 187 h 374" name="T81"/>
                <a:gd fmla="*/ 143 w 187" name="T82"/>
                <a:gd fmla="*/ 187 h 374" name="T83"/>
                <a:gd fmla="*/ 143 w 187" name="T84"/>
                <a:gd fmla="*/ 187 h 374" name="T85"/>
                <a:gd fmla="*/ 143 w 187" name="T86"/>
                <a:gd fmla="*/ 187 h 374" name="T87"/>
                <a:gd fmla="*/ 143 w 187" name="T88"/>
                <a:gd fmla="*/ 187 h 374" name="T89"/>
                <a:gd fmla="*/ 143 w 187" name="T90"/>
                <a:gd fmla="*/ 187 h 374" name="T91"/>
                <a:gd fmla="*/ 143 w 187" name="T92"/>
                <a:gd fmla="*/ 187 h 374" name="T93"/>
                <a:gd fmla="*/ 143 w 187" name="T94"/>
                <a:gd fmla="*/ 187 h 374" name="T95"/>
                <a:gd fmla="*/ 143 w 187" name="T96"/>
                <a:gd fmla="*/ 187 h 374" name="T97"/>
                <a:gd fmla="*/ 143 w 187" name="T98"/>
                <a:gd fmla="*/ 187 h 374" name="T99"/>
                <a:gd fmla="*/ 0 w 187" name="T100"/>
                <a:gd fmla="*/ 330 h 374" name="T101"/>
                <a:gd fmla="*/ 0 w 187" name="T102"/>
                <a:gd fmla="*/ 374 h 374" name="T103"/>
                <a:gd fmla="*/ 0 w 187" name="T104"/>
                <a:gd fmla="*/ 374 h 374" name="T105"/>
                <a:gd fmla="*/ 187 w 187" name="T106"/>
                <a:gd fmla="*/ 187 h 374" name="T107"/>
                <a:gd fmla="*/ 132 w 187" name="T108"/>
                <a:gd fmla="*/ 54 h 374" name="T109"/>
                <a:gd fmla="*/ 97 w 187" name="T110"/>
                <a:gd fmla="*/ 27 h 374" name="T111"/>
                <a:gd fmla="*/ 0 w 187" name="T112"/>
                <a:gd fmla="*/ 0 h 374" name="T113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b="b" l="0" r="r" t="0"/>
              <a:pathLst>
                <a:path h="374" w="187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8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66"/>
                    <a:pt x="79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135"/>
                    <a:pt x="166" y="88"/>
                    <a:pt x="132" y="54"/>
                  </a:cubicBezTo>
                  <a:cubicBezTo>
                    <a:pt x="121" y="43"/>
                    <a:pt x="109" y="34"/>
                    <a:pt x="97" y="27"/>
                  </a:cubicBezTo>
                  <a:cubicBezTo>
                    <a:pt x="68" y="10"/>
                    <a:pt x="35" y="0"/>
                    <a:pt x="0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82" name="Freeform 30"/>
            <p:cNvSpPr/>
            <p:nvPr/>
          </p:nvSpPr>
          <p:spPr bwMode="auto">
            <a:xfrm>
              <a:off x="7006910" y="2036619"/>
              <a:ext cx="285402" cy="570159"/>
            </a:xfrm>
            <a:custGeom>
              <a:gdLst>
                <a:gd fmla="*/ 0 w 187" name="T0"/>
                <a:gd fmla="*/ 187 h 374" name="T1"/>
                <a:gd fmla="*/ 187 w 187" name="T2"/>
                <a:gd fmla="*/ 330 h 374" name="T3"/>
                <a:gd fmla="*/ 187 w 187" name="T4"/>
                <a:gd fmla="*/ 330 h 374" name="T5"/>
                <a:gd fmla="*/ 187 w 187" name="T6"/>
                <a:gd fmla="*/ 330 h 374" name="T7"/>
                <a:gd fmla="*/ 186 w 187" name="T8"/>
                <a:gd fmla="*/ 330 h 374" name="T9"/>
                <a:gd fmla="*/ 186 w 187" name="T10"/>
                <a:gd fmla="*/ 330 h 374" name="T11"/>
                <a:gd fmla="*/ 186 w 187" name="T12"/>
                <a:gd fmla="*/ 330 h 374" name="T13"/>
                <a:gd fmla="*/ 186 w 187" name="T14"/>
                <a:gd fmla="*/ 330 h 374" name="T15"/>
                <a:gd fmla="*/ 185 w 187" name="T16"/>
                <a:gd fmla="*/ 330 h 374" name="T17"/>
                <a:gd fmla="*/ 185 w 187" name="T18"/>
                <a:gd fmla="*/ 330 h 374" name="T19"/>
                <a:gd fmla="*/ 185 w 187" name="T20"/>
                <a:gd fmla="*/ 330 h 374" name="T21"/>
                <a:gd fmla="*/ 185 w 187" name="T22"/>
                <a:gd fmla="*/ 330 h 374" name="T23"/>
                <a:gd fmla="*/ 184 w 187" name="T24"/>
                <a:gd fmla="*/ 330 h 374" name="T25"/>
                <a:gd fmla="*/ 184 w 187" name="T26"/>
                <a:gd fmla="*/ 330 h 374" name="T27"/>
                <a:gd fmla="*/ 184 w 187" name="T28"/>
                <a:gd fmla="*/ 330 h 374" name="T29"/>
                <a:gd fmla="*/ 78 w 187" name="T30"/>
                <a:gd fmla="*/ 280 h 374" name="T31"/>
                <a:gd fmla="*/ 44 w 187" name="T32"/>
                <a:gd fmla="*/ 190 h 374" name="T33"/>
                <a:gd fmla="*/ 44 w 187" name="T34"/>
                <a:gd fmla="*/ 190 h 374" name="T35"/>
                <a:gd fmla="*/ 44 w 187" name="T36"/>
                <a:gd fmla="*/ 189 h 374" name="T37"/>
                <a:gd fmla="*/ 44 w 187" name="T38"/>
                <a:gd fmla="*/ 189 h 374" name="T39"/>
                <a:gd fmla="*/ 44 w 187" name="T40"/>
                <a:gd fmla="*/ 189 h 374" name="T41"/>
                <a:gd fmla="*/ 44 w 187" name="T42"/>
                <a:gd fmla="*/ 189 h 374" name="T43"/>
                <a:gd fmla="*/ 44 w 187" name="T44"/>
                <a:gd fmla="*/ 189 h 374" name="T45"/>
                <a:gd fmla="*/ 44 w 187" name="T46"/>
                <a:gd fmla="*/ 188 h 374" name="T47"/>
                <a:gd fmla="*/ 44 w 187" name="T48"/>
                <a:gd fmla="*/ 188 h 374" name="T49"/>
                <a:gd fmla="*/ 44 w 187" name="T50"/>
                <a:gd fmla="*/ 188 h 374" name="T51"/>
                <a:gd fmla="*/ 44 w 187" name="T52"/>
                <a:gd fmla="*/ 188 h 374" name="T53"/>
                <a:gd fmla="*/ 44 w 187" name="T54"/>
                <a:gd fmla="*/ 188 h 374" name="T55"/>
                <a:gd fmla="*/ 44 w 187" name="T56"/>
                <a:gd fmla="*/ 187 h 374" name="T57"/>
                <a:gd fmla="*/ 44 w 187" name="T58"/>
                <a:gd fmla="*/ 187 h 374" name="T59"/>
                <a:gd fmla="*/ 44 w 187" name="T60"/>
                <a:gd fmla="*/ 187 h 374" name="T61"/>
                <a:gd fmla="*/ 44 w 187" name="T62"/>
                <a:gd fmla="*/ 187 h 374" name="T63"/>
                <a:gd fmla="*/ 44 w 187" name="T64"/>
                <a:gd fmla="*/ 187 h 374" name="T65"/>
                <a:gd fmla="*/ 187 w 187" name="T66"/>
                <a:gd fmla="*/ 0 h 374" name="T67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b="b" l="0" r="r" t="0"/>
              <a:pathLst>
                <a:path h="374" w="187">
                  <a:moveTo>
                    <a:pt x="187" y="0"/>
                  </a:moveTo>
                  <a:cubicBezTo>
                    <a:pt x="84" y="0"/>
                    <a:pt x="0" y="84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6" y="330"/>
                    <a:pt x="186" y="330"/>
                  </a:cubicBezTo>
                  <a:cubicBezTo>
                    <a:pt x="186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5" y="330"/>
                    <a:pt x="185" y="330"/>
                    <a:pt x="185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84" y="330"/>
                    <a:pt x="184" y="330"/>
                    <a:pt x="184" y="330"/>
                  </a:cubicBezTo>
                  <a:cubicBezTo>
                    <a:pt x="141" y="329"/>
                    <a:pt x="103" y="310"/>
                    <a:pt x="78" y="280"/>
                  </a:cubicBezTo>
                  <a:cubicBezTo>
                    <a:pt x="67" y="267"/>
                    <a:pt x="59" y="253"/>
                    <a:pt x="53" y="238"/>
                  </a:cubicBezTo>
                  <a:cubicBezTo>
                    <a:pt x="47" y="223"/>
                    <a:pt x="44" y="207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44" y="190"/>
                    <a:pt x="44" y="190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7" name="组合 216"/>
            <p:cNvGrpSpPr/>
            <p:nvPr/>
          </p:nvGrpSpPr>
          <p:grpSpPr>
            <a:xfrm>
              <a:off x="7261710" y="2163213"/>
              <a:ext cx="61204" cy="316969"/>
              <a:chOff x="6868713" y="2067275"/>
              <a:chExt cx="61204" cy="316969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96" name="Oval 44"/>
              <p:cNvSpPr>
                <a:spLocks noChangeArrowheads="1"/>
              </p:cNvSpPr>
              <p:nvPr/>
            </p:nvSpPr>
            <p:spPr bwMode="auto">
              <a:xfrm>
                <a:off x="6868713" y="2323685"/>
                <a:ext cx="61204" cy="60559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97" name="Rectangle 45"/>
              <p:cNvSpPr>
                <a:spLocks noChangeArrowheads="1"/>
              </p:cNvSpPr>
              <p:nvPr/>
            </p:nvSpPr>
            <p:spPr bwMode="auto">
              <a:xfrm>
                <a:off x="6871934" y="2067275"/>
                <a:ext cx="54761" cy="222910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grpSp>
        <p:nvGrpSpPr>
          <p:cNvPr id="219" name="组合 218"/>
          <p:cNvGrpSpPr/>
          <p:nvPr/>
        </p:nvGrpSpPr>
        <p:grpSpPr>
          <a:xfrm>
            <a:off x="6618518" y="1932446"/>
            <a:ext cx="588639" cy="587975"/>
            <a:chOff x="6621796" y="3514125"/>
            <a:chExt cx="588639" cy="587975"/>
          </a:xfrm>
        </p:grpSpPr>
        <p:sp>
          <p:nvSpPr>
            <p:cNvPr id="150" name="Freeform 96"/>
            <p:cNvSpPr>
              <a:spLocks noEditPoints="1"/>
            </p:cNvSpPr>
            <p:nvPr/>
          </p:nvSpPr>
          <p:spPr bwMode="auto">
            <a:xfrm>
              <a:off x="6621796" y="3514125"/>
              <a:ext cx="588639" cy="587975"/>
            </a:xfrm>
            <a:custGeom>
              <a:gdLst>
                <a:gd fmla="*/ 0 w 374" name="T0"/>
                <a:gd fmla="*/ 187 h 374" name="T1"/>
                <a:gd fmla="*/ 187 w 374" name="T2"/>
                <a:gd fmla="*/ 374 h 374" name="T3"/>
                <a:gd fmla="*/ 374 w 374" name="T4"/>
                <a:gd fmla="*/ 187 h 374" name="T5"/>
                <a:gd fmla="*/ 187 w 374" name="T6"/>
                <a:gd fmla="*/ 0 h 374" name="T7"/>
                <a:gd fmla="*/ 0 w 374" name="T8"/>
                <a:gd fmla="*/ 187 h 374" name="T9"/>
                <a:gd fmla="*/ 44 w 374" name="T10"/>
                <a:gd fmla="*/ 187 h 374" name="T11"/>
                <a:gd fmla="*/ 187 w 374" name="T12"/>
                <a:gd fmla="*/ 44 h 374" name="T13"/>
                <a:gd fmla="*/ 330 w 374" name="T14"/>
                <a:gd fmla="*/ 187 h 374" name="T15"/>
                <a:gd fmla="*/ 187 w 374" name="T16"/>
                <a:gd fmla="*/ 330 h 374" name="T17"/>
                <a:gd fmla="*/ 44 w 374" name="T18"/>
                <a:gd fmla="*/ 187 h 374" name="T1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b="b" l="0" r="r" t="0"/>
              <a:pathLst>
                <a:path h="374" w="374">
                  <a:moveTo>
                    <a:pt x="0" y="187"/>
                  </a:moveTo>
                  <a:cubicBezTo>
                    <a:pt x="0" y="290"/>
                    <a:pt x="84" y="374"/>
                    <a:pt x="187" y="374"/>
                  </a:cubicBezTo>
                  <a:cubicBezTo>
                    <a:pt x="290" y="374"/>
                    <a:pt x="374" y="290"/>
                    <a:pt x="374" y="187"/>
                  </a:cubicBezTo>
                  <a:cubicBezTo>
                    <a:pt x="374" y="84"/>
                    <a:pt x="290" y="0"/>
                    <a:pt x="187" y="0"/>
                  </a:cubicBezTo>
                  <a:cubicBezTo>
                    <a:pt x="84" y="0"/>
                    <a:pt x="0" y="84"/>
                    <a:pt x="0" y="187"/>
                  </a:cubicBezTo>
                  <a:moveTo>
                    <a:pt x="44" y="187"/>
                  </a:moveTo>
                  <a:cubicBezTo>
                    <a:pt x="44" y="108"/>
                    <a:pt x="108" y="44"/>
                    <a:pt x="187" y="44"/>
                  </a:cubicBezTo>
                  <a:cubicBezTo>
                    <a:pt x="266" y="44"/>
                    <a:pt x="330" y="108"/>
                    <a:pt x="330" y="187"/>
                  </a:cubicBezTo>
                  <a:cubicBezTo>
                    <a:pt x="330" y="266"/>
                    <a:pt x="266" y="330"/>
                    <a:pt x="187" y="330"/>
                  </a:cubicBezTo>
                  <a:cubicBezTo>
                    <a:pt x="108" y="330"/>
                    <a:pt x="44" y="266"/>
                    <a:pt x="44" y="187"/>
                  </a:cubicBezTo>
                </a:path>
              </a:pathLst>
            </a:custGeom>
            <a:solidFill>
              <a:srgbClr val="58585A"/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1" name="Freeform 97"/>
            <p:cNvSpPr/>
            <p:nvPr/>
          </p:nvSpPr>
          <p:spPr bwMode="auto">
            <a:xfrm>
              <a:off x="6915783" y="3514125"/>
              <a:ext cx="294651" cy="587975"/>
            </a:xfrm>
            <a:custGeom>
              <a:gdLst>
                <a:gd fmla="*/ 0 w 187" name="T0"/>
                <a:gd fmla="*/ 0 h 374" name="T1"/>
                <a:gd fmla="*/ 0 w 187" name="T2"/>
                <a:gd fmla="*/ 44 h 374" name="T3"/>
                <a:gd fmla="*/ 0 w 187" name="T4"/>
                <a:gd fmla="*/ 44 h 374" name="T5"/>
                <a:gd fmla="*/ 0 w 187" name="T6"/>
                <a:gd fmla="*/ 44 h 374" name="T7"/>
                <a:gd fmla="*/ 0 w 187" name="T8"/>
                <a:gd fmla="*/ 44 h 374" name="T9"/>
                <a:gd fmla="*/ 0 w 187" name="T10"/>
                <a:gd fmla="*/ 44 h 374" name="T11"/>
                <a:gd fmla="*/ 1 w 187" name="T12"/>
                <a:gd fmla="*/ 44 h 374" name="T13"/>
                <a:gd fmla="*/ 1 w 187" name="T14"/>
                <a:gd fmla="*/ 44 h 374" name="T15"/>
                <a:gd fmla="*/ 1 w 187" name="T16"/>
                <a:gd fmla="*/ 44 h 374" name="T17"/>
                <a:gd fmla="*/ 1 w 187" name="T18"/>
                <a:gd fmla="*/ 44 h 374" name="T19"/>
                <a:gd fmla="*/ 1 w 187" name="T20"/>
                <a:gd fmla="*/ 44 h 374" name="T21"/>
                <a:gd fmla="*/ 1 w 187" name="T22"/>
                <a:gd fmla="*/ 44 h 374" name="T23"/>
                <a:gd fmla="*/ 1 w 187" name="T24"/>
                <a:gd fmla="*/ 44 h 374" name="T25"/>
                <a:gd fmla="*/ 1 w 187" name="T26"/>
                <a:gd fmla="*/ 44 h 374" name="T27"/>
                <a:gd fmla="*/ 2 w 187" name="T28"/>
                <a:gd fmla="*/ 44 h 374" name="T29"/>
                <a:gd fmla="*/ 2 w 187" name="T30"/>
                <a:gd fmla="*/ 44 h 374" name="T31"/>
                <a:gd fmla="*/ 2 w 187" name="T32"/>
                <a:gd fmla="*/ 44 h 374" name="T33"/>
                <a:gd fmla="*/ 2 w 187" name="T34"/>
                <a:gd fmla="*/ 44 h 374" name="T35"/>
                <a:gd fmla="*/ 2 w 187" name="T36"/>
                <a:gd fmla="*/ 44 h 374" name="T37"/>
                <a:gd fmla="*/ 2 w 187" name="T38"/>
                <a:gd fmla="*/ 44 h 374" name="T39"/>
                <a:gd fmla="*/ 143 w 187" name="T40"/>
                <a:gd fmla="*/ 185 h 374" name="T41"/>
                <a:gd fmla="*/ 143 w 187" name="T42"/>
                <a:gd fmla="*/ 185 h 374" name="T43"/>
                <a:gd fmla="*/ 143 w 187" name="T44"/>
                <a:gd fmla="*/ 185 h 374" name="T45"/>
                <a:gd fmla="*/ 143 w 187" name="T46"/>
                <a:gd fmla="*/ 185 h 374" name="T47"/>
                <a:gd fmla="*/ 143 w 187" name="T48"/>
                <a:gd fmla="*/ 185 h 374" name="T49"/>
                <a:gd fmla="*/ 143 w 187" name="T50"/>
                <a:gd fmla="*/ 185 h 374" name="T51"/>
                <a:gd fmla="*/ 143 w 187" name="T52"/>
                <a:gd fmla="*/ 185 h 374" name="T53"/>
                <a:gd fmla="*/ 143 w 187" name="T54"/>
                <a:gd fmla="*/ 185 h 374" name="T55"/>
                <a:gd fmla="*/ 143 w 187" name="T56"/>
                <a:gd fmla="*/ 186 h 374" name="T57"/>
                <a:gd fmla="*/ 143 w 187" name="T58"/>
                <a:gd fmla="*/ 186 h 374" name="T59"/>
                <a:gd fmla="*/ 143 w 187" name="T60"/>
                <a:gd fmla="*/ 186 h 374" name="T61"/>
                <a:gd fmla="*/ 143 w 187" name="T62"/>
                <a:gd fmla="*/ 186 h 374" name="T63"/>
                <a:gd fmla="*/ 143 w 187" name="T64"/>
                <a:gd fmla="*/ 186 h 374" name="T65"/>
                <a:gd fmla="*/ 143 w 187" name="T66"/>
                <a:gd fmla="*/ 186 h 374" name="T67"/>
                <a:gd fmla="*/ 143 w 187" name="T68"/>
                <a:gd fmla="*/ 186 h 374" name="T69"/>
                <a:gd fmla="*/ 143 w 187" name="T70"/>
                <a:gd fmla="*/ 186 h 374" name="T71"/>
                <a:gd fmla="*/ 143 w 187" name="T72"/>
                <a:gd fmla="*/ 187 h 374" name="T73"/>
                <a:gd fmla="*/ 143 w 187" name="T74"/>
                <a:gd fmla="*/ 187 h 374" name="T75"/>
                <a:gd fmla="*/ 143 w 187" name="T76"/>
                <a:gd fmla="*/ 187 h 374" name="T77"/>
                <a:gd fmla="*/ 143 w 187" name="T78"/>
                <a:gd fmla="*/ 187 h 374" name="T79"/>
                <a:gd fmla="*/ 143 w 187" name="T80"/>
                <a:gd fmla="*/ 187 h 374" name="T81"/>
                <a:gd fmla="*/ 143 w 187" name="T82"/>
                <a:gd fmla="*/ 187 h 374" name="T83"/>
                <a:gd fmla="*/ 143 w 187" name="T84"/>
                <a:gd fmla="*/ 187 h 374" name="T85"/>
                <a:gd fmla="*/ 143 w 187" name="T86"/>
                <a:gd fmla="*/ 187 h 374" name="T87"/>
                <a:gd fmla="*/ 143 w 187" name="T88"/>
                <a:gd fmla="*/ 187 h 374" name="T89"/>
                <a:gd fmla="*/ 143 w 187" name="T90"/>
                <a:gd fmla="*/ 187 h 374" name="T91"/>
                <a:gd fmla="*/ 143 w 187" name="T92"/>
                <a:gd fmla="*/ 187 h 374" name="T93"/>
                <a:gd fmla="*/ 143 w 187" name="T94"/>
                <a:gd fmla="*/ 187 h 374" name="T95"/>
                <a:gd fmla="*/ 134 w 187" name="T96"/>
                <a:gd fmla="*/ 238 h 374" name="T97"/>
                <a:gd fmla="*/ 109 w 187" name="T98"/>
                <a:gd fmla="*/ 280 h 374" name="T99"/>
                <a:gd fmla="*/ 0 w 187" name="T100"/>
                <a:gd fmla="*/ 330 h 374" name="T101"/>
                <a:gd fmla="*/ 0 w 187" name="T102"/>
                <a:gd fmla="*/ 374 h 374" name="T103"/>
                <a:gd fmla="*/ 0 w 187" name="T104"/>
                <a:gd fmla="*/ 374 h 374" name="T105"/>
                <a:gd fmla="*/ 187 w 187" name="T106"/>
                <a:gd fmla="*/ 187 h 374" name="T107"/>
                <a:gd fmla="*/ 0 w 187" name="T108"/>
                <a:gd fmla="*/ 0 h 374" name="T109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b="b" l="0" r="r" t="0"/>
              <a:pathLst>
                <a:path h="374" w="187">
                  <a:moveTo>
                    <a:pt x="0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1" y="44"/>
                  </a:cubicBezTo>
                  <a:cubicBezTo>
                    <a:pt x="1" y="44"/>
                    <a:pt x="1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2" y="44"/>
                    <a:pt x="2" y="44"/>
                    <a:pt x="2" y="44"/>
                  </a:cubicBezTo>
                  <a:cubicBezTo>
                    <a:pt x="79" y="45"/>
                    <a:pt x="142" y="107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5"/>
                    <a:pt x="143" y="185"/>
                  </a:cubicBezTo>
                  <a:cubicBezTo>
                    <a:pt x="143" y="185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6"/>
                  </a:cubicBezTo>
                  <a:cubicBezTo>
                    <a:pt x="143" y="186"/>
                    <a:pt x="143" y="186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187"/>
                    <a:pt x="143" y="187"/>
                    <a:pt x="143" y="187"/>
                  </a:cubicBezTo>
                  <a:cubicBezTo>
                    <a:pt x="143" y="205"/>
                    <a:pt x="140" y="222"/>
                    <a:pt x="134" y="238"/>
                  </a:cubicBezTo>
                  <a:cubicBezTo>
                    <a:pt x="128" y="253"/>
                    <a:pt x="120" y="267"/>
                    <a:pt x="109" y="280"/>
                  </a:cubicBezTo>
                  <a:cubicBezTo>
                    <a:pt x="83" y="311"/>
                    <a:pt x="44" y="330"/>
                    <a:pt x="0" y="330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0" y="374"/>
                    <a:pt x="0" y="374"/>
                    <a:pt x="0" y="374"/>
                  </a:cubicBezTo>
                  <a:cubicBezTo>
                    <a:pt x="103" y="374"/>
                    <a:pt x="187" y="290"/>
                    <a:pt x="187" y="187"/>
                  </a:cubicBezTo>
                  <a:cubicBezTo>
                    <a:pt x="187" y="84"/>
                    <a:pt x="103" y="0"/>
                    <a:pt x="0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sp>
          <p:nvSpPr>
            <p:cNvPr id="152" name="Freeform 98"/>
            <p:cNvSpPr/>
            <p:nvPr/>
          </p:nvSpPr>
          <p:spPr bwMode="auto">
            <a:xfrm>
              <a:off x="6621796" y="3514125"/>
              <a:ext cx="293988" cy="587975"/>
            </a:xfrm>
            <a:custGeom>
              <a:gdLst>
                <a:gd fmla="*/ 187 w 187" name="T0"/>
                <a:gd fmla="*/ 0 h 374" name="T1"/>
                <a:gd fmla="*/ 90 w 187" name="T2"/>
                <a:gd fmla="*/ 27 h 374" name="T3"/>
                <a:gd fmla="*/ 55 w 187" name="T4"/>
                <a:gd fmla="*/ 54 h 374" name="T5"/>
                <a:gd fmla="*/ 0 w 187" name="T6"/>
                <a:gd fmla="*/ 187 h 374" name="T7"/>
                <a:gd fmla="*/ 187 w 187" name="T8"/>
                <a:gd fmla="*/ 374 h 374" name="T9"/>
                <a:gd fmla="*/ 187 w 187" name="T10"/>
                <a:gd fmla="*/ 330 h 374" name="T11"/>
                <a:gd fmla="*/ 187 w 187" name="T12"/>
                <a:gd fmla="*/ 330 h 374" name="T13"/>
                <a:gd fmla="*/ 44 w 187" name="T14"/>
                <a:gd fmla="*/ 189 h 374" name="T15"/>
                <a:gd fmla="*/ 44 w 187" name="T16"/>
                <a:gd fmla="*/ 189 h 374" name="T17"/>
                <a:gd fmla="*/ 44 w 187" name="T18"/>
                <a:gd fmla="*/ 189 h 374" name="T19"/>
                <a:gd fmla="*/ 44 w 187" name="T20"/>
                <a:gd fmla="*/ 189 h 374" name="T21"/>
                <a:gd fmla="*/ 44 w 187" name="T22"/>
                <a:gd fmla="*/ 189 h 374" name="T23"/>
                <a:gd fmla="*/ 44 w 187" name="T24"/>
                <a:gd fmla="*/ 189 h 374" name="T25"/>
                <a:gd fmla="*/ 44 w 187" name="T26"/>
                <a:gd fmla="*/ 188 h 374" name="T27"/>
                <a:gd fmla="*/ 44 w 187" name="T28"/>
                <a:gd fmla="*/ 188 h 374" name="T29"/>
                <a:gd fmla="*/ 44 w 187" name="T30"/>
                <a:gd fmla="*/ 188 h 374" name="T31"/>
                <a:gd fmla="*/ 44 w 187" name="T32"/>
                <a:gd fmla="*/ 188 h 374" name="T33"/>
                <a:gd fmla="*/ 44 w 187" name="T34"/>
                <a:gd fmla="*/ 188 h 374" name="T35"/>
                <a:gd fmla="*/ 44 w 187" name="T36"/>
                <a:gd fmla="*/ 188 h 374" name="T37"/>
                <a:gd fmla="*/ 44 w 187" name="T38"/>
                <a:gd fmla="*/ 188 h 374" name="T39"/>
                <a:gd fmla="*/ 44 w 187" name="T40"/>
                <a:gd fmla="*/ 188 h 374" name="T41"/>
                <a:gd fmla="*/ 44 w 187" name="T42"/>
                <a:gd fmla="*/ 188 h 374" name="T43"/>
                <a:gd fmla="*/ 44 w 187" name="T44"/>
                <a:gd fmla="*/ 187 h 374" name="T45"/>
                <a:gd fmla="*/ 44 w 187" name="T46"/>
                <a:gd fmla="*/ 187 h 374" name="T47"/>
                <a:gd fmla="*/ 44 w 187" name="T48"/>
                <a:gd fmla="*/ 187 h 374" name="T49"/>
                <a:gd fmla="*/ 44 w 187" name="T50"/>
                <a:gd fmla="*/ 187 h 374" name="T51"/>
                <a:gd fmla="*/ 44 w 187" name="T52"/>
                <a:gd fmla="*/ 187 h 374" name="T53"/>
                <a:gd fmla="*/ 44 w 187" name="T54"/>
                <a:gd fmla="*/ 187 h 374" name="T55"/>
                <a:gd fmla="*/ 44 w 187" name="T56"/>
                <a:gd fmla="*/ 187 h 374" name="T57"/>
                <a:gd fmla="*/ 44 w 187" name="T58"/>
                <a:gd fmla="*/ 187 h 374" name="T59"/>
                <a:gd fmla="*/ 44 w 187" name="T60"/>
                <a:gd fmla="*/ 187 h 374" name="T61"/>
                <a:gd fmla="*/ 44 w 187" name="T62"/>
                <a:gd fmla="*/ 187 h 374" name="T63"/>
                <a:gd fmla="*/ 44 w 187" name="T64"/>
                <a:gd fmla="*/ 187 h 374" name="T65"/>
                <a:gd fmla="*/ 187 w 187" name="T66"/>
                <a:gd fmla="*/ 44 h 374" name="T67"/>
                <a:gd fmla="*/ 187 w 187" name="T68"/>
                <a:gd fmla="*/ 0 h 374" name="T69"/>
                <a:gd fmla="*/ 187 w 187" name="T70"/>
                <a:gd fmla="*/ 0 h 374" name="T71"/>
              </a:gdLst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b="b" l="0" r="r" t="0"/>
              <a:pathLst>
                <a:path h="374" w="187">
                  <a:moveTo>
                    <a:pt x="187" y="0"/>
                  </a:moveTo>
                  <a:cubicBezTo>
                    <a:pt x="152" y="0"/>
                    <a:pt x="119" y="10"/>
                    <a:pt x="90" y="27"/>
                  </a:cubicBezTo>
                  <a:cubicBezTo>
                    <a:pt x="78" y="34"/>
                    <a:pt x="66" y="43"/>
                    <a:pt x="55" y="54"/>
                  </a:cubicBezTo>
                  <a:cubicBezTo>
                    <a:pt x="21" y="88"/>
                    <a:pt x="0" y="135"/>
                    <a:pt x="0" y="187"/>
                  </a:cubicBezTo>
                  <a:cubicBezTo>
                    <a:pt x="0" y="290"/>
                    <a:pt x="84" y="374"/>
                    <a:pt x="187" y="374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87" y="330"/>
                    <a:pt x="187" y="330"/>
                    <a:pt x="187" y="330"/>
                  </a:cubicBezTo>
                  <a:cubicBezTo>
                    <a:pt x="109" y="330"/>
                    <a:pt x="45" y="267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9"/>
                    <a:pt x="44" y="189"/>
                    <a:pt x="44" y="189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8"/>
                    <a:pt x="44" y="188"/>
                    <a:pt x="44" y="188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87"/>
                    <a:pt x="44" y="187"/>
                    <a:pt x="44" y="187"/>
                  </a:cubicBezTo>
                  <a:cubicBezTo>
                    <a:pt x="44" y="108"/>
                    <a:pt x="108" y="44"/>
                    <a:pt x="187" y="44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87" y="0"/>
                    <a:pt x="187" y="0"/>
                    <a:pt x="187" y="0"/>
                  </a:cubicBezTo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  <a:extLst>
              <a:ext uri="{91240B29-F687-4F45-9708-019B960494DF}">
                <a14:hiddenLine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t" anchorCtr="0" bIns="45720" compatLnSpc="1" lIns="91440" numCol="1" rIns="91440" tIns="45720" vert="horz" wrap="square">
              <a:prstTxWarp prst="textNoShape">
                <a:avLst/>
              </a:prstTxWarp>
            </a:bodyPr>
            <a:lstStyle/>
            <a:p>
              <a:endParaRPr altLang="en-US" lang="zh-CN"/>
            </a:p>
          </p:txBody>
        </p:sp>
        <p:grpSp>
          <p:nvGrpSpPr>
            <p:cNvPr id="216" name="组合 215"/>
            <p:cNvGrpSpPr/>
            <p:nvPr/>
          </p:nvGrpSpPr>
          <p:grpSpPr>
            <a:xfrm>
              <a:off x="6793013" y="3630591"/>
              <a:ext cx="245543" cy="355041"/>
              <a:chOff x="6793012" y="3634905"/>
              <a:chExt cx="245543" cy="355041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77" name="Oval 123"/>
              <p:cNvSpPr>
                <a:spLocks noChangeArrowheads="1"/>
              </p:cNvSpPr>
              <p:nvPr/>
            </p:nvSpPr>
            <p:spPr bwMode="auto">
              <a:xfrm>
                <a:off x="6884593" y="3927565"/>
                <a:ext cx="63045" cy="62381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78" name="Freeform 124"/>
              <p:cNvSpPr/>
              <p:nvPr/>
            </p:nvSpPr>
            <p:spPr bwMode="auto">
              <a:xfrm>
                <a:off x="6793012" y="3634905"/>
                <a:ext cx="245543" cy="258152"/>
              </a:xfrm>
              <a:custGeom>
                <a:gdLst>
                  <a:gd fmla="*/ 59 w 156" name="T0"/>
                  <a:gd fmla="*/ 0 h 164" name="T1"/>
                  <a:gd fmla="*/ 0 w 156" name="T2"/>
                  <a:gd fmla="*/ 59 h 164" name="T3"/>
                  <a:gd fmla="*/ 0 w 156" name="T4"/>
                  <a:gd fmla="*/ 76 h 164" name="T5"/>
                  <a:gd fmla="*/ 36 w 156" name="T6"/>
                  <a:gd fmla="*/ 76 h 164" name="T7"/>
                  <a:gd fmla="*/ 36 w 156" name="T8"/>
                  <a:gd fmla="*/ 59 h 164" name="T9"/>
                  <a:gd fmla="*/ 59 w 156" name="T10"/>
                  <a:gd fmla="*/ 36 h 164" name="T11"/>
                  <a:gd fmla="*/ 97 w 156" name="T12"/>
                  <a:gd fmla="*/ 36 h 164" name="T13"/>
                  <a:gd fmla="*/ 120 w 156" name="T14"/>
                  <a:gd fmla="*/ 59 h 164" name="T15"/>
                  <a:gd fmla="*/ 120 w 156" name="T16"/>
                  <a:gd fmla="*/ 69 h 164" name="T17"/>
                  <a:gd fmla="*/ 97 w 156" name="T18"/>
                  <a:gd fmla="*/ 92 h 164" name="T19"/>
                  <a:gd fmla="*/ 60 w 156" name="T20"/>
                  <a:gd fmla="*/ 92 h 164" name="T21"/>
                  <a:gd fmla="*/ 60 w 156" name="T22"/>
                  <a:gd fmla="*/ 164 h 164" name="T23"/>
                  <a:gd fmla="*/ 96 w 156" name="T24"/>
                  <a:gd fmla="*/ 164 h 164" name="T25"/>
                  <a:gd fmla="*/ 96 w 156" name="T26"/>
                  <a:gd fmla="*/ 128 h 164" name="T27"/>
                  <a:gd fmla="*/ 97 w 156" name="T28"/>
                  <a:gd fmla="*/ 128 h 164" name="T29"/>
                  <a:gd fmla="*/ 156 w 156" name="T30"/>
                  <a:gd fmla="*/ 69 h 164" name="T31"/>
                  <a:gd fmla="*/ 156 w 156" name="T32"/>
                  <a:gd fmla="*/ 59 h 164" name="T33"/>
                  <a:gd fmla="*/ 97 w 156" name="T34"/>
                  <a:gd fmla="*/ 0 h 164" name="T35"/>
                  <a:gd fmla="*/ 59 w 156" name="T36"/>
                  <a:gd fmla="*/ 0 h 164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164" w="156">
                    <a:moveTo>
                      <a:pt x="59" y="0"/>
                    </a:moveTo>
                    <a:cubicBezTo>
                      <a:pt x="27" y="0"/>
                      <a:pt x="0" y="26"/>
                      <a:pt x="0" y="59"/>
                    </a:cubicBezTo>
                    <a:cubicBezTo>
                      <a:pt x="0" y="76"/>
                      <a:pt x="0" y="76"/>
                      <a:pt x="0" y="76"/>
                    </a:cubicBezTo>
                    <a:cubicBezTo>
                      <a:pt x="36" y="76"/>
                      <a:pt x="36" y="76"/>
                      <a:pt x="36" y="76"/>
                    </a:cubicBezTo>
                    <a:cubicBezTo>
                      <a:pt x="36" y="59"/>
                      <a:pt x="36" y="59"/>
                      <a:pt x="36" y="59"/>
                    </a:cubicBezTo>
                    <a:cubicBezTo>
                      <a:pt x="36" y="46"/>
                      <a:pt x="47" y="36"/>
                      <a:pt x="59" y="36"/>
                    </a:cubicBezTo>
                    <a:cubicBezTo>
                      <a:pt x="97" y="36"/>
                      <a:pt x="97" y="36"/>
                      <a:pt x="97" y="36"/>
                    </a:cubicBezTo>
                    <a:cubicBezTo>
                      <a:pt x="109" y="36"/>
                      <a:pt x="120" y="46"/>
                      <a:pt x="120" y="59"/>
                    </a:cubicBezTo>
                    <a:cubicBezTo>
                      <a:pt x="120" y="69"/>
                      <a:pt x="120" y="69"/>
                      <a:pt x="120" y="69"/>
                    </a:cubicBezTo>
                    <a:cubicBezTo>
                      <a:pt x="120" y="82"/>
                      <a:pt x="109" y="92"/>
                      <a:pt x="97" y="92"/>
                    </a:cubicBezTo>
                    <a:cubicBezTo>
                      <a:pt x="60" y="92"/>
                      <a:pt x="60" y="92"/>
                      <a:pt x="60" y="92"/>
                    </a:cubicBezTo>
                    <a:cubicBezTo>
                      <a:pt x="60" y="164"/>
                      <a:pt x="60" y="164"/>
                      <a:pt x="60" y="164"/>
                    </a:cubicBezTo>
                    <a:cubicBezTo>
                      <a:pt x="96" y="164"/>
                      <a:pt x="96" y="164"/>
                      <a:pt x="96" y="164"/>
                    </a:cubicBezTo>
                    <a:cubicBezTo>
                      <a:pt x="96" y="164"/>
                      <a:pt x="96" y="144"/>
                      <a:pt x="96" y="128"/>
                    </a:cubicBezTo>
                    <a:cubicBezTo>
                      <a:pt x="97" y="128"/>
                      <a:pt x="97" y="128"/>
                      <a:pt x="97" y="128"/>
                    </a:cubicBezTo>
                    <a:cubicBezTo>
                      <a:pt x="129" y="128"/>
                      <a:pt x="156" y="102"/>
                      <a:pt x="156" y="69"/>
                    </a:cubicBezTo>
                    <a:cubicBezTo>
                      <a:pt x="156" y="59"/>
                      <a:pt x="156" y="59"/>
                      <a:pt x="156" y="59"/>
                    </a:cubicBezTo>
                    <a:cubicBezTo>
                      <a:pt x="156" y="26"/>
                      <a:pt x="129" y="0"/>
                      <a:pt x="97" y="0"/>
                    </a:cubicBezTo>
                    <a:cubicBezTo>
                      <a:pt x="59" y="0"/>
                      <a:pt x="59" y="0"/>
                      <a:pt x="59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  <p:sp>
        <p:nvSpPr>
          <p:cNvPr id="220" name="矩形 219"/>
          <p:cNvSpPr/>
          <p:nvPr/>
        </p:nvSpPr>
        <p:spPr>
          <a:xfrm>
            <a:off x="7344608" y="1932446"/>
            <a:ext cx="3791705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  <p:sp>
        <p:nvSpPr>
          <p:cNvPr id="221" name="矩形 220"/>
          <p:cNvSpPr/>
          <p:nvPr/>
        </p:nvSpPr>
        <p:spPr>
          <a:xfrm>
            <a:off x="7344607" y="3909335"/>
            <a:ext cx="3791705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ct val="0"/>
              </a:spcAft>
            </a:pPr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木荷设计工作室是一家高端品牌演示视觉定制服务提供商，国内各行业演示视觉高端定制，助力企业演讲、产品发布会、报告等工作，木荷助力您走向成功。</a:t>
            </a:r>
          </a:p>
        </p:txBody>
      </p:sp>
    </p:spTree>
    <p:extLst>
      <p:ext uri="{BB962C8B-B14F-4D97-AF65-F5344CB8AC3E}">
        <p14:creationId val="359075527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grpId="0" id="29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41" nodeType="afterEffect" presetClass="entr" presetID="47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6" nodeType="clickPar">
                      <p:stCondLst>
                        <p:cond delay="indefinite"/>
                        <p:cond delay="0" evt="onBegin">
                          <p:tn val="45"/>
                        </p:cond>
                      </p:stCondLst>
                      <p:childTnLst>
                        <p:par>
                          <p:cTn fill="hold" id="47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8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4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5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grpId="1" id="53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54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55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8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59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6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63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64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65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68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69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72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73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74"/>
                                        <p:tgtEl>
                                          <p:spTgt spid="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6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250" id="77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50" id="78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9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1" spid="50"/>
      <p:bldP grpId="0" spid="220"/>
      <p:bldP grpId="1" spid="220"/>
      <p:bldP grpId="0" spid="221"/>
      <p:bldP grpId="1" spid="221"/>
    </p:bldLst>
  </p:timing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4" name="组合 3"/>
          <p:cNvGrpSpPr/>
          <p:nvPr/>
        </p:nvGrpSpPr>
        <p:grpSpPr>
          <a:xfrm>
            <a:off x="4139534" y="1520785"/>
            <a:ext cx="3912931" cy="2369880"/>
            <a:chOff x="4139534" y="1520785"/>
            <a:chExt cx="3912931" cy="2369880"/>
          </a:xfrm>
        </p:grpSpPr>
        <p:sp>
          <p:nvSpPr>
            <p:cNvPr id="2" name="文本框 1"/>
            <p:cNvSpPr txBox="1"/>
            <p:nvPr/>
          </p:nvSpPr>
          <p:spPr>
            <a:xfrm>
              <a:off x="4139535" y="1520785"/>
              <a:ext cx="3875107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lang="en-US" smtClean="0" sz="8800">
                  <a:solidFill>
                    <a:schemeClr val="bg1"/>
                  </a:solidFill>
                </a:rPr>
                <a:t>THANKS</a:t>
              </a:r>
            </a:p>
          </p:txBody>
        </p:sp>
        <p:sp>
          <p:nvSpPr>
            <p:cNvPr id="3" name="文本框 2"/>
            <p:cNvSpPr txBox="1"/>
            <p:nvPr/>
          </p:nvSpPr>
          <p:spPr>
            <a:xfrm>
              <a:off x="4618672" y="2967335"/>
              <a:ext cx="2926080" cy="91440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54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谢谢观赏</a:t>
              </a:r>
            </a:p>
          </p:txBody>
        </p:sp>
      </p:grpSp>
    </p:spTree>
    <p:extLst>
      <p:ext uri="{BB962C8B-B14F-4D97-AF65-F5344CB8AC3E}">
        <p14:creationId val="529376798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click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2000" id="7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aphicFrame>
        <p:nvGraphicFramePr>
          <p:cNvPr id="17" name="图示 16"/>
          <p:cNvGraphicFramePr/>
          <p:nvPr>
            <p:extLst>
              <p:ext uri="{D42A27DB-BD31-4B8C-83A1-F6EECF244321}">
                <p14:modId val="2812341239"/>
              </p:ext>
            </p:extLst>
          </p:nvPr>
        </p:nvGraphicFramePr>
        <p:xfrm>
          <a:off x="676672" y="1787114"/>
          <a:ext cx="5849284" cy="3899523"/>
        </p:xfrm>
        <a:graphic>
          <a:graphicData uri="http://schemas.openxmlformats.org/drawingml/2006/diagram">
            <dgm:relIds xmlns:dgm="http://schemas.openxmlformats.org/drawingml/2006/diagram" r:cs="rId6" r:dm="rId3" r:lo="rId4" r:qs="rId5"/>
          </a:graphicData>
        </a:graphic>
      </p:graphicFrame>
      <p:grpSp>
        <p:nvGrpSpPr>
          <p:cNvPr id="6" name="组合 5"/>
          <p:cNvGrpSpPr/>
          <p:nvPr/>
        </p:nvGrpSpPr>
        <p:grpSpPr>
          <a:xfrm>
            <a:off x="6252835" y="2048561"/>
            <a:ext cx="4207702" cy="523220"/>
            <a:chOff x="6252835" y="2048561"/>
            <a:chExt cx="4207702" cy="523220"/>
          </a:xfrm>
        </p:grpSpPr>
        <p:sp>
          <p:nvSpPr>
            <p:cNvPr id="12" name="任意多边形 11"/>
            <p:cNvSpPr/>
            <p:nvPr/>
          </p:nvSpPr>
          <p:spPr>
            <a:xfrm rot="2774622">
              <a:off x="6252835" y="2111269"/>
              <a:ext cx="389337" cy="389337"/>
            </a:xfrm>
            <a:custGeom>
              <a:gdLst>
                <a:gd fmla="*/ 851193 w 1702386" name="connsiteX0"/>
                <a:gd fmla="*/ 582034 h 1702386" name="connsiteY0"/>
                <a:gd fmla="*/ 1120351 w 1702386" name="connsiteX1"/>
                <a:gd fmla="*/ 851192 h 1702386" name="connsiteY1"/>
                <a:gd fmla="*/ 851193 w 1702386" name="connsiteX2"/>
                <a:gd fmla="*/ 1120350 h 1702386" name="connsiteY2"/>
                <a:gd fmla="*/ 582035 w 1702386" name="connsiteX3"/>
                <a:gd fmla="*/ 851192 h 1702386" name="connsiteY3"/>
                <a:gd fmla="*/ 851193 w 1702386" name="connsiteX4"/>
                <a:gd fmla="*/ 582034 h 1702386" name="connsiteY4"/>
                <a:gd fmla="*/ 851193 w 1702386" name="connsiteX5"/>
                <a:gd fmla="*/ 312876 h 1702386" name="connsiteY5"/>
                <a:gd fmla="*/ 312877 w 1702386" name="connsiteX6"/>
                <a:gd fmla="*/ 851192 h 1702386" name="connsiteY6"/>
                <a:gd fmla="*/ 851193 w 1702386" name="connsiteX7"/>
                <a:gd fmla="*/ 1389508 h 1702386" name="connsiteY7"/>
                <a:gd fmla="*/ 1389509 w 1702386" name="connsiteX8"/>
                <a:gd fmla="*/ 851192 h 1702386" name="connsiteY8"/>
                <a:gd fmla="*/ 851193 w 1702386" name="connsiteX9"/>
                <a:gd fmla="*/ 312876 h 1702386" name="connsiteY9"/>
                <a:gd fmla="*/ 851194 w 1702386" name="connsiteX10"/>
                <a:gd fmla="*/ 0 h 1702386" name="connsiteY10"/>
                <a:gd fmla="*/ 1702386 w 1702386" name="connsiteX11"/>
                <a:gd fmla="*/ 0 h 1702386" name="connsiteY11"/>
                <a:gd fmla="*/ 1702386 w 1702386" name="connsiteX12"/>
                <a:gd fmla="*/ 851193 h 1702386" name="connsiteY12"/>
                <a:gd fmla="*/ 851193 w 1702386" name="connsiteX13"/>
                <a:gd fmla="*/ 1702386 h 1702386" name="connsiteY13"/>
                <a:gd fmla="*/ 0 w 1702386" name="connsiteX14"/>
                <a:gd fmla="*/ 851193 h 1702386" name="connsiteY14"/>
                <a:gd fmla="*/ 1 w 1702386" name="connsiteX15"/>
                <a:gd fmla="*/ 851193 h 1702386" name="connsiteY15"/>
                <a:gd fmla="*/ 851194 w 1702386" name="connsiteX16"/>
                <a:gd fmla="*/ 0 h 170238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702386" w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4" name="矩形 13"/>
            <p:cNvSpPr/>
            <p:nvPr/>
          </p:nvSpPr>
          <p:spPr>
            <a:xfrm>
              <a:off x="7057270" y="2048561"/>
              <a:ext cx="3403268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252836" y="3200028"/>
            <a:ext cx="4207701" cy="523220"/>
            <a:chOff x="6252836" y="3200028"/>
            <a:chExt cx="4207701" cy="523220"/>
          </a:xfrm>
        </p:grpSpPr>
        <p:sp>
          <p:nvSpPr>
            <p:cNvPr id="18" name="任意多边形 17"/>
            <p:cNvSpPr/>
            <p:nvPr/>
          </p:nvSpPr>
          <p:spPr>
            <a:xfrm rot="2774622">
              <a:off x="6252836" y="3266969"/>
              <a:ext cx="389337" cy="389337"/>
            </a:xfrm>
            <a:custGeom>
              <a:gdLst>
                <a:gd fmla="*/ 851193 w 1702386" name="connsiteX0"/>
                <a:gd fmla="*/ 582034 h 1702386" name="connsiteY0"/>
                <a:gd fmla="*/ 1120351 w 1702386" name="connsiteX1"/>
                <a:gd fmla="*/ 851192 h 1702386" name="connsiteY1"/>
                <a:gd fmla="*/ 851193 w 1702386" name="connsiteX2"/>
                <a:gd fmla="*/ 1120350 h 1702386" name="connsiteY2"/>
                <a:gd fmla="*/ 582035 w 1702386" name="connsiteX3"/>
                <a:gd fmla="*/ 851192 h 1702386" name="connsiteY3"/>
                <a:gd fmla="*/ 851193 w 1702386" name="connsiteX4"/>
                <a:gd fmla="*/ 582034 h 1702386" name="connsiteY4"/>
                <a:gd fmla="*/ 851193 w 1702386" name="connsiteX5"/>
                <a:gd fmla="*/ 312876 h 1702386" name="connsiteY5"/>
                <a:gd fmla="*/ 312877 w 1702386" name="connsiteX6"/>
                <a:gd fmla="*/ 851192 h 1702386" name="connsiteY6"/>
                <a:gd fmla="*/ 851193 w 1702386" name="connsiteX7"/>
                <a:gd fmla="*/ 1389508 h 1702386" name="connsiteY7"/>
                <a:gd fmla="*/ 1389509 w 1702386" name="connsiteX8"/>
                <a:gd fmla="*/ 851192 h 1702386" name="connsiteY8"/>
                <a:gd fmla="*/ 851193 w 1702386" name="connsiteX9"/>
                <a:gd fmla="*/ 312876 h 1702386" name="connsiteY9"/>
                <a:gd fmla="*/ 851194 w 1702386" name="connsiteX10"/>
                <a:gd fmla="*/ 0 h 1702386" name="connsiteY10"/>
                <a:gd fmla="*/ 1702386 w 1702386" name="connsiteX11"/>
                <a:gd fmla="*/ 0 h 1702386" name="connsiteY11"/>
                <a:gd fmla="*/ 1702386 w 1702386" name="connsiteX12"/>
                <a:gd fmla="*/ 851193 h 1702386" name="connsiteY12"/>
                <a:gd fmla="*/ 851193 w 1702386" name="connsiteX13"/>
                <a:gd fmla="*/ 1702386 h 1702386" name="connsiteY13"/>
                <a:gd fmla="*/ 0 w 1702386" name="connsiteX14"/>
                <a:gd fmla="*/ 851193 h 1702386" name="connsiteY14"/>
                <a:gd fmla="*/ 1 w 1702386" name="connsiteX15"/>
                <a:gd fmla="*/ 851193 h 1702386" name="connsiteY15"/>
                <a:gd fmla="*/ 851194 w 1702386" name="connsiteX16"/>
                <a:gd fmla="*/ 0 h 170238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702386" w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5" name="矩形 14"/>
            <p:cNvSpPr/>
            <p:nvPr/>
          </p:nvSpPr>
          <p:spPr>
            <a:xfrm>
              <a:off x="7057270" y="3200028"/>
              <a:ext cx="3403268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6252836" y="4351494"/>
            <a:ext cx="4207701" cy="523220"/>
            <a:chOff x="6252836" y="4351494"/>
            <a:chExt cx="4207701" cy="523220"/>
          </a:xfrm>
        </p:grpSpPr>
        <p:sp>
          <p:nvSpPr>
            <p:cNvPr id="19" name="任意多边形 18"/>
            <p:cNvSpPr/>
            <p:nvPr/>
          </p:nvSpPr>
          <p:spPr>
            <a:xfrm rot="2774622">
              <a:off x="6252836" y="4422670"/>
              <a:ext cx="389337" cy="389337"/>
            </a:xfrm>
            <a:custGeom>
              <a:gdLst>
                <a:gd fmla="*/ 851193 w 1702386" name="connsiteX0"/>
                <a:gd fmla="*/ 582034 h 1702386" name="connsiteY0"/>
                <a:gd fmla="*/ 1120351 w 1702386" name="connsiteX1"/>
                <a:gd fmla="*/ 851192 h 1702386" name="connsiteY1"/>
                <a:gd fmla="*/ 851193 w 1702386" name="connsiteX2"/>
                <a:gd fmla="*/ 1120350 h 1702386" name="connsiteY2"/>
                <a:gd fmla="*/ 582035 w 1702386" name="connsiteX3"/>
                <a:gd fmla="*/ 851192 h 1702386" name="connsiteY3"/>
                <a:gd fmla="*/ 851193 w 1702386" name="connsiteX4"/>
                <a:gd fmla="*/ 582034 h 1702386" name="connsiteY4"/>
                <a:gd fmla="*/ 851193 w 1702386" name="connsiteX5"/>
                <a:gd fmla="*/ 312876 h 1702386" name="connsiteY5"/>
                <a:gd fmla="*/ 312877 w 1702386" name="connsiteX6"/>
                <a:gd fmla="*/ 851192 h 1702386" name="connsiteY6"/>
                <a:gd fmla="*/ 851193 w 1702386" name="connsiteX7"/>
                <a:gd fmla="*/ 1389508 h 1702386" name="connsiteY7"/>
                <a:gd fmla="*/ 1389509 w 1702386" name="connsiteX8"/>
                <a:gd fmla="*/ 851192 h 1702386" name="connsiteY8"/>
                <a:gd fmla="*/ 851193 w 1702386" name="connsiteX9"/>
                <a:gd fmla="*/ 312876 h 1702386" name="connsiteY9"/>
                <a:gd fmla="*/ 851194 w 1702386" name="connsiteX10"/>
                <a:gd fmla="*/ 0 h 1702386" name="connsiteY10"/>
                <a:gd fmla="*/ 1702386 w 1702386" name="connsiteX11"/>
                <a:gd fmla="*/ 0 h 1702386" name="connsiteY11"/>
                <a:gd fmla="*/ 1702386 w 1702386" name="connsiteX12"/>
                <a:gd fmla="*/ 851193 h 1702386" name="connsiteY12"/>
                <a:gd fmla="*/ 851193 w 1702386" name="connsiteX13"/>
                <a:gd fmla="*/ 1702386 h 1702386" name="connsiteY13"/>
                <a:gd fmla="*/ 0 w 1702386" name="connsiteX14"/>
                <a:gd fmla="*/ 851193 h 1702386" name="connsiteY14"/>
                <a:gd fmla="*/ 1 w 1702386" name="connsiteX15"/>
                <a:gd fmla="*/ 851193 h 1702386" name="connsiteY15"/>
                <a:gd fmla="*/ 851194 w 1702386" name="connsiteX16"/>
                <a:gd fmla="*/ 0 h 170238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702386" w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16" name="矩形 15"/>
            <p:cNvSpPr/>
            <p:nvPr/>
          </p:nvSpPr>
          <p:spPr>
            <a:xfrm>
              <a:off x="7057270" y="4351494"/>
              <a:ext cx="3403268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52835" y="5502961"/>
            <a:ext cx="4207702" cy="523220"/>
            <a:chOff x="6252835" y="5502961"/>
            <a:chExt cx="4207702" cy="523220"/>
          </a:xfrm>
        </p:grpSpPr>
        <p:sp>
          <p:nvSpPr>
            <p:cNvPr id="20" name="任意多边形 19"/>
            <p:cNvSpPr/>
            <p:nvPr/>
          </p:nvSpPr>
          <p:spPr>
            <a:xfrm rot="2774622">
              <a:off x="6252835" y="5569903"/>
              <a:ext cx="389337" cy="389337"/>
            </a:xfrm>
            <a:custGeom>
              <a:gdLst>
                <a:gd fmla="*/ 851193 w 1702386" name="connsiteX0"/>
                <a:gd fmla="*/ 582034 h 1702386" name="connsiteY0"/>
                <a:gd fmla="*/ 1120351 w 1702386" name="connsiteX1"/>
                <a:gd fmla="*/ 851192 h 1702386" name="connsiteY1"/>
                <a:gd fmla="*/ 851193 w 1702386" name="connsiteX2"/>
                <a:gd fmla="*/ 1120350 h 1702386" name="connsiteY2"/>
                <a:gd fmla="*/ 582035 w 1702386" name="connsiteX3"/>
                <a:gd fmla="*/ 851192 h 1702386" name="connsiteY3"/>
                <a:gd fmla="*/ 851193 w 1702386" name="connsiteX4"/>
                <a:gd fmla="*/ 582034 h 1702386" name="connsiteY4"/>
                <a:gd fmla="*/ 851193 w 1702386" name="connsiteX5"/>
                <a:gd fmla="*/ 312876 h 1702386" name="connsiteY5"/>
                <a:gd fmla="*/ 312877 w 1702386" name="connsiteX6"/>
                <a:gd fmla="*/ 851192 h 1702386" name="connsiteY6"/>
                <a:gd fmla="*/ 851193 w 1702386" name="connsiteX7"/>
                <a:gd fmla="*/ 1389508 h 1702386" name="connsiteY7"/>
                <a:gd fmla="*/ 1389509 w 1702386" name="connsiteX8"/>
                <a:gd fmla="*/ 851192 h 1702386" name="connsiteY8"/>
                <a:gd fmla="*/ 851193 w 1702386" name="connsiteX9"/>
                <a:gd fmla="*/ 312876 h 1702386" name="connsiteY9"/>
                <a:gd fmla="*/ 851194 w 1702386" name="connsiteX10"/>
                <a:gd fmla="*/ 0 h 1702386" name="connsiteY10"/>
                <a:gd fmla="*/ 1702386 w 1702386" name="connsiteX11"/>
                <a:gd fmla="*/ 0 h 1702386" name="connsiteY11"/>
                <a:gd fmla="*/ 1702386 w 1702386" name="connsiteX12"/>
                <a:gd fmla="*/ 851193 h 1702386" name="connsiteY12"/>
                <a:gd fmla="*/ 851193 w 1702386" name="connsiteX13"/>
                <a:gd fmla="*/ 1702386 h 1702386" name="connsiteY13"/>
                <a:gd fmla="*/ 0 w 1702386" name="connsiteX14"/>
                <a:gd fmla="*/ 851193 h 1702386" name="connsiteY14"/>
                <a:gd fmla="*/ 1 w 1702386" name="connsiteX15"/>
                <a:gd fmla="*/ 851193 h 1702386" name="connsiteY15"/>
                <a:gd fmla="*/ 851194 w 1702386" name="connsiteX16"/>
                <a:gd fmla="*/ 0 h 1702386" name="connsiteY16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b="b" l="l" r="r" t="t"/>
              <a:pathLst>
                <a:path h="1702386" w="1702386">
                  <a:moveTo>
                    <a:pt x="851193" y="582034"/>
                  </a:moveTo>
                  <a:cubicBezTo>
                    <a:pt x="999845" y="582034"/>
                    <a:pt x="1120351" y="702540"/>
                    <a:pt x="1120351" y="851192"/>
                  </a:cubicBezTo>
                  <a:cubicBezTo>
                    <a:pt x="1120351" y="999844"/>
                    <a:pt x="999845" y="1120350"/>
                    <a:pt x="851193" y="1120350"/>
                  </a:cubicBezTo>
                  <a:cubicBezTo>
                    <a:pt x="702541" y="1120350"/>
                    <a:pt x="582035" y="999844"/>
                    <a:pt x="582035" y="851192"/>
                  </a:cubicBezTo>
                  <a:cubicBezTo>
                    <a:pt x="582035" y="702540"/>
                    <a:pt x="702541" y="582034"/>
                    <a:pt x="851193" y="582034"/>
                  </a:cubicBezTo>
                  <a:close/>
                  <a:moveTo>
                    <a:pt x="851193" y="312876"/>
                  </a:moveTo>
                  <a:cubicBezTo>
                    <a:pt x="553889" y="312876"/>
                    <a:pt x="312877" y="553888"/>
                    <a:pt x="312877" y="851192"/>
                  </a:cubicBezTo>
                  <a:cubicBezTo>
                    <a:pt x="312877" y="1148496"/>
                    <a:pt x="553889" y="1389508"/>
                    <a:pt x="851193" y="1389508"/>
                  </a:cubicBezTo>
                  <a:cubicBezTo>
                    <a:pt x="1148497" y="1389508"/>
                    <a:pt x="1389509" y="1148496"/>
                    <a:pt x="1389509" y="851192"/>
                  </a:cubicBezTo>
                  <a:cubicBezTo>
                    <a:pt x="1389509" y="553888"/>
                    <a:pt x="1148497" y="312876"/>
                    <a:pt x="851193" y="312876"/>
                  </a:cubicBezTo>
                  <a:close/>
                  <a:moveTo>
                    <a:pt x="851194" y="0"/>
                  </a:moveTo>
                  <a:lnTo>
                    <a:pt x="1702386" y="0"/>
                  </a:lnTo>
                  <a:lnTo>
                    <a:pt x="1702386" y="851193"/>
                  </a:lnTo>
                  <a:cubicBezTo>
                    <a:pt x="1702386" y="1321294"/>
                    <a:pt x="1321294" y="1702386"/>
                    <a:pt x="851193" y="1702386"/>
                  </a:cubicBezTo>
                  <a:cubicBezTo>
                    <a:pt x="381092" y="1702386"/>
                    <a:pt x="0" y="1321294"/>
                    <a:pt x="0" y="851193"/>
                  </a:cubicBezTo>
                  <a:lnTo>
                    <a:pt x="1" y="851193"/>
                  </a:lnTo>
                  <a:cubicBezTo>
                    <a:pt x="1" y="381092"/>
                    <a:pt x="381093" y="0"/>
                    <a:pt x="851194" y="0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21" name="矩形 20"/>
            <p:cNvSpPr/>
            <p:nvPr/>
          </p:nvSpPr>
          <p:spPr>
            <a:xfrm>
              <a:off x="7057270" y="5502961"/>
              <a:ext cx="3403268" cy="5181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</p:spTree>
    <p:extLst>
      <p:ext uri="{BB962C8B-B14F-4D97-AF65-F5344CB8AC3E}">
        <p14:creationId val="2935787183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0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0" id="15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8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9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3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4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8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9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0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3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5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7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8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9" nodeType="clickPar">
                      <p:stCondLst>
                        <p:cond delay="indefinite"/>
                        <p:cond delay="0" evt="onBegin">
                          <p:tn val="38"/>
                        </p:cond>
                      </p:stCondLst>
                      <p:childTnLst>
                        <p:par>
                          <p:cTn fill="hold" id="40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41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3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7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51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5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57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58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0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61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2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3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5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66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7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grpId="0" id="71" nodeType="after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  <p:bldGraphic grpId="0" spid="17">
        <p:bldAsOne/>
      </p:bldGraphic>
      <p:bldGraphic grpId="1" spid="17">
        <p:bldAsOne/>
      </p:bldGraphic>
    </p:bldLst>
  </p:timing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71" name="组合 70"/>
          <p:cNvGrpSpPr/>
          <p:nvPr/>
        </p:nvGrpSpPr>
        <p:grpSpPr>
          <a:xfrm>
            <a:off x="1189037" y="2078038"/>
            <a:ext cx="1685925" cy="1685925"/>
            <a:chOff x="1059916" y="2586038"/>
            <a:chExt cx="1685925" cy="1685925"/>
          </a:xfrm>
        </p:grpSpPr>
        <p:sp>
          <p:nvSpPr>
            <p:cNvPr id="6" name="椭圆 5"/>
            <p:cNvSpPr/>
            <p:nvPr/>
          </p:nvSpPr>
          <p:spPr>
            <a:xfrm>
              <a:off x="1059916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tl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4" name="饼形 63"/>
            <p:cNvSpPr/>
            <p:nvPr/>
          </p:nvSpPr>
          <p:spPr>
            <a:xfrm>
              <a:off x="1178933" y="2703909"/>
              <a:ext cx="1450182" cy="1450182"/>
            </a:xfrm>
            <a:prstGeom prst="pie">
              <a:avLst>
                <a:gd fmla="val 20028227" name="adj1"/>
                <a:gd fmla="val 16200000" name="adj2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3898370" y="2078038"/>
            <a:ext cx="1685925" cy="1685925"/>
            <a:chOff x="3483567" y="2586038"/>
            <a:chExt cx="1685925" cy="1685925"/>
          </a:xfrm>
        </p:grpSpPr>
        <p:sp>
          <p:nvSpPr>
            <p:cNvPr id="65" name="椭圆 64"/>
            <p:cNvSpPr/>
            <p:nvPr/>
          </p:nvSpPr>
          <p:spPr>
            <a:xfrm>
              <a:off x="3483567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tl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6" name="饼形 65"/>
            <p:cNvSpPr/>
            <p:nvPr/>
          </p:nvSpPr>
          <p:spPr>
            <a:xfrm>
              <a:off x="3602584" y="2703909"/>
              <a:ext cx="1450182" cy="1450182"/>
            </a:xfrm>
            <a:prstGeom prst="pie">
              <a:avLst>
                <a:gd fmla="val 2904593" name="adj1"/>
                <a:gd fmla="val 16200000" name="adj2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3" name="组合 72"/>
          <p:cNvGrpSpPr/>
          <p:nvPr/>
        </p:nvGrpSpPr>
        <p:grpSpPr>
          <a:xfrm>
            <a:off x="6607703" y="2078038"/>
            <a:ext cx="1685925" cy="1685925"/>
            <a:chOff x="5788201" y="2586038"/>
            <a:chExt cx="1685925" cy="1685925"/>
          </a:xfrm>
        </p:grpSpPr>
        <p:sp>
          <p:nvSpPr>
            <p:cNvPr id="67" name="椭圆 66"/>
            <p:cNvSpPr/>
            <p:nvPr/>
          </p:nvSpPr>
          <p:spPr>
            <a:xfrm>
              <a:off x="5788201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tl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68" name="饼形 67"/>
            <p:cNvSpPr/>
            <p:nvPr/>
          </p:nvSpPr>
          <p:spPr>
            <a:xfrm>
              <a:off x="5907218" y="2703909"/>
              <a:ext cx="1450182" cy="1450182"/>
            </a:xfrm>
            <a:prstGeom prst="pie">
              <a:avLst>
                <a:gd fmla="val 8317594" name="adj1"/>
                <a:gd fmla="val 16200000" name="adj2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9317037" y="2078038"/>
            <a:ext cx="1685925" cy="1685925"/>
            <a:chOff x="8092835" y="2586038"/>
            <a:chExt cx="1685925" cy="1685925"/>
          </a:xfrm>
        </p:grpSpPr>
        <p:sp>
          <p:nvSpPr>
            <p:cNvPr id="69" name="椭圆 68"/>
            <p:cNvSpPr/>
            <p:nvPr/>
          </p:nvSpPr>
          <p:spPr>
            <a:xfrm>
              <a:off x="8092835" y="2586038"/>
              <a:ext cx="1685925" cy="1685925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tl" blurRad="1270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70" name="饼形 69"/>
            <p:cNvSpPr/>
            <p:nvPr/>
          </p:nvSpPr>
          <p:spPr>
            <a:xfrm>
              <a:off x="8211852" y="2703909"/>
              <a:ext cx="1450182" cy="1450182"/>
            </a:xfrm>
            <a:prstGeom prst="pie">
              <a:avLst>
                <a:gd fmla="val 11473035" name="adj1"/>
                <a:gd fmla="val 16200000" name="adj2"/>
              </a:avLst>
            </a:prstGeom>
            <a:gradFill flip="none" rotWithShape="1">
              <a:gsLst>
                <a:gs pos="0">
                  <a:schemeClr val="accent1">
                    <a:lumMod val="60000"/>
                    <a:lumOff val="40000"/>
                  </a:schemeClr>
                </a:gs>
                <a:gs pos="66000">
                  <a:schemeClr val="accent1">
                    <a:lumMod val="75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13500000" scaled="1"/>
            </a:gra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>
                <a:solidFill>
                  <a:schemeClr val="tx1"/>
                </a:solidFill>
              </a:endParaRPr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112220" y="4243220"/>
            <a:ext cx="1839558" cy="1369187"/>
            <a:chOff x="1112220" y="4243220"/>
            <a:chExt cx="1839558" cy="1369187"/>
          </a:xfrm>
        </p:grpSpPr>
        <p:sp>
          <p:nvSpPr>
            <p:cNvPr id="77" name="文本框 76"/>
            <p:cNvSpPr txBox="1"/>
            <p:nvPr/>
          </p:nvSpPr>
          <p:spPr>
            <a:xfrm>
              <a:off x="1362585" y="4243220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正中黑简体"/>
                  <a:ea charset="-122" panose="02000000000000000000" pitchFamily="2" typeface="方正正中黑简体"/>
                </a:defRPr>
              </a:lvl1pPr>
            </a:lstStyle>
            <a:p>
              <a:r>
                <a:rPr altLang="en-US" b="1" lang="zh-CN" sz="1800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79" name="矩形 78"/>
            <p:cNvSpPr/>
            <p:nvPr/>
          </p:nvSpPr>
          <p:spPr>
            <a:xfrm>
              <a:off x="1112220" y="4873742"/>
              <a:ext cx="1839558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1" name="组合 80"/>
          <p:cNvGrpSpPr/>
          <p:nvPr/>
        </p:nvGrpSpPr>
        <p:grpSpPr>
          <a:xfrm>
            <a:off x="3821553" y="4243220"/>
            <a:ext cx="1839558" cy="1369187"/>
            <a:chOff x="1112220" y="4243220"/>
            <a:chExt cx="1839558" cy="1369187"/>
          </a:xfrm>
        </p:grpSpPr>
        <p:sp>
          <p:nvSpPr>
            <p:cNvPr id="82" name="文本框 81"/>
            <p:cNvSpPr txBox="1"/>
            <p:nvPr/>
          </p:nvSpPr>
          <p:spPr>
            <a:xfrm>
              <a:off x="1362585" y="4243220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正中黑简体"/>
                  <a:ea charset="-122" panose="02000000000000000000" pitchFamily="2" typeface="方正正中黑简体"/>
                </a:defRPr>
              </a:lvl1pPr>
            </a:lstStyle>
            <a:p>
              <a:r>
                <a:rPr altLang="en-US" b="1" lang="zh-CN" sz="1800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83" name="矩形 82"/>
            <p:cNvSpPr/>
            <p:nvPr/>
          </p:nvSpPr>
          <p:spPr>
            <a:xfrm>
              <a:off x="1112220" y="4873742"/>
              <a:ext cx="1839558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4" name="组合 83"/>
          <p:cNvGrpSpPr/>
          <p:nvPr/>
        </p:nvGrpSpPr>
        <p:grpSpPr>
          <a:xfrm>
            <a:off x="6530886" y="4243220"/>
            <a:ext cx="1839558" cy="1369187"/>
            <a:chOff x="1112220" y="4243220"/>
            <a:chExt cx="1839558" cy="1369187"/>
          </a:xfrm>
        </p:grpSpPr>
        <p:sp>
          <p:nvSpPr>
            <p:cNvPr id="85" name="文本框 84"/>
            <p:cNvSpPr txBox="1"/>
            <p:nvPr/>
          </p:nvSpPr>
          <p:spPr>
            <a:xfrm>
              <a:off x="1362585" y="4243220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正中黑简体"/>
                  <a:ea charset="-122" panose="02000000000000000000" pitchFamily="2" typeface="方正正中黑简体"/>
                </a:defRPr>
              </a:lvl1pPr>
            </a:lstStyle>
            <a:p>
              <a:r>
                <a:rPr altLang="en-US" b="1" lang="zh-CN" sz="1800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86" name="矩形 85"/>
            <p:cNvSpPr/>
            <p:nvPr/>
          </p:nvSpPr>
          <p:spPr>
            <a:xfrm>
              <a:off x="1112220" y="4873742"/>
              <a:ext cx="1839558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87" name="组合 86"/>
          <p:cNvGrpSpPr/>
          <p:nvPr/>
        </p:nvGrpSpPr>
        <p:grpSpPr>
          <a:xfrm>
            <a:off x="9244075" y="4243220"/>
            <a:ext cx="1839558" cy="1369187"/>
            <a:chOff x="1112220" y="4243220"/>
            <a:chExt cx="1839558" cy="1369187"/>
          </a:xfrm>
        </p:grpSpPr>
        <p:sp>
          <p:nvSpPr>
            <p:cNvPr id="88" name="文本框 87"/>
            <p:cNvSpPr txBox="1"/>
            <p:nvPr/>
          </p:nvSpPr>
          <p:spPr>
            <a:xfrm>
              <a:off x="1362586" y="4243220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>
              <a:defPPr>
                <a:defRPr lang="zh-CN"/>
              </a:defPPr>
              <a:lvl1pPr>
                <a:defRPr sz="2800">
                  <a:latin charset="-122" panose="02000000000000000000" pitchFamily="2" typeface="方正正中黑简体"/>
                  <a:ea charset="-122" panose="02000000000000000000" pitchFamily="2" typeface="方正正中黑简体"/>
                </a:defRPr>
              </a:lvl1pPr>
            </a:lstStyle>
            <a:p>
              <a:r>
                <a:rPr altLang="en-US" b="1" lang="zh-CN" sz="1800">
                  <a:solidFill>
                    <a:schemeClr val="accent1">
                      <a:lumMod val="75000"/>
                    </a:schemeClr>
                  </a:solidFill>
                  <a:latin charset="-122" panose="02000000000000000000" pitchFamily="2" typeface="方正正黑简体"/>
                  <a:ea charset="-122" panose="02000000000000000000" pitchFamily="2" typeface="方正正黑简体"/>
                </a:rPr>
                <a:t>请输入标题</a:t>
              </a:r>
            </a:p>
          </p:txBody>
        </p:sp>
        <p:sp>
          <p:nvSpPr>
            <p:cNvPr id="89" name="矩形 88"/>
            <p:cNvSpPr/>
            <p:nvPr/>
          </p:nvSpPr>
          <p:spPr>
            <a:xfrm>
              <a:off x="1112220" y="4873742"/>
              <a:ext cx="1839558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</p:spTree>
    <p:extLst>
      <p:ext uri="{BB962C8B-B14F-4D97-AF65-F5344CB8AC3E}">
        <p14:creationId val="380331055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1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1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1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2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2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2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2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4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fill="hold" id="35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3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3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3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0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4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4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4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6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fill="hold" id="47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4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2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fill="hold" id="5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5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5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5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8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fill="hold" id="59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 id="6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fill="hold" id="6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fill="hold" id="6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4" nodeType="clickPar">
                      <p:stCondLst>
                        <p:cond delay="indefinite"/>
                        <p:cond delay="0" evt="onBegin">
                          <p:tn val="63"/>
                        </p:cond>
                      </p:stCondLst>
                      <p:childTnLst>
                        <p:par>
                          <p:cTn fill="hold" id="65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6" nodeType="click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6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69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1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72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3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74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75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77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78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79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8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81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3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84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85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86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87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89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90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1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92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3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95" nodeType="afterGroup">
                            <p:stCondLst>
                              <p:cond delay="1250"/>
                            </p:stCondLst>
                            <p:childTnLst>
                              <p:par>
                                <p:cTn fill="hold" id="96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97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98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99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0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1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102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3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04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05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7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fill="hold" id="108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09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10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11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2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3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114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15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16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17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9" nodeType="afterGroup">
                            <p:stCondLst>
                              <p:cond delay="2250"/>
                            </p:stCondLst>
                            <p:childTnLst>
                              <p:par>
                                <p:cTn fill="hold" id="120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121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250" id="122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250" id="123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椭圆 8"/>
          <p:cNvSpPr/>
          <p:nvPr/>
        </p:nvSpPr>
        <p:spPr>
          <a:xfrm>
            <a:off x="2316633" y="1475803"/>
            <a:ext cx="1906542" cy="19065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1694317" y="2777762"/>
            <a:ext cx="1244632" cy="1244631"/>
          </a:xfrm>
          <a:prstGeom prst="ellipse">
            <a:avLst/>
          </a:prstGeom>
          <a:solidFill>
            <a:schemeClr val="accent1">
              <a:lumMod val="60000"/>
              <a:lumOff val="40000"/>
              <a:alpha val="90000"/>
            </a:schemeClr>
          </a:solid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3" name="椭圆 12"/>
          <p:cNvSpPr/>
          <p:nvPr/>
        </p:nvSpPr>
        <p:spPr>
          <a:xfrm>
            <a:off x="4596097" y="2337027"/>
            <a:ext cx="2930883" cy="2930883"/>
          </a:xfrm>
          <a:prstGeom prst="ellipse">
            <a:avLst/>
          </a:prstGeom>
          <a:solidFill>
            <a:schemeClr val="accent2">
              <a:lumMod val="50000"/>
              <a:alpha val="87000"/>
            </a:schemeClr>
          </a:solid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sp>
        <p:nvSpPr>
          <p:cNvPr id="15" name="同心圆 14"/>
          <p:cNvSpPr/>
          <p:nvPr/>
        </p:nvSpPr>
        <p:spPr>
          <a:xfrm>
            <a:off x="8780098" y="4152198"/>
            <a:ext cx="808285" cy="808285"/>
          </a:xfrm>
          <a:prstGeom prst="donut">
            <a:avLst>
              <a:gd fmla="val 5385" name="adj"/>
            </a:avLst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20" name="矩形 19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21" name="直接连接符 20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文本框 21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7097762" y="1761907"/>
            <a:ext cx="1848086" cy="1096504"/>
            <a:chOff x="7097762" y="1761907"/>
            <a:chExt cx="1848086" cy="1096504"/>
          </a:xfrm>
        </p:grpSpPr>
        <p:sp>
          <p:nvSpPr>
            <p:cNvPr id="14" name="同心圆 13"/>
            <p:cNvSpPr/>
            <p:nvPr/>
          </p:nvSpPr>
          <p:spPr>
            <a:xfrm>
              <a:off x="7849344" y="1761907"/>
              <a:ext cx="1096504" cy="1096504"/>
            </a:xfrm>
            <a:prstGeom prst="donut">
              <a:avLst>
                <a:gd fmla="val 5385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25" name="直接连接符 24"/>
            <p:cNvCxnSpPr>
              <a:stCxn id="13" idx="7"/>
              <a:endCxn id="14" idx="2"/>
            </p:cNvCxnSpPr>
            <p:nvPr/>
          </p:nvCxnSpPr>
          <p:spPr>
            <a:xfrm flipV="1">
              <a:off x="7097762" y="2310159"/>
              <a:ext cx="751582" cy="456086"/>
            </a:xfrm>
            <a:prstGeom prst="line">
              <a:avLst/>
            </a:prstGeom>
            <a:ln cmpd="sng"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组合 6"/>
          <p:cNvGrpSpPr/>
          <p:nvPr/>
        </p:nvGrpSpPr>
        <p:grpSpPr>
          <a:xfrm>
            <a:off x="7494121" y="2718640"/>
            <a:ext cx="3654806" cy="1678139"/>
            <a:chOff x="7494121" y="2718640"/>
            <a:chExt cx="3654806" cy="1678139"/>
          </a:xfrm>
        </p:grpSpPr>
        <p:sp>
          <p:nvSpPr>
            <p:cNvPr id="17" name="同心圆 16"/>
            <p:cNvSpPr/>
            <p:nvPr/>
          </p:nvSpPr>
          <p:spPr>
            <a:xfrm>
              <a:off x="9470788" y="2718640"/>
              <a:ext cx="1678139" cy="1678139"/>
            </a:xfrm>
            <a:prstGeom prst="donut">
              <a:avLst>
                <a:gd fmla="val 5385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29" name="直接连接符 28"/>
            <p:cNvCxnSpPr>
              <a:endCxn id="17" idx="2"/>
            </p:cNvCxnSpPr>
            <p:nvPr/>
          </p:nvCxnSpPr>
          <p:spPr>
            <a:xfrm>
              <a:off x="7494121" y="3475183"/>
              <a:ext cx="1976667" cy="82527"/>
            </a:xfrm>
            <a:prstGeom prst="line">
              <a:avLst/>
            </a:prstGeom>
            <a:ln cmpd="sng"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7097762" y="4838692"/>
            <a:ext cx="1888284" cy="1470033"/>
            <a:chOff x="7097762" y="4838692"/>
            <a:chExt cx="1888284" cy="1470033"/>
          </a:xfrm>
        </p:grpSpPr>
        <p:sp>
          <p:nvSpPr>
            <p:cNvPr id="16" name="同心圆 15"/>
            <p:cNvSpPr/>
            <p:nvPr/>
          </p:nvSpPr>
          <p:spPr>
            <a:xfrm>
              <a:off x="7526979" y="4849658"/>
              <a:ext cx="1459067" cy="1459067"/>
            </a:xfrm>
            <a:prstGeom prst="donut">
              <a:avLst>
                <a:gd fmla="val 5385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tl" blurRad="101600" dir="2700000" dist="63500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solidFill>
                  <a:schemeClr val="bg1"/>
                </a:solidFill>
              </a:endParaRPr>
            </a:p>
          </p:txBody>
        </p:sp>
        <p:cxnSp>
          <p:nvCxnSpPr>
            <p:cNvPr id="36" name="直接连接符 35"/>
            <p:cNvCxnSpPr>
              <a:stCxn id="13" idx="5"/>
            </p:cNvCxnSpPr>
            <p:nvPr/>
          </p:nvCxnSpPr>
          <p:spPr>
            <a:xfrm>
              <a:off x="7097762" y="4838692"/>
              <a:ext cx="507951" cy="338146"/>
            </a:xfrm>
            <a:prstGeom prst="line">
              <a:avLst/>
            </a:prstGeom>
            <a:ln cmpd="sng"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文本框 25"/>
          <p:cNvSpPr txBox="1"/>
          <p:nvPr/>
        </p:nvSpPr>
        <p:spPr>
          <a:xfrm>
            <a:off x="1857513" y="3101323"/>
            <a:ext cx="918240" cy="579120"/>
          </a:xfrm>
          <a:prstGeom prst="rect">
            <a:avLst/>
          </a:prstGeom>
          <a:noFill/>
        </p:spPr>
        <p:txBody>
          <a:bodyPr rtlCol="0" wrap="square">
            <a:spAutoFit/>
          </a:bodyPr>
          <a:lstStyle/>
          <a:p>
            <a:pPr algn="ctr"/>
            <a:r>
              <a:rPr altLang="en-US" lang="zh-CN" smtClean="0" sz="1600">
                <a:solidFill>
                  <a:schemeClr val="bg1"/>
                </a:solidFill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sp>
        <p:nvSpPr>
          <p:cNvPr id="12" name="椭圆 11"/>
          <p:cNvSpPr/>
          <p:nvPr/>
        </p:nvSpPr>
        <p:spPr>
          <a:xfrm>
            <a:off x="2638954" y="2932880"/>
            <a:ext cx="2306533" cy="2306533"/>
          </a:xfrm>
          <a:prstGeom prst="ellipse">
            <a:avLst/>
          </a:prstGeom>
          <a:solidFill>
            <a:schemeClr val="accent1">
              <a:lumMod val="75000"/>
              <a:alpha val="85000"/>
            </a:schemeClr>
          </a:solidFill>
          <a:ln>
            <a:noFill/>
          </a:ln>
          <a:effectLst>
            <a:outerShdw algn="tl" blurRad="101600" dir="2700000" dist="635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>
              <a:solidFill>
                <a:schemeClr val="bg1"/>
              </a:solidFill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2831659" y="3416850"/>
            <a:ext cx="1941352" cy="1219276"/>
            <a:chOff x="2831659" y="3416850"/>
            <a:chExt cx="1941352" cy="1219276"/>
          </a:xfrm>
        </p:grpSpPr>
        <p:sp>
          <p:nvSpPr>
            <p:cNvPr id="24" name="文本框 23"/>
            <p:cNvSpPr txBox="1"/>
            <p:nvPr/>
          </p:nvSpPr>
          <p:spPr>
            <a:xfrm>
              <a:off x="3241476" y="3416850"/>
              <a:ext cx="1198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28" name="矩形 27"/>
            <p:cNvSpPr/>
            <p:nvPr/>
          </p:nvSpPr>
          <p:spPr>
            <a:xfrm>
              <a:off x="2831659" y="3886341"/>
              <a:ext cx="1941352" cy="7315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958101" y="2822663"/>
            <a:ext cx="2327689" cy="1973086"/>
            <a:chOff x="4958101" y="2822663"/>
            <a:chExt cx="2327689" cy="1973086"/>
          </a:xfrm>
        </p:grpSpPr>
        <p:sp>
          <p:nvSpPr>
            <p:cNvPr id="27" name="文本框 26"/>
            <p:cNvSpPr txBox="1"/>
            <p:nvPr/>
          </p:nvSpPr>
          <p:spPr>
            <a:xfrm>
              <a:off x="5456244" y="2822663"/>
              <a:ext cx="1198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4958100" y="3410753"/>
              <a:ext cx="2327689" cy="13716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</p:grpSp>
      <p:sp>
        <p:nvSpPr>
          <p:cNvPr id="31" name="矩形 30"/>
          <p:cNvSpPr/>
          <p:nvPr/>
        </p:nvSpPr>
        <p:spPr>
          <a:xfrm>
            <a:off x="9597522" y="3176737"/>
            <a:ext cx="1538790" cy="944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ern="100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  <p:sp>
        <p:nvSpPr>
          <p:cNvPr id="32" name="矩形 31"/>
          <p:cNvSpPr/>
          <p:nvPr/>
        </p:nvSpPr>
        <p:spPr>
          <a:xfrm>
            <a:off x="7621481" y="5214343"/>
            <a:ext cx="1270064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zh-CN" kern="100" lang="zh-CN" sz="1200">
                <a:latin charset="-122" panose="02000000000000000000" pitchFamily="2" typeface="方正兰亭细黑_GBK"/>
                <a:ea charset="-122" panose="02000000000000000000" pitchFamily="2" typeface="方正兰亭细黑_GBK"/>
                <a:cs charset="0" panose="02020603050405020304" pitchFamily="18" typeface="Times New Roman"/>
              </a:rPr>
              <a:t>木荷设计工作室是一家高端品牌演示视觉定制服务提供商。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953659" y="2197778"/>
            <a:ext cx="894080" cy="30480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1400">
                <a:latin charset="-122" panose="02000000000000000000" pitchFamily="2" typeface="方正兰亭细黑_GBK"/>
                <a:ea charset="-122" panose="02000000000000000000" pitchFamily="2" typeface="方正兰亭细黑_GBK"/>
              </a:rPr>
              <a:t>木荷设计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7481888" y="4022393"/>
            <a:ext cx="2094698" cy="843324"/>
            <a:chOff x="7481888" y="4022393"/>
            <a:chExt cx="2094698" cy="843324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7481888" y="4022393"/>
              <a:ext cx="1352550" cy="473407"/>
            </a:xfrm>
            <a:prstGeom prst="line">
              <a:avLst/>
            </a:prstGeom>
            <a:ln cmpd="sng" w="254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文本框 34"/>
            <p:cNvSpPr txBox="1"/>
            <p:nvPr/>
          </p:nvSpPr>
          <p:spPr>
            <a:xfrm>
              <a:off x="8917815" y="4342497"/>
              <a:ext cx="658771" cy="518160"/>
            </a:xfrm>
            <a:prstGeom prst="rect">
              <a:avLst/>
            </a:prstGeom>
            <a:noFill/>
          </p:spPr>
          <p:txBody>
            <a:bodyPr rtlCol="0" wrap="square">
              <a:spAutoFit/>
            </a:bodyPr>
            <a:lstStyle/>
            <a:p>
              <a:r>
                <a:rPr altLang="en-US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</a:rPr>
                <a:t>木荷设计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515308" y="1835618"/>
            <a:ext cx="1593126" cy="1054004"/>
            <a:chOff x="2515308" y="1835618"/>
            <a:chExt cx="1593126" cy="1054004"/>
          </a:xfrm>
        </p:grpSpPr>
        <p:sp>
          <p:nvSpPr>
            <p:cNvPr id="3" name="文本框 2"/>
            <p:cNvSpPr txBox="1"/>
            <p:nvPr/>
          </p:nvSpPr>
          <p:spPr>
            <a:xfrm>
              <a:off x="2706577" y="1835618"/>
              <a:ext cx="1198880" cy="33528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 sz="160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  <p:sp>
          <p:nvSpPr>
            <p:cNvPr id="37" name="矩形 36"/>
            <p:cNvSpPr/>
            <p:nvPr/>
          </p:nvSpPr>
          <p:spPr>
            <a:xfrm>
              <a:off x="2515308" y="2243291"/>
              <a:ext cx="1593126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altLang="zh-CN" kern="100" lang="zh-CN" sz="1200">
                  <a:solidFill>
                    <a:schemeClr val="bg1"/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木荷设计工作室是一家高端品牌演示视觉定制服务提供商。</a:t>
              </a:r>
            </a:p>
          </p:txBody>
        </p:sp>
      </p:grpSp>
    </p:spTree>
    <p:extLst>
      <p:ext uri="{BB962C8B-B14F-4D97-AF65-F5344CB8AC3E}">
        <p14:creationId val="1537385689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7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grpId="0" id="12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4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17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1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1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24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6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29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2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3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5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6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37" nodeType="after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39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0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2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43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5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6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48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49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2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4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grpId="0" id="55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57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58" nodeType="withEffect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>
                                        <p:cTn dur="500" id="6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61" nodeType="clickPar">
                      <p:stCondLst>
                        <p:cond delay="indefinite"/>
                        <p:cond delay="0" evt="onBegin">
                          <p:tn val="60"/>
                        </p:cond>
                      </p:stCondLst>
                      <p:childTnLst>
                        <p:par>
                          <p:cTn fill="hold" id="62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63" nodeType="click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4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5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6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68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69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7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76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77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7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7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1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8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4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5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8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8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88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89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2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3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9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96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97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9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9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1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0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4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5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0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0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08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09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1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3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5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16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17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1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19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1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2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123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4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5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26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27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28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29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131" nodeType="withEffect" presetClass="exit" presetID="2" presetSubtype="4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13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13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13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9"/>
      <p:bldP grpId="1" spid="9"/>
      <p:bldP grpId="0" spid="11"/>
      <p:bldP grpId="1" spid="11"/>
      <p:bldP grpId="0" spid="13"/>
      <p:bldP grpId="1" spid="13"/>
      <p:bldP grpId="0" spid="15"/>
      <p:bldP grpId="1" spid="15"/>
      <p:bldP grpId="0" spid="22"/>
      <p:bldP grpId="1" spid="22"/>
      <p:bldP grpId="0" spid="26"/>
      <p:bldP grpId="1" spid="26"/>
      <p:bldP grpId="0" spid="12"/>
      <p:bldP grpId="1" spid="12"/>
      <p:bldP grpId="0" spid="31"/>
      <p:bldP grpId="1" spid="31"/>
      <p:bldP grpId="0" spid="32"/>
      <p:bldP grpId="1" spid="32"/>
      <p:bldP grpId="0" spid="8"/>
      <p:bldP grpId="1" spid="8"/>
    </p:bldLst>
  </p:timing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1905030" y="1713931"/>
            <a:ext cx="3058856" cy="4219113"/>
            <a:chOff x="1501651" y="1902542"/>
            <a:chExt cx="2686891" cy="3706058"/>
          </a:xfrm>
          <a:effectLst>
            <a:outerShdw algn="tl" blurRad="114300" dir="2700000" dist="63500" rotWithShape="0">
              <a:schemeClr val="tx1">
                <a:lumMod val="75000"/>
                <a:lumOff val="25000"/>
                <a:alpha val="40000"/>
              </a:scheme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1501651" y="1902542"/>
              <a:ext cx="2686891" cy="3706058"/>
            </a:xfrm>
            <a:prstGeom prst="roundRect">
              <a:avLst>
                <a:gd fmla="val 5689" name="adj"/>
              </a:avLst>
            </a:prstGeom>
            <a:solidFill>
              <a:schemeClr val="bg1"/>
            </a:solidFill>
            <a:ln w="508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1677190" y="2062499"/>
              <a:ext cx="2335811" cy="3386144"/>
            </a:xfrm>
            <a:custGeom>
              <a:gdLst>
                <a:gd fmla="*/ 0 w 2335811" name="connsiteX0"/>
                <a:gd fmla="*/ 0 h 3386144" name="connsiteY0"/>
                <a:gd fmla="*/ 2335811 w 2335811" name="connsiteX1"/>
                <a:gd fmla="*/ 0 h 3386144" name="connsiteY1"/>
                <a:gd fmla="*/ 2335811 w 2335811" name="connsiteX2"/>
                <a:gd fmla="*/ 3386144 h 3386144" name="connsiteY2"/>
                <a:gd fmla="*/ 0 w 2335811" name="connsiteX3"/>
                <a:gd fmla="*/ 3386144 h 3386144" name="connsiteY3"/>
              </a:gdLst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b="b" l="l" r="r" t="t"/>
              <a:pathLst>
                <a:path h="3386144" w="2335811">
                  <a:moveTo>
                    <a:pt x="0" y="0"/>
                  </a:moveTo>
                  <a:lnTo>
                    <a:pt x="2335811" y="0"/>
                  </a:lnTo>
                  <a:lnTo>
                    <a:pt x="2335811" y="3386144"/>
                  </a:lnTo>
                  <a:lnTo>
                    <a:pt x="0" y="3386144"/>
                  </a:lnTo>
                  <a:close/>
                </a:path>
              </a:pathLst>
            </a:custGeom>
            <a:effectLst>
              <a:outerShdw algn="ctr" blurRad="127000" dist="12700" rotWithShape="0" sx="102000" sy="10200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" name="组合 12"/>
          <p:cNvGrpSpPr/>
          <p:nvPr/>
        </p:nvGrpSpPr>
        <p:grpSpPr>
          <a:xfrm>
            <a:off x="6096000" y="1622703"/>
            <a:ext cx="2324099" cy="1515117"/>
            <a:chOff x="6096000" y="1622703"/>
            <a:chExt cx="2324099" cy="1515117"/>
          </a:xfrm>
        </p:grpSpPr>
        <p:sp>
          <p:nvSpPr>
            <p:cNvPr id="7" name="矩形 6"/>
            <p:cNvSpPr/>
            <p:nvPr/>
          </p:nvSpPr>
          <p:spPr>
            <a:xfrm>
              <a:off x="6096000" y="1622703"/>
              <a:ext cx="2268669" cy="151511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53" name="组合 1052"/>
            <p:cNvGrpSpPr/>
            <p:nvPr/>
          </p:nvGrpSpPr>
          <p:grpSpPr>
            <a:xfrm>
              <a:off x="6106626" y="1622704"/>
              <a:ext cx="2313473" cy="1143380"/>
              <a:chOff x="6106626" y="1622704"/>
              <a:chExt cx="2313473" cy="1143380"/>
            </a:xfrm>
          </p:grpSpPr>
          <p:sp>
            <p:nvSpPr>
              <p:cNvPr id="1043" name="Freeform 32"/>
              <p:cNvSpPr>
                <a:spLocks noEditPoints="1"/>
              </p:cNvSpPr>
              <p:nvPr/>
            </p:nvSpPr>
            <p:spPr bwMode="auto">
              <a:xfrm>
                <a:off x="6106626" y="1622704"/>
                <a:ext cx="400230" cy="423756"/>
              </a:xfrm>
              <a:custGeom>
                <a:gdLst>
                  <a:gd fmla="*/ 565 w 587" name="T0"/>
                  <a:gd fmla="*/ 211 h 621" name="T1"/>
                  <a:gd fmla="*/ 232 w 587" name="T2"/>
                  <a:gd fmla="*/ 88 h 621" name="T3"/>
                  <a:gd fmla="*/ 488 w 587" name="T4"/>
                  <a:gd fmla="*/ 435 h 621" name="T5"/>
                  <a:gd fmla="*/ 565 w 587" name="T6"/>
                  <a:gd fmla="*/ 211 h 621" name="T7"/>
                  <a:gd fmla="*/ 532 w 587" name="T8"/>
                  <a:gd fmla="*/ 195 h 621" name="T9"/>
                  <a:gd fmla="*/ 486 w 587" name="T10"/>
                  <a:gd fmla="*/ 194 h 621" name="T11"/>
                  <a:gd fmla="*/ 457 w 587" name="T12"/>
                  <a:gd fmla="*/ 194 h 621" name="T13"/>
                  <a:gd fmla="*/ 470 w 587" name="T14"/>
                  <a:gd fmla="*/ 160 h 621" name="T15"/>
                  <a:gd fmla="*/ 476 w 587" name="T16"/>
                  <a:gd fmla="*/ 118 h 621" name="T17"/>
                  <a:gd fmla="*/ 532 w 587" name="T18"/>
                  <a:gd fmla="*/ 195 h 621" name="T19"/>
                  <a:gd fmla="*/ 356 w 587" name="T20"/>
                  <a:gd fmla="*/ 75 h 621" name="T21"/>
                  <a:gd fmla="*/ 357 w 587" name="T22"/>
                  <a:gd fmla="*/ 75 h 621" name="T23"/>
                  <a:gd fmla="*/ 407 w 587" name="T24"/>
                  <a:gd fmla="*/ 83 h 621" name="T25"/>
                  <a:gd fmla="*/ 349 w 587" name="T26"/>
                  <a:gd fmla="*/ 90 h 621" name="T27"/>
                  <a:gd fmla="*/ 319 w 587" name="T28"/>
                  <a:gd fmla="*/ 79 h 621" name="T29"/>
                  <a:gd fmla="*/ 356 w 587" name="T30"/>
                  <a:gd fmla="*/ 75 h 621" name="T31"/>
                  <a:gd fmla="*/ 284 w 587" name="T32"/>
                  <a:gd fmla="*/ 90 h 621" name="T33"/>
                  <a:gd fmla="*/ 362 w 587" name="T34"/>
                  <a:gd fmla="*/ 154 h 621" name="T35"/>
                  <a:gd fmla="*/ 317 w 587" name="T36"/>
                  <a:gd fmla="*/ 202 h 621" name="T37"/>
                  <a:gd fmla="*/ 312 w 587" name="T38"/>
                  <a:gd fmla="*/ 219 h 621" name="T39"/>
                  <a:gd fmla="*/ 260 w 587" name="T40"/>
                  <a:gd fmla="*/ 237 h 621" name="T41"/>
                  <a:gd fmla="*/ 348 w 587" name="T42"/>
                  <a:gd fmla="*/ 273 h 621" name="T43"/>
                  <a:gd fmla="*/ 336 w 587" name="T44"/>
                  <a:gd fmla="*/ 355 h 621" name="T45"/>
                  <a:gd fmla="*/ 304 w 587" name="T46"/>
                  <a:gd fmla="*/ 423 h 621" name="T47"/>
                  <a:gd fmla="*/ 288 w 587" name="T48"/>
                  <a:gd fmla="*/ 408 h 621" name="T49"/>
                  <a:gd fmla="*/ 237 w 587" name="T50"/>
                  <a:gd fmla="*/ 326 h 621" name="T51"/>
                  <a:gd fmla="*/ 232 w 587" name="T52"/>
                  <a:gd fmla="*/ 256 h 621" name="T53"/>
                  <a:gd fmla="*/ 206 w 587" name="T54"/>
                  <a:gd fmla="*/ 220 h 621" name="T55"/>
                  <a:gd fmla="*/ 182 w 587" name="T56"/>
                  <a:gd fmla="*/ 190 h 621" name="T57"/>
                  <a:gd fmla="*/ 284 w 587" name="T58"/>
                  <a:gd fmla="*/ 90 h 621" name="T59"/>
                  <a:gd fmla="*/ 486 w 587" name="T60"/>
                  <a:gd fmla="*/ 401 h 621" name="T61"/>
                  <a:gd fmla="*/ 479 w 587" name="T62"/>
                  <a:gd fmla="*/ 377 h 621" name="T63"/>
                  <a:gd fmla="*/ 461 w 587" name="T64"/>
                  <a:gd fmla="*/ 328 h 621" name="T65"/>
                  <a:gd fmla="*/ 448 w 587" name="T66"/>
                  <a:gd fmla="*/ 292 h 621" name="T67"/>
                  <a:gd fmla="*/ 441 w 587" name="T68"/>
                  <a:gd fmla="*/ 236 h 621" name="T69"/>
                  <a:gd fmla="*/ 538 w 587" name="T70"/>
                  <a:gd fmla="*/ 214 h 621" name="T71"/>
                  <a:gd fmla="*/ 545 w 587" name="T72"/>
                  <a:gd fmla="*/ 265 h 621" name="T73"/>
                  <a:gd fmla="*/ 486 w 587" name="T74"/>
                  <a:gd fmla="*/ 401 h 621" name="T7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b="b" l="0" r="r" t="0"/>
                <a:pathLst>
                  <a:path h="621" w="587">
                    <a:moveTo>
                      <a:pt x="565" y="211"/>
                    </a:moveTo>
                    <a:cubicBezTo>
                      <a:pt x="529" y="66"/>
                      <a:pt x="357" y="0"/>
                      <a:pt x="232" y="88"/>
                    </a:cubicBezTo>
                    <a:cubicBezTo>
                      <a:pt x="0" y="251"/>
                      <a:pt x="248" y="621"/>
                      <a:pt x="488" y="435"/>
                    </a:cubicBezTo>
                    <a:cubicBezTo>
                      <a:pt x="555" y="383"/>
                      <a:pt x="587" y="296"/>
                      <a:pt x="565" y="211"/>
                    </a:cubicBezTo>
                    <a:close/>
                    <a:moveTo>
                      <a:pt x="532" y="195"/>
                    </a:moveTo>
                    <a:cubicBezTo>
                      <a:pt x="514" y="196"/>
                      <a:pt x="498" y="188"/>
                      <a:pt x="486" y="194"/>
                    </a:cubicBezTo>
                    <a:cubicBezTo>
                      <a:pt x="468" y="202"/>
                      <a:pt x="440" y="216"/>
                      <a:pt x="457" y="194"/>
                    </a:cubicBezTo>
                    <a:cubicBezTo>
                      <a:pt x="457" y="194"/>
                      <a:pt x="468" y="181"/>
                      <a:pt x="470" y="160"/>
                    </a:cubicBezTo>
                    <a:cubicBezTo>
                      <a:pt x="472" y="142"/>
                      <a:pt x="471" y="130"/>
                      <a:pt x="476" y="118"/>
                    </a:cubicBezTo>
                    <a:cubicBezTo>
                      <a:pt x="500" y="139"/>
                      <a:pt x="520" y="165"/>
                      <a:pt x="532" y="195"/>
                    </a:cubicBezTo>
                    <a:close/>
                    <a:moveTo>
                      <a:pt x="356" y="75"/>
                    </a:moveTo>
                    <a:cubicBezTo>
                      <a:pt x="357" y="75"/>
                      <a:pt x="357" y="75"/>
                      <a:pt x="357" y="75"/>
                    </a:cubicBezTo>
                    <a:cubicBezTo>
                      <a:pt x="374" y="75"/>
                      <a:pt x="391" y="78"/>
                      <a:pt x="407" y="83"/>
                    </a:cubicBezTo>
                    <a:cubicBezTo>
                      <a:pt x="389" y="86"/>
                      <a:pt x="364" y="90"/>
                      <a:pt x="349" y="90"/>
                    </a:cubicBezTo>
                    <a:cubicBezTo>
                      <a:pt x="337" y="90"/>
                      <a:pt x="327" y="85"/>
                      <a:pt x="319" y="79"/>
                    </a:cubicBezTo>
                    <a:cubicBezTo>
                      <a:pt x="331" y="77"/>
                      <a:pt x="343" y="75"/>
                      <a:pt x="356" y="75"/>
                    </a:cubicBezTo>
                    <a:close/>
                    <a:moveTo>
                      <a:pt x="284" y="90"/>
                    </a:moveTo>
                    <a:cubicBezTo>
                      <a:pt x="317" y="88"/>
                      <a:pt x="388" y="136"/>
                      <a:pt x="362" y="154"/>
                    </a:cubicBezTo>
                    <a:cubicBezTo>
                      <a:pt x="342" y="167"/>
                      <a:pt x="317" y="191"/>
                      <a:pt x="317" y="202"/>
                    </a:cubicBezTo>
                    <a:cubicBezTo>
                      <a:pt x="317" y="212"/>
                      <a:pt x="321" y="217"/>
                      <a:pt x="312" y="219"/>
                    </a:cubicBezTo>
                    <a:cubicBezTo>
                      <a:pt x="294" y="222"/>
                      <a:pt x="250" y="222"/>
                      <a:pt x="260" y="237"/>
                    </a:cubicBezTo>
                    <a:cubicBezTo>
                      <a:pt x="271" y="252"/>
                      <a:pt x="336" y="231"/>
                      <a:pt x="348" y="273"/>
                    </a:cubicBezTo>
                    <a:cubicBezTo>
                      <a:pt x="357" y="303"/>
                      <a:pt x="341" y="333"/>
                      <a:pt x="336" y="355"/>
                    </a:cubicBezTo>
                    <a:cubicBezTo>
                      <a:pt x="330" y="378"/>
                      <a:pt x="317" y="422"/>
                      <a:pt x="304" y="423"/>
                    </a:cubicBezTo>
                    <a:cubicBezTo>
                      <a:pt x="296" y="424"/>
                      <a:pt x="292" y="420"/>
                      <a:pt x="288" y="408"/>
                    </a:cubicBezTo>
                    <a:cubicBezTo>
                      <a:pt x="273" y="363"/>
                      <a:pt x="243" y="339"/>
                      <a:pt x="237" y="326"/>
                    </a:cubicBezTo>
                    <a:cubicBezTo>
                      <a:pt x="230" y="312"/>
                      <a:pt x="214" y="276"/>
                      <a:pt x="232" y="256"/>
                    </a:cubicBezTo>
                    <a:cubicBezTo>
                      <a:pt x="251" y="235"/>
                      <a:pt x="214" y="238"/>
                      <a:pt x="206" y="220"/>
                    </a:cubicBezTo>
                    <a:cubicBezTo>
                      <a:pt x="202" y="211"/>
                      <a:pt x="190" y="204"/>
                      <a:pt x="182" y="190"/>
                    </a:cubicBezTo>
                    <a:cubicBezTo>
                      <a:pt x="202" y="145"/>
                      <a:pt x="239" y="109"/>
                      <a:pt x="284" y="90"/>
                    </a:cubicBezTo>
                    <a:close/>
                    <a:moveTo>
                      <a:pt x="486" y="401"/>
                    </a:moveTo>
                    <a:cubicBezTo>
                      <a:pt x="484" y="392"/>
                      <a:pt x="482" y="383"/>
                      <a:pt x="479" y="377"/>
                    </a:cubicBezTo>
                    <a:cubicBezTo>
                      <a:pt x="473" y="355"/>
                      <a:pt x="457" y="339"/>
                      <a:pt x="461" y="328"/>
                    </a:cubicBezTo>
                    <a:cubicBezTo>
                      <a:pt x="464" y="318"/>
                      <a:pt x="464" y="308"/>
                      <a:pt x="448" y="292"/>
                    </a:cubicBezTo>
                    <a:cubicBezTo>
                      <a:pt x="432" y="276"/>
                      <a:pt x="425" y="260"/>
                      <a:pt x="441" y="236"/>
                    </a:cubicBezTo>
                    <a:cubicBezTo>
                      <a:pt x="457" y="213"/>
                      <a:pt x="512" y="211"/>
                      <a:pt x="538" y="214"/>
                    </a:cubicBezTo>
                    <a:cubicBezTo>
                      <a:pt x="542" y="230"/>
                      <a:pt x="545" y="247"/>
                      <a:pt x="545" y="265"/>
                    </a:cubicBezTo>
                    <a:cubicBezTo>
                      <a:pt x="545" y="319"/>
                      <a:pt x="522" y="367"/>
                      <a:pt x="486" y="401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grpSp>
            <p:nvGrpSpPr>
              <p:cNvPr id="64" name="组合 63"/>
              <p:cNvGrpSpPr/>
              <p:nvPr/>
            </p:nvGrpSpPr>
            <p:grpSpPr>
              <a:xfrm>
                <a:off x="6199982" y="1644272"/>
                <a:ext cx="2220117" cy="1121812"/>
                <a:chOff x="869805" y="4213596"/>
                <a:chExt cx="2220117" cy="1121812"/>
              </a:xfrm>
            </p:grpSpPr>
            <p:sp>
              <p:nvSpPr>
                <p:cNvPr id="65" name="文本框 64"/>
                <p:cNvSpPr txBox="1"/>
                <p:nvPr/>
              </p:nvSpPr>
              <p:spPr>
                <a:xfrm>
                  <a:off x="1382780" y="4213596"/>
                  <a:ext cx="1198880" cy="335280"/>
                </a:xfrm>
                <a:prstGeom prst="rect">
                  <a:avLst/>
                </a:prstGeom>
                <a:noFill/>
              </p:spPr>
              <p:txBody>
                <a:bodyPr rtlCol="0" wrap="none">
                  <a:spAutoFit/>
                </a:bodyPr>
                <a:lstStyle>
                  <a:defPPr>
                    <a:defRPr lang="zh-CN"/>
                  </a:defPPr>
                  <a:lvl1pPr>
                    <a:defRPr sz="2800">
                      <a:latin charset="-122" panose="02000000000000000000" pitchFamily="2" typeface="方正正中黑简体"/>
                      <a:ea charset="-122" panose="02000000000000000000" pitchFamily="2" typeface="方正正中黑简体"/>
                    </a:defRPr>
                  </a:lvl1pPr>
                </a:lstStyle>
                <a:p>
                  <a:r>
                    <a:rPr altLang="en-US" lang="zh-CN" sz="1600">
                      <a:latin charset="-122" panose="02000000000000000000" pitchFamily="2" typeface="方正正黑简体"/>
                      <a:ea charset="-122" panose="02000000000000000000" pitchFamily="2" typeface="方正正黑简体"/>
                    </a:rPr>
                    <a:t>请输入标题</a:t>
                  </a:r>
                </a:p>
              </p:txBody>
            </p:sp>
            <p:sp>
              <p:nvSpPr>
                <p:cNvPr id="66" name="矩形 65"/>
                <p:cNvSpPr/>
                <p:nvPr/>
              </p:nvSpPr>
              <p:spPr>
                <a:xfrm>
                  <a:off x="869805" y="4873743"/>
                  <a:ext cx="2220117" cy="45720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altLang="zh-CN" kern="100" lang="zh-CN" sz="1200">
                      <a:latin charset="-122" panose="02000000000000000000" pitchFamily="2" typeface="方正兰亭细黑_GBK"/>
                      <a:ea charset="-122" panose="02000000000000000000" pitchFamily="2" typeface="方正兰亭细黑_GBK"/>
                      <a:cs charset="0" panose="02020603050405020304" pitchFamily="18" typeface="Times New Roman"/>
                    </a:rPr>
                    <a:t>木荷设计工作室是一家高端品牌演示视觉定制服务提供商。</a:t>
                  </a:r>
                </a:p>
              </p:txBody>
            </p:sp>
          </p:grpSp>
        </p:grpSp>
      </p:grpSp>
      <p:grpSp>
        <p:nvGrpSpPr>
          <p:cNvPr id="12" name="组合 11"/>
          <p:cNvGrpSpPr/>
          <p:nvPr/>
        </p:nvGrpSpPr>
        <p:grpSpPr>
          <a:xfrm>
            <a:off x="8788947" y="1622704"/>
            <a:ext cx="2324100" cy="1515116"/>
            <a:chOff x="8788947" y="1622704"/>
            <a:chExt cx="2324100" cy="1515116"/>
          </a:xfrm>
        </p:grpSpPr>
        <p:sp>
          <p:nvSpPr>
            <p:cNvPr id="45" name="矩形 44"/>
            <p:cNvSpPr/>
            <p:nvPr/>
          </p:nvSpPr>
          <p:spPr>
            <a:xfrm>
              <a:off x="8788947" y="1622704"/>
              <a:ext cx="2324100" cy="151511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45" name="Group 35"/>
            <p:cNvGrpSpPr>
              <a:grpSpLocks noChangeAspect="1"/>
            </p:cNvGrpSpPr>
            <p:nvPr/>
          </p:nvGrpSpPr>
          <p:grpSpPr>
            <a:xfrm>
              <a:off x="8861222" y="1686337"/>
              <a:ext cx="253663" cy="296489"/>
              <a:chOff x="3379" y="1619"/>
              <a:chExt cx="924" cy="108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47" name="Freeform 36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gdLst>
                  <a:gd fmla="*/ 149 w 254" name="T0"/>
                  <a:gd fmla="*/ 98 h 311" name="T1"/>
                  <a:gd fmla="*/ 179 w 254" name="T2"/>
                  <a:gd fmla="*/ 51 h 311" name="T3"/>
                  <a:gd fmla="*/ 127 w 254" name="T4"/>
                  <a:gd fmla="*/ 0 h 311" name="T5"/>
                  <a:gd fmla="*/ 76 w 254" name="T6"/>
                  <a:gd fmla="*/ 51 h 311" name="T7"/>
                  <a:gd fmla="*/ 105 w 254" name="T8"/>
                  <a:gd fmla="*/ 98 h 311" name="T9"/>
                  <a:gd fmla="*/ 0 w 254" name="T10"/>
                  <a:gd fmla="*/ 311 h 311" name="T11"/>
                  <a:gd fmla="*/ 59 w 254" name="T12"/>
                  <a:gd fmla="*/ 311 h 311" name="T13"/>
                  <a:gd fmla="*/ 77 w 254" name="T14"/>
                  <a:gd fmla="*/ 287 h 311" name="T15"/>
                  <a:gd fmla="*/ 127 w 254" name="T16"/>
                  <a:gd fmla="*/ 262 h 311" name="T17"/>
                  <a:gd fmla="*/ 177 w 254" name="T18"/>
                  <a:gd fmla="*/ 287 h 311" name="T19"/>
                  <a:gd fmla="*/ 195 w 254" name="T20"/>
                  <a:gd fmla="*/ 311 h 311" name="T21"/>
                  <a:gd fmla="*/ 254 w 254" name="T22"/>
                  <a:gd fmla="*/ 311 h 311" name="T23"/>
                  <a:gd fmla="*/ 149 w 254" name="T24"/>
                  <a:gd fmla="*/ 98 h 3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1" w="254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8" name="Freeform 37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gdLst>
                  <a:gd fmla="*/ 167 w 250" name="T0"/>
                  <a:gd fmla="*/ 212 h 240" name="T1"/>
                  <a:gd fmla="*/ 175 w 250" name="T2"/>
                  <a:gd fmla="*/ 240 h 240" name="T3"/>
                  <a:gd fmla="*/ 250 w 250" name="T4"/>
                  <a:gd fmla="*/ 125 h 240" name="T5"/>
                  <a:gd fmla="*/ 125 w 250" name="T6"/>
                  <a:gd fmla="*/ 0 h 240" name="T7"/>
                  <a:gd fmla="*/ 0 w 250" name="T8"/>
                  <a:gd fmla="*/ 125 h 240" name="T9"/>
                  <a:gd fmla="*/ 75 w 250" name="T10"/>
                  <a:gd fmla="*/ 240 h 240" name="T11"/>
                  <a:gd fmla="*/ 83 w 250" name="T12"/>
                  <a:gd fmla="*/ 212 h 240" name="T13"/>
                  <a:gd fmla="*/ 29 w 250" name="T14"/>
                  <a:gd fmla="*/ 125 h 240" name="T15"/>
                  <a:gd fmla="*/ 125 w 250" name="T16"/>
                  <a:gd fmla="*/ 29 h 240" name="T17"/>
                  <a:gd fmla="*/ 222 w 250" name="T18"/>
                  <a:gd fmla="*/ 125 h 240" name="T19"/>
                  <a:gd fmla="*/ 167 w 250" name="T20"/>
                  <a:gd fmla="*/ 212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25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49" name="Freeform 38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gdLst>
                  <a:gd fmla="*/ 194 w 388" name="T0"/>
                  <a:gd fmla="*/ 0 h 371" name="T1"/>
                  <a:gd fmla="*/ 0 w 388" name="T2"/>
                  <a:gd fmla="*/ 194 h 371" name="T3"/>
                  <a:gd fmla="*/ 115 w 388" name="T4"/>
                  <a:gd fmla="*/ 371 h 371" name="T5"/>
                  <a:gd fmla="*/ 135 w 388" name="T6"/>
                  <a:gd fmla="*/ 333 h 371" name="T7"/>
                  <a:gd fmla="*/ 43 w 388" name="T8"/>
                  <a:gd fmla="*/ 194 h 371" name="T9"/>
                  <a:gd fmla="*/ 194 w 388" name="T10"/>
                  <a:gd fmla="*/ 43 h 371" name="T11"/>
                  <a:gd fmla="*/ 345 w 388" name="T12"/>
                  <a:gd fmla="*/ 194 h 371" name="T13"/>
                  <a:gd fmla="*/ 253 w 388" name="T14"/>
                  <a:gd fmla="*/ 333 h 371" name="T15"/>
                  <a:gd fmla="*/ 273 w 388" name="T16"/>
                  <a:gd fmla="*/ 371 h 371" name="T17"/>
                  <a:gd fmla="*/ 388 w 388" name="T18"/>
                  <a:gd fmla="*/ 194 h 371" name="T19"/>
                  <a:gd fmla="*/ 194 w 388" name="T20"/>
                  <a:gd fmla="*/ 0 h 3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71" w="388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0" name="Freeform 39"/>
              <p:cNvSpPr/>
              <p:nvPr/>
            </p:nvSpPr>
            <p:spPr bwMode="auto">
              <a:xfrm>
                <a:off x="3539" y="1959"/>
                <a:ext cx="605" cy="740"/>
              </a:xfrm>
              <a:custGeom>
                <a:gdLst>
                  <a:gd fmla="*/ 149 w 254" name="T0"/>
                  <a:gd fmla="*/ 98 h 311" name="T1"/>
                  <a:gd fmla="*/ 179 w 254" name="T2"/>
                  <a:gd fmla="*/ 51 h 311" name="T3"/>
                  <a:gd fmla="*/ 127 w 254" name="T4"/>
                  <a:gd fmla="*/ 0 h 311" name="T5"/>
                  <a:gd fmla="*/ 76 w 254" name="T6"/>
                  <a:gd fmla="*/ 51 h 311" name="T7"/>
                  <a:gd fmla="*/ 105 w 254" name="T8"/>
                  <a:gd fmla="*/ 98 h 311" name="T9"/>
                  <a:gd fmla="*/ 0 w 254" name="T10"/>
                  <a:gd fmla="*/ 311 h 311" name="T11"/>
                  <a:gd fmla="*/ 59 w 254" name="T12"/>
                  <a:gd fmla="*/ 311 h 311" name="T13"/>
                  <a:gd fmla="*/ 77 w 254" name="T14"/>
                  <a:gd fmla="*/ 287 h 311" name="T15"/>
                  <a:gd fmla="*/ 127 w 254" name="T16"/>
                  <a:gd fmla="*/ 262 h 311" name="T17"/>
                  <a:gd fmla="*/ 177 w 254" name="T18"/>
                  <a:gd fmla="*/ 287 h 311" name="T19"/>
                  <a:gd fmla="*/ 195 w 254" name="T20"/>
                  <a:gd fmla="*/ 311 h 311" name="T21"/>
                  <a:gd fmla="*/ 254 w 254" name="T22"/>
                  <a:gd fmla="*/ 311 h 311" name="T23"/>
                  <a:gd fmla="*/ 149 w 254" name="T24"/>
                  <a:gd fmla="*/ 98 h 311" name="T2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b="b" l="0" r="r" t="0"/>
                <a:pathLst>
                  <a:path h="311" w="254">
                    <a:moveTo>
                      <a:pt x="149" y="98"/>
                    </a:moveTo>
                    <a:cubicBezTo>
                      <a:pt x="166" y="90"/>
                      <a:pt x="179" y="72"/>
                      <a:pt x="179" y="51"/>
                    </a:cubicBezTo>
                    <a:cubicBezTo>
                      <a:pt x="179" y="23"/>
                      <a:pt x="156" y="0"/>
                      <a:pt x="127" y="0"/>
                    </a:cubicBezTo>
                    <a:cubicBezTo>
                      <a:pt x="99" y="0"/>
                      <a:pt x="76" y="23"/>
                      <a:pt x="76" y="51"/>
                    </a:cubicBezTo>
                    <a:cubicBezTo>
                      <a:pt x="76" y="72"/>
                      <a:pt x="88" y="90"/>
                      <a:pt x="105" y="98"/>
                    </a:cubicBezTo>
                    <a:cubicBezTo>
                      <a:pt x="99" y="201"/>
                      <a:pt x="36" y="276"/>
                      <a:pt x="0" y="311"/>
                    </a:cubicBezTo>
                    <a:cubicBezTo>
                      <a:pt x="59" y="311"/>
                      <a:pt x="59" y="311"/>
                      <a:pt x="59" y="311"/>
                    </a:cubicBezTo>
                    <a:cubicBezTo>
                      <a:pt x="65" y="304"/>
                      <a:pt x="71" y="296"/>
                      <a:pt x="77" y="287"/>
                    </a:cubicBezTo>
                    <a:cubicBezTo>
                      <a:pt x="89" y="272"/>
                      <a:pt x="108" y="262"/>
                      <a:pt x="127" y="262"/>
                    </a:cubicBezTo>
                    <a:cubicBezTo>
                      <a:pt x="147" y="262"/>
                      <a:pt x="165" y="272"/>
                      <a:pt x="177" y="287"/>
                    </a:cubicBezTo>
                    <a:cubicBezTo>
                      <a:pt x="183" y="296"/>
                      <a:pt x="189" y="304"/>
                      <a:pt x="195" y="311"/>
                    </a:cubicBezTo>
                    <a:cubicBezTo>
                      <a:pt x="254" y="311"/>
                      <a:pt x="254" y="311"/>
                      <a:pt x="254" y="311"/>
                    </a:cubicBezTo>
                    <a:cubicBezTo>
                      <a:pt x="218" y="276"/>
                      <a:pt x="155" y="201"/>
                      <a:pt x="149" y="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1" name="Freeform 40"/>
              <p:cNvSpPr/>
              <p:nvPr/>
            </p:nvSpPr>
            <p:spPr bwMode="auto">
              <a:xfrm>
                <a:off x="3543" y="1783"/>
                <a:ext cx="596" cy="571"/>
              </a:xfrm>
              <a:custGeom>
                <a:gdLst>
                  <a:gd fmla="*/ 167 w 250" name="T0"/>
                  <a:gd fmla="*/ 212 h 240" name="T1"/>
                  <a:gd fmla="*/ 175 w 250" name="T2"/>
                  <a:gd fmla="*/ 240 h 240" name="T3"/>
                  <a:gd fmla="*/ 250 w 250" name="T4"/>
                  <a:gd fmla="*/ 125 h 240" name="T5"/>
                  <a:gd fmla="*/ 125 w 250" name="T6"/>
                  <a:gd fmla="*/ 0 h 240" name="T7"/>
                  <a:gd fmla="*/ 0 w 250" name="T8"/>
                  <a:gd fmla="*/ 125 h 240" name="T9"/>
                  <a:gd fmla="*/ 75 w 250" name="T10"/>
                  <a:gd fmla="*/ 240 h 240" name="T11"/>
                  <a:gd fmla="*/ 83 w 250" name="T12"/>
                  <a:gd fmla="*/ 212 h 240" name="T13"/>
                  <a:gd fmla="*/ 29 w 250" name="T14"/>
                  <a:gd fmla="*/ 125 h 240" name="T15"/>
                  <a:gd fmla="*/ 125 w 250" name="T16"/>
                  <a:gd fmla="*/ 29 h 240" name="T17"/>
                  <a:gd fmla="*/ 222 w 250" name="T18"/>
                  <a:gd fmla="*/ 125 h 240" name="T19"/>
                  <a:gd fmla="*/ 167 w 250" name="T20"/>
                  <a:gd fmla="*/ 212 h 240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240" w="250">
                    <a:moveTo>
                      <a:pt x="167" y="212"/>
                    </a:moveTo>
                    <a:cubicBezTo>
                      <a:pt x="169" y="222"/>
                      <a:pt x="172" y="231"/>
                      <a:pt x="175" y="240"/>
                    </a:cubicBezTo>
                    <a:cubicBezTo>
                      <a:pt x="219" y="221"/>
                      <a:pt x="250" y="177"/>
                      <a:pt x="250" y="125"/>
                    </a:cubicBezTo>
                    <a:cubicBezTo>
                      <a:pt x="250" y="56"/>
                      <a:pt x="194" y="0"/>
                      <a:pt x="125" y="0"/>
                    </a:cubicBezTo>
                    <a:cubicBezTo>
                      <a:pt x="56" y="0"/>
                      <a:pt x="0" y="56"/>
                      <a:pt x="0" y="125"/>
                    </a:cubicBezTo>
                    <a:cubicBezTo>
                      <a:pt x="0" y="177"/>
                      <a:pt x="31" y="221"/>
                      <a:pt x="75" y="240"/>
                    </a:cubicBezTo>
                    <a:cubicBezTo>
                      <a:pt x="78" y="231"/>
                      <a:pt x="81" y="222"/>
                      <a:pt x="83" y="212"/>
                    </a:cubicBezTo>
                    <a:cubicBezTo>
                      <a:pt x="51" y="196"/>
                      <a:pt x="29" y="163"/>
                      <a:pt x="29" y="125"/>
                    </a:cubicBezTo>
                    <a:cubicBezTo>
                      <a:pt x="29" y="72"/>
                      <a:pt x="72" y="29"/>
                      <a:pt x="125" y="29"/>
                    </a:cubicBezTo>
                    <a:cubicBezTo>
                      <a:pt x="178" y="29"/>
                      <a:pt x="222" y="72"/>
                      <a:pt x="222" y="125"/>
                    </a:cubicBezTo>
                    <a:cubicBezTo>
                      <a:pt x="222" y="163"/>
                      <a:pt x="199" y="196"/>
                      <a:pt x="167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52" name="Freeform 41"/>
              <p:cNvSpPr/>
              <p:nvPr/>
            </p:nvSpPr>
            <p:spPr bwMode="auto">
              <a:xfrm>
                <a:off x="3379" y="1619"/>
                <a:ext cx="924" cy="883"/>
              </a:xfrm>
              <a:custGeom>
                <a:gdLst>
                  <a:gd fmla="*/ 194 w 388" name="T0"/>
                  <a:gd fmla="*/ 0 h 371" name="T1"/>
                  <a:gd fmla="*/ 0 w 388" name="T2"/>
                  <a:gd fmla="*/ 194 h 371" name="T3"/>
                  <a:gd fmla="*/ 115 w 388" name="T4"/>
                  <a:gd fmla="*/ 371 h 371" name="T5"/>
                  <a:gd fmla="*/ 135 w 388" name="T6"/>
                  <a:gd fmla="*/ 333 h 371" name="T7"/>
                  <a:gd fmla="*/ 43 w 388" name="T8"/>
                  <a:gd fmla="*/ 194 h 371" name="T9"/>
                  <a:gd fmla="*/ 194 w 388" name="T10"/>
                  <a:gd fmla="*/ 43 h 371" name="T11"/>
                  <a:gd fmla="*/ 345 w 388" name="T12"/>
                  <a:gd fmla="*/ 194 h 371" name="T13"/>
                  <a:gd fmla="*/ 253 w 388" name="T14"/>
                  <a:gd fmla="*/ 333 h 371" name="T15"/>
                  <a:gd fmla="*/ 273 w 388" name="T16"/>
                  <a:gd fmla="*/ 371 h 371" name="T17"/>
                  <a:gd fmla="*/ 388 w 388" name="T18"/>
                  <a:gd fmla="*/ 194 h 371" name="T19"/>
                  <a:gd fmla="*/ 194 w 388" name="T20"/>
                  <a:gd fmla="*/ 0 h 371" name="T2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b="b" l="0" r="r" t="0"/>
                <a:pathLst>
                  <a:path h="371" w="388">
                    <a:moveTo>
                      <a:pt x="194" y="0"/>
                    </a:moveTo>
                    <a:cubicBezTo>
                      <a:pt x="87" y="0"/>
                      <a:pt x="0" y="87"/>
                      <a:pt x="0" y="194"/>
                    </a:cubicBezTo>
                    <a:cubicBezTo>
                      <a:pt x="0" y="273"/>
                      <a:pt x="48" y="341"/>
                      <a:pt x="115" y="371"/>
                    </a:cubicBezTo>
                    <a:cubicBezTo>
                      <a:pt x="122" y="360"/>
                      <a:pt x="129" y="347"/>
                      <a:pt x="135" y="333"/>
                    </a:cubicBezTo>
                    <a:cubicBezTo>
                      <a:pt x="81" y="310"/>
                      <a:pt x="43" y="257"/>
                      <a:pt x="43" y="194"/>
                    </a:cubicBezTo>
                    <a:cubicBezTo>
                      <a:pt x="43" y="111"/>
                      <a:pt x="111" y="43"/>
                      <a:pt x="194" y="43"/>
                    </a:cubicBezTo>
                    <a:cubicBezTo>
                      <a:pt x="277" y="43"/>
                      <a:pt x="345" y="111"/>
                      <a:pt x="345" y="194"/>
                    </a:cubicBezTo>
                    <a:cubicBezTo>
                      <a:pt x="345" y="257"/>
                      <a:pt x="307" y="310"/>
                      <a:pt x="253" y="333"/>
                    </a:cubicBezTo>
                    <a:cubicBezTo>
                      <a:pt x="259" y="347"/>
                      <a:pt x="266" y="360"/>
                      <a:pt x="273" y="371"/>
                    </a:cubicBezTo>
                    <a:cubicBezTo>
                      <a:pt x="341" y="341"/>
                      <a:pt x="388" y="273"/>
                      <a:pt x="388" y="194"/>
                    </a:cubicBezTo>
                    <a:cubicBezTo>
                      <a:pt x="388" y="87"/>
                      <a:pt x="301" y="0"/>
                      <a:pt x="19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67" name="组合 66"/>
            <p:cNvGrpSpPr/>
            <p:nvPr/>
          </p:nvGrpSpPr>
          <p:grpSpPr>
            <a:xfrm>
              <a:off x="8892930" y="1622704"/>
              <a:ext cx="2220117" cy="1121812"/>
              <a:chOff x="869805" y="4213596"/>
              <a:chExt cx="2220117" cy="1121812"/>
            </a:xfrm>
          </p:grpSpPr>
          <p:sp>
            <p:nvSpPr>
              <p:cNvPr id="68" name="文本框 67"/>
              <p:cNvSpPr txBox="1"/>
              <p:nvPr/>
            </p:nvSpPr>
            <p:spPr>
              <a:xfrm>
                <a:off x="1382782" y="4213596"/>
                <a:ext cx="11988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69" name="矩形 68"/>
              <p:cNvSpPr/>
              <p:nvPr/>
            </p:nvSpPr>
            <p:spPr>
              <a:xfrm>
                <a:off x="869806" y="4873742"/>
                <a:ext cx="222011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11" name="组合 10"/>
          <p:cNvGrpSpPr/>
          <p:nvPr/>
        </p:nvGrpSpPr>
        <p:grpSpPr>
          <a:xfrm>
            <a:off x="8840938" y="3979264"/>
            <a:ext cx="2295375" cy="1612066"/>
            <a:chOff x="8840938" y="3979264"/>
            <a:chExt cx="2295375" cy="1612066"/>
          </a:xfrm>
        </p:grpSpPr>
        <p:sp>
          <p:nvSpPr>
            <p:cNvPr id="47" name="矩形 46"/>
            <p:cNvSpPr/>
            <p:nvPr/>
          </p:nvSpPr>
          <p:spPr>
            <a:xfrm>
              <a:off x="8840938" y="3979264"/>
              <a:ext cx="2295375" cy="161206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26" name="组合 1025"/>
            <p:cNvGrpSpPr/>
            <p:nvPr/>
          </p:nvGrpSpPr>
          <p:grpSpPr>
            <a:xfrm>
              <a:off x="8848770" y="4055803"/>
              <a:ext cx="292180" cy="301859"/>
              <a:chOff x="5321300" y="2636838"/>
              <a:chExt cx="1533526" cy="1584326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24" name="Freeform 13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gdLst>
                  <a:gd fmla="*/ 95 w 127" name="T0"/>
                  <a:gd fmla="*/ 135 h 135" name="T1"/>
                  <a:gd fmla="*/ 127 w 127" name="T2"/>
                  <a:gd fmla="*/ 135 h 135" name="T3"/>
                  <a:gd fmla="*/ 0 w 127" name="T4"/>
                  <a:gd fmla="*/ 0 h 135" name="T5"/>
                  <a:gd fmla="*/ 0 w 127" name="T6"/>
                  <a:gd fmla="*/ 32 h 135" name="T7"/>
                  <a:gd fmla="*/ 95 w 127" name="T8"/>
                  <a:gd fmla="*/ 135 h 1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5" w="127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4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gdLst>
                  <a:gd fmla="*/ 156 w 203" name="T0"/>
                  <a:gd fmla="*/ 212 h 212" name="T1"/>
                  <a:gd fmla="*/ 203 w 203" name="T2"/>
                  <a:gd fmla="*/ 212 h 212" name="T3"/>
                  <a:gd fmla="*/ 0 w 203" name="T4"/>
                  <a:gd fmla="*/ 0 h 212" name="T5"/>
                  <a:gd fmla="*/ 0 w 203" name="T6"/>
                  <a:gd fmla="*/ 48 h 212" name="T7"/>
                  <a:gd fmla="*/ 156 w 203" name="T8"/>
                  <a:gd fmla="*/ 212 h 2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3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5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gdLst>
                  <a:gd fmla="*/ 226 w 387" name="T0"/>
                  <a:gd fmla="*/ 290 h 403" name="T1"/>
                  <a:gd fmla="*/ 204 w 387" name="T2"/>
                  <a:gd fmla="*/ 283 h 403" name="T3"/>
                  <a:gd fmla="*/ 155 w 387" name="T4"/>
                  <a:gd fmla="*/ 235 h 403" name="T5"/>
                  <a:gd fmla="*/ 155 w 387" name="T6"/>
                  <a:gd fmla="*/ 235 h 403" name="T7"/>
                  <a:gd fmla="*/ 115 w 387" name="T8"/>
                  <a:gd fmla="*/ 188 h 403" name="T9"/>
                  <a:gd fmla="*/ 124 w 387" name="T10"/>
                  <a:gd fmla="*/ 147 h 403" name="T11"/>
                  <a:gd fmla="*/ 135 w 387" name="T12"/>
                  <a:gd fmla="*/ 140 h 403" name="T13"/>
                  <a:gd fmla="*/ 51 w 387" name="T14"/>
                  <a:gd fmla="*/ 0 h 403" name="T15"/>
                  <a:gd fmla="*/ 6 w 387" name="T16"/>
                  <a:gd fmla="*/ 89 h 403" name="T17"/>
                  <a:gd fmla="*/ 126 w 387" name="T18"/>
                  <a:gd fmla="*/ 263 h 403" name="T19"/>
                  <a:gd fmla="*/ 297 w 387" name="T20"/>
                  <a:gd fmla="*/ 399 h 403" name="T21"/>
                  <a:gd fmla="*/ 387 w 387" name="T22"/>
                  <a:gd fmla="*/ 360 h 403" name="T23"/>
                  <a:gd fmla="*/ 253 w 387" name="T24"/>
                  <a:gd fmla="*/ 266 h 403" name="T25"/>
                  <a:gd fmla="*/ 226 w 387" name="T26"/>
                  <a:gd fmla="*/ 290 h 40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2" w="387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6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gdLst>
                  <a:gd fmla="*/ 98 w 105" name="T0"/>
                  <a:gd fmla="*/ 112 h 152" name="T1"/>
                  <a:gd fmla="*/ 41 w 105" name="T2"/>
                  <a:gd fmla="*/ 17 h 152" name="T3"/>
                  <a:gd fmla="*/ 0 w 105" name="T4"/>
                  <a:gd fmla="*/ 11 h 152" name="T5"/>
                  <a:gd fmla="*/ 84 w 105" name="T6"/>
                  <a:gd fmla="*/ 152 h 152" name="T7"/>
                  <a:gd fmla="*/ 98 w 105" name="T8"/>
                  <a:gd fmla="*/ 112 h 1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" w="105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17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gdLst>
                  <a:gd fmla="*/ 129 w 144" name="T0"/>
                  <a:gd fmla="*/ 74 h 116" name="T1"/>
                  <a:gd fmla="*/ 40 w 144" name="T2"/>
                  <a:gd fmla="*/ 9 h 116" name="T3"/>
                  <a:gd fmla="*/ 0 w 144" name="T4"/>
                  <a:gd fmla="*/ 19 h 116" name="T5"/>
                  <a:gd fmla="*/ 132 w 144" name="T6"/>
                  <a:gd fmla="*/ 116 h 116" name="T7"/>
                  <a:gd fmla="*/ 135 w 144" name="T8"/>
                  <a:gd fmla="*/ 112 h 116" name="T9"/>
                  <a:gd fmla="*/ 129 w 144" name="T10"/>
                  <a:gd fmla="*/ 74 h 1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5" w="144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18"/>
              <p:cNvSpPr/>
              <p:nvPr/>
            </p:nvSpPr>
            <p:spPr bwMode="auto">
              <a:xfrm>
                <a:off x="6088063" y="2943226"/>
                <a:ext cx="479425" cy="509588"/>
              </a:xfrm>
              <a:custGeom>
                <a:gdLst>
                  <a:gd fmla="*/ 95 w 127" name="T0"/>
                  <a:gd fmla="*/ 135 h 135" name="T1"/>
                  <a:gd fmla="*/ 127 w 127" name="T2"/>
                  <a:gd fmla="*/ 135 h 135" name="T3"/>
                  <a:gd fmla="*/ 0 w 127" name="T4"/>
                  <a:gd fmla="*/ 0 h 135" name="T5"/>
                  <a:gd fmla="*/ 0 w 127" name="T6"/>
                  <a:gd fmla="*/ 32 h 135" name="T7"/>
                  <a:gd fmla="*/ 95 w 127" name="T8"/>
                  <a:gd fmla="*/ 135 h 135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35" w="127">
                    <a:moveTo>
                      <a:pt x="95" y="135"/>
                    </a:moveTo>
                    <a:cubicBezTo>
                      <a:pt x="127" y="135"/>
                      <a:pt x="127" y="135"/>
                      <a:pt x="127" y="135"/>
                    </a:cubicBezTo>
                    <a:cubicBezTo>
                      <a:pt x="125" y="64"/>
                      <a:pt x="70" y="6"/>
                      <a:pt x="0" y="0"/>
                    </a:cubicBezTo>
                    <a:cubicBezTo>
                      <a:pt x="0" y="32"/>
                      <a:pt x="0" y="32"/>
                      <a:pt x="0" y="32"/>
                    </a:cubicBezTo>
                    <a:cubicBezTo>
                      <a:pt x="53" y="38"/>
                      <a:pt x="93" y="81"/>
                      <a:pt x="95" y="13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19"/>
              <p:cNvSpPr/>
              <p:nvPr/>
            </p:nvSpPr>
            <p:spPr bwMode="auto">
              <a:xfrm>
                <a:off x="6088063" y="2652713"/>
                <a:ext cx="766763" cy="800100"/>
              </a:xfrm>
              <a:custGeom>
                <a:gdLst>
                  <a:gd fmla="*/ 156 w 203" name="T0"/>
                  <a:gd fmla="*/ 212 h 212" name="T1"/>
                  <a:gd fmla="*/ 203 w 203" name="T2"/>
                  <a:gd fmla="*/ 212 h 212" name="T3"/>
                  <a:gd fmla="*/ 0 w 203" name="T4"/>
                  <a:gd fmla="*/ 0 h 212" name="T5"/>
                  <a:gd fmla="*/ 0 w 203" name="T6"/>
                  <a:gd fmla="*/ 48 h 212" name="T7"/>
                  <a:gd fmla="*/ 156 w 203" name="T8"/>
                  <a:gd fmla="*/ 212 h 21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211" w="203">
                    <a:moveTo>
                      <a:pt x="156" y="212"/>
                    </a:moveTo>
                    <a:cubicBezTo>
                      <a:pt x="203" y="212"/>
                      <a:pt x="203" y="212"/>
                      <a:pt x="203" y="212"/>
                    </a:cubicBezTo>
                    <a:cubicBezTo>
                      <a:pt x="202" y="99"/>
                      <a:pt x="112" y="7"/>
                      <a:pt x="0" y="0"/>
                    </a:cubicBezTo>
                    <a:cubicBezTo>
                      <a:pt x="0" y="48"/>
                      <a:pt x="0" y="48"/>
                      <a:pt x="0" y="48"/>
                    </a:cubicBezTo>
                    <a:cubicBezTo>
                      <a:pt x="86" y="54"/>
                      <a:pt x="154" y="125"/>
                      <a:pt x="156" y="2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1" name="Freeform 20"/>
              <p:cNvSpPr/>
              <p:nvPr/>
            </p:nvSpPr>
            <p:spPr bwMode="auto">
              <a:xfrm>
                <a:off x="5321300" y="2698751"/>
                <a:ext cx="1462088" cy="1522413"/>
              </a:xfrm>
              <a:custGeom>
                <a:gdLst>
                  <a:gd fmla="*/ 226 w 387" name="T0"/>
                  <a:gd fmla="*/ 290 h 403" name="T1"/>
                  <a:gd fmla="*/ 204 w 387" name="T2"/>
                  <a:gd fmla="*/ 283 h 403" name="T3"/>
                  <a:gd fmla="*/ 155 w 387" name="T4"/>
                  <a:gd fmla="*/ 235 h 403" name="T5"/>
                  <a:gd fmla="*/ 155 w 387" name="T6"/>
                  <a:gd fmla="*/ 235 h 403" name="T7"/>
                  <a:gd fmla="*/ 115 w 387" name="T8"/>
                  <a:gd fmla="*/ 188 h 403" name="T9"/>
                  <a:gd fmla="*/ 124 w 387" name="T10"/>
                  <a:gd fmla="*/ 147 h 403" name="T11"/>
                  <a:gd fmla="*/ 135 w 387" name="T12"/>
                  <a:gd fmla="*/ 140 h 403" name="T13"/>
                  <a:gd fmla="*/ 51 w 387" name="T14"/>
                  <a:gd fmla="*/ 0 h 403" name="T15"/>
                  <a:gd fmla="*/ 6 w 387" name="T16"/>
                  <a:gd fmla="*/ 89 h 403" name="T17"/>
                  <a:gd fmla="*/ 126 w 387" name="T18"/>
                  <a:gd fmla="*/ 263 h 403" name="T19"/>
                  <a:gd fmla="*/ 297 w 387" name="T20"/>
                  <a:gd fmla="*/ 399 h 403" name="T21"/>
                  <a:gd fmla="*/ 387 w 387" name="T22"/>
                  <a:gd fmla="*/ 360 h 403" name="T23"/>
                  <a:gd fmla="*/ 253 w 387" name="T24"/>
                  <a:gd fmla="*/ 266 h 403" name="T25"/>
                  <a:gd fmla="*/ 226 w 387" name="T26"/>
                  <a:gd fmla="*/ 290 h 403" name="T2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b="b" l="0" r="r" t="0"/>
                <a:pathLst>
                  <a:path h="402" w="387">
                    <a:moveTo>
                      <a:pt x="226" y="290"/>
                    </a:moveTo>
                    <a:cubicBezTo>
                      <a:pt x="218" y="291"/>
                      <a:pt x="210" y="288"/>
                      <a:pt x="204" y="283"/>
                    </a:cubicBezTo>
                    <a:cubicBezTo>
                      <a:pt x="188" y="268"/>
                      <a:pt x="168" y="250"/>
                      <a:pt x="155" y="235"/>
                    </a:cubicBezTo>
                    <a:cubicBezTo>
                      <a:pt x="155" y="235"/>
                      <a:pt x="155" y="235"/>
                      <a:pt x="155" y="235"/>
                    </a:cubicBezTo>
                    <a:cubicBezTo>
                      <a:pt x="142" y="222"/>
                      <a:pt x="127" y="203"/>
                      <a:pt x="115" y="188"/>
                    </a:cubicBezTo>
                    <a:cubicBezTo>
                      <a:pt x="104" y="174"/>
                      <a:pt x="109" y="154"/>
                      <a:pt x="124" y="147"/>
                    </a:cubicBezTo>
                    <a:cubicBezTo>
                      <a:pt x="128" y="145"/>
                      <a:pt x="131" y="142"/>
                      <a:pt x="135" y="14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1" y="14"/>
                      <a:pt x="0" y="46"/>
                      <a:pt x="6" y="89"/>
                    </a:cubicBezTo>
                    <a:cubicBezTo>
                      <a:pt x="9" y="112"/>
                      <a:pt x="61" y="194"/>
                      <a:pt x="126" y="263"/>
                    </a:cubicBezTo>
                    <a:cubicBezTo>
                      <a:pt x="195" y="336"/>
                      <a:pt x="278" y="396"/>
                      <a:pt x="297" y="399"/>
                    </a:cubicBezTo>
                    <a:cubicBezTo>
                      <a:pt x="335" y="403"/>
                      <a:pt x="368" y="392"/>
                      <a:pt x="387" y="360"/>
                    </a:cubicBezTo>
                    <a:cubicBezTo>
                      <a:pt x="253" y="266"/>
                      <a:pt x="253" y="266"/>
                      <a:pt x="253" y="266"/>
                    </a:cubicBezTo>
                    <a:cubicBezTo>
                      <a:pt x="243" y="278"/>
                      <a:pt x="242" y="287"/>
                      <a:pt x="226" y="2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4" name="Freeform 21"/>
              <p:cNvSpPr/>
              <p:nvPr/>
            </p:nvSpPr>
            <p:spPr bwMode="auto">
              <a:xfrm>
                <a:off x="5553075" y="2636838"/>
                <a:ext cx="395288" cy="574675"/>
              </a:xfrm>
              <a:custGeom>
                <a:gdLst>
                  <a:gd fmla="*/ 98 w 105" name="T0"/>
                  <a:gd fmla="*/ 112 h 152" name="T1"/>
                  <a:gd fmla="*/ 41 w 105" name="T2"/>
                  <a:gd fmla="*/ 17 h 152" name="T3"/>
                  <a:gd fmla="*/ 0 w 105" name="T4"/>
                  <a:gd fmla="*/ 11 h 152" name="T5"/>
                  <a:gd fmla="*/ 84 w 105" name="T6"/>
                  <a:gd fmla="*/ 152 h 152" name="T7"/>
                  <a:gd fmla="*/ 98 w 105" name="T8"/>
                  <a:gd fmla="*/ 112 h 152" name="T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b="b" l="0" r="r" t="0"/>
                <a:pathLst>
                  <a:path h="152" w="105">
                    <a:moveTo>
                      <a:pt x="98" y="112"/>
                    </a:moveTo>
                    <a:cubicBezTo>
                      <a:pt x="41" y="17"/>
                      <a:pt x="41" y="17"/>
                      <a:pt x="41" y="17"/>
                    </a:cubicBezTo>
                    <a:cubicBezTo>
                      <a:pt x="33" y="5"/>
                      <a:pt x="18" y="0"/>
                      <a:pt x="0" y="11"/>
                    </a:cubicBezTo>
                    <a:cubicBezTo>
                      <a:pt x="84" y="152"/>
                      <a:pt x="84" y="152"/>
                      <a:pt x="84" y="152"/>
                    </a:cubicBezTo>
                    <a:cubicBezTo>
                      <a:pt x="103" y="141"/>
                      <a:pt x="105" y="125"/>
                      <a:pt x="98" y="11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25" name="Freeform 22"/>
              <p:cNvSpPr/>
              <p:nvPr/>
            </p:nvSpPr>
            <p:spPr bwMode="auto">
              <a:xfrm>
                <a:off x="6307138" y="3594101"/>
                <a:ext cx="544513" cy="438150"/>
              </a:xfrm>
              <a:custGeom>
                <a:gdLst>
                  <a:gd fmla="*/ 129 w 144" name="T0"/>
                  <a:gd fmla="*/ 74 h 116" name="T1"/>
                  <a:gd fmla="*/ 40 w 144" name="T2"/>
                  <a:gd fmla="*/ 9 h 116" name="T3"/>
                  <a:gd fmla="*/ 0 w 144" name="T4"/>
                  <a:gd fmla="*/ 19 h 116" name="T5"/>
                  <a:gd fmla="*/ 132 w 144" name="T6"/>
                  <a:gd fmla="*/ 116 h 116" name="T7"/>
                  <a:gd fmla="*/ 135 w 144" name="T8"/>
                  <a:gd fmla="*/ 112 h 116" name="T9"/>
                  <a:gd fmla="*/ 129 w 144" name="T10"/>
                  <a:gd fmla="*/ 74 h 116" name="T1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b="b" l="0" r="r" t="0"/>
                <a:pathLst>
                  <a:path h="115" w="144">
                    <a:moveTo>
                      <a:pt x="129" y="74"/>
                    </a:moveTo>
                    <a:cubicBezTo>
                      <a:pt x="40" y="9"/>
                      <a:pt x="40" y="9"/>
                      <a:pt x="40" y="9"/>
                    </a:cubicBezTo>
                    <a:cubicBezTo>
                      <a:pt x="28" y="0"/>
                      <a:pt x="12" y="1"/>
                      <a:pt x="0" y="19"/>
                    </a:cubicBezTo>
                    <a:cubicBezTo>
                      <a:pt x="132" y="116"/>
                      <a:pt x="132" y="116"/>
                      <a:pt x="132" y="116"/>
                    </a:cubicBezTo>
                    <a:cubicBezTo>
                      <a:pt x="135" y="112"/>
                      <a:pt x="135" y="112"/>
                      <a:pt x="135" y="112"/>
                    </a:cubicBezTo>
                    <a:cubicBezTo>
                      <a:pt x="144" y="100"/>
                      <a:pt x="141" y="82"/>
                      <a:pt x="129" y="7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0" name="组合 69"/>
            <p:cNvGrpSpPr/>
            <p:nvPr/>
          </p:nvGrpSpPr>
          <p:grpSpPr>
            <a:xfrm>
              <a:off x="8892930" y="4039708"/>
              <a:ext cx="2220117" cy="1121812"/>
              <a:chOff x="869805" y="4213596"/>
              <a:chExt cx="2220117" cy="1121812"/>
            </a:xfrm>
          </p:grpSpPr>
          <p:sp>
            <p:nvSpPr>
              <p:cNvPr id="71" name="文本框 70"/>
              <p:cNvSpPr txBox="1"/>
              <p:nvPr/>
            </p:nvSpPr>
            <p:spPr>
              <a:xfrm>
                <a:off x="1382781" y="4213597"/>
                <a:ext cx="11988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72" name="矩形 71"/>
              <p:cNvSpPr/>
              <p:nvPr/>
            </p:nvSpPr>
            <p:spPr>
              <a:xfrm>
                <a:off x="869805" y="4873742"/>
                <a:ext cx="222011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  <p:grpSp>
        <p:nvGrpSpPr>
          <p:cNvPr id="8" name="组合 7"/>
          <p:cNvGrpSpPr/>
          <p:nvPr/>
        </p:nvGrpSpPr>
        <p:grpSpPr>
          <a:xfrm>
            <a:off x="6131168" y="4007273"/>
            <a:ext cx="2297142" cy="1584057"/>
            <a:chOff x="6131168" y="4007273"/>
            <a:chExt cx="2297142" cy="1584057"/>
          </a:xfrm>
        </p:grpSpPr>
        <p:sp>
          <p:nvSpPr>
            <p:cNvPr id="46" name="矩形 45"/>
            <p:cNvSpPr/>
            <p:nvPr/>
          </p:nvSpPr>
          <p:spPr>
            <a:xfrm>
              <a:off x="6131168" y="4007273"/>
              <a:ext cx="2272108" cy="158405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>
              <a:outerShdw algn="tl" blurRad="101600" dir="2700000" dist="63500" rotWithShape="0">
                <a:schemeClr val="bg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1036" name="组合 1035"/>
            <p:cNvGrpSpPr/>
            <p:nvPr/>
          </p:nvGrpSpPr>
          <p:grpSpPr>
            <a:xfrm>
              <a:off x="6199983" y="4039708"/>
              <a:ext cx="213517" cy="334050"/>
              <a:chOff x="5157561" y="560292"/>
              <a:chExt cx="393701" cy="615950"/>
            </a:xfrm>
            <a:solidFill>
              <a:schemeClr val="accent1">
                <a:lumMod val="75000"/>
              </a:schemeClr>
            </a:solidFill>
          </p:grpSpPr>
          <p:sp>
            <p:nvSpPr>
              <p:cNvPr id="1034" name="Freeform 26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gdLst>
                  <a:gd fmla="*/ 274 w 274" name="T0"/>
                  <a:gd fmla="*/ 52 h 430" name="T1"/>
                  <a:gd fmla="*/ 222 w 274" name="T2"/>
                  <a:gd fmla="*/ 0 h 430" name="T3"/>
                  <a:gd fmla="*/ 51 w 274" name="T4"/>
                  <a:gd fmla="*/ 0 h 430" name="T5"/>
                  <a:gd fmla="*/ 0 w 274" name="T6"/>
                  <a:gd fmla="*/ 52 h 430" name="T7"/>
                  <a:gd fmla="*/ 0 w 274" name="T8"/>
                  <a:gd fmla="*/ 378 h 430" name="T9"/>
                  <a:gd fmla="*/ 51 w 274" name="T10"/>
                  <a:gd fmla="*/ 430 h 430" name="T11"/>
                  <a:gd fmla="*/ 222 w 274" name="T12"/>
                  <a:gd fmla="*/ 430 h 430" name="T13"/>
                  <a:gd fmla="*/ 274 w 274" name="T14"/>
                  <a:gd fmla="*/ 378 h 430" name="T15"/>
                  <a:gd fmla="*/ 274 w 274" name="T16"/>
                  <a:gd fmla="*/ 52 h 430" name="T17"/>
                  <a:gd fmla="*/ 137 w 274" name="T18"/>
                  <a:gd fmla="*/ 413 h 430" name="T19"/>
                  <a:gd fmla="*/ 120 w 274" name="T20"/>
                  <a:gd fmla="*/ 396 h 430" name="T21"/>
                  <a:gd fmla="*/ 137 w 274" name="T22"/>
                  <a:gd fmla="*/ 379 h 430" name="T23"/>
                  <a:gd fmla="*/ 154 w 274" name="T24"/>
                  <a:gd fmla="*/ 396 h 430" name="T25"/>
                  <a:gd fmla="*/ 137 w 274" name="T26"/>
                  <a:gd fmla="*/ 413 h 430" name="T27"/>
                  <a:gd fmla="*/ 247 w 274" name="T28"/>
                  <a:gd fmla="*/ 362 h 430" name="T29"/>
                  <a:gd fmla="*/ 26 w 274" name="T30"/>
                  <a:gd fmla="*/ 362 h 430" name="T31"/>
                  <a:gd fmla="*/ 26 w 274" name="T32"/>
                  <a:gd fmla="*/ 56 h 430" name="T33"/>
                  <a:gd fmla="*/ 247 w 274" name="T34"/>
                  <a:gd fmla="*/ 56 h 430" name="T35"/>
                  <a:gd fmla="*/ 247 w 274" name="T36"/>
                  <a:gd fmla="*/ 362 h 43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30" w="274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1035" name="Freeform 27"/>
              <p:cNvSpPr>
                <a:spLocks noEditPoints="1"/>
              </p:cNvSpPr>
              <p:nvPr/>
            </p:nvSpPr>
            <p:spPr bwMode="auto">
              <a:xfrm>
                <a:off x="5157561" y="560292"/>
                <a:ext cx="393701" cy="615950"/>
              </a:xfrm>
              <a:custGeom>
                <a:gdLst>
                  <a:gd fmla="*/ 274 w 274" name="T0"/>
                  <a:gd fmla="*/ 52 h 430" name="T1"/>
                  <a:gd fmla="*/ 222 w 274" name="T2"/>
                  <a:gd fmla="*/ 0 h 430" name="T3"/>
                  <a:gd fmla="*/ 51 w 274" name="T4"/>
                  <a:gd fmla="*/ 0 h 430" name="T5"/>
                  <a:gd fmla="*/ 0 w 274" name="T6"/>
                  <a:gd fmla="*/ 52 h 430" name="T7"/>
                  <a:gd fmla="*/ 0 w 274" name="T8"/>
                  <a:gd fmla="*/ 378 h 430" name="T9"/>
                  <a:gd fmla="*/ 51 w 274" name="T10"/>
                  <a:gd fmla="*/ 430 h 430" name="T11"/>
                  <a:gd fmla="*/ 222 w 274" name="T12"/>
                  <a:gd fmla="*/ 430 h 430" name="T13"/>
                  <a:gd fmla="*/ 274 w 274" name="T14"/>
                  <a:gd fmla="*/ 378 h 430" name="T15"/>
                  <a:gd fmla="*/ 274 w 274" name="T16"/>
                  <a:gd fmla="*/ 52 h 430" name="T17"/>
                  <a:gd fmla="*/ 137 w 274" name="T18"/>
                  <a:gd fmla="*/ 413 h 430" name="T19"/>
                  <a:gd fmla="*/ 120 w 274" name="T20"/>
                  <a:gd fmla="*/ 396 h 430" name="T21"/>
                  <a:gd fmla="*/ 137 w 274" name="T22"/>
                  <a:gd fmla="*/ 379 h 430" name="T23"/>
                  <a:gd fmla="*/ 154 w 274" name="T24"/>
                  <a:gd fmla="*/ 396 h 430" name="T25"/>
                  <a:gd fmla="*/ 137 w 274" name="T26"/>
                  <a:gd fmla="*/ 413 h 430" name="T27"/>
                  <a:gd fmla="*/ 247 w 274" name="T28"/>
                  <a:gd fmla="*/ 362 h 430" name="T29"/>
                  <a:gd fmla="*/ 26 w 274" name="T30"/>
                  <a:gd fmla="*/ 362 h 430" name="T31"/>
                  <a:gd fmla="*/ 26 w 274" name="T32"/>
                  <a:gd fmla="*/ 56 h 430" name="T33"/>
                  <a:gd fmla="*/ 247 w 274" name="T34"/>
                  <a:gd fmla="*/ 56 h 430" name="T35"/>
                  <a:gd fmla="*/ 247 w 274" name="T36"/>
                  <a:gd fmla="*/ 362 h 430" name="T3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b="b" l="0" r="r" t="0"/>
                <a:pathLst>
                  <a:path h="430" w="274">
                    <a:moveTo>
                      <a:pt x="274" y="52"/>
                    </a:moveTo>
                    <a:cubicBezTo>
                      <a:pt x="274" y="23"/>
                      <a:pt x="250" y="0"/>
                      <a:pt x="222" y="0"/>
                    </a:cubicBezTo>
                    <a:cubicBezTo>
                      <a:pt x="51" y="0"/>
                      <a:pt x="51" y="0"/>
                      <a:pt x="51" y="0"/>
                    </a:cubicBezTo>
                    <a:cubicBezTo>
                      <a:pt x="23" y="0"/>
                      <a:pt x="0" y="23"/>
                      <a:pt x="0" y="52"/>
                    </a:cubicBezTo>
                    <a:cubicBezTo>
                      <a:pt x="0" y="378"/>
                      <a:pt x="0" y="378"/>
                      <a:pt x="0" y="378"/>
                    </a:cubicBezTo>
                    <a:cubicBezTo>
                      <a:pt x="0" y="407"/>
                      <a:pt x="23" y="430"/>
                      <a:pt x="51" y="430"/>
                    </a:cubicBezTo>
                    <a:cubicBezTo>
                      <a:pt x="222" y="430"/>
                      <a:pt x="222" y="430"/>
                      <a:pt x="222" y="430"/>
                    </a:cubicBezTo>
                    <a:cubicBezTo>
                      <a:pt x="250" y="430"/>
                      <a:pt x="274" y="407"/>
                      <a:pt x="274" y="378"/>
                    </a:cubicBezTo>
                    <a:lnTo>
                      <a:pt x="274" y="52"/>
                    </a:lnTo>
                    <a:close/>
                    <a:moveTo>
                      <a:pt x="137" y="413"/>
                    </a:moveTo>
                    <a:cubicBezTo>
                      <a:pt x="128" y="413"/>
                      <a:pt x="120" y="405"/>
                      <a:pt x="120" y="396"/>
                    </a:cubicBezTo>
                    <a:cubicBezTo>
                      <a:pt x="120" y="386"/>
                      <a:pt x="128" y="379"/>
                      <a:pt x="137" y="379"/>
                    </a:cubicBezTo>
                    <a:cubicBezTo>
                      <a:pt x="147" y="379"/>
                      <a:pt x="154" y="386"/>
                      <a:pt x="154" y="396"/>
                    </a:cubicBezTo>
                    <a:cubicBezTo>
                      <a:pt x="154" y="405"/>
                      <a:pt x="147" y="413"/>
                      <a:pt x="137" y="413"/>
                    </a:cubicBezTo>
                    <a:close/>
                    <a:moveTo>
                      <a:pt x="247" y="362"/>
                    </a:moveTo>
                    <a:cubicBezTo>
                      <a:pt x="26" y="362"/>
                      <a:pt x="26" y="362"/>
                      <a:pt x="26" y="362"/>
                    </a:cubicBezTo>
                    <a:cubicBezTo>
                      <a:pt x="26" y="56"/>
                      <a:pt x="26" y="56"/>
                      <a:pt x="26" y="56"/>
                    </a:cubicBezTo>
                    <a:cubicBezTo>
                      <a:pt x="247" y="56"/>
                      <a:pt x="247" y="56"/>
                      <a:pt x="247" y="56"/>
                    </a:cubicBezTo>
                    <a:lnTo>
                      <a:pt x="247" y="3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grpSp>
          <p:nvGrpSpPr>
            <p:cNvPr id="73" name="组合 72"/>
            <p:cNvGrpSpPr/>
            <p:nvPr/>
          </p:nvGrpSpPr>
          <p:grpSpPr>
            <a:xfrm>
              <a:off x="6208193" y="4039708"/>
              <a:ext cx="2220117" cy="1121812"/>
              <a:chOff x="869805" y="4213596"/>
              <a:chExt cx="2220117" cy="1121812"/>
            </a:xfrm>
          </p:grpSpPr>
          <p:sp>
            <p:nvSpPr>
              <p:cNvPr id="74" name="文本框 73"/>
              <p:cNvSpPr txBox="1"/>
              <p:nvPr/>
            </p:nvSpPr>
            <p:spPr>
              <a:xfrm>
                <a:off x="1382782" y="4213596"/>
                <a:ext cx="1198880" cy="335280"/>
              </a:xfrm>
              <a:prstGeom prst="rect">
                <a:avLst/>
              </a:prstGeom>
              <a:noFill/>
            </p:spPr>
            <p:txBody>
              <a:bodyPr rtlCol="0" wrap="none">
                <a:spAutoFit/>
              </a:bodyPr>
              <a:lstStyle>
                <a:defPPr>
                  <a:defRPr lang="zh-CN"/>
                </a:defPPr>
                <a:lvl1pPr>
                  <a:defRPr sz="2800">
                    <a:latin charset="-122" panose="02000000000000000000" pitchFamily="2" typeface="方正正中黑简体"/>
                    <a:ea charset="-122" panose="02000000000000000000" pitchFamily="2" typeface="方正正中黑简体"/>
                  </a:defRPr>
                </a:lvl1pPr>
              </a:lstStyle>
              <a:p>
                <a:r>
                  <a:rPr altLang="en-US" lang="zh-CN" sz="1600">
                    <a:latin charset="-122" panose="02000000000000000000" pitchFamily="2" typeface="方正正黑简体"/>
                    <a:ea charset="-122" panose="02000000000000000000" pitchFamily="2" typeface="方正正黑简体"/>
                  </a:rPr>
                  <a:t>请输入标题</a:t>
                </a:r>
              </a:p>
            </p:txBody>
          </p:sp>
          <p:sp>
            <p:nvSpPr>
              <p:cNvPr id="75" name="矩形 74"/>
              <p:cNvSpPr/>
              <p:nvPr/>
            </p:nvSpPr>
            <p:spPr>
              <a:xfrm>
                <a:off x="869805" y="4873742"/>
                <a:ext cx="2220117" cy="4572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altLang="zh-CN" kern="100" lang="zh-CN" sz="1200">
                    <a:latin charset="-122" panose="02000000000000000000" pitchFamily="2" typeface="方正兰亭细黑_GBK"/>
                    <a:ea charset="-122" panose="02000000000000000000" pitchFamily="2" typeface="方正兰亭细黑_GBK"/>
                    <a:cs charset="0" panose="02020603050405020304" pitchFamily="18" typeface="Times New Roman"/>
                  </a:rPr>
                  <a:t>木荷设计工作室是一家高端品牌演示视觉定制服务提供商。</a:t>
                </a:r>
              </a:p>
            </p:txBody>
          </p:sp>
        </p:grpSp>
      </p:grpSp>
    </p:spTree>
    <p:extLst>
      <p:ext uri="{BB962C8B-B14F-4D97-AF65-F5344CB8AC3E}">
        <p14:creationId val="241737444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1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2" nodeType="after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4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5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17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18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1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3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id="24" nodeType="withEffect" presetClass="entr" presetID="2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left)" transition="in">
                                      <p:cBhvr>
                                        <p:cTn dur="500" id="26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27" nodeType="clickPar">
                      <p:stCondLst>
                        <p:cond delay="indefinite"/>
                        <p:cond delay="0" evt="onBegin">
                          <p:tn val="26"/>
                        </p:cond>
                      </p:stCondLst>
                      <p:childTnLst>
                        <p:par>
                          <p:cTn fill="hold" id="28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1" id="29" nodeType="click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33" nodeType="after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4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5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6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37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39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2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3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5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6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48" nodeType="withEffect" presetClass="exit" presetID="22" presetSubtype="2">
                                  <p:stCondLst>
                                    <p:cond delay="0"/>
                                  </p:stCondLst>
                                  <p:childTnLst>
                                    <p:animEffect filter="wipe(right)" transition="out">
                                      <p:cBhvr>
                                        <p:cTn dur="500" id="49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pSp>
        <p:nvGrpSpPr>
          <p:cNvPr id="2" name="组合 1"/>
          <p:cNvGrpSpPr/>
          <p:nvPr/>
        </p:nvGrpSpPr>
        <p:grpSpPr>
          <a:xfrm>
            <a:off x="1055688" y="1126210"/>
            <a:ext cx="10080625" cy="103239"/>
            <a:chOff x="6618518" y="1126210"/>
            <a:chExt cx="10080625" cy="103239"/>
          </a:xfrm>
        </p:grpSpPr>
        <p:sp>
          <p:nvSpPr>
            <p:cNvPr id="3" name="矩形 2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" name="直接连接符 3"/>
            <p:cNvCxnSpPr/>
            <p:nvPr/>
          </p:nvCxnSpPr>
          <p:spPr>
            <a:xfrm flipV="1">
              <a:off x="8601825" y="1204049"/>
              <a:ext cx="8097318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文本框 4"/>
          <p:cNvSpPr txBox="1"/>
          <p:nvPr/>
        </p:nvSpPr>
        <p:spPr>
          <a:xfrm>
            <a:off x="1058966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1058966" y="1854354"/>
            <a:ext cx="885954" cy="1827420"/>
            <a:chOff x="1058966" y="1854354"/>
            <a:chExt cx="885954" cy="1827420"/>
          </a:xfrm>
          <a:solidFill>
            <a:schemeClr val="accent1">
              <a:lumMod val="60000"/>
              <a:lumOff val="40000"/>
            </a:schemeClr>
          </a:solidFill>
        </p:grpSpPr>
        <p:grpSp>
          <p:nvGrpSpPr>
            <p:cNvPr id="6" name="组合 5"/>
            <p:cNvGrpSpPr/>
            <p:nvPr/>
          </p:nvGrpSpPr>
          <p:grpSpPr>
            <a:xfrm>
              <a:off x="1058966" y="1854354"/>
              <a:ext cx="885954" cy="1827420"/>
              <a:chOff x="1058966" y="1854354"/>
              <a:chExt cx="885954" cy="1827420"/>
            </a:xfrm>
            <a:grpFill/>
          </p:grpSpPr>
          <p:sp>
            <p:nvSpPr>
              <p:cNvPr id="9" name="等腰三角形 8"/>
              <p:cNvSpPr/>
              <p:nvPr/>
            </p:nvSpPr>
            <p:spPr>
              <a:xfrm rot="5400000">
                <a:off x="1830165" y="2714936"/>
                <a:ext cx="123255" cy="106255"/>
              </a:xfrm>
              <a:prstGeom prst="triangle">
                <a:avLst/>
              </a:prstGeom>
              <a:grpFill/>
              <a:ln>
                <a:noFill/>
              </a:ln>
              <a:effectLst>
                <a:outerShdw algn="l" blurRad="127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8" name="圆角矩形 7"/>
              <p:cNvSpPr/>
              <p:nvPr/>
            </p:nvSpPr>
            <p:spPr>
              <a:xfrm>
                <a:off x="1058966" y="1854354"/>
                <a:ext cx="779699" cy="1827420"/>
              </a:xfrm>
              <a:prstGeom prst="roundRect">
                <a:avLst>
                  <a:gd fmla="val 50000" name="adj"/>
                </a:avLst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  <a:effectLst>
                <a:outerShdw algn="l" blurRad="127000" dist="63500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</p:grpSp>
        <p:sp>
          <p:nvSpPr>
            <p:cNvPr id="7" name="文本框 6"/>
            <p:cNvSpPr txBox="1"/>
            <p:nvPr/>
          </p:nvSpPr>
          <p:spPr>
            <a:xfrm>
              <a:off x="1221934" y="2202129"/>
              <a:ext cx="457200" cy="1380705"/>
            </a:xfrm>
            <a:prstGeom prst="rect">
              <a:avLst/>
            </a:prstGeom>
            <a:grp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0242228" y="4384913"/>
            <a:ext cx="885954" cy="1747676"/>
            <a:chOff x="10242228" y="4384913"/>
            <a:chExt cx="885954" cy="1747676"/>
          </a:xfrm>
        </p:grpSpPr>
        <p:sp>
          <p:nvSpPr>
            <p:cNvPr id="38" name="圆角矩形 37"/>
            <p:cNvSpPr/>
            <p:nvPr/>
          </p:nvSpPr>
          <p:spPr>
            <a:xfrm flipH="1">
              <a:off x="10348483" y="4384913"/>
              <a:ext cx="779699" cy="1747676"/>
            </a:xfrm>
            <a:prstGeom prst="roundRect">
              <a:avLst>
                <a:gd fmla="val 50000" name="adj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r" blurRad="127000" dir="108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49" name="等腰三角形 48"/>
            <p:cNvSpPr/>
            <p:nvPr/>
          </p:nvSpPr>
          <p:spPr>
            <a:xfrm flipH="1" rot="16200000">
              <a:off x="10233728" y="5205621"/>
              <a:ext cx="123255" cy="106255"/>
            </a:xfrm>
            <a:prstGeom prst="triangl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algn="r" blurRad="127000" dir="10800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0507500" y="4635500"/>
              <a:ext cx="457200" cy="1380705"/>
            </a:xfrm>
            <a:prstGeom prst="rect">
              <a:avLst/>
            </a:prstGeom>
            <a:noFill/>
          </p:spPr>
          <p:txBody>
            <a:bodyPr rtlCol="0" vert="eaVert" wrap="none">
              <a:spAutoFit/>
            </a:bodyPr>
            <a:lstStyle/>
            <a:p>
              <a:r>
                <a:rPr altLang="en-US" lang="zh-CN" smtClean="0">
                  <a:solidFill>
                    <a:schemeClr val="bg1"/>
                  </a:solidFill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050833" y="4384912"/>
            <a:ext cx="8999435" cy="1762431"/>
            <a:chOff x="1050833" y="4384912"/>
            <a:chExt cx="8999435" cy="1762431"/>
          </a:xfrm>
        </p:grpSpPr>
        <p:sp>
          <p:nvSpPr>
            <p:cNvPr id="39" name="圆角矩形 38"/>
            <p:cNvSpPr/>
            <p:nvPr/>
          </p:nvSpPr>
          <p:spPr>
            <a:xfrm flipH="1">
              <a:off x="1050833" y="4384912"/>
              <a:ext cx="8999435" cy="1747676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r" blurRad="88900" dir="81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grpSp>
          <p:nvGrpSpPr>
            <p:cNvPr id="55" name="组合 54"/>
            <p:cNvGrpSpPr/>
            <p:nvPr/>
          </p:nvGrpSpPr>
          <p:grpSpPr>
            <a:xfrm>
              <a:off x="8287837" y="4384912"/>
              <a:ext cx="1762431" cy="1762431"/>
              <a:chOff x="8174344" y="3961571"/>
              <a:chExt cx="1762431" cy="1762431"/>
            </a:xfrm>
          </p:grpSpPr>
          <p:sp>
            <p:nvSpPr>
              <p:cNvPr id="40" name="椭圆 39"/>
              <p:cNvSpPr/>
              <p:nvPr/>
            </p:nvSpPr>
            <p:spPr>
              <a:xfrm flipH="1">
                <a:off x="8174344" y="3961571"/>
                <a:ext cx="1762431" cy="176243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>
                <a:noFill/>
              </a:ln>
              <a:effectLst>
                <a:outerShdw algn="r" blurRad="127000" dir="10800000" dist="63500" rotWithShape="0">
                  <a:schemeClr val="tx1">
                    <a:alpha val="40000"/>
                  </a:scheme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/>
              </a:p>
            </p:txBody>
          </p:sp>
          <p:sp>
            <p:nvSpPr>
              <p:cNvPr id="34" name="Freeform 24"/>
              <p:cNvSpPr>
                <a:spLocks noEditPoints="1"/>
              </p:cNvSpPr>
              <p:nvPr/>
            </p:nvSpPr>
            <p:spPr bwMode="auto">
              <a:xfrm>
                <a:off x="8863533" y="4096737"/>
                <a:ext cx="384052" cy="1492098"/>
              </a:xfrm>
              <a:custGeom>
                <a:gdLst>
                  <a:gd fmla="*/ 4 w 207" name="T0"/>
                  <a:gd fmla="*/ 359 h 812" name="T1"/>
                  <a:gd fmla="*/ 18 w 207" name="T2"/>
                  <a:gd fmla="*/ 431 h 812" name="T3"/>
                  <a:gd fmla="*/ 18 w 207" name="T4"/>
                  <a:gd fmla="*/ 528 h 812" name="T5"/>
                  <a:gd fmla="*/ 34 w 207" name="T6"/>
                  <a:gd fmla="*/ 618 h 812" name="T7"/>
                  <a:gd fmla="*/ 41 w 207" name="T8"/>
                  <a:gd fmla="*/ 646 h 812" name="T9"/>
                  <a:gd fmla="*/ 63 w 207" name="T10"/>
                  <a:gd fmla="*/ 670 h 812" name="T11"/>
                  <a:gd fmla="*/ 73 w 207" name="T12"/>
                  <a:gd fmla="*/ 662 h 812" name="T13"/>
                  <a:gd fmla="*/ 58 w 207" name="T14"/>
                  <a:gd fmla="*/ 750 h 812" name="T15"/>
                  <a:gd fmla="*/ 51 w 207" name="T16"/>
                  <a:gd fmla="*/ 761 h 812" name="T17"/>
                  <a:gd fmla="*/ 34 w 207" name="T18"/>
                  <a:gd fmla="*/ 762 h 812" name="T19"/>
                  <a:gd fmla="*/ 30 w 207" name="T20"/>
                  <a:gd fmla="*/ 765 h 812" name="T21"/>
                  <a:gd fmla="*/ 36 w 207" name="T22"/>
                  <a:gd fmla="*/ 769 h 812" name="T23"/>
                  <a:gd fmla="*/ 25 w 207" name="T24"/>
                  <a:gd fmla="*/ 782 h 812" name="T25"/>
                  <a:gd fmla="*/ 53 w 207" name="T26"/>
                  <a:gd fmla="*/ 786 h 812" name="T27"/>
                  <a:gd fmla="*/ 71 w 207" name="T28"/>
                  <a:gd fmla="*/ 783 h 812" name="T29"/>
                  <a:gd fmla="*/ 97 w 207" name="T30"/>
                  <a:gd fmla="*/ 755 h 812" name="T31"/>
                  <a:gd fmla="*/ 101 w 207" name="T32"/>
                  <a:gd fmla="*/ 778 h 812" name="T33"/>
                  <a:gd fmla="*/ 105 w 207" name="T34"/>
                  <a:gd fmla="*/ 758 h 812" name="T35"/>
                  <a:gd fmla="*/ 113 w 207" name="T36"/>
                  <a:gd fmla="*/ 805 h 812" name="T37"/>
                  <a:gd fmla="*/ 151 w 207" name="T38"/>
                  <a:gd fmla="*/ 811 h 812" name="T39"/>
                  <a:gd fmla="*/ 156 w 207" name="T40"/>
                  <a:gd fmla="*/ 800 h 812" name="T41"/>
                  <a:gd fmla="*/ 138 w 207" name="T42"/>
                  <a:gd fmla="*/ 753 h 812" name="T43"/>
                  <a:gd fmla="*/ 137 w 207" name="T44"/>
                  <a:gd fmla="*/ 649 h 812" name="T45"/>
                  <a:gd fmla="*/ 158 w 207" name="T46"/>
                  <a:gd fmla="*/ 639 h 812" name="T47"/>
                  <a:gd fmla="*/ 161 w 207" name="T48"/>
                  <a:gd fmla="*/ 630 h 812" name="T49"/>
                  <a:gd fmla="*/ 159 w 207" name="T50"/>
                  <a:gd fmla="*/ 614 h 812" name="T51"/>
                  <a:gd fmla="*/ 154 w 207" name="T52"/>
                  <a:gd fmla="*/ 596 h 812" name="T53"/>
                  <a:gd fmla="*/ 159 w 207" name="T54"/>
                  <a:gd fmla="*/ 588 h 812" name="T55"/>
                  <a:gd fmla="*/ 161 w 207" name="T56"/>
                  <a:gd fmla="*/ 584 h 812" name="T57"/>
                  <a:gd fmla="*/ 161 w 207" name="T58"/>
                  <a:gd fmla="*/ 533 h 812" name="T59"/>
                  <a:gd fmla="*/ 152 w 207" name="T60"/>
                  <a:gd fmla="*/ 430 h 812" name="T61"/>
                  <a:gd fmla="*/ 184 w 207" name="T62"/>
                  <a:gd fmla="*/ 313 h 812" name="T63"/>
                  <a:gd fmla="*/ 189 w 207" name="T64"/>
                  <a:gd fmla="*/ 302 h 812" name="T65"/>
                  <a:gd fmla="*/ 201 w 207" name="T66"/>
                  <a:gd fmla="*/ 160 h 812" name="T67"/>
                  <a:gd fmla="*/ 180 w 207" name="T68"/>
                  <a:gd fmla="*/ 138 h 812" name="T69"/>
                  <a:gd fmla="*/ 157 w 207" name="T70"/>
                  <a:gd fmla="*/ 29 h 812" name="T71"/>
                  <a:gd fmla="*/ 141 w 207" name="T72"/>
                  <a:gd fmla="*/ 8 h 812" name="T73"/>
                  <a:gd fmla="*/ 115 w 207" name="T74"/>
                  <a:gd fmla="*/ 1 h 812" name="T75"/>
                  <a:gd fmla="*/ 85 w 207" name="T76"/>
                  <a:gd fmla="*/ 26 h 812" name="T77"/>
                  <a:gd fmla="*/ 63 w 207" name="T78"/>
                  <a:gd fmla="*/ 129 h 812" name="T79"/>
                  <a:gd fmla="*/ 38 w 207" name="T80"/>
                  <a:gd fmla="*/ 196 h 812" name="T81"/>
                  <a:gd fmla="*/ 37 w 207" name="T82"/>
                  <a:gd fmla="*/ 198 h 812" name="T83"/>
                  <a:gd fmla="*/ 30 w 207" name="T84"/>
                  <a:gd fmla="*/ 202 h 812" name="T85"/>
                  <a:gd fmla="*/ 29 w 207" name="T86"/>
                  <a:gd fmla="*/ 203 h 812" name="T87"/>
                  <a:gd fmla="*/ 24 w 207" name="T88"/>
                  <a:gd fmla="*/ 209 h 812" name="T89"/>
                  <a:gd fmla="*/ 37 w 207" name="T90"/>
                  <a:gd fmla="*/ 207 h 812" name="T91"/>
                  <a:gd fmla="*/ 36 w 207" name="T92"/>
                  <a:gd fmla="*/ 210 h 812" name="T93"/>
                  <a:gd fmla="*/ 3 w 207" name="T94"/>
                  <a:gd fmla="*/ 334 h 812" name="T95"/>
                  <a:gd fmla="*/ 32 w 207" name="T96"/>
                  <a:gd fmla="*/ 299 h 812" name="T97"/>
                  <a:gd fmla="*/ 40 w 207" name="T98"/>
                  <a:gd fmla="*/ 275 h 812" name="T99"/>
                  <a:gd fmla="*/ 37 w 207" name="T100"/>
                  <a:gd fmla="*/ 287 h 812" name="T101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b="b" l="0" r="r" t="0"/>
                <a:pathLst>
                  <a:path h="812" w="206">
                    <a:moveTo>
                      <a:pt x="3" y="354"/>
                    </a:moveTo>
                    <a:cubicBezTo>
                      <a:pt x="3" y="355"/>
                      <a:pt x="3" y="357"/>
                      <a:pt x="4" y="359"/>
                    </a:cubicBezTo>
                    <a:cubicBezTo>
                      <a:pt x="8" y="364"/>
                      <a:pt x="11" y="368"/>
                      <a:pt x="14" y="374"/>
                    </a:cubicBezTo>
                    <a:cubicBezTo>
                      <a:pt x="14" y="393"/>
                      <a:pt x="17" y="412"/>
                      <a:pt x="18" y="431"/>
                    </a:cubicBezTo>
                    <a:cubicBezTo>
                      <a:pt x="19" y="453"/>
                      <a:pt x="19" y="474"/>
                      <a:pt x="20" y="495"/>
                    </a:cubicBezTo>
                    <a:cubicBezTo>
                      <a:pt x="21" y="506"/>
                      <a:pt x="18" y="517"/>
                      <a:pt x="18" y="528"/>
                    </a:cubicBezTo>
                    <a:cubicBezTo>
                      <a:pt x="19" y="550"/>
                      <a:pt x="19" y="573"/>
                      <a:pt x="29" y="592"/>
                    </a:cubicBezTo>
                    <a:cubicBezTo>
                      <a:pt x="30" y="601"/>
                      <a:pt x="31" y="610"/>
                      <a:pt x="34" y="618"/>
                    </a:cubicBezTo>
                    <a:cubicBezTo>
                      <a:pt x="36" y="627"/>
                      <a:pt x="37" y="636"/>
                      <a:pt x="40" y="645"/>
                    </a:cubicBezTo>
                    <a:cubicBezTo>
                      <a:pt x="40" y="645"/>
                      <a:pt x="41" y="646"/>
                      <a:pt x="41" y="646"/>
                    </a:cubicBezTo>
                    <a:cubicBezTo>
                      <a:pt x="46" y="645"/>
                      <a:pt x="51" y="645"/>
                      <a:pt x="55" y="642"/>
                    </a:cubicBezTo>
                    <a:cubicBezTo>
                      <a:pt x="56" y="651"/>
                      <a:pt x="52" y="666"/>
                      <a:pt x="63" y="670"/>
                    </a:cubicBezTo>
                    <a:cubicBezTo>
                      <a:pt x="64" y="670"/>
                      <a:pt x="65" y="670"/>
                      <a:pt x="65" y="670"/>
                    </a:cubicBezTo>
                    <a:cubicBezTo>
                      <a:pt x="70" y="669"/>
                      <a:pt x="71" y="665"/>
                      <a:pt x="73" y="662"/>
                    </a:cubicBezTo>
                    <a:cubicBezTo>
                      <a:pt x="72" y="682"/>
                      <a:pt x="77" y="703"/>
                      <a:pt x="70" y="722"/>
                    </a:cubicBezTo>
                    <a:cubicBezTo>
                      <a:pt x="67" y="732"/>
                      <a:pt x="63" y="741"/>
                      <a:pt x="58" y="750"/>
                    </a:cubicBezTo>
                    <a:cubicBezTo>
                      <a:pt x="57" y="753"/>
                      <a:pt x="56" y="756"/>
                      <a:pt x="54" y="759"/>
                    </a:cubicBezTo>
                    <a:cubicBezTo>
                      <a:pt x="53" y="760"/>
                      <a:pt x="52" y="761"/>
                      <a:pt x="51" y="761"/>
                    </a:cubicBezTo>
                    <a:cubicBezTo>
                      <a:pt x="49" y="762"/>
                      <a:pt x="47" y="760"/>
                      <a:pt x="45" y="760"/>
                    </a:cubicBezTo>
                    <a:cubicBezTo>
                      <a:pt x="41" y="760"/>
                      <a:pt x="38" y="762"/>
                      <a:pt x="34" y="762"/>
                    </a:cubicBezTo>
                    <a:cubicBezTo>
                      <a:pt x="32" y="763"/>
                      <a:pt x="32" y="764"/>
                      <a:pt x="31" y="765"/>
                    </a:cubicBezTo>
                    <a:cubicBezTo>
                      <a:pt x="31" y="765"/>
                      <a:pt x="30" y="764"/>
                      <a:pt x="30" y="765"/>
                    </a:cubicBezTo>
                    <a:cubicBezTo>
                      <a:pt x="28" y="766"/>
                      <a:pt x="28" y="768"/>
                      <a:pt x="29" y="769"/>
                    </a:cubicBezTo>
                    <a:cubicBezTo>
                      <a:pt x="31" y="771"/>
                      <a:pt x="34" y="770"/>
                      <a:pt x="36" y="769"/>
                    </a:cubicBezTo>
                    <a:cubicBezTo>
                      <a:pt x="31" y="772"/>
                      <a:pt x="23" y="773"/>
                      <a:pt x="21" y="780"/>
                    </a:cubicBezTo>
                    <a:cubicBezTo>
                      <a:pt x="20" y="782"/>
                      <a:pt x="23" y="782"/>
                      <a:pt x="25" y="782"/>
                    </a:cubicBezTo>
                    <a:cubicBezTo>
                      <a:pt x="30" y="784"/>
                      <a:pt x="36" y="784"/>
                      <a:pt x="41" y="785"/>
                    </a:cubicBezTo>
                    <a:cubicBezTo>
                      <a:pt x="45" y="785"/>
                      <a:pt x="49" y="785"/>
                      <a:pt x="53" y="786"/>
                    </a:cubicBezTo>
                    <a:cubicBezTo>
                      <a:pt x="57" y="786"/>
                      <a:pt x="61" y="786"/>
                      <a:pt x="66" y="785"/>
                    </a:cubicBezTo>
                    <a:cubicBezTo>
                      <a:pt x="68" y="785"/>
                      <a:pt x="70" y="784"/>
                      <a:pt x="71" y="783"/>
                    </a:cubicBezTo>
                    <a:cubicBezTo>
                      <a:pt x="79" y="774"/>
                      <a:pt x="83" y="762"/>
                      <a:pt x="94" y="756"/>
                    </a:cubicBezTo>
                    <a:cubicBezTo>
                      <a:pt x="95" y="755"/>
                      <a:pt x="97" y="754"/>
                      <a:pt x="97" y="755"/>
                    </a:cubicBezTo>
                    <a:cubicBezTo>
                      <a:pt x="103" y="761"/>
                      <a:pt x="100" y="769"/>
                      <a:pt x="99" y="777"/>
                    </a:cubicBezTo>
                    <a:cubicBezTo>
                      <a:pt x="100" y="777"/>
                      <a:pt x="100" y="777"/>
                      <a:pt x="101" y="778"/>
                    </a:cubicBezTo>
                    <a:cubicBezTo>
                      <a:pt x="102" y="778"/>
                      <a:pt x="104" y="779"/>
                      <a:pt x="104" y="778"/>
                    </a:cubicBezTo>
                    <a:cubicBezTo>
                      <a:pt x="105" y="771"/>
                      <a:pt x="104" y="765"/>
                      <a:pt x="105" y="758"/>
                    </a:cubicBezTo>
                    <a:cubicBezTo>
                      <a:pt x="108" y="771"/>
                      <a:pt x="111" y="783"/>
                      <a:pt x="113" y="796"/>
                    </a:cubicBezTo>
                    <a:cubicBezTo>
                      <a:pt x="114" y="799"/>
                      <a:pt x="114" y="802"/>
                      <a:pt x="113" y="805"/>
                    </a:cubicBezTo>
                    <a:cubicBezTo>
                      <a:pt x="112" y="807"/>
                      <a:pt x="108" y="809"/>
                      <a:pt x="109" y="812"/>
                    </a:cubicBezTo>
                    <a:cubicBezTo>
                      <a:pt x="123" y="812"/>
                      <a:pt x="137" y="812"/>
                      <a:pt x="151" y="811"/>
                    </a:cubicBezTo>
                    <a:cubicBezTo>
                      <a:pt x="153" y="811"/>
                      <a:pt x="156" y="810"/>
                      <a:pt x="156" y="809"/>
                    </a:cubicBezTo>
                    <a:cubicBezTo>
                      <a:pt x="158" y="806"/>
                      <a:pt x="157" y="803"/>
                      <a:pt x="156" y="800"/>
                    </a:cubicBezTo>
                    <a:cubicBezTo>
                      <a:pt x="152" y="788"/>
                      <a:pt x="147" y="777"/>
                      <a:pt x="144" y="764"/>
                    </a:cubicBezTo>
                    <a:cubicBezTo>
                      <a:pt x="143" y="760"/>
                      <a:pt x="139" y="757"/>
                      <a:pt x="138" y="753"/>
                    </a:cubicBezTo>
                    <a:cubicBezTo>
                      <a:pt x="135" y="747"/>
                      <a:pt x="134" y="741"/>
                      <a:pt x="134" y="734"/>
                    </a:cubicBezTo>
                    <a:cubicBezTo>
                      <a:pt x="134" y="706"/>
                      <a:pt x="137" y="677"/>
                      <a:pt x="137" y="649"/>
                    </a:cubicBezTo>
                    <a:cubicBezTo>
                      <a:pt x="141" y="651"/>
                      <a:pt x="145" y="648"/>
                      <a:pt x="149" y="646"/>
                    </a:cubicBezTo>
                    <a:cubicBezTo>
                      <a:pt x="153" y="645"/>
                      <a:pt x="155" y="642"/>
                      <a:pt x="158" y="639"/>
                    </a:cubicBezTo>
                    <a:cubicBezTo>
                      <a:pt x="159" y="637"/>
                      <a:pt x="160" y="636"/>
                      <a:pt x="161" y="633"/>
                    </a:cubicBezTo>
                    <a:cubicBezTo>
                      <a:pt x="161" y="632"/>
                      <a:pt x="161" y="631"/>
                      <a:pt x="161" y="630"/>
                    </a:cubicBezTo>
                    <a:cubicBezTo>
                      <a:pt x="160" y="627"/>
                      <a:pt x="159" y="623"/>
                      <a:pt x="159" y="620"/>
                    </a:cubicBezTo>
                    <a:cubicBezTo>
                      <a:pt x="159" y="618"/>
                      <a:pt x="159" y="616"/>
                      <a:pt x="159" y="614"/>
                    </a:cubicBezTo>
                    <a:cubicBezTo>
                      <a:pt x="158" y="610"/>
                      <a:pt x="157" y="606"/>
                      <a:pt x="156" y="601"/>
                    </a:cubicBezTo>
                    <a:cubicBezTo>
                      <a:pt x="156" y="599"/>
                      <a:pt x="155" y="597"/>
                      <a:pt x="154" y="596"/>
                    </a:cubicBezTo>
                    <a:cubicBezTo>
                      <a:pt x="151" y="593"/>
                      <a:pt x="155" y="590"/>
                      <a:pt x="157" y="588"/>
                    </a:cubicBezTo>
                    <a:cubicBezTo>
                      <a:pt x="157" y="588"/>
                      <a:pt x="158" y="588"/>
                      <a:pt x="159" y="588"/>
                    </a:cubicBezTo>
                    <a:cubicBezTo>
                      <a:pt x="160" y="587"/>
                      <a:pt x="160" y="586"/>
                      <a:pt x="160" y="584"/>
                    </a:cubicBezTo>
                    <a:cubicBezTo>
                      <a:pt x="160" y="585"/>
                      <a:pt x="161" y="584"/>
                      <a:pt x="161" y="584"/>
                    </a:cubicBezTo>
                    <a:cubicBezTo>
                      <a:pt x="164" y="572"/>
                      <a:pt x="163" y="560"/>
                      <a:pt x="163" y="548"/>
                    </a:cubicBezTo>
                    <a:cubicBezTo>
                      <a:pt x="163" y="543"/>
                      <a:pt x="161" y="538"/>
                      <a:pt x="161" y="533"/>
                    </a:cubicBezTo>
                    <a:cubicBezTo>
                      <a:pt x="161" y="525"/>
                      <a:pt x="163" y="516"/>
                      <a:pt x="162" y="508"/>
                    </a:cubicBezTo>
                    <a:cubicBezTo>
                      <a:pt x="160" y="482"/>
                      <a:pt x="156" y="457"/>
                      <a:pt x="152" y="430"/>
                    </a:cubicBezTo>
                    <a:cubicBezTo>
                      <a:pt x="147" y="398"/>
                      <a:pt x="151" y="366"/>
                      <a:pt x="159" y="334"/>
                    </a:cubicBezTo>
                    <a:cubicBezTo>
                      <a:pt x="166" y="326"/>
                      <a:pt x="174" y="319"/>
                      <a:pt x="184" y="313"/>
                    </a:cubicBezTo>
                    <a:cubicBezTo>
                      <a:pt x="186" y="312"/>
                      <a:pt x="188" y="310"/>
                      <a:pt x="188" y="307"/>
                    </a:cubicBezTo>
                    <a:cubicBezTo>
                      <a:pt x="188" y="306"/>
                      <a:pt x="188" y="304"/>
                      <a:pt x="189" y="302"/>
                    </a:cubicBezTo>
                    <a:cubicBezTo>
                      <a:pt x="199" y="271"/>
                      <a:pt x="203" y="239"/>
                      <a:pt x="205" y="206"/>
                    </a:cubicBezTo>
                    <a:cubicBezTo>
                      <a:pt x="206" y="191"/>
                      <a:pt x="207" y="174"/>
                      <a:pt x="201" y="160"/>
                    </a:cubicBezTo>
                    <a:cubicBezTo>
                      <a:pt x="198" y="154"/>
                      <a:pt x="192" y="151"/>
                      <a:pt x="186" y="149"/>
                    </a:cubicBezTo>
                    <a:cubicBezTo>
                      <a:pt x="186" y="144"/>
                      <a:pt x="182" y="142"/>
                      <a:pt x="180" y="138"/>
                    </a:cubicBezTo>
                    <a:cubicBezTo>
                      <a:pt x="178" y="134"/>
                      <a:pt x="177" y="130"/>
                      <a:pt x="176" y="126"/>
                    </a:cubicBezTo>
                    <a:cubicBezTo>
                      <a:pt x="172" y="92"/>
                      <a:pt x="170" y="59"/>
                      <a:pt x="157" y="29"/>
                    </a:cubicBezTo>
                    <a:cubicBezTo>
                      <a:pt x="155" y="24"/>
                      <a:pt x="153" y="21"/>
                      <a:pt x="150" y="17"/>
                    </a:cubicBezTo>
                    <a:cubicBezTo>
                      <a:pt x="148" y="13"/>
                      <a:pt x="145" y="10"/>
                      <a:pt x="141" y="8"/>
                    </a:cubicBezTo>
                    <a:cubicBezTo>
                      <a:pt x="134" y="4"/>
                      <a:pt x="127" y="1"/>
                      <a:pt x="120" y="1"/>
                    </a:cubicBezTo>
                    <a:cubicBezTo>
                      <a:pt x="118" y="0"/>
                      <a:pt x="117" y="0"/>
                      <a:pt x="115" y="1"/>
                    </a:cubicBezTo>
                    <a:cubicBezTo>
                      <a:pt x="114" y="1"/>
                      <a:pt x="113" y="2"/>
                      <a:pt x="112" y="2"/>
                    </a:cubicBezTo>
                    <a:cubicBezTo>
                      <a:pt x="98" y="0"/>
                      <a:pt x="90" y="15"/>
                      <a:pt x="85" y="26"/>
                    </a:cubicBezTo>
                    <a:cubicBezTo>
                      <a:pt x="81" y="33"/>
                      <a:pt x="79" y="40"/>
                      <a:pt x="77" y="48"/>
                    </a:cubicBezTo>
                    <a:cubicBezTo>
                      <a:pt x="70" y="75"/>
                      <a:pt x="69" y="101"/>
                      <a:pt x="63" y="129"/>
                    </a:cubicBezTo>
                    <a:cubicBezTo>
                      <a:pt x="60" y="146"/>
                      <a:pt x="55" y="161"/>
                      <a:pt x="45" y="176"/>
                    </a:cubicBezTo>
                    <a:cubicBezTo>
                      <a:pt x="41" y="182"/>
                      <a:pt x="37" y="189"/>
                      <a:pt x="38" y="196"/>
                    </a:cubicBezTo>
                    <a:cubicBezTo>
                      <a:pt x="38" y="196"/>
                      <a:pt x="36" y="196"/>
                      <a:pt x="36" y="197"/>
                    </a:cubicBezTo>
                    <a:cubicBezTo>
                      <a:pt x="36" y="197"/>
                      <a:pt x="37" y="197"/>
                      <a:pt x="37" y="198"/>
                    </a:cubicBezTo>
                    <a:cubicBezTo>
                      <a:pt x="32" y="200"/>
                      <a:pt x="27" y="201"/>
                      <a:pt x="22" y="201"/>
                    </a:cubicBezTo>
                    <a:cubicBezTo>
                      <a:pt x="25" y="202"/>
                      <a:pt x="27" y="203"/>
                      <a:pt x="30" y="202"/>
                    </a:cubicBezTo>
                    <a:cubicBezTo>
                      <a:pt x="30" y="202"/>
                      <a:pt x="31" y="203"/>
                      <a:pt x="31" y="203"/>
                    </a:cubicBezTo>
                    <a:cubicBezTo>
                      <a:pt x="30" y="203"/>
                      <a:pt x="30" y="203"/>
                      <a:pt x="29" y="203"/>
                    </a:cubicBezTo>
                    <a:cubicBezTo>
                      <a:pt x="30" y="205"/>
                      <a:pt x="31" y="204"/>
                      <a:pt x="32" y="205"/>
                    </a:cubicBezTo>
                    <a:cubicBezTo>
                      <a:pt x="30" y="207"/>
                      <a:pt x="27" y="208"/>
                      <a:pt x="24" y="209"/>
                    </a:cubicBezTo>
                    <a:cubicBezTo>
                      <a:pt x="28" y="210"/>
                      <a:pt x="31" y="208"/>
                      <a:pt x="34" y="207"/>
                    </a:cubicBezTo>
                    <a:cubicBezTo>
                      <a:pt x="35" y="207"/>
                      <a:pt x="36" y="207"/>
                      <a:pt x="37" y="207"/>
                    </a:cubicBezTo>
                    <a:cubicBezTo>
                      <a:pt x="35" y="209"/>
                      <a:pt x="33" y="209"/>
                      <a:pt x="31" y="209"/>
                    </a:cubicBezTo>
                    <a:cubicBezTo>
                      <a:pt x="33" y="210"/>
                      <a:pt x="34" y="210"/>
                      <a:pt x="36" y="210"/>
                    </a:cubicBezTo>
                    <a:cubicBezTo>
                      <a:pt x="28" y="234"/>
                      <a:pt x="17" y="257"/>
                      <a:pt x="8" y="280"/>
                    </a:cubicBezTo>
                    <a:cubicBezTo>
                      <a:pt x="2" y="298"/>
                      <a:pt x="0" y="316"/>
                      <a:pt x="3" y="334"/>
                    </a:cubicBezTo>
                    <a:cubicBezTo>
                      <a:pt x="4" y="343"/>
                      <a:pt x="4" y="350"/>
                      <a:pt x="3" y="354"/>
                    </a:cubicBezTo>
                    <a:close/>
                    <a:moveTo>
                      <a:pt x="32" y="299"/>
                    </a:moveTo>
                    <a:cubicBezTo>
                      <a:pt x="32" y="299"/>
                      <a:pt x="33" y="295"/>
                      <a:pt x="34" y="292"/>
                    </a:cubicBezTo>
                    <a:cubicBezTo>
                      <a:pt x="35" y="290"/>
                      <a:pt x="40" y="275"/>
                      <a:pt x="40" y="275"/>
                    </a:cubicBezTo>
                    <a:cubicBezTo>
                      <a:pt x="41" y="275"/>
                      <a:pt x="42" y="276"/>
                      <a:pt x="42" y="276"/>
                    </a:cubicBezTo>
                    <a:cubicBezTo>
                      <a:pt x="42" y="276"/>
                      <a:pt x="40" y="281"/>
                      <a:pt x="37" y="287"/>
                    </a:cubicBezTo>
                    <a:cubicBezTo>
                      <a:pt x="35" y="294"/>
                      <a:pt x="32" y="299"/>
                      <a:pt x="32" y="29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  <p:sp>
          <p:nvSpPr>
            <p:cNvPr id="33" name="矩形 32"/>
            <p:cNvSpPr/>
            <p:nvPr/>
          </p:nvSpPr>
          <p:spPr>
            <a:xfrm>
              <a:off x="1745394" y="4850628"/>
              <a:ext cx="630819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altLang="zh-CN" kern="100" lang="zh-CN" sz="1600">
                  <a:solidFill>
                    <a:schemeClr val="accent1">
                      <a:lumMod val="50000"/>
                    </a:schemeClr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2190895" y="1951538"/>
            <a:ext cx="8953552" cy="1783069"/>
            <a:chOff x="2190895" y="1951538"/>
            <a:chExt cx="8953552" cy="1783069"/>
          </a:xfrm>
        </p:grpSpPr>
        <p:sp>
          <p:nvSpPr>
            <p:cNvPr id="11" name="圆角矩形 10"/>
            <p:cNvSpPr/>
            <p:nvPr/>
          </p:nvSpPr>
          <p:spPr>
            <a:xfrm>
              <a:off x="2190895" y="1951538"/>
              <a:ext cx="8953552" cy="1747676"/>
            </a:xfrm>
            <a:prstGeom prst="roundRect">
              <a:avLst>
                <a:gd fmla="val 50000" name="adj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algn="tl" blurRad="114300" dir="2700000" dist="508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10" name="椭圆 9"/>
            <p:cNvSpPr/>
            <p:nvPr/>
          </p:nvSpPr>
          <p:spPr>
            <a:xfrm>
              <a:off x="2190895" y="1972176"/>
              <a:ext cx="1762431" cy="176243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>
              <a:outerShdw algn="l" blurRad="127000" dist="635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sp>
          <p:nvSpPr>
            <p:cNvPr id="32" name="矩形 31"/>
            <p:cNvSpPr/>
            <p:nvPr/>
          </p:nvSpPr>
          <p:spPr>
            <a:xfrm>
              <a:off x="4199301" y="2412307"/>
              <a:ext cx="6308198" cy="822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spcAft>
                  <a:spcPct val="0"/>
                </a:spcAft>
              </a:pPr>
              <a:r>
                <a:rPr altLang="zh-CN" kern="100" lang="zh-CN" sz="1600">
                  <a:solidFill>
                    <a:schemeClr val="accent1">
                      <a:lumMod val="50000"/>
                    </a:schemeClr>
                  </a:solidFill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木荷设计工作室是一家高端品牌演示视觉艺术研究机构，江西省首家演示定制服务提供商，定制的客户遍布各行各业，全国大小企业。拥有2-3年设计经验的设计师为您量身打造专业的演示文稿。</a:t>
              </a:r>
            </a:p>
          </p:txBody>
        </p:sp>
        <p:grpSp>
          <p:nvGrpSpPr>
            <p:cNvPr id="22" name="Group 13"/>
            <p:cNvGrpSpPr>
              <a:grpSpLocks noChangeAspect="1"/>
            </p:cNvGrpSpPr>
            <p:nvPr/>
          </p:nvGrpSpPr>
          <p:grpSpPr>
            <a:xfrm>
              <a:off x="2848971" y="2078413"/>
              <a:ext cx="446277" cy="1493926"/>
              <a:chOff x="3468" y="909"/>
              <a:chExt cx="751" cy="2514"/>
            </a:xfrm>
            <a:solidFill>
              <a:schemeClr val="bg1"/>
            </a:solidFill>
          </p:grpSpPr>
          <p:sp>
            <p:nvSpPr>
              <p:cNvPr id="24" name="Freeform 14"/>
              <p:cNvSpPr/>
              <p:nvPr/>
            </p:nvSpPr>
            <p:spPr bwMode="auto">
              <a:xfrm>
                <a:off x="3468" y="909"/>
                <a:ext cx="751" cy="2514"/>
              </a:xfrm>
              <a:custGeom>
                <a:gdLst>
                  <a:gd fmla="*/ 236 w 315" name="T0"/>
                  <a:gd fmla="*/ 339 h 1061" name="T1"/>
                  <a:gd fmla="*/ 285 w 315" name="T2"/>
                  <a:gd fmla="*/ 288 h 1061" name="T3"/>
                  <a:gd fmla="*/ 261 w 315" name="T4"/>
                  <a:gd fmla="*/ 261 h 1061" name="T5"/>
                  <a:gd fmla="*/ 220 w 315" name="T6"/>
                  <a:gd fmla="*/ 205 h 1061" name="T7"/>
                  <a:gd fmla="*/ 183 w 315" name="T8"/>
                  <a:gd fmla="*/ 141 h 1061" name="T9"/>
                  <a:gd fmla="*/ 174 w 315" name="T10"/>
                  <a:gd fmla="*/ 106 h 1061" name="T11"/>
                  <a:gd fmla="*/ 175 w 315" name="T12"/>
                  <a:gd fmla="*/ 73 h 1061" name="T13"/>
                  <a:gd fmla="*/ 135 w 315" name="T14"/>
                  <a:gd fmla="*/ 0 h 1061" name="T15"/>
                  <a:gd fmla="*/ 78 w 315" name="T16"/>
                  <a:gd fmla="*/ 38 h 1061" name="T17"/>
                  <a:gd fmla="*/ 78 w 315" name="T18"/>
                  <a:gd fmla="*/ 75 h 1061" name="T19"/>
                  <a:gd fmla="*/ 87 w 315" name="T20"/>
                  <a:gd fmla="*/ 106 h 1061" name="T21"/>
                  <a:gd fmla="*/ 92 w 315" name="T22"/>
                  <a:gd fmla="*/ 135 h 1061" name="T23"/>
                  <a:gd fmla="*/ 83 w 315" name="T24"/>
                  <a:gd fmla="*/ 145 h 1061" name="T25"/>
                  <a:gd fmla="*/ 8 w 315" name="T26"/>
                  <a:gd fmla="*/ 210 h 1061" name="T27"/>
                  <a:gd fmla="*/ 9 w 315" name="T28"/>
                  <a:gd fmla="*/ 312 h 1061" name="T29"/>
                  <a:gd fmla="*/ 31 w 315" name="T30"/>
                  <a:gd fmla="*/ 388 h 1061" name="T31"/>
                  <a:gd fmla="*/ 30 w 315" name="T32"/>
                  <a:gd fmla="*/ 421 h 1061" name="T33"/>
                  <a:gd fmla="*/ 24 w 315" name="T34"/>
                  <a:gd fmla="*/ 723 h 1061" name="T35"/>
                  <a:gd fmla="*/ 25 w 315" name="T36"/>
                  <a:gd fmla="*/ 961 h 1061" name="T37"/>
                  <a:gd fmla="*/ 31 w 315" name="T38"/>
                  <a:gd fmla="*/ 991 h 1061" name="T39"/>
                  <a:gd fmla="*/ 93 w 315" name="T40"/>
                  <a:gd fmla="*/ 1054 h 1061" name="T41"/>
                  <a:gd fmla="*/ 95 w 315" name="T42"/>
                  <a:gd fmla="*/ 991 h 1061" name="T43"/>
                  <a:gd fmla="*/ 124 w 315" name="T44"/>
                  <a:gd fmla="*/ 807 h 1061" name="T45"/>
                  <a:gd fmla="*/ 140 w 315" name="T46"/>
                  <a:gd fmla="*/ 686 h 1061" name="T47"/>
                  <a:gd fmla="*/ 158 w 315" name="T48"/>
                  <a:gd fmla="*/ 868 h 1061" name="T49"/>
                  <a:gd fmla="*/ 166 w 315" name="T50"/>
                  <a:gd fmla="*/ 966 h 1061" name="T51"/>
                  <a:gd fmla="*/ 179 w 315" name="T52"/>
                  <a:gd fmla="*/ 986 h 1061" name="T53"/>
                  <a:gd fmla="*/ 210 w 315" name="T54"/>
                  <a:gd fmla="*/ 989 h 1061" name="T55"/>
                  <a:gd fmla="*/ 294 w 315" name="T56"/>
                  <a:gd fmla="*/ 1009 h 1061" name="T57"/>
                  <a:gd fmla="*/ 282 w 315" name="T58"/>
                  <a:gd fmla="*/ 977 h 1061" name="T59"/>
                  <a:gd fmla="*/ 253 w 315" name="T60"/>
                  <a:gd fmla="*/ 954 h 1061" name="T61"/>
                  <a:gd fmla="*/ 237 w 315" name="T62"/>
                  <a:gd fmla="*/ 793 h 1061" name="T63"/>
                  <a:gd fmla="*/ 218 w 315" name="T64"/>
                  <a:gd fmla="*/ 472 h 1061" name="T65"/>
                  <a:gd fmla="*/ 214 w 315" name="T66"/>
                  <a:gd fmla="*/ 409 h 1061" name="T67"/>
                  <a:gd fmla="*/ 207 w 315" name="T68"/>
                  <a:gd fmla="*/ 386 h 1061" name="T6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b="b" l="0" r="r" t="0"/>
                <a:pathLst>
                  <a:path h="1061" w="315">
                    <a:moveTo>
                      <a:pt x="206" y="361"/>
                    </a:moveTo>
                    <a:cubicBezTo>
                      <a:pt x="206" y="361"/>
                      <a:pt x="234" y="346"/>
                      <a:pt x="236" y="339"/>
                    </a:cubicBezTo>
                    <a:cubicBezTo>
                      <a:pt x="236" y="339"/>
                      <a:pt x="266" y="362"/>
                      <a:pt x="283" y="345"/>
                    </a:cubicBezTo>
                    <a:cubicBezTo>
                      <a:pt x="300" y="328"/>
                      <a:pt x="289" y="297"/>
                      <a:pt x="285" y="288"/>
                    </a:cubicBezTo>
                    <a:cubicBezTo>
                      <a:pt x="282" y="279"/>
                      <a:pt x="263" y="259"/>
                      <a:pt x="263" y="259"/>
                    </a:cubicBezTo>
                    <a:cubicBezTo>
                      <a:pt x="261" y="261"/>
                      <a:pt x="261" y="261"/>
                      <a:pt x="261" y="261"/>
                    </a:cubicBezTo>
                    <a:cubicBezTo>
                      <a:pt x="261" y="261"/>
                      <a:pt x="235" y="238"/>
                      <a:pt x="235" y="232"/>
                    </a:cubicBezTo>
                    <a:cubicBezTo>
                      <a:pt x="235" y="225"/>
                      <a:pt x="225" y="210"/>
                      <a:pt x="220" y="205"/>
                    </a:cubicBezTo>
                    <a:cubicBezTo>
                      <a:pt x="215" y="201"/>
                      <a:pt x="196" y="199"/>
                      <a:pt x="193" y="173"/>
                    </a:cubicBezTo>
                    <a:cubicBezTo>
                      <a:pt x="189" y="147"/>
                      <a:pt x="189" y="143"/>
                      <a:pt x="183" y="141"/>
                    </a:cubicBezTo>
                    <a:cubicBezTo>
                      <a:pt x="177" y="140"/>
                      <a:pt x="162" y="136"/>
                      <a:pt x="162" y="136"/>
                    </a:cubicBezTo>
                    <a:cubicBezTo>
                      <a:pt x="162" y="136"/>
                      <a:pt x="174" y="112"/>
                      <a:pt x="174" y="106"/>
                    </a:cubicBezTo>
                    <a:cubicBezTo>
                      <a:pt x="174" y="101"/>
                      <a:pt x="174" y="98"/>
                      <a:pt x="175" y="95"/>
                    </a:cubicBezTo>
                    <a:cubicBezTo>
                      <a:pt x="177" y="91"/>
                      <a:pt x="177" y="79"/>
                      <a:pt x="175" y="73"/>
                    </a:cubicBezTo>
                    <a:cubicBezTo>
                      <a:pt x="174" y="67"/>
                      <a:pt x="173" y="38"/>
                      <a:pt x="168" y="29"/>
                    </a:cubicBezTo>
                    <a:cubicBezTo>
                      <a:pt x="163" y="20"/>
                      <a:pt x="155" y="0"/>
                      <a:pt x="135" y="0"/>
                    </a:cubicBezTo>
                    <a:cubicBezTo>
                      <a:pt x="114" y="0"/>
                      <a:pt x="101" y="7"/>
                      <a:pt x="99" y="9"/>
                    </a:cubicBezTo>
                    <a:cubicBezTo>
                      <a:pt x="96" y="12"/>
                      <a:pt x="78" y="31"/>
                      <a:pt x="78" y="38"/>
                    </a:cubicBezTo>
                    <a:cubicBezTo>
                      <a:pt x="78" y="45"/>
                      <a:pt x="79" y="55"/>
                      <a:pt x="77" y="59"/>
                    </a:cubicBezTo>
                    <a:cubicBezTo>
                      <a:pt x="75" y="64"/>
                      <a:pt x="76" y="71"/>
                      <a:pt x="78" y="75"/>
                    </a:cubicBezTo>
                    <a:cubicBezTo>
                      <a:pt x="78" y="75"/>
                      <a:pt x="77" y="85"/>
                      <a:pt x="79" y="92"/>
                    </a:cubicBezTo>
                    <a:cubicBezTo>
                      <a:pt x="81" y="99"/>
                      <a:pt x="87" y="106"/>
                      <a:pt x="87" y="106"/>
                    </a:cubicBezTo>
                    <a:cubicBezTo>
                      <a:pt x="87" y="106"/>
                      <a:pt x="90" y="115"/>
                      <a:pt x="93" y="117"/>
                    </a:cubicBezTo>
                    <a:cubicBezTo>
                      <a:pt x="93" y="117"/>
                      <a:pt x="96" y="128"/>
                      <a:pt x="92" y="135"/>
                    </a:cubicBezTo>
                    <a:cubicBezTo>
                      <a:pt x="89" y="142"/>
                      <a:pt x="85" y="146"/>
                      <a:pt x="85" y="146"/>
                    </a:cubicBezTo>
                    <a:cubicBezTo>
                      <a:pt x="83" y="145"/>
                      <a:pt x="83" y="145"/>
                      <a:pt x="83" y="145"/>
                    </a:cubicBezTo>
                    <a:cubicBezTo>
                      <a:pt x="83" y="145"/>
                      <a:pt x="53" y="163"/>
                      <a:pt x="41" y="167"/>
                    </a:cubicBezTo>
                    <a:cubicBezTo>
                      <a:pt x="28" y="171"/>
                      <a:pt x="8" y="193"/>
                      <a:pt x="8" y="210"/>
                    </a:cubicBezTo>
                    <a:cubicBezTo>
                      <a:pt x="8" y="228"/>
                      <a:pt x="0" y="249"/>
                      <a:pt x="3" y="264"/>
                    </a:cubicBezTo>
                    <a:cubicBezTo>
                      <a:pt x="6" y="279"/>
                      <a:pt x="4" y="302"/>
                      <a:pt x="9" y="312"/>
                    </a:cubicBezTo>
                    <a:cubicBezTo>
                      <a:pt x="14" y="323"/>
                      <a:pt x="21" y="345"/>
                      <a:pt x="23" y="356"/>
                    </a:cubicBezTo>
                    <a:cubicBezTo>
                      <a:pt x="26" y="366"/>
                      <a:pt x="28" y="386"/>
                      <a:pt x="31" y="388"/>
                    </a:cubicBezTo>
                    <a:cubicBezTo>
                      <a:pt x="34" y="391"/>
                      <a:pt x="36" y="397"/>
                      <a:pt x="41" y="395"/>
                    </a:cubicBezTo>
                    <a:cubicBezTo>
                      <a:pt x="41" y="395"/>
                      <a:pt x="38" y="409"/>
                      <a:pt x="30" y="421"/>
                    </a:cubicBezTo>
                    <a:cubicBezTo>
                      <a:pt x="23" y="432"/>
                      <a:pt x="16" y="494"/>
                      <a:pt x="16" y="530"/>
                    </a:cubicBezTo>
                    <a:cubicBezTo>
                      <a:pt x="16" y="567"/>
                      <a:pt x="24" y="683"/>
                      <a:pt x="24" y="723"/>
                    </a:cubicBezTo>
                    <a:cubicBezTo>
                      <a:pt x="24" y="762"/>
                      <a:pt x="25" y="865"/>
                      <a:pt x="25" y="887"/>
                    </a:cubicBezTo>
                    <a:cubicBezTo>
                      <a:pt x="25" y="908"/>
                      <a:pt x="25" y="949"/>
                      <a:pt x="25" y="961"/>
                    </a:cubicBezTo>
                    <a:cubicBezTo>
                      <a:pt x="25" y="974"/>
                      <a:pt x="24" y="991"/>
                      <a:pt x="24" y="991"/>
                    </a:cubicBezTo>
                    <a:cubicBezTo>
                      <a:pt x="31" y="991"/>
                      <a:pt x="31" y="991"/>
                      <a:pt x="31" y="991"/>
                    </a:cubicBezTo>
                    <a:cubicBezTo>
                      <a:pt x="31" y="991"/>
                      <a:pt x="43" y="1004"/>
                      <a:pt x="43" y="1014"/>
                    </a:cubicBezTo>
                    <a:cubicBezTo>
                      <a:pt x="43" y="1025"/>
                      <a:pt x="67" y="1061"/>
                      <a:pt x="93" y="1054"/>
                    </a:cubicBezTo>
                    <a:cubicBezTo>
                      <a:pt x="120" y="1048"/>
                      <a:pt x="107" y="1028"/>
                      <a:pt x="103" y="1019"/>
                    </a:cubicBezTo>
                    <a:cubicBezTo>
                      <a:pt x="100" y="1010"/>
                      <a:pt x="89" y="997"/>
                      <a:pt x="95" y="991"/>
                    </a:cubicBezTo>
                    <a:cubicBezTo>
                      <a:pt x="100" y="985"/>
                      <a:pt x="108" y="979"/>
                      <a:pt x="108" y="967"/>
                    </a:cubicBezTo>
                    <a:cubicBezTo>
                      <a:pt x="108" y="955"/>
                      <a:pt x="129" y="829"/>
                      <a:pt x="124" y="807"/>
                    </a:cubicBezTo>
                    <a:cubicBezTo>
                      <a:pt x="118" y="785"/>
                      <a:pt x="127" y="734"/>
                      <a:pt x="131" y="722"/>
                    </a:cubicBezTo>
                    <a:cubicBezTo>
                      <a:pt x="135" y="710"/>
                      <a:pt x="140" y="686"/>
                      <a:pt x="140" y="686"/>
                    </a:cubicBezTo>
                    <a:cubicBezTo>
                      <a:pt x="140" y="686"/>
                      <a:pt x="147" y="736"/>
                      <a:pt x="147" y="751"/>
                    </a:cubicBezTo>
                    <a:cubicBezTo>
                      <a:pt x="147" y="766"/>
                      <a:pt x="153" y="852"/>
                      <a:pt x="158" y="868"/>
                    </a:cubicBezTo>
                    <a:cubicBezTo>
                      <a:pt x="163" y="884"/>
                      <a:pt x="174" y="929"/>
                      <a:pt x="171" y="940"/>
                    </a:cubicBezTo>
                    <a:cubicBezTo>
                      <a:pt x="168" y="952"/>
                      <a:pt x="166" y="966"/>
                      <a:pt x="166" y="966"/>
                    </a:cubicBezTo>
                    <a:cubicBezTo>
                      <a:pt x="173" y="968"/>
                      <a:pt x="173" y="968"/>
                      <a:pt x="173" y="968"/>
                    </a:cubicBezTo>
                    <a:cubicBezTo>
                      <a:pt x="173" y="968"/>
                      <a:pt x="170" y="982"/>
                      <a:pt x="179" y="986"/>
                    </a:cubicBezTo>
                    <a:cubicBezTo>
                      <a:pt x="187" y="990"/>
                      <a:pt x="206" y="995"/>
                      <a:pt x="206" y="992"/>
                    </a:cubicBezTo>
                    <a:cubicBezTo>
                      <a:pt x="206" y="989"/>
                      <a:pt x="210" y="989"/>
                      <a:pt x="210" y="989"/>
                    </a:cubicBezTo>
                    <a:cubicBezTo>
                      <a:pt x="210" y="989"/>
                      <a:pt x="232" y="994"/>
                      <a:pt x="238" y="1000"/>
                    </a:cubicBezTo>
                    <a:cubicBezTo>
                      <a:pt x="244" y="1006"/>
                      <a:pt x="280" y="1013"/>
                      <a:pt x="294" y="1009"/>
                    </a:cubicBezTo>
                    <a:cubicBezTo>
                      <a:pt x="307" y="1005"/>
                      <a:pt x="315" y="996"/>
                      <a:pt x="307" y="992"/>
                    </a:cubicBezTo>
                    <a:cubicBezTo>
                      <a:pt x="300" y="988"/>
                      <a:pt x="282" y="984"/>
                      <a:pt x="282" y="977"/>
                    </a:cubicBezTo>
                    <a:cubicBezTo>
                      <a:pt x="282" y="971"/>
                      <a:pt x="282" y="973"/>
                      <a:pt x="276" y="971"/>
                    </a:cubicBezTo>
                    <a:cubicBezTo>
                      <a:pt x="270" y="969"/>
                      <a:pt x="259" y="967"/>
                      <a:pt x="253" y="954"/>
                    </a:cubicBezTo>
                    <a:cubicBezTo>
                      <a:pt x="247" y="942"/>
                      <a:pt x="238" y="932"/>
                      <a:pt x="238" y="913"/>
                    </a:cubicBezTo>
                    <a:cubicBezTo>
                      <a:pt x="238" y="894"/>
                      <a:pt x="233" y="814"/>
                      <a:pt x="237" y="793"/>
                    </a:cubicBezTo>
                    <a:cubicBezTo>
                      <a:pt x="242" y="772"/>
                      <a:pt x="245" y="625"/>
                      <a:pt x="239" y="600"/>
                    </a:cubicBezTo>
                    <a:cubicBezTo>
                      <a:pt x="233" y="576"/>
                      <a:pt x="224" y="493"/>
                      <a:pt x="218" y="472"/>
                    </a:cubicBezTo>
                    <a:cubicBezTo>
                      <a:pt x="213" y="452"/>
                      <a:pt x="203" y="418"/>
                      <a:pt x="205" y="416"/>
                    </a:cubicBezTo>
                    <a:cubicBezTo>
                      <a:pt x="207" y="414"/>
                      <a:pt x="214" y="415"/>
                      <a:pt x="214" y="409"/>
                    </a:cubicBezTo>
                    <a:cubicBezTo>
                      <a:pt x="214" y="403"/>
                      <a:pt x="202" y="399"/>
                      <a:pt x="202" y="399"/>
                    </a:cubicBezTo>
                    <a:cubicBezTo>
                      <a:pt x="202" y="399"/>
                      <a:pt x="207" y="394"/>
                      <a:pt x="207" y="386"/>
                    </a:cubicBezTo>
                    <a:cubicBezTo>
                      <a:pt x="207" y="378"/>
                      <a:pt x="206" y="361"/>
                      <a:pt x="206" y="361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>
                <a:outerShdw algn="ctr" blurRad="50800" dir="5400000" dist="50800" rotWithShape="0">
                  <a:schemeClr val="bg1"/>
                </a:outerShdw>
              </a:effectLst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5" name="Freeform 15"/>
              <p:cNvSpPr/>
              <p:nvPr/>
            </p:nvSpPr>
            <p:spPr bwMode="auto">
              <a:xfrm>
                <a:off x="3477" y="1260"/>
                <a:ext cx="485" cy="604"/>
              </a:xfrm>
              <a:custGeom>
                <a:gdLst>
                  <a:gd fmla="*/ 155 w 203" name="T0"/>
                  <a:gd fmla="*/ 45 h 255" name="T1"/>
                  <a:gd fmla="*/ 141 w 203" name="T2"/>
                  <a:gd fmla="*/ 50 h 255" name="T3"/>
                  <a:gd fmla="*/ 100 w 203" name="T4"/>
                  <a:gd fmla="*/ 13 h 255" name="T5"/>
                  <a:gd fmla="*/ 84 w 203" name="T6"/>
                  <a:gd fmla="*/ 0 h 255" name="T7"/>
                  <a:gd fmla="*/ 37 w 203" name="T8"/>
                  <a:gd fmla="*/ 22 h 255" name="T9"/>
                  <a:gd fmla="*/ 7 w 203" name="T10"/>
                  <a:gd fmla="*/ 56 h 255" name="T11"/>
                  <a:gd fmla="*/ 2 w 203" name="T12"/>
                  <a:gd fmla="*/ 104 h 255" name="T13"/>
                  <a:gd fmla="*/ 4 w 203" name="T14"/>
                  <a:gd fmla="*/ 146 h 255" name="T15"/>
                  <a:gd fmla="*/ 22 w 203" name="T16"/>
                  <a:gd fmla="*/ 208 h 255" name="T17"/>
                  <a:gd fmla="*/ 31 w 203" name="T18"/>
                  <a:gd fmla="*/ 241 h 255" name="T19"/>
                  <a:gd fmla="*/ 48 w 203" name="T20"/>
                  <a:gd fmla="*/ 250 h 255" name="T21"/>
                  <a:gd fmla="*/ 89 w 203" name="T22"/>
                  <a:gd fmla="*/ 253 h 255" name="T23"/>
                  <a:gd fmla="*/ 101 w 203" name="T24"/>
                  <a:gd fmla="*/ 249 h 255" name="T25"/>
                  <a:gd fmla="*/ 123 w 203" name="T26"/>
                  <a:gd fmla="*/ 248 h 255" name="T27"/>
                  <a:gd fmla="*/ 150 w 203" name="T28"/>
                  <a:gd fmla="*/ 250 h 255" name="T29"/>
                  <a:gd fmla="*/ 163 w 203" name="T30"/>
                  <a:gd fmla="*/ 244 h 255" name="T31"/>
                  <a:gd fmla="*/ 187 w 203" name="T32"/>
                  <a:gd fmla="*/ 250 h 255" name="T33"/>
                  <a:gd fmla="*/ 201 w 203" name="T34"/>
                  <a:gd fmla="*/ 240 h 255" name="T35"/>
                  <a:gd fmla="*/ 201 w 203" name="T36"/>
                  <a:gd fmla="*/ 214 h 255" name="T37"/>
                  <a:gd fmla="*/ 153 w 203" name="T38"/>
                  <a:gd fmla="*/ 229 h 255" name="T39"/>
                  <a:gd fmla="*/ 116 w 203" name="T40"/>
                  <a:gd fmla="*/ 229 h 255" name="T41"/>
                  <a:gd fmla="*/ 132 w 203" name="T42"/>
                  <a:gd fmla="*/ 190 h 255" name="T43"/>
                  <a:gd fmla="*/ 127 w 203" name="T44"/>
                  <a:gd fmla="*/ 169 h 255" name="T45"/>
                  <a:gd fmla="*/ 162 w 203" name="T46"/>
                  <a:gd fmla="*/ 174 h 255" name="T47"/>
                  <a:gd fmla="*/ 194 w 203" name="T48"/>
                  <a:gd fmla="*/ 179 h 255" name="T49"/>
                  <a:gd fmla="*/ 197 w 203" name="T50"/>
                  <a:gd fmla="*/ 157 h 255" name="T51"/>
                  <a:gd fmla="*/ 203 w 203" name="T52"/>
                  <a:gd fmla="*/ 126 h 255" name="T53"/>
                  <a:gd fmla="*/ 185 w 203" name="T54"/>
                  <a:gd fmla="*/ 83 h 255" name="T55"/>
                  <a:gd fmla="*/ 170 w 203" name="T56"/>
                  <a:gd fmla="*/ 61 h 255" name="T57"/>
                  <a:gd fmla="*/ 155 w 203" name="T58"/>
                  <a:gd fmla="*/ 45 h 255" name="T59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b="b" l="0" r="r" t="0"/>
                <a:pathLst>
                  <a:path h="255" w="203">
                    <a:moveTo>
                      <a:pt x="155" y="45"/>
                    </a:moveTo>
                    <a:cubicBezTo>
                      <a:pt x="155" y="45"/>
                      <a:pt x="151" y="57"/>
                      <a:pt x="141" y="50"/>
                    </a:cubicBezTo>
                    <a:cubicBezTo>
                      <a:pt x="130" y="42"/>
                      <a:pt x="108" y="15"/>
                      <a:pt x="100" y="13"/>
                    </a:cubicBezTo>
                    <a:cubicBezTo>
                      <a:pt x="92" y="10"/>
                      <a:pt x="84" y="0"/>
                      <a:pt x="84" y="0"/>
                    </a:cubicBezTo>
                    <a:cubicBezTo>
                      <a:pt x="84" y="0"/>
                      <a:pt x="45" y="20"/>
                      <a:pt x="37" y="22"/>
                    </a:cubicBezTo>
                    <a:cubicBezTo>
                      <a:pt x="28" y="24"/>
                      <a:pt x="12" y="34"/>
                      <a:pt x="7" y="56"/>
                    </a:cubicBezTo>
                    <a:cubicBezTo>
                      <a:pt x="2" y="77"/>
                      <a:pt x="2" y="94"/>
                      <a:pt x="2" y="104"/>
                    </a:cubicBezTo>
                    <a:cubicBezTo>
                      <a:pt x="2" y="114"/>
                      <a:pt x="0" y="133"/>
                      <a:pt x="4" y="146"/>
                    </a:cubicBezTo>
                    <a:cubicBezTo>
                      <a:pt x="7" y="159"/>
                      <a:pt x="22" y="200"/>
                      <a:pt x="22" y="208"/>
                    </a:cubicBezTo>
                    <a:cubicBezTo>
                      <a:pt x="22" y="217"/>
                      <a:pt x="31" y="237"/>
                      <a:pt x="31" y="241"/>
                    </a:cubicBezTo>
                    <a:cubicBezTo>
                      <a:pt x="31" y="245"/>
                      <a:pt x="31" y="247"/>
                      <a:pt x="48" y="250"/>
                    </a:cubicBezTo>
                    <a:cubicBezTo>
                      <a:pt x="65" y="253"/>
                      <a:pt x="81" y="255"/>
                      <a:pt x="89" y="253"/>
                    </a:cubicBezTo>
                    <a:cubicBezTo>
                      <a:pt x="96" y="251"/>
                      <a:pt x="97" y="249"/>
                      <a:pt x="101" y="249"/>
                    </a:cubicBezTo>
                    <a:cubicBezTo>
                      <a:pt x="105" y="249"/>
                      <a:pt x="117" y="248"/>
                      <a:pt x="123" y="248"/>
                    </a:cubicBezTo>
                    <a:cubicBezTo>
                      <a:pt x="130" y="248"/>
                      <a:pt x="150" y="251"/>
                      <a:pt x="150" y="250"/>
                    </a:cubicBezTo>
                    <a:cubicBezTo>
                      <a:pt x="150" y="248"/>
                      <a:pt x="155" y="244"/>
                      <a:pt x="163" y="244"/>
                    </a:cubicBezTo>
                    <a:cubicBezTo>
                      <a:pt x="172" y="244"/>
                      <a:pt x="187" y="245"/>
                      <a:pt x="187" y="250"/>
                    </a:cubicBezTo>
                    <a:cubicBezTo>
                      <a:pt x="187" y="250"/>
                      <a:pt x="201" y="249"/>
                      <a:pt x="201" y="240"/>
                    </a:cubicBezTo>
                    <a:cubicBezTo>
                      <a:pt x="201" y="231"/>
                      <a:pt x="201" y="214"/>
                      <a:pt x="201" y="214"/>
                    </a:cubicBezTo>
                    <a:cubicBezTo>
                      <a:pt x="201" y="214"/>
                      <a:pt x="167" y="227"/>
                      <a:pt x="153" y="229"/>
                    </a:cubicBezTo>
                    <a:cubicBezTo>
                      <a:pt x="139" y="231"/>
                      <a:pt x="116" y="229"/>
                      <a:pt x="116" y="229"/>
                    </a:cubicBezTo>
                    <a:cubicBezTo>
                      <a:pt x="116" y="229"/>
                      <a:pt x="132" y="203"/>
                      <a:pt x="132" y="190"/>
                    </a:cubicBezTo>
                    <a:cubicBezTo>
                      <a:pt x="132" y="178"/>
                      <a:pt x="127" y="169"/>
                      <a:pt x="127" y="169"/>
                    </a:cubicBezTo>
                    <a:cubicBezTo>
                      <a:pt x="127" y="169"/>
                      <a:pt x="152" y="172"/>
                      <a:pt x="162" y="174"/>
                    </a:cubicBezTo>
                    <a:cubicBezTo>
                      <a:pt x="171" y="176"/>
                      <a:pt x="194" y="179"/>
                      <a:pt x="194" y="179"/>
                    </a:cubicBezTo>
                    <a:cubicBezTo>
                      <a:pt x="194" y="179"/>
                      <a:pt x="195" y="163"/>
                      <a:pt x="197" y="157"/>
                    </a:cubicBezTo>
                    <a:cubicBezTo>
                      <a:pt x="198" y="150"/>
                      <a:pt x="203" y="126"/>
                      <a:pt x="203" y="126"/>
                    </a:cubicBezTo>
                    <a:cubicBezTo>
                      <a:pt x="203" y="126"/>
                      <a:pt x="189" y="91"/>
                      <a:pt x="185" y="83"/>
                    </a:cubicBezTo>
                    <a:cubicBezTo>
                      <a:pt x="180" y="75"/>
                      <a:pt x="175" y="62"/>
                      <a:pt x="170" y="61"/>
                    </a:cubicBezTo>
                    <a:cubicBezTo>
                      <a:pt x="165" y="60"/>
                      <a:pt x="155" y="45"/>
                      <a:pt x="155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6" name="Freeform 16"/>
              <p:cNvSpPr/>
              <p:nvPr/>
            </p:nvSpPr>
            <p:spPr bwMode="auto">
              <a:xfrm>
                <a:off x="3988" y="1532"/>
                <a:ext cx="184" cy="218"/>
              </a:xfrm>
              <a:custGeom>
                <a:gdLst>
                  <a:gd fmla="*/ 45 w 77" name="T0"/>
                  <a:gd fmla="*/ 0 h 92" name="T1"/>
                  <a:gd fmla="*/ 34 w 77" name="T2"/>
                  <a:gd fmla="*/ 27 h 92" name="T3"/>
                  <a:gd fmla="*/ 0 w 77" name="T4"/>
                  <a:gd fmla="*/ 35 h 92" name="T5"/>
                  <a:gd fmla="*/ 10 w 77" name="T6"/>
                  <a:gd fmla="*/ 56 h 92" name="T7"/>
                  <a:gd fmla="*/ 21 w 77" name="T8"/>
                  <a:gd fmla="*/ 68 h 92" name="T9"/>
                  <a:gd fmla="*/ 18 w 77" name="T10"/>
                  <a:gd fmla="*/ 74 h 92" name="T11"/>
                  <a:gd fmla="*/ 53 w 77" name="T12"/>
                  <a:gd fmla="*/ 86 h 92" name="T13"/>
                  <a:gd fmla="*/ 73 w 77" name="T14"/>
                  <a:gd fmla="*/ 45 h 92" name="T15"/>
                  <a:gd fmla="*/ 45 w 77" name="T16"/>
                  <a:gd fmla="*/ 0 h 92" name="T17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b="b" l="0" r="r" t="0"/>
                <a:pathLst>
                  <a:path h="92" w="77">
                    <a:moveTo>
                      <a:pt x="45" y="0"/>
                    </a:moveTo>
                    <a:cubicBezTo>
                      <a:pt x="45" y="0"/>
                      <a:pt x="48" y="15"/>
                      <a:pt x="34" y="27"/>
                    </a:cubicBezTo>
                    <a:cubicBezTo>
                      <a:pt x="20" y="38"/>
                      <a:pt x="0" y="46"/>
                      <a:pt x="0" y="35"/>
                    </a:cubicBezTo>
                    <a:cubicBezTo>
                      <a:pt x="0" y="35"/>
                      <a:pt x="2" y="50"/>
                      <a:pt x="10" y="56"/>
                    </a:cubicBezTo>
                    <a:cubicBezTo>
                      <a:pt x="18" y="62"/>
                      <a:pt x="23" y="66"/>
                      <a:pt x="21" y="68"/>
                    </a:cubicBezTo>
                    <a:cubicBezTo>
                      <a:pt x="18" y="71"/>
                      <a:pt x="18" y="74"/>
                      <a:pt x="18" y="74"/>
                    </a:cubicBezTo>
                    <a:cubicBezTo>
                      <a:pt x="18" y="74"/>
                      <a:pt x="37" y="92"/>
                      <a:pt x="53" y="86"/>
                    </a:cubicBezTo>
                    <a:cubicBezTo>
                      <a:pt x="69" y="81"/>
                      <a:pt x="77" y="60"/>
                      <a:pt x="73" y="45"/>
                    </a:cubicBezTo>
                    <a:cubicBezTo>
                      <a:pt x="69" y="29"/>
                      <a:pt x="63" y="14"/>
                      <a:pt x="4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7" name="Freeform 17"/>
              <p:cNvSpPr/>
              <p:nvPr/>
            </p:nvSpPr>
            <p:spPr bwMode="auto">
              <a:xfrm>
                <a:off x="3616" y="1457"/>
                <a:ext cx="160" cy="206"/>
              </a:xfrm>
              <a:custGeom>
                <a:gdLst>
                  <a:gd fmla="*/ 67 w 67" name="T0"/>
                  <a:gd fmla="*/ 82 h 87" name="T1"/>
                  <a:gd fmla="*/ 18 w 67" name="T2"/>
                  <a:gd fmla="*/ 75 h 87" name="T3"/>
                  <a:gd fmla="*/ 20 w 67" name="T4"/>
                  <a:gd fmla="*/ 45 h 87" name="T5"/>
                  <a:gd fmla="*/ 20 w 67" name="T6"/>
                  <a:gd fmla="*/ 0 h 87" name="T7"/>
                  <a:gd fmla="*/ 12 w 67" name="T8"/>
                  <a:gd fmla="*/ 35 h 87" name="T9"/>
                  <a:gd fmla="*/ 18 w 67" name="T10"/>
                  <a:gd fmla="*/ 85 h 87" name="T11"/>
                  <a:gd fmla="*/ 67 w 67" name="T12"/>
                  <a:gd fmla="*/ 82 h 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7" w="67">
                    <a:moveTo>
                      <a:pt x="67" y="82"/>
                    </a:moveTo>
                    <a:cubicBezTo>
                      <a:pt x="67" y="82"/>
                      <a:pt x="32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7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50"/>
                      <a:pt x="0" y="85"/>
                      <a:pt x="18" y="85"/>
                    </a:cubicBezTo>
                    <a:cubicBezTo>
                      <a:pt x="37" y="85"/>
                      <a:pt x="63" y="87"/>
                      <a:pt x="67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8" name="Freeform 18"/>
              <p:cNvSpPr/>
              <p:nvPr/>
            </p:nvSpPr>
            <p:spPr bwMode="auto">
              <a:xfrm>
                <a:off x="3606" y="1468"/>
                <a:ext cx="160" cy="206"/>
              </a:xfrm>
              <a:custGeom>
                <a:gdLst>
                  <a:gd fmla="*/ 67 w 67" name="T0"/>
                  <a:gd fmla="*/ 82 h 87" name="T1"/>
                  <a:gd fmla="*/ 18 w 67" name="T2"/>
                  <a:gd fmla="*/ 75 h 87" name="T3"/>
                  <a:gd fmla="*/ 20 w 67" name="T4"/>
                  <a:gd fmla="*/ 45 h 87" name="T5"/>
                  <a:gd fmla="*/ 20 w 67" name="T6"/>
                  <a:gd fmla="*/ 0 h 87" name="T7"/>
                  <a:gd fmla="*/ 12 w 67" name="T8"/>
                  <a:gd fmla="*/ 35 h 87" name="T9"/>
                  <a:gd fmla="*/ 18 w 67" name="T10"/>
                  <a:gd fmla="*/ 85 h 87" name="T11"/>
                  <a:gd fmla="*/ 67 w 67" name="T12"/>
                  <a:gd fmla="*/ 82 h 87" name="T13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b="b" l="0" r="r" t="0"/>
                <a:pathLst>
                  <a:path h="87" w="67">
                    <a:moveTo>
                      <a:pt x="67" y="82"/>
                    </a:moveTo>
                    <a:cubicBezTo>
                      <a:pt x="67" y="82"/>
                      <a:pt x="31" y="75"/>
                      <a:pt x="18" y="75"/>
                    </a:cubicBezTo>
                    <a:cubicBezTo>
                      <a:pt x="5" y="75"/>
                      <a:pt x="20" y="63"/>
                      <a:pt x="20" y="45"/>
                    </a:cubicBezTo>
                    <a:cubicBezTo>
                      <a:pt x="20" y="26"/>
                      <a:pt x="20" y="0"/>
                      <a:pt x="20" y="0"/>
                    </a:cubicBezTo>
                    <a:cubicBezTo>
                      <a:pt x="20" y="0"/>
                      <a:pt x="12" y="20"/>
                      <a:pt x="12" y="35"/>
                    </a:cubicBezTo>
                    <a:cubicBezTo>
                      <a:pt x="12" y="49"/>
                      <a:pt x="0" y="85"/>
                      <a:pt x="18" y="85"/>
                    </a:cubicBezTo>
                    <a:cubicBezTo>
                      <a:pt x="36" y="85"/>
                      <a:pt x="62" y="87"/>
                      <a:pt x="67" y="8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29" name="Freeform 19"/>
              <p:cNvSpPr/>
              <p:nvPr/>
            </p:nvSpPr>
            <p:spPr bwMode="auto">
              <a:xfrm>
                <a:off x="3699" y="1878"/>
                <a:ext cx="265" cy="31"/>
              </a:xfrm>
              <a:custGeom>
                <a:gdLst>
                  <a:gd fmla="*/ 3 w 111" name="T0"/>
                  <a:gd fmla="*/ 0 h 13" name="T1"/>
                  <a:gd fmla="*/ 58 w 111" name="T2"/>
                  <a:gd fmla="*/ 4 h 13" name="T3"/>
                  <a:gd fmla="*/ 79 w 111" name="T4"/>
                  <a:gd fmla="*/ 11 h 13" name="T5"/>
                  <a:gd fmla="*/ 93 w 111" name="T6"/>
                  <a:gd fmla="*/ 7 h 13" name="T7"/>
                  <a:gd fmla="*/ 104 w 111" name="T8"/>
                  <a:gd fmla="*/ 9 h 13" name="T9"/>
                  <a:gd fmla="*/ 100 w 111" name="T10"/>
                  <a:gd fmla="*/ 13 h 13" name="T11"/>
                  <a:gd fmla="*/ 50 w 111" name="T12"/>
                  <a:gd fmla="*/ 12 h 13" name="T13"/>
                  <a:gd fmla="*/ 3 w 111" name="T14"/>
                  <a:gd fmla="*/ 0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110">
                    <a:moveTo>
                      <a:pt x="3" y="0"/>
                    </a:moveTo>
                    <a:cubicBezTo>
                      <a:pt x="3" y="0"/>
                      <a:pt x="33" y="7"/>
                      <a:pt x="58" y="4"/>
                    </a:cubicBezTo>
                    <a:cubicBezTo>
                      <a:pt x="58" y="4"/>
                      <a:pt x="58" y="11"/>
                      <a:pt x="79" y="11"/>
                    </a:cubicBezTo>
                    <a:cubicBezTo>
                      <a:pt x="100" y="11"/>
                      <a:pt x="93" y="7"/>
                      <a:pt x="93" y="7"/>
                    </a:cubicBezTo>
                    <a:cubicBezTo>
                      <a:pt x="104" y="9"/>
                      <a:pt x="104" y="9"/>
                      <a:pt x="104" y="9"/>
                    </a:cubicBezTo>
                    <a:cubicBezTo>
                      <a:pt x="104" y="9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7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  <p:sp>
            <p:nvSpPr>
              <p:cNvPr id="30" name="Freeform 20"/>
              <p:cNvSpPr/>
              <p:nvPr/>
            </p:nvSpPr>
            <p:spPr bwMode="auto">
              <a:xfrm>
                <a:off x="3699" y="1883"/>
                <a:ext cx="265" cy="31"/>
              </a:xfrm>
              <a:custGeom>
                <a:gdLst>
                  <a:gd fmla="*/ 3 w 111" name="T0"/>
                  <a:gd fmla="*/ 0 h 13" name="T1"/>
                  <a:gd fmla="*/ 58 w 111" name="T2"/>
                  <a:gd fmla="*/ 5 h 13" name="T3"/>
                  <a:gd fmla="*/ 79 w 111" name="T4"/>
                  <a:gd fmla="*/ 12 h 13" name="T5"/>
                  <a:gd fmla="*/ 93 w 111" name="T6"/>
                  <a:gd fmla="*/ 7 h 13" name="T7"/>
                  <a:gd fmla="*/ 104 w 111" name="T8"/>
                  <a:gd fmla="*/ 10 h 13" name="T9"/>
                  <a:gd fmla="*/ 100 w 111" name="T10"/>
                  <a:gd fmla="*/ 13 h 13" name="T11"/>
                  <a:gd fmla="*/ 50 w 111" name="T12"/>
                  <a:gd fmla="*/ 12 h 13" name="T13"/>
                  <a:gd fmla="*/ 3 w 111" name="T14"/>
                  <a:gd fmla="*/ 0 h 13" name="T15"/>
                </a:gdLst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b="b" l="0" r="r" t="0"/>
                <a:pathLst>
                  <a:path h="13" w="110">
                    <a:moveTo>
                      <a:pt x="3" y="0"/>
                    </a:moveTo>
                    <a:cubicBezTo>
                      <a:pt x="3" y="0"/>
                      <a:pt x="33" y="7"/>
                      <a:pt x="58" y="5"/>
                    </a:cubicBezTo>
                    <a:cubicBezTo>
                      <a:pt x="58" y="5"/>
                      <a:pt x="58" y="12"/>
                      <a:pt x="79" y="12"/>
                    </a:cubicBezTo>
                    <a:cubicBezTo>
                      <a:pt x="100" y="12"/>
                      <a:pt x="93" y="7"/>
                      <a:pt x="93" y="7"/>
                    </a:cubicBezTo>
                    <a:cubicBezTo>
                      <a:pt x="104" y="10"/>
                      <a:pt x="104" y="10"/>
                      <a:pt x="104" y="10"/>
                    </a:cubicBezTo>
                    <a:cubicBezTo>
                      <a:pt x="104" y="10"/>
                      <a:pt x="111" y="13"/>
                      <a:pt x="100" y="13"/>
                    </a:cubicBezTo>
                    <a:cubicBezTo>
                      <a:pt x="90" y="13"/>
                      <a:pt x="57" y="12"/>
                      <a:pt x="50" y="12"/>
                    </a:cubicBezTo>
                    <a:cubicBezTo>
                      <a:pt x="44" y="12"/>
                      <a:pt x="0" y="8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anchor="t" anchorCtr="0" bIns="45720" compatLnSpc="1" lIns="91440" numCol="1" rIns="91440" tIns="45720" vert="horz" wrap="square">
                <a:prstTxWarp prst="textNoShape">
                  <a:avLst/>
                </a:prstTxWarp>
              </a:bodyPr>
              <a:lstStyle/>
              <a:p>
                <a:endParaRPr altLang="en-US" lang="zh-CN"/>
              </a:p>
            </p:txBody>
          </p:sp>
        </p:grpSp>
      </p:grpSp>
    </p:spTree>
    <p:extLst>
      <p:ext uri="{BB962C8B-B14F-4D97-AF65-F5344CB8AC3E}">
        <p14:creationId val="149309703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9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1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3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14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16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1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8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9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3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fill="hold" id="24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26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27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8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9" nodeType="after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 fill="hold" id="31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fill="hold" id="32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33" nodeType="clickPar">
                      <p:stCondLst>
                        <p:cond delay="indefinite"/>
                        <p:cond delay="0" evt="onBegin">
                          <p:tn val="32"/>
                        </p:cond>
                      </p:stCondLst>
                      <p:childTnLst>
                        <p:par>
                          <p:cTn fill="hold" id="3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35" nodeType="clickEffect" presetClass="exit" presetID="2" presetSubtype="8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36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37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38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9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40" nodeType="after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500" id="41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 id="42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3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4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grpId="1" id="45" nodeType="after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46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47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48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4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0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52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3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5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56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57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58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59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0" nodeType="withEffect" presetClass="exit" presetID="42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500" id="6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500" id="62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500" id="63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 id="64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"/>
      <p:bldP grpId="1" spid="5"/>
    </p:bldLst>
  </p:timing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2008239" y="2389239"/>
            <a:ext cx="2079522" cy="2079522"/>
            <a:chOff x="2008239" y="2389239"/>
            <a:chExt cx="2079522" cy="2079522"/>
          </a:xfrm>
        </p:grpSpPr>
        <p:grpSp>
          <p:nvGrpSpPr>
            <p:cNvPr id="42" name="组合 41"/>
            <p:cNvGrpSpPr/>
            <p:nvPr/>
          </p:nvGrpSpPr>
          <p:grpSpPr>
            <a:xfrm>
              <a:off x="2008239" y="2389239"/>
              <a:ext cx="2079522" cy="2079522"/>
              <a:chOff x="7772400" y="3775587"/>
              <a:chExt cx="2079522" cy="2079522"/>
            </a:xfrm>
            <a:solidFill>
              <a:schemeClr val="bg1"/>
            </a:solidFill>
          </p:grpSpPr>
          <p:sp>
            <p:nvSpPr>
              <p:cNvPr id="37" name="空心弧 36"/>
              <p:cNvSpPr/>
              <p:nvPr/>
            </p:nvSpPr>
            <p:spPr>
              <a:xfrm>
                <a:off x="7875639" y="3878826"/>
                <a:ext cx="1873045" cy="1873045"/>
              </a:xfrm>
              <a:prstGeom prst="blockArc">
                <a:avLst>
                  <a:gd fmla="val 2593583" name="adj1"/>
                  <a:gd fmla="val 838475" name="adj2"/>
                  <a:gd fmla="val 4553" name="adj3"/>
                </a:avLst>
              </a:prstGeom>
              <a:solidFill>
                <a:schemeClr val="bg1">
                  <a:alpha val="7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0" name="空心弧 39"/>
              <p:cNvSpPr/>
              <p:nvPr/>
            </p:nvSpPr>
            <p:spPr>
              <a:xfrm flipH="1">
                <a:off x="7812957" y="3816144"/>
                <a:ext cx="1998408" cy="1998408"/>
              </a:xfrm>
              <a:prstGeom prst="blockArc">
                <a:avLst>
                  <a:gd fmla="val 14449133" name="adj1"/>
                  <a:gd fmla="val 13621727" name="adj2"/>
                  <a:gd fmla="val 969" name="adj3"/>
                </a:avLst>
              </a:prstGeom>
              <a:solidFill>
                <a:schemeClr val="bg1">
                  <a:alpha val="4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空心弧 40"/>
              <p:cNvSpPr/>
              <p:nvPr/>
            </p:nvSpPr>
            <p:spPr>
              <a:xfrm flipV="1">
                <a:off x="7772400" y="3775587"/>
                <a:ext cx="2079522" cy="2079522"/>
              </a:xfrm>
              <a:prstGeom prst="blockArc">
                <a:avLst>
                  <a:gd fmla="val 2201999" name="adj1"/>
                  <a:gd fmla="val 1076694" name="adj2"/>
                  <a:gd fmla="val 433" name="adj3"/>
                </a:avLst>
              </a:prstGeom>
              <a:solidFill>
                <a:schemeClr val="bg1">
                  <a:alpha val="6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 rtlCol="0"/>
              <a:lstStyle/>
              <a:p>
                <a:pPr algn="ctr"/>
                <a:endParaRPr altLang="en-US" lang="zh-CN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3" name="文本框 42"/>
            <p:cNvSpPr txBox="1"/>
            <p:nvPr/>
          </p:nvSpPr>
          <p:spPr>
            <a:xfrm>
              <a:off x="2415173" y="2705725"/>
              <a:ext cx="1300480" cy="14325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zh-CN" b="1" lang="en-US" smtClean="0" sz="8800">
                  <a:solidFill>
                    <a:schemeClr val="bg1"/>
                  </a:solidFill>
                  <a:latin charset="0" panose="02020603050405020304" pitchFamily="18" typeface="Times New Roman"/>
                  <a:cs charset="0" panose="02020603050405020304" pitchFamily="18" typeface="Times New Roman"/>
                </a:rPr>
                <a:t>02</a:t>
              </a:r>
            </a:p>
          </p:txBody>
        </p:sp>
      </p:grpSp>
      <p:grpSp>
        <p:nvGrpSpPr>
          <p:cNvPr id="49" name="组合 48"/>
          <p:cNvGrpSpPr/>
          <p:nvPr/>
        </p:nvGrpSpPr>
        <p:grpSpPr>
          <a:xfrm>
            <a:off x="6618518" y="1126210"/>
            <a:ext cx="4822371" cy="103239"/>
            <a:chOff x="6618518" y="1126210"/>
            <a:chExt cx="4822371" cy="103239"/>
          </a:xfrm>
        </p:grpSpPr>
        <p:sp>
          <p:nvSpPr>
            <p:cNvPr id="44" name="矩形 43"/>
            <p:cNvSpPr/>
            <p:nvPr/>
          </p:nvSpPr>
          <p:spPr>
            <a:xfrm>
              <a:off x="6618518" y="1126210"/>
              <a:ext cx="1983307" cy="10323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rtlCol="0"/>
            <a:lstStyle/>
            <a:p>
              <a:pPr algn="ctr"/>
              <a:endParaRPr altLang="en-US" lang="zh-CN"/>
            </a:p>
          </p:txBody>
        </p:sp>
        <p:cxnSp>
          <p:nvCxnSpPr>
            <p:cNvPr id="46" name="直接连接符 45"/>
            <p:cNvCxnSpPr/>
            <p:nvPr/>
          </p:nvCxnSpPr>
          <p:spPr>
            <a:xfrm flipV="1">
              <a:off x="8601825" y="1204048"/>
              <a:ext cx="2839064" cy="1"/>
            </a:xfrm>
            <a:prstGeom prst="line">
              <a:avLst/>
            </a:pr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文本框 49"/>
          <p:cNvSpPr txBox="1"/>
          <p:nvPr/>
        </p:nvSpPr>
        <p:spPr>
          <a:xfrm>
            <a:off x="6621795" y="549275"/>
            <a:ext cx="1960880" cy="518160"/>
          </a:xfrm>
          <a:prstGeom prst="rect">
            <a:avLst/>
          </a:prstGeom>
          <a:noFill/>
        </p:spPr>
        <p:txBody>
          <a:bodyPr rtlCol="0" wrap="none">
            <a:spAutoFit/>
          </a:bodyPr>
          <a:lstStyle/>
          <a:p>
            <a:r>
              <a:rPr altLang="en-US" lang="zh-CN" sz="2800">
                <a:latin charset="-122" panose="02000000000000000000" pitchFamily="2" typeface="方正正中黑简体"/>
                <a:ea charset="-122" panose="02000000000000000000" pitchFamily="2" typeface="方正正中黑简体"/>
              </a:rPr>
              <a:t>请输入标题</a:t>
            </a:r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618518" y="1499318"/>
            <a:ext cx="1604272" cy="1860956"/>
          </a:xfrm>
          <a:custGeom>
            <a:gdLst>
              <a:gd fmla="*/ 1048915 w 2097830" name="connsiteX0"/>
              <a:gd fmla="*/ 0 h 2433484" name="connsiteY0"/>
              <a:gd fmla="*/ 2097830 w 2097830" name="connsiteX1"/>
              <a:gd fmla="*/ 524458 h 2433484" name="connsiteY1"/>
              <a:gd fmla="*/ 2097830 w 2097830" name="connsiteX2"/>
              <a:gd fmla="*/ 1909026 h 2433484" name="connsiteY2"/>
              <a:gd fmla="*/ 1048915 w 2097830" name="connsiteX3"/>
              <a:gd fmla="*/ 2433484 h 2433484" name="connsiteY3"/>
              <a:gd fmla="*/ 0 w 2097830" name="connsiteX4"/>
              <a:gd fmla="*/ 1909026 h 2433484" name="connsiteY4"/>
              <a:gd fmla="*/ 0 w 2097830" name="connsiteX5"/>
              <a:gd fmla="*/ 524458 h 243348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33484" w="2097830">
                <a:moveTo>
                  <a:pt x="1048915" y="0"/>
                </a:moveTo>
                <a:lnTo>
                  <a:pt x="2097830" y="524458"/>
                </a:lnTo>
                <a:lnTo>
                  <a:pt x="2097830" y="1909026"/>
                </a:lnTo>
                <a:lnTo>
                  <a:pt x="1048915" y="2433484"/>
                </a:lnTo>
                <a:lnTo>
                  <a:pt x="0" y="1909026"/>
                </a:lnTo>
                <a:lnTo>
                  <a:pt x="0" y="524458"/>
                </a:lnTo>
                <a:close/>
              </a:path>
            </a:pathLst>
          </a:cu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algn="tl" blurRad="152400" dir="2700000" dist="76200" rotWithShape="0">
              <a:prstClr val="black">
                <a:alpha val="40000"/>
              </a:prstClr>
            </a:outerShdw>
          </a:effectLst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666353" y="1499318"/>
            <a:ext cx="1604272" cy="1860956"/>
          </a:xfrm>
          <a:custGeom>
            <a:gdLst>
              <a:gd fmla="*/ 1048915 w 2097830" name="connsiteX0"/>
              <a:gd fmla="*/ 0 h 2433484" name="connsiteY0"/>
              <a:gd fmla="*/ 2097830 w 2097830" name="connsiteX1"/>
              <a:gd fmla="*/ 524458 h 2433484" name="connsiteY1"/>
              <a:gd fmla="*/ 2097830 w 2097830" name="connsiteX2"/>
              <a:gd fmla="*/ 1909026 h 2433484" name="connsiteY2"/>
              <a:gd fmla="*/ 1048915 w 2097830" name="connsiteX3"/>
              <a:gd fmla="*/ 2433484 h 2433484" name="connsiteY3"/>
              <a:gd fmla="*/ 0 w 2097830" name="connsiteX4"/>
              <a:gd fmla="*/ 1909026 h 2433484" name="connsiteY4"/>
              <a:gd fmla="*/ 0 w 2097830" name="connsiteX5"/>
              <a:gd fmla="*/ 524458 h 2433484" name="connsiteY5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b="b" l="l" r="r" t="t"/>
            <a:pathLst>
              <a:path h="2433484" w="2097830">
                <a:moveTo>
                  <a:pt x="1048915" y="0"/>
                </a:moveTo>
                <a:lnTo>
                  <a:pt x="2097830" y="524458"/>
                </a:lnTo>
                <a:lnTo>
                  <a:pt x="2097830" y="1909026"/>
                </a:lnTo>
                <a:lnTo>
                  <a:pt x="1048915" y="2433484"/>
                </a:lnTo>
                <a:lnTo>
                  <a:pt x="0" y="1909026"/>
                </a:lnTo>
                <a:lnTo>
                  <a:pt x="0" y="524458"/>
                </a:lnTo>
                <a:close/>
              </a:path>
            </a:pathLst>
          </a:custGeom>
          <a:ln>
            <a:solidFill>
              <a:schemeClr val="accent1">
                <a:lumMod val="20000"/>
                <a:lumOff val="80000"/>
              </a:schemeClr>
            </a:solidFill>
          </a:ln>
          <a:effectLst>
            <a:outerShdw algn="tl" blurRad="152400" dir="2700000" dist="76200" rotWithShape="0">
              <a:prstClr val="black">
                <a:alpha val="40000"/>
              </a:prstClr>
            </a:outerShdw>
          </a:effectLst>
        </p:spPr>
      </p:pic>
      <p:grpSp>
        <p:nvGrpSpPr>
          <p:cNvPr id="4" name="组合 3"/>
          <p:cNvGrpSpPr/>
          <p:nvPr/>
        </p:nvGrpSpPr>
        <p:grpSpPr>
          <a:xfrm>
            <a:off x="6399695" y="3782943"/>
            <a:ext cx="2202130" cy="1974543"/>
            <a:chOff x="6399695" y="3782943"/>
            <a:chExt cx="2202130" cy="1974543"/>
          </a:xfrm>
        </p:grpSpPr>
        <p:sp>
          <p:nvSpPr>
            <p:cNvPr id="220" name="矩形 219"/>
            <p:cNvSpPr/>
            <p:nvPr/>
          </p:nvSpPr>
          <p:spPr>
            <a:xfrm>
              <a:off x="6399695" y="4157047"/>
              <a:ext cx="2202130" cy="1584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751241" y="3782944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367424" y="3782943"/>
            <a:ext cx="2202130" cy="1969770"/>
            <a:chOff x="9367424" y="3782943"/>
            <a:chExt cx="2202130" cy="1969770"/>
          </a:xfrm>
        </p:grpSpPr>
        <p:sp>
          <p:nvSpPr>
            <p:cNvPr id="38" name="矩形 37"/>
            <p:cNvSpPr/>
            <p:nvPr/>
          </p:nvSpPr>
          <p:spPr>
            <a:xfrm>
              <a:off x="9367425" y="4152275"/>
              <a:ext cx="2202130" cy="15849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spcAft>
                  <a:spcPct val="0"/>
                </a:spcAft>
              </a:pPr>
              <a:r>
                <a:rPr altLang="zh-CN" kern="100" lang="zh-CN" sz="1400">
                  <a:latin charset="-122" panose="02000000000000000000" pitchFamily="2" typeface="方正兰亭细黑_GBK"/>
                  <a:ea charset="-122" panose="02000000000000000000" pitchFamily="2" typeface="方正兰亭细黑_GBK"/>
                  <a:cs charset="0" panose="02020603050405020304" pitchFamily="18" typeface="Times New Roman"/>
                </a:rPr>
                <a:t>木荷设计工作室是一家高端品牌演示视觉定制服务提供商，国内各行业演示视觉高端定制，助力企业演讲、产品发布会、报告等工作，木荷助力您走向成功。</a:t>
              </a:r>
            </a:p>
          </p:txBody>
        </p:sp>
        <p:sp>
          <p:nvSpPr>
            <p:cNvPr id="39" name="文本框 38"/>
            <p:cNvSpPr txBox="1"/>
            <p:nvPr/>
          </p:nvSpPr>
          <p:spPr>
            <a:xfrm>
              <a:off x="9799076" y="3782943"/>
              <a:ext cx="1325880" cy="365760"/>
            </a:xfrm>
            <a:prstGeom prst="rect">
              <a:avLst/>
            </a:prstGeom>
            <a:noFill/>
          </p:spPr>
          <p:txBody>
            <a:bodyPr rtlCol="0" wrap="none">
              <a:spAutoFit/>
            </a:bodyPr>
            <a:lstStyle/>
            <a:p>
              <a:r>
                <a:rPr altLang="en-US" lang="zh-CN" smtClean="0">
                  <a:latin charset="-122" panose="02000000000000000000" pitchFamily="2" typeface="方正正中黑简体"/>
                  <a:ea charset="-122" panose="02000000000000000000" pitchFamily="2" typeface="方正正中黑简体"/>
                </a:rPr>
                <a:t>请输入标题</a:t>
              </a:r>
            </a:p>
          </p:txBody>
        </p:sp>
      </p:grpSp>
    </p:spTree>
    <p:extLst>
      <p:ext uri="{BB962C8B-B14F-4D97-AF65-F5344CB8AC3E}">
        <p14:creationId val="2447296647"/>
      </p:ext>
    </p:extLst>
  </p:cSld>
  <p:clrMapOvr>
    <a:masterClrMapping/>
  </p:clrMapOvr>
  <mc:AlternateContent>
    <mc:Choice Requires="p14">
      <p:transition p14:dur="700" spd="med">
        <p:fade/>
      </p:transition>
    </mc:Choice>
    <mc:Fallback>
      <p:transition spd="med">
        <p:fade/>
      </p:transition>
    </mc:Fallback>
  </mc:AlternateContent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 nodeType="clickPar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8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9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3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4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15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grpId="0" id="16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7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18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19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21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fill="hold" id="22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4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25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26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27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2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29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1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32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fill="hold" id="33" nodeType="after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35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36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37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id="38" nodeType="withEffect" presetClass="entr" presetID="42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3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 id="4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dur="1000" fill="hold" id="41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dur="1000" fill="hold" id="42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 id="43" nodeType="clickPar">
                      <p:stCondLst>
                        <p:cond delay="indefinite"/>
                        <p:cond delay="0" evt="onBegin">
                          <p:tn val="42"/>
                        </p:cond>
                      </p:stCondLst>
                      <p:childTnLst>
                        <p:par>
                          <p:cTn fill="hold" id="44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fill="hold" id="45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46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47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48" nodeType="afterGroup">
                            <p:stCondLst>
                              <p:cond delay="250"/>
                            </p:stCondLst>
                            <p:childTnLst>
                              <p:par>
                                <p:cTn fill="hold" id="49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grpId="1" id="52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3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4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55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fill="hold" id="56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57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5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59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1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62" nodeType="afterGroup">
                            <p:stCondLst>
                              <p:cond delay="750"/>
                            </p:stCondLst>
                            <p:childTnLst>
                              <p:par>
                                <p:cTn fill="hold" id="63" nodeType="after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4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5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id="66" nodeType="with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250" id="67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 id="68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50"/>
      <p:bldP grpId="1" spid="50"/>
    </p:bldLst>
  </p:timing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绿色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75000"/>
          </a:schemeClr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240</Paragraphs>
  <Slides>30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baseType="lpstr" size="41">
      <vt:lpstr>Arial</vt:lpstr>
      <vt:lpstr>Calibri Light</vt:lpstr>
      <vt:lpstr>Calibri</vt:lpstr>
      <vt:lpstr>方正大黑简体</vt:lpstr>
      <vt:lpstr>方正正中黑简体</vt:lpstr>
      <vt:lpstr>方正兰亭细黑_GBK_M</vt:lpstr>
      <vt:lpstr>Times New Roman</vt:lpstr>
      <vt:lpstr>方正兰亭细黑_GBK</vt:lpstr>
      <vt:lpstr>方正正黑简体</vt:lpstr>
      <vt:lpstr>Wingdings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2021-08-22T12:00:49Z</dcterms:created>
  <cp:lastPrinted>2021-08-22T12:00:49Z</cp:lastPrinted>
  <dcterms:modified xsi:type="dcterms:W3CDTF">2021-08-22T05:49:48Z</dcterms:modified>
  <cp:revision>1</cp:revision>
</cp:coreProperties>
</file>