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65" r:id="rId14"/>
    <p:sldId id="266" r:id="rId15"/>
    <p:sldId id="267" r:id="rId16"/>
    <p:sldId id="268" r:id="rId17"/>
    <p:sldId id="279" r:id="rId18"/>
    <p:sldId id="269" r:id="rId19"/>
    <p:sldId id="270" r:id="rId20"/>
    <p:sldId id="275" r:id="rId21"/>
    <p:sldId id="271" r:id="rId22"/>
    <p:sldId id="272" r:id="rId23"/>
    <p:sldId id="280" r:id="rId24"/>
    <p:sldId id="273" r:id="rId25"/>
    <p:sldId id="276" r:id="rId26"/>
    <p:sldId id="274" r:id="rId27"/>
    <p:sldId id="277" r:id="rId28"/>
    <p:sldId id="281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36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zh-CN" altLang="en-US"/>
          </a:p>
        </c:rich>
      </c:tx>
      <c:layout>
        <c:manualLayout>
          <c:xMode val="edge"/>
          <c:yMode val="edge"/>
          <c:x val="0.49436795711517334"/>
          <c:y val="0.020533880218863487"/>
        </c:manualLayout>
      </c:layout>
      <c:overlay val="0"/>
      <c:spPr>
        <a:noFill/>
        <a:ln w="12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2828320264816"/>
          <c:y val="0.20944558084011078"/>
          <c:w val="0.84856069087982178"/>
          <c:h val="0.6201232075691223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2-4D1A-98F8-AE2A5F5E84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2-4D1A-98F8-AE2A5F5E84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2-4D1A-98F8-AE2A5F5E842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A2-4D1A-98F8-AE2A5F5E8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8627696"/>
        <c:axId val="698629936"/>
      </c:areaChart>
      <c:catAx>
        <c:axId val="698627696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 sz="750" b="0" i="0" u="none" strike="noStrike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zh-CN" altLang="en-US"/>
              </a:p>
            </c:rich>
          </c:tx>
          <c:layout>
            <c:manualLayout>
              <c:xMode val="edge"/>
              <c:yMode val="edge"/>
              <c:x val="0.52190238237380981"/>
              <c:y val="0.9199178814888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6348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 sz="750" b="0" i="0" u="none" strike="noStrike" baseline="0" smtId="4294967295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sz="750" b="0" i="0" u="none" strike="noStrike" baseline="0" smtId="4294967295">
              <a:solidFill>
                <a:srgbClr val="8A8F99"/>
              </a:solidFill>
              <a:latin typeface="Helvetica"/>
              <a:ea typeface="Helvetica"/>
              <a:cs typeface="Helvetica"/>
            </a:endParaRPr>
          </a:p>
        </c:txPr>
        <c:crossAx val="698629936"/>
        <c:crosses val="autoZero"/>
        <c:auto val="0"/>
        <c:lblAlgn val="ctr"/>
        <c:lblOffset/>
        <c:tickLblSkip val="1"/>
        <c:tickMarkSkip val="1"/>
        <c:noMultiLvlLbl val="0"/>
      </c:catAx>
      <c:valAx>
        <c:axId val="698629936"/>
        <c:scaling>
          <c:orientation/>
        </c:scaling>
        <c:delete val="0"/>
        <c:axPos val="l"/>
        <c:majorGridlines>
          <c:spPr>
            <a:ln w="6348">
              <a:solidFill>
                <a:srgbClr val="B8B8B8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750" b="0" i="0" u="none" strike="noStrike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zh-CN" altLang="en-US"/>
              </a:p>
            </c:rich>
          </c:tx>
          <c:layout>
            <c:manualLayout>
              <c:xMode val="edge"/>
              <c:yMode val="edge"/>
              <c:x val="0.030037546530365944"/>
              <c:y val="0.48459959030151367"/>
            </c:manualLayout>
          </c:layout>
          <c:overlay val="0"/>
          <c:spPr>
            <a:noFill/>
            <a:ln w="12696">
              <a:noFill/>
            </a:ln>
          </c:spPr>
          <c:txPr>
            <a:bodyPr/>
            <a:p>
              <a:pPr>
                <a:defRPr/>
              </a:pPr>
            </a:p>
          </c:txPr>
        </c:title>
        <c:numFmt formatCode="General" sourceLinked="0"/>
        <c:majorTickMark val="none"/>
        <c:minorTickMark val="none"/>
        <c:spPr>
          <a:ln w="4761">
            <a:noFill/>
          </a:ln>
        </c:spPr>
        <c:txPr>
          <a:bodyPr rot="0" vert="horz"/>
          <a:p>
            <a:pPr>
              <a:defRPr sz="750" b="0" i="0" u="none" strike="noStrike" baseline="0" smtId="4294967295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sz="750" b="0" i="0" u="none" strike="noStrike" baseline="0" smtId="4294967295">
              <a:solidFill>
                <a:srgbClr val="8A8F99"/>
              </a:solidFill>
              <a:latin typeface="Helvetica"/>
              <a:ea typeface="Helvetica"/>
              <a:cs typeface="Helvetica"/>
            </a:endParaRPr>
          </a:p>
        </c:txPr>
        <c:crossAx val="698627696"/>
        <c:crosses val="autoZero"/>
        <c:crossBetween val="midCat"/>
      </c:valAx>
      <c:spPr>
        <a:noFill/>
        <a:ln w="12696">
          <a:noFill/>
        </a:ln>
      </c:spPr>
    </c:plotArea>
    <c:plotVisOnly val="1"/>
    <c:dispBlanksAs/>
    <c:showDLblsOverMax val="0"/>
  </c:chart>
  <c:spPr>
    <a:noFill/>
    <a:ln>
      <a:noFill/>
    </a:ln>
  </c:spPr>
  <c:txPr>
    <a:bodyPr/>
    <a:p>
      <a:pPr>
        <a:defRPr sz="1000" b="0" i="0" u="none" strike="noStrike" baseline="0" smtId="4294967295">
          <a:solidFill>
            <a:srgbClr val="000000"/>
          </a:solidFill>
          <a:latin typeface="Gill Sans"/>
          <a:ea typeface="Gill Sans"/>
          <a:cs typeface="Gill Sans"/>
        </a:defRPr>
      </a:pPr>
      <a:endParaRPr sz="1000" b="0" i="0" u="none" strike="noStrike" baseline="0" smtId="4294967295">
        <a:solidFill>
          <a:srgbClr val="000000"/>
        </a:solidFill>
        <a:latin typeface="Gill Sans"/>
        <a:ea typeface="Gill Sans"/>
        <a:cs typeface="Gill Sans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39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897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45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461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465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1123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787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1559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2960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4557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114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12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4045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0808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376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2144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4034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20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2180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940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628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31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15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107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72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834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094063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图片包含 室内, 卫生间, 墙壁, 抽水马桶  已生成高可信度的说明">
            <a:extLst>
              <a:ext uri="{FF2B5EF4-FFF2-40B4-BE49-F238E27FC236}">
                <a16:creationId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48580736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336983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557993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422812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494028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86070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674863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569221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538451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529090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74456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图片包含 室内, 卫生间, 墙壁, 抽水马桶  已生成高可信度的说明">
            <a:extLst>
              <a:ext uri="{FF2B5EF4-FFF2-40B4-BE49-F238E27FC236}">
                <a16:creationId xmlns:a16="http://schemas.microsoft.com/office/drawing/2014/main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3782" b="50000"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  <p:extLst>
      <p:ext uri="{BB962C8B-B14F-4D97-AF65-F5344CB8AC3E}">
        <p14:creationId val="514373849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39310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148044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76505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图片包含 室内, 卫生间, 墙壁, 抽水马桶  已生成高可信度的说明">
            <a:extLst>
              <a:ext uri="{FF2B5EF4-FFF2-40B4-BE49-F238E27FC236}">
                <a16:creationId xmlns:a16="http://schemas.microsoft.com/office/drawing/2014/main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3782" b="50000"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88933F9-3B0D-47C8-9C13-74DD29D4BD3B}"/>
              </a:ext>
            </a:extLst>
          </p:cNvPr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534F59A-3B8E-48E1-A027-F0411CA77AEC}"/>
                </a:ext>
              </a:extLst>
            </p:cNvPr>
            <p:cNvCxnSpPr/>
            <p:nvPr userDrawn="1"/>
          </p:nvCxnSpPr>
          <p:spPr>
            <a:xfrm flipH="1"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BFE9E83C-4EEF-4DC6-B81F-DDE7580AF5BF}"/>
              </a:ext>
            </a:extLst>
          </p:cNvPr>
          <p:cNvSpPr/>
          <p:nvPr userDrawn="1"/>
        </p:nvSpPr>
        <p:spPr>
          <a:xfrm>
            <a:off x="4746912" y="93990"/>
            <a:ext cx="269817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val="337470322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049289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373991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866506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80717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274218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858212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705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56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5.emf" Type="http://schemas.openxmlformats.org/officeDocument/2006/relationships/image"/><Relationship Id="rId4" Target="../media/image6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emf" Type="http://schemas.openxmlformats.org/officeDocument/2006/relationships/image"/><Relationship Id="rId4" Target="../media/image5.emf" Type="http://schemas.openxmlformats.org/officeDocument/2006/relationships/image"/><Relationship Id="rId5" Target="../media/image6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E5ED79-4036-42B9-B2AD-AEA72F68D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08" l="49717"/>
          <a:stretch>
            <a:fillRect/>
          </a:stretch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3D58AF-6640-42C6-ADC9-987EFBBCE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6978" r="50364"/>
          <a:stretch>
            <a:fillRect/>
          </a:stretch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F67A2A2-0AC4-4B74-8A27-0F8322912783}"/>
              </a:ext>
            </a:extLst>
          </p:cNvPr>
          <p:cNvSpPr/>
          <p:nvPr/>
        </p:nvSpPr>
        <p:spPr>
          <a:xfrm>
            <a:off x="3964830" y="466766"/>
            <a:ext cx="5539116" cy="5573763"/>
          </a:xfrm>
          <a:custGeom>
            <a:gdLst>
              <a:gd fmla="*/ 2446925 w 4924654" name="connsiteX0"/>
              <a:gd fmla="*/ 0 h 4955458" name="connsiteY0"/>
              <a:gd fmla="*/ 4924654 w 4924654" name="connsiteX1"/>
              <a:gd fmla="*/ 2477729 h 4955458" name="connsiteY1"/>
              <a:gd fmla="*/ 2446925 w 4924654" name="connsiteX2"/>
              <a:gd fmla="*/ 4955458 h 4955458" name="connsiteY2"/>
              <a:gd fmla="*/ 1265892 w 4924654" name="connsiteX3"/>
              <a:gd fmla="*/ 4656410 h 4955458" name="connsiteY3"/>
              <a:gd fmla="*/ 1186268 w 4924654" name="connsiteX4"/>
              <a:gd fmla="*/ 4608037 h 4955458" name="connsiteY4"/>
              <a:gd fmla="*/ 1227075 w 4924654" name="connsiteX5"/>
              <a:gd fmla="*/ 4608037 h 4955458" name="connsiteY5"/>
              <a:gd fmla="*/ 1276002 w 4924654" name="connsiteX6"/>
              <a:gd fmla="*/ 4637761 h 4955458" name="connsiteY6"/>
              <a:gd fmla="*/ 2446926 w 4924654" name="connsiteX7"/>
              <a:gd fmla="*/ 4934250 h 4955458" name="connsiteY7"/>
              <a:gd fmla="*/ 4903446 w 4924654" name="connsiteX8"/>
              <a:gd fmla="*/ 2477730 h 4955458" name="connsiteY8"/>
              <a:gd fmla="*/ 2446926 w 4924654" name="connsiteX9"/>
              <a:gd fmla="*/ 21210 h 4955458" name="connsiteY9"/>
              <a:gd fmla="*/ 40314 w 4924654" name="connsiteX10"/>
              <a:gd fmla="*/ 1982655 h 4955458" name="connsiteY10"/>
              <a:gd fmla="*/ 21432 w 4924654" name="connsiteX11"/>
              <a:gd fmla="*/ 2106377 h 4955458" name="connsiteY11"/>
              <a:gd fmla="*/ 0 w 4924654" name="connsiteX12"/>
              <a:gd fmla="*/ 2106377 h 4955458" name="connsiteY12"/>
              <a:gd fmla="*/ 19535 w 4924654" name="connsiteX13"/>
              <a:gd fmla="*/ 1978380 h 4955458" name="connsiteY13"/>
              <a:gd fmla="*/ 2446925 w 4924654" name="connsiteX14"/>
              <a:gd fmla="*/ 0 h 4955458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955458" w="4924654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22D3A9-5B61-4BD0-A627-6851F482BBDF}"/>
              </a:ext>
            </a:extLst>
          </p:cNvPr>
          <p:cNvSpPr txBox="1"/>
          <p:nvPr/>
        </p:nvSpPr>
        <p:spPr>
          <a:xfrm>
            <a:off x="4153748" y="2038350"/>
            <a:ext cx="5161280" cy="2103120"/>
          </a:xfrm>
          <a:prstGeom prst="rect">
            <a:avLst/>
          </a:prstGeom>
          <a:noFill/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立体小叶子</a:t>
            </a:r>
          </a:p>
          <a:p>
            <a:pPr algn="ctr"/>
            <a:r>
              <a:rPr altLang="en-US" b="1" lang="zh-CN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动态PPT模板</a:t>
            </a:r>
          </a:p>
        </p:txBody>
      </p:sp>
    </p:spTree>
    <p:extLst>
      <p:ext uri="{BB962C8B-B14F-4D97-AF65-F5344CB8AC3E}">
        <p14:creationId val="15561496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gdLst>
              <a:gd fmla="*/ 2446925 w 4924654" name="connsiteX0"/>
              <a:gd fmla="*/ 0 h 4955458" name="connsiteY0"/>
              <a:gd fmla="*/ 4924654 w 4924654" name="connsiteX1"/>
              <a:gd fmla="*/ 2477729 h 4955458" name="connsiteY1"/>
              <a:gd fmla="*/ 2446925 w 4924654" name="connsiteX2"/>
              <a:gd fmla="*/ 4955458 h 4955458" name="connsiteY2"/>
              <a:gd fmla="*/ 1265892 w 4924654" name="connsiteX3"/>
              <a:gd fmla="*/ 4656410 h 4955458" name="connsiteY3"/>
              <a:gd fmla="*/ 1186268 w 4924654" name="connsiteX4"/>
              <a:gd fmla="*/ 4608037 h 4955458" name="connsiteY4"/>
              <a:gd fmla="*/ 1227075 w 4924654" name="connsiteX5"/>
              <a:gd fmla="*/ 4608037 h 4955458" name="connsiteY5"/>
              <a:gd fmla="*/ 1276002 w 4924654" name="connsiteX6"/>
              <a:gd fmla="*/ 4637761 h 4955458" name="connsiteY6"/>
              <a:gd fmla="*/ 2446926 w 4924654" name="connsiteX7"/>
              <a:gd fmla="*/ 4934250 h 4955458" name="connsiteY7"/>
              <a:gd fmla="*/ 4903446 w 4924654" name="connsiteX8"/>
              <a:gd fmla="*/ 2477730 h 4955458" name="connsiteY8"/>
              <a:gd fmla="*/ 2446926 w 4924654" name="connsiteX9"/>
              <a:gd fmla="*/ 21210 h 4955458" name="connsiteY9"/>
              <a:gd fmla="*/ 40314 w 4924654" name="connsiteX10"/>
              <a:gd fmla="*/ 1982655 h 4955458" name="connsiteY10"/>
              <a:gd fmla="*/ 21432 w 4924654" name="connsiteX11"/>
              <a:gd fmla="*/ 2106377 h 4955458" name="connsiteY11"/>
              <a:gd fmla="*/ 0 w 4924654" name="connsiteX12"/>
              <a:gd fmla="*/ 2106377 h 4955458" name="connsiteY12"/>
              <a:gd fmla="*/ 19535 w 4924654" name="connsiteX13"/>
              <a:gd fmla="*/ 1978380 h 4955458" name="connsiteY13"/>
              <a:gd fmla="*/ 2446925 w 4924654" name="connsiteX14"/>
              <a:gd fmla="*/ 0 h 4955458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955458" w="4924654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331508" y="914236"/>
            <a:ext cx="1833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TWO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5094937" y="190039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349C95-5315-4E7C-A949-CBD494730C10}"/>
              </a:ext>
            </a:extLst>
          </p:cNvPr>
          <p:cNvSpPr/>
          <p:nvPr/>
        </p:nvSpPr>
        <p:spPr>
          <a:xfrm>
            <a:off x="5094937" y="2472706"/>
            <a:ext cx="3042689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5110502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id="{7EDE903F-6ED6-46BD-939C-7F3E4E5D0568}"/>
              </a:ext>
            </a:extLst>
          </p:cNvPr>
          <p:cNvCxnSpPr/>
          <p:nvPr/>
        </p:nvCxnSpPr>
        <p:spPr>
          <a:xfrm>
            <a:off x="6181513" y="2156641"/>
            <a:ext cx="396188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ABB36798-E313-43EA-A026-FE222614BB83}"/>
              </a:ext>
            </a:extLst>
          </p:cNvPr>
          <p:cNvSpPr/>
          <p:nvPr/>
        </p:nvSpPr>
        <p:spPr>
          <a:xfrm>
            <a:off x="5343423" y="1841267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9" lIns="91418" rIns="91418" rtlCol="0" tIns="45709"/>
          <a:lstStyle/>
          <a:p>
            <a:pPr algn="ctr"/>
            <a:r>
              <a:rPr lang="en-US" sz="1575">
                <a:latin typeface="+mj-ea"/>
                <a:ea typeface="+mj-ea"/>
                <a:cs charset="0" panose="020b0606030504020204" pitchFamily="34" typeface="Open Sans"/>
              </a:rPr>
              <a:t>90%</a:t>
            </a: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4952835A-25C6-446C-A2D8-344886D733FA}"/>
              </a:ext>
            </a:extLst>
          </p:cNvPr>
          <p:cNvSpPr/>
          <p:nvPr/>
        </p:nvSpPr>
        <p:spPr>
          <a:xfrm>
            <a:off x="5343423" y="2695961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9" lIns="91418" rIns="91418" rtlCol="0" tIns="45709"/>
          <a:lstStyle/>
          <a:p>
            <a:pPr algn="ctr"/>
            <a:r>
              <a:rPr lang="en-US" sz="1575">
                <a:latin typeface="+mj-ea"/>
                <a:ea typeface="+mj-ea"/>
                <a:cs charset="0" panose="020b0606030504020204" pitchFamily="34" typeface="Open Sans"/>
              </a:rPr>
              <a:t>70%</a:t>
            </a: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49529195-3E83-428E-AF24-CD14C79BC573}"/>
              </a:ext>
            </a:extLst>
          </p:cNvPr>
          <p:cNvSpPr/>
          <p:nvPr/>
        </p:nvSpPr>
        <p:spPr>
          <a:xfrm>
            <a:off x="5343423" y="3571990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9" lIns="91418" rIns="91418" rtlCol="0" tIns="45709"/>
          <a:lstStyle/>
          <a:p>
            <a:pPr algn="ctr"/>
            <a:r>
              <a:rPr lang="en-US" sz="1575">
                <a:latin typeface="+mj-ea"/>
                <a:ea typeface="+mj-ea"/>
                <a:cs charset="0" panose="020b0606030504020204" pitchFamily="34" typeface="Open Sans"/>
              </a:rPr>
              <a:t>85%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0AD92C6C-0060-4E94-9790-ED467ACF3578}"/>
              </a:ext>
            </a:extLst>
          </p:cNvPr>
          <p:cNvSpPr/>
          <p:nvPr/>
        </p:nvSpPr>
        <p:spPr>
          <a:xfrm>
            <a:off x="5343423" y="4431268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9" lIns="91418" rIns="91418" rtlCol="0" tIns="45709"/>
          <a:lstStyle/>
          <a:p>
            <a:pPr algn="ctr"/>
            <a:r>
              <a:rPr lang="en-US" sz="1575">
                <a:latin typeface="+mj-ea"/>
                <a:ea typeface="+mj-ea"/>
                <a:cs charset="0" panose="020b0606030504020204" pitchFamily="34" typeface="Open Sans"/>
              </a:rPr>
              <a:t>45%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DA49808F-5FFA-4F7E-A06A-02326F6F9E6B}"/>
              </a:ext>
            </a:extLst>
          </p:cNvPr>
          <p:cNvSpPr/>
          <p:nvPr/>
        </p:nvSpPr>
        <p:spPr>
          <a:xfrm>
            <a:off x="2905341" y="1841267"/>
            <a:ext cx="2242465" cy="1394438"/>
          </a:xfrm>
          <a:prstGeom prst="rect">
            <a:avLst/>
          </a:prstGeom>
        </p:spPr>
        <p:txBody>
          <a:bodyPr bIns="45709" lIns="91418" rIns="91418" tIns="4570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此处添加详细文本描述，建议与标题相关并符合整体语言风格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9D1EDC55-91CA-4C43-BBF2-431FEC4D8FEF}"/>
              </a:ext>
            </a:extLst>
          </p:cNvPr>
          <p:cNvSpPr/>
          <p:nvPr/>
        </p:nvSpPr>
        <p:spPr>
          <a:xfrm>
            <a:off x="2905341" y="2695962"/>
            <a:ext cx="2242465" cy="1394438"/>
          </a:xfrm>
          <a:prstGeom prst="rect">
            <a:avLst/>
          </a:prstGeom>
        </p:spPr>
        <p:txBody>
          <a:bodyPr bIns="45709" lIns="91418" rIns="91418" tIns="4570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此处添加详细文本描述，建议与标题相关并符合整体语言风格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39FFE455-1E11-4C8E-8D55-B87FF68D790E}"/>
              </a:ext>
            </a:extLst>
          </p:cNvPr>
          <p:cNvSpPr/>
          <p:nvPr/>
        </p:nvSpPr>
        <p:spPr>
          <a:xfrm>
            <a:off x="2905341" y="3571991"/>
            <a:ext cx="2242465" cy="1394438"/>
          </a:xfrm>
          <a:prstGeom prst="rect">
            <a:avLst/>
          </a:prstGeom>
        </p:spPr>
        <p:txBody>
          <a:bodyPr bIns="45709" lIns="91418" rIns="91418" tIns="4570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此处添加详细文本描述，建议与标题相关并符合整体语言风格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A813E120-266A-49B4-BA3F-299657A0A0CB}"/>
              </a:ext>
            </a:extLst>
          </p:cNvPr>
          <p:cNvSpPr/>
          <p:nvPr/>
        </p:nvSpPr>
        <p:spPr>
          <a:xfrm>
            <a:off x="2905341" y="4431268"/>
            <a:ext cx="2242465" cy="1394438"/>
          </a:xfrm>
          <a:prstGeom prst="rect">
            <a:avLst/>
          </a:prstGeom>
        </p:spPr>
        <p:txBody>
          <a:bodyPr bIns="45709" lIns="91418" rIns="91418" tIns="4570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altLang="en-US" b="1" lang="zh-CN" sz="14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此处添加详细文本描述，建议与标题相关并符合整体语言风格</a:t>
            </a:r>
          </a:p>
        </p:txBody>
      </p: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5DC38DDA-EB91-45F9-81BF-365A9794D624}"/>
              </a:ext>
            </a:extLst>
          </p:cNvPr>
          <p:cNvCxnSpPr/>
          <p:nvPr/>
        </p:nvCxnSpPr>
        <p:spPr>
          <a:xfrm>
            <a:off x="6181513" y="3011335"/>
            <a:ext cx="3123794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6">
            <a:extLst>
              <a:ext uri="{FF2B5EF4-FFF2-40B4-BE49-F238E27FC236}">
                <a16:creationId xmlns:a16="http://schemas.microsoft.com/office/drawing/2014/main" id="{866F0AD5-8FE7-4871-8B54-E4A1063BD0E1}"/>
              </a:ext>
            </a:extLst>
          </p:cNvPr>
          <p:cNvCxnSpPr/>
          <p:nvPr/>
        </p:nvCxnSpPr>
        <p:spPr>
          <a:xfrm>
            <a:off x="6181513" y="3887364"/>
            <a:ext cx="373331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8">
            <a:extLst>
              <a:ext uri="{FF2B5EF4-FFF2-40B4-BE49-F238E27FC236}">
                <a16:creationId xmlns:a16="http://schemas.microsoft.com/office/drawing/2014/main" id="{9C32FDDA-2D2E-49C1-9B32-7D02B2C3A3DE}"/>
              </a:ext>
            </a:extLst>
          </p:cNvPr>
          <p:cNvCxnSpPr/>
          <p:nvPr/>
        </p:nvCxnSpPr>
        <p:spPr>
          <a:xfrm>
            <a:off x="6181513" y="4746641"/>
            <a:ext cx="2209512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576202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箭头: 环形 1">
            <a:extLst>
              <a:ext uri="{FF2B5EF4-FFF2-40B4-BE49-F238E27FC236}">
                <a16:creationId xmlns:a16="http://schemas.microsoft.com/office/drawing/2014/main" id="{0D5D71A5-DC83-4DA1-9D3E-E792955272B7}"/>
              </a:ext>
            </a:extLst>
          </p:cNvPr>
          <p:cNvSpPr/>
          <p:nvPr/>
        </p:nvSpPr>
        <p:spPr>
          <a:xfrm>
            <a:off x="3159960" y="1112999"/>
            <a:ext cx="2390491" cy="2390854"/>
          </a:xfrm>
          <a:prstGeom prst="circularArrow">
            <a:avLst>
              <a:gd fmla="val 10980" name="adj1"/>
              <a:gd fmla="val 1142322" name="adj2"/>
              <a:gd fmla="val 4500000" name="adj3"/>
              <a:gd fmla="val 10800000" name="adj4"/>
              <a:gd fmla="val 12500" name="adj5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形状 2">
            <a:extLst>
              <a:ext uri="{FF2B5EF4-FFF2-40B4-BE49-F238E27FC236}">
                <a16:creationId xmlns:a16="http://schemas.microsoft.com/office/drawing/2014/main" id="{89C2A392-38F3-436B-AC32-FF6630C79513}"/>
              </a:ext>
            </a:extLst>
          </p:cNvPr>
          <p:cNvSpPr/>
          <p:nvPr/>
        </p:nvSpPr>
        <p:spPr>
          <a:xfrm>
            <a:off x="2496010" y="2486722"/>
            <a:ext cx="2390491" cy="2390854"/>
          </a:xfrm>
          <a:prstGeom prst="leftCircularArrow">
            <a:avLst>
              <a:gd fmla="val 10980" name="adj1"/>
              <a:gd fmla="val 1142322" name="adj2"/>
              <a:gd fmla="val 6300000" name="adj3"/>
              <a:gd fmla="val 18900000" name="adj4"/>
              <a:gd fmla="val 12500" name="adj5"/>
            </a:avLst>
          </a:prstGeom>
          <a:solidFill>
            <a:srgbClr val="8ECE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空心弧 3">
            <a:extLst>
              <a:ext uri="{FF2B5EF4-FFF2-40B4-BE49-F238E27FC236}">
                <a16:creationId xmlns:a16="http://schemas.microsoft.com/office/drawing/2014/main" id="{4EFFB9F8-D453-4E80-B595-6C1A05A4BE76}"/>
              </a:ext>
            </a:extLst>
          </p:cNvPr>
          <p:cNvSpPr/>
          <p:nvPr/>
        </p:nvSpPr>
        <p:spPr>
          <a:xfrm>
            <a:off x="3330101" y="4024835"/>
            <a:ext cx="2053802" cy="2054624"/>
          </a:xfrm>
          <a:prstGeom prst="blockArc">
            <a:avLst>
              <a:gd fmla="val 13500000" name="adj1"/>
              <a:gd fmla="val 10800000" name="adj2"/>
              <a:gd fmla="val 12740" name="adj3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BAFF60-B0B8-496B-A20D-BE83343FC8FD}"/>
              </a:ext>
            </a:extLst>
          </p:cNvPr>
          <p:cNvGrpSpPr/>
          <p:nvPr/>
        </p:nvGrpSpPr>
        <p:grpSpPr>
          <a:xfrm>
            <a:off x="4217940" y="1716129"/>
            <a:ext cx="611508" cy="1081230"/>
            <a:chOff x="4228800" y="2378124"/>
            <a:chExt cx="812400" cy="1436434"/>
          </a:xfrm>
          <a:noFill/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19B52A-11EA-4DD5-B8DD-408F4815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228800" y="2378124"/>
              <a:ext cx="812400" cy="685800"/>
            </a:xfrm>
            <a:prstGeom prst="rect">
              <a:avLst/>
            </a:prstGeom>
            <a:grpFill/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E537B10-B70C-4580-B804-DC8C565D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412899" y="3077958"/>
              <a:ext cx="545831" cy="736600"/>
            </a:xfrm>
            <a:prstGeom prst="rect">
              <a:avLst/>
            </a:prstGeom>
            <a:grpFill/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B7F167E-6EBA-404F-B8CE-082C63E245FC}"/>
              </a:ext>
            </a:extLst>
          </p:cNvPr>
          <p:cNvGrpSpPr/>
          <p:nvPr/>
        </p:nvGrpSpPr>
        <p:grpSpPr>
          <a:xfrm>
            <a:off x="3427075" y="3385429"/>
            <a:ext cx="528359" cy="479577"/>
            <a:chOff x="6443685" y="2568360"/>
            <a:chExt cx="301038" cy="273244"/>
          </a:xfrm>
          <a:solidFill>
            <a:srgbClr val="8ECE8B"/>
          </a:solidFill>
        </p:grpSpPr>
        <p:sp>
          <p:nvSpPr>
            <p:cNvPr id="9" name="Oval 56">
              <a:extLst>
                <a:ext uri="{FF2B5EF4-FFF2-40B4-BE49-F238E27FC236}">
                  <a16:creationId xmlns:a16="http://schemas.microsoft.com/office/drawing/2014/main" id="{D3C89E59-BA82-406C-89F1-F093A0F150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90740">
              <a:off x="6443685" y="2715752"/>
              <a:ext cx="65119" cy="66396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619925D1-60E7-4821-85B8-47A0E3C63542}"/>
                </a:ext>
              </a:extLst>
            </p:cNvPr>
            <p:cNvSpPr/>
            <p:nvPr/>
          </p:nvSpPr>
          <p:spPr bwMode="auto">
            <a:xfrm rot="1490740">
              <a:off x="6491909" y="2568360"/>
              <a:ext cx="252814" cy="273244"/>
            </a:xfrm>
            <a:custGeom>
              <a:gdLst>
                <a:gd fmla="*/ 17 w 184" name="T0"/>
                <a:gd fmla="*/ 0 h 198" name="T1"/>
                <a:gd fmla="*/ 0 w 184" name="T2"/>
                <a:gd fmla="*/ 1 h 198" name="T3"/>
                <a:gd fmla="*/ 0 w 184" name="T4"/>
                <a:gd fmla="*/ 38 h 198" name="T5"/>
                <a:gd fmla="*/ 18 w 184" name="T6"/>
                <a:gd fmla="*/ 37 h 198" name="T7"/>
                <a:gd fmla="*/ 148 w 184" name="T8"/>
                <a:gd fmla="*/ 167 h 198" name="T9"/>
                <a:gd fmla="*/ 144 w 184" name="T10"/>
                <a:gd fmla="*/ 198 h 198" name="T11"/>
                <a:gd fmla="*/ 181 w 184" name="T12"/>
                <a:gd fmla="*/ 198 h 198" name="T13"/>
                <a:gd fmla="*/ 184 w 184" name="T14"/>
                <a:gd fmla="*/ 167 h 198" name="T15"/>
                <a:gd fmla="*/ 17 w 184" name="T16"/>
                <a:gd fmla="*/ 0 h 19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8" w="184">
                  <a:moveTo>
                    <a:pt x="17" y="0"/>
                  </a:moveTo>
                  <a:cubicBezTo>
                    <a:pt x="11" y="0"/>
                    <a:pt x="6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2" y="37"/>
                    <a:pt x="18" y="37"/>
                  </a:cubicBezTo>
                  <a:cubicBezTo>
                    <a:pt x="90" y="37"/>
                    <a:pt x="148" y="95"/>
                    <a:pt x="148" y="167"/>
                  </a:cubicBezTo>
                  <a:cubicBezTo>
                    <a:pt x="148" y="178"/>
                    <a:pt x="147" y="188"/>
                    <a:pt x="144" y="198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83" y="188"/>
                    <a:pt x="184" y="178"/>
                    <a:pt x="184" y="167"/>
                  </a:cubicBezTo>
                  <a:cubicBezTo>
                    <a:pt x="184" y="75"/>
                    <a:pt x="11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B0D04C80-90F1-419A-ABD5-A7B6936EE7D9}"/>
                </a:ext>
              </a:extLst>
            </p:cNvPr>
            <p:cNvSpPr/>
            <p:nvPr/>
          </p:nvSpPr>
          <p:spPr bwMode="auto">
            <a:xfrm rot="1490740">
              <a:off x="6474067" y="2649357"/>
              <a:ext cx="134069" cy="162158"/>
            </a:xfrm>
            <a:custGeom>
              <a:gdLst>
                <a:gd fmla="*/ 12 w 98" name="T0"/>
                <a:gd fmla="*/ 0 h 117" name="T1"/>
                <a:gd fmla="*/ 0 w 98" name="T2"/>
                <a:gd fmla="*/ 1 h 117" name="T3"/>
                <a:gd fmla="*/ 0 w 98" name="T4"/>
                <a:gd fmla="*/ 29 h 117" name="T5"/>
                <a:gd fmla="*/ 12 w 98" name="T6"/>
                <a:gd fmla="*/ 28 h 117" name="T7"/>
                <a:gd fmla="*/ 70 w 98" name="T8"/>
                <a:gd fmla="*/ 86 h 117" name="T9"/>
                <a:gd fmla="*/ 61 w 98" name="T10"/>
                <a:gd fmla="*/ 117 h 117" name="T11"/>
                <a:gd fmla="*/ 91 w 98" name="T12"/>
                <a:gd fmla="*/ 117 h 117" name="T13"/>
                <a:gd fmla="*/ 98 w 98" name="T14"/>
                <a:gd fmla="*/ 86 h 117" name="T15"/>
                <a:gd fmla="*/ 12 w 98" name="T16"/>
                <a:gd fmla="*/ 0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98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8"/>
                    <a:pt x="8" y="28"/>
                    <a:pt x="12" y="28"/>
                  </a:cubicBezTo>
                  <a:cubicBezTo>
                    <a:pt x="44" y="28"/>
                    <a:pt x="70" y="54"/>
                    <a:pt x="70" y="86"/>
                  </a:cubicBezTo>
                  <a:cubicBezTo>
                    <a:pt x="70" y="97"/>
                    <a:pt x="67" y="108"/>
                    <a:pt x="6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5" y="108"/>
                    <a:pt x="98" y="97"/>
                    <a:pt x="98" y="86"/>
                  </a:cubicBezTo>
                  <a:cubicBezTo>
                    <a:pt x="98" y="38"/>
                    <a:pt x="5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55BDDC7-C24C-44B4-9E18-CB35904D31DD}"/>
              </a:ext>
            </a:extLst>
          </p:cNvPr>
          <p:cNvSpPr/>
          <p:nvPr/>
        </p:nvSpPr>
        <p:spPr>
          <a:xfrm>
            <a:off x="7153578" y="1716129"/>
            <a:ext cx="350807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2258406-6134-43F1-B603-11D4ECFFE11F}"/>
              </a:ext>
            </a:extLst>
          </p:cNvPr>
          <p:cNvSpPr/>
          <p:nvPr/>
        </p:nvSpPr>
        <p:spPr>
          <a:xfrm>
            <a:off x="7153579" y="3271439"/>
            <a:ext cx="350807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53CD40-D733-4B6C-B660-971AD98BCFF4}"/>
              </a:ext>
            </a:extLst>
          </p:cNvPr>
          <p:cNvSpPr/>
          <p:nvPr/>
        </p:nvSpPr>
        <p:spPr>
          <a:xfrm>
            <a:off x="7153579" y="4921387"/>
            <a:ext cx="350807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1D779C-298E-4982-A106-E11A71283F66}"/>
              </a:ext>
            </a:extLst>
          </p:cNvPr>
          <p:cNvGrpSpPr/>
          <p:nvPr/>
        </p:nvGrpSpPr>
        <p:grpSpPr>
          <a:xfrm>
            <a:off x="6306347" y="1974236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id="{F01BA563-478F-4B59-BDD0-C0EF917B264E}"/>
                </a:ext>
              </a:extLst>
            </p:cNvPr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D3E88AD0-BCF6-4A17-97F9-C1AE31EFDEE8}"/>
                </a:ext>
              </a:extLst>
            </p:cNvPr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gdLst>
                <a:gd fmla="*/ 0 w 53" name="T0"/>
                <a:gd fmla="*/ 96 h 96" name="T1"/>
                <a:gd fmla="*/ 0 w 53" name="T2"/>
                <a:gd fmla="*/ 0 h 96" name="T3"/>
                <a:gd fmla="*/ 53 w 53" name="T4"/>
                <a:gd fmla="*/ 48 h 96" name="T5"/>
                <a:gd fmla="*/ 0 w 53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2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8" name="Freeform 107">
              <a:extLst>
                <a:ext uri="{FF2B5EF4-FFF2-40B4-BE49-F238E27FC236}">
                  <a16:creationId xmlns:a16="http://schemas.microsoft.com/office/drawing/2014/main" id="{EA85F532-A498-4F02-9416-93EB78851251}"/>
                </a:ext>
              </a:extLst>
            </p:cNvPr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4DE4BAC-7656-4CD8-9625-B6D34F9EEF96}"/>
              </a:ext>
            </a:extLst>
          </p:cNvPr>
          <p:cNvGrpSpPr/>
          <p:nvPr/>
        </p:nvGrpSpPr>
        <p:grpSpPr>
          <a:xfrm>
            <a:off x="6306347" y="3510600"/>
            <a:ext cx="702465" cy="268671"/>
            <a:chOff x="2296577" y="5189316"/>
            <a:chExt cx="328926" cy="125804"/>
          </a:xfrm>
          <a:solidFill>
            <a:srgbClr val="8ECE8B"/>
          </a:solidFill>
        </p:grpSpPr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9D0BC75D-8A9B-48F9-A12C-CBFF10234573}"/>
                </a:ext>
              </a:extLst>
            </p:cNvPr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1B40C62A-8580-4D2E-8293-C0C35BED4D92}"/>
                </a:ext>
              </a:extLst>
            </p:cNvPr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gdLst>
                <a:gd fmla="*/ 0 w 53" name="T0"/>
                <a:gd fmla="*/ 96 h 96" name="T1"/>
                <a:gd fmla="*/ 0 w 53" name="T2"/>
                <a:gd fmla="*/ 0 h 96" name="T3"/>
                <a:gd fmla="*/ 53 w 53" name="T4"/>
                <a:gd fmla="*/ 48 h 96" name="T5"/>
                <a:gd fmla="*/ 0 w 53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2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2" name="Freeform 107">
              <a:extLst>
                <a:ext uri="{FF2B5EF4-FFF2-40B4-BE49-F238E27FC236}">
                  <a16:creationId xmlns:a16="http://schemas.microsoft.com/office/drawing/2014/main" id="{FE5ED404-18B1-4ADC-B88B-95994D5DAFE2}"/>
                </a:ext>
              </a:extLst>
            </p:cNvPr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BE32101-3277-4BA4-A248-0E819CC0E2C1}"/>
              </a:ext>
            </a:extLst>
          </p:cNvPr>
          <p:cNvGrpSpPr/>
          <p:nvPr/>
        </p:nvGrpSpPr>
        <p:grpSpPr>
          <a:xfrm>
            <a:off x="6306347" y="5160547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A9013AA2-F598-45BC-9089-D09D9F767934}"/>
                </a:ext>
              </a:extLst>
            </p:cNvPr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5" name="Freeform 106">
              <a:extLst>
                <a:ext uri="{FF2B5EF4-FFF2-40B4-BE49-F238E27FC236}">
                  <a16:creationId xmlns:a16="http://schemas.microsoft.com/office/drawing/2014/main" id="{367BA428-4325-4380-91B7-A55CF71998CF}"/>
                </a:ext>
              </a:extLst>
            </p:cNvPr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gdLst>
                <a:gd fmla="*/ 0 w 53" name="T0"/>
                <a:gd fmla="*/ 96 h 96" name="T1"/>
                <a:gd fmla="*/ 0 w 53" name="T2"/>
                <a:gd fmla="*/ 0 h 96" name="T3"/>
                <a:gd fmla="*/ 53 w 53" name="T4"/>
                <a:gd fmla="*/ 48 h 96" name="T5"/>
                <a:gd fmla="*/ 0 w 53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2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6" name="Freeform 107">
              <a:extLst>
                <a:ext uri="{FF2B5EF4-FFF2-40B4-BE49-F238E27FC236}">
                  <a16:creationId xmlns:a16="http://schemas.microsoft.com/office/drawing/2014/main" id="{E25050C4-ED6E-40F8-9A06-A957FDE1AB1A}"/>
                </a:ext>
              </a:extLst>
            </p:cNvPr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D7A0C3A-C68E-4423-8F33-FCD7186FFCC8}"/>
              </a:ext>
            </a:extLst>
          </p:cNvPr>
          <p:cNvGrpSpPr/>
          <p:nvPr/>
        </p:nvGrpSpPr>
        <p:grpSpPr>
          <a:xfrm rot="20174572">
            <a:off x="3879859" y="4710180"/>
            <a:ext cx="782921" cy="683932"/>
            <a:chOff x="5744448" y="2432568"/>
            <a:chExt cx="363900" cy="317890"/>
          </a:xfrm>
          <a:solidFill>
            <a:srgbClr val="528C54"/>
          </a:solidFill>
        </p:grpSpPr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6FC3EA1B-E304-4E81-8D54-DA74371285A2}"/>
                </a:ext>
              </a:extLst>
            </p:cNvPr>
            <p:cNvSpPr/>
            <p:nvPr/>
          </p:nvSpPr>
          <p:spPr bwMode="auto">
            <a:xfrm rot="1490740">
              <a:off x="5744448" y="2557655"/>
              <a:ext cx="363900" cy="192803"/>
            </a:xfrm>
            <a:custGeom>
              <a:gdLst>
                <a:gd fmla="*/ 219 w 264" name="T0"/>
                <a:gd fmla="*/ 56 h 140" name="T1"/>
                <a:gd fmla="*/ 219 w 264" name="T2"/>
                <a:gd fmla="*/ 50 h 140" name="T3"/>
                <a:gd fmla="*/ 189 w 264" name="T4"/>
                <a:gd fmla="*/ 0 h 140" name="T5"/>
                <a:gd fmla="*/ 165 w 264" name="T6"/>
                <a:gd fmla="*/ 0 h 140" name="T7"/>
                <a:gd fmla="*/ 165 w 264" name="T8"/>
                <a:gd fmla="*/ 34 h 140" name="T9"/>
                <a:gd fmla="*/ 165 w 264" name="T10"/>
                <a:gd fmla="*/ 50 h 140" name="T11"/>
                <a:gd fmla="*/ 165 w 264" name="T12"/>
                <a:gd fmla="*/ 77 h 140" name="T13"/>
                <a:gd fmla="*/ 90 w 264" name="T14"/>
                <a:gd fmla="*/ 77 h 140" name="T15"/>
                <a:gd fmla="*/ 90 w 264" name="T16"/>
                <a:gd fmla="*/ 50 h 140" name="T17"/>
                <a:gd fmla="*/ 90 w 264" name="T18"/>
                <a:gd fmla="*/ 34 h 140" name="T19"/>
                <a:gd fmla="*/ 90 w 264" name="T20"/>
                <a:gd fmla="*/ 0 h 140" name="T21"/>
                <a:gd fmla="*/ 70 w 264" name="T22"/>
                <a:gd fmla="*/ 0 h 140" name="T23"/>
                <a:gd fmla="*/ 43 w 264" name="T24"/>
                <a:gd fmla="*/ 33 h 140" name="T25"/>
                <a:gd fmla="*/ 44 w 264" name="T26"/>
                <a:gd fmla="*/ 37 h 140" name="T27"/>
                <a:gd fmla="*/ 0 w 264" name="T28"/>
                <a:gd fmla="*/ 84 h 140" name="T29"/>
                <a:gd fmla="*/ 33 w 264" name="T30"/>
                <a:gd fmla="*/ 133 h 140" name="T31"/>
                <a:gd fmla="*/ 47 w 264" name="T32"/>
                <a:gd fmla="*/ 140 h 140" name="T33"/>
                <a:gd fmla="*/ 228 w 264" name="T34"/>
                <a:gd fmla="*/ 140 h 140" name="T35"/>
                <a:gd fmla="*/ 230 w 264" name="T36"/>
                <a:gd fmla="*/ 139 h 140" name="T37"/>
                <a:gd fmla="*/ 264 w 264" name="T38"/>
                <a:gd fmla="*/ 98 h 140" name="T39"/>
                <a:gd fmla="*/ 219 w 264" name="T40"/>
                <a:gd fmla="*/ 56 h 14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40" w="264">
                  <a:moveTo>
                    <a:pt x="219" y="56"/>
                  </a:moveTo>
                  <a:cubicBezTo>
                    <a:pt x="219" y="54"/>
                    <a:pt x="219" y="52"/>
                    <a:pt x="219" y="50"/>
                  </a:cubicBezTo>
                  <a:cubicBezTo>
                    <a:pt x="219" y="29"/>
                    <a:pt x="207" y="11"/>
                    <a:pt x="189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5"/>
                    <a:pt x="43" y="18"/>
                    <a:pt x="43" y="33"/>
                  </a:cubicBezTo>
                  <a:cubicBezTo>
                    <a:pt x="43" y="35"/>
                    <a:pt x="44" y="36"/>
                    <a:pt x="44" y="37"/>
                  </a:cubicBezTo>
                  <a:cubicBezTo>
                    <a:pt x="19" y="42"/>
                    <a:pt x="0" y="61"/>
                    <a:pt x="0" y="84"/>
                  </a:cubicBezTo>
                  <a:cubicBezTo>
                    <a:pt x="0" y="103"/>
                    <a:pt x="16" y="125"/>
                    <a:pt x="33" y="133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228" y="140"/>
                    <a:pt x="228" y="140"/>
                    <a:pt x="228" y="140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50" y="135"/>
                    <a:pt x="264" y="117"/>
                    <a:pt x="264" y="98"/>
                  </a:cubicBezTo>
                  <a:cubicBezTo>
                    <a:pt x="264" y="75"/>
                    <a:pt x="244" y="57"/>
                    <a:pt x="21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58F251EB-F3FE-4261-8F1B-61E5BB25D298}"/>
                </a:ext>
              </a:extLst>
            </p:cNvPr>
            <p:cNvSpPr/>
            <p:nvPr/>
          </p:nvSpPr>
          <p:spPr bwMode="auto">
            <a:xfrm rot="1490740">
              <a:off x="5890611" y="2432568"/>
              <a:ext cx="177481" cy="183865"/>
            </a:xfrm>
            <a:custGeom>
              <a:gdLst>
                <a:gd fmla="*/ 44 w 139" name="T0"/>
                <a:gd fmla="*/ 144 h 144" name="T1"/>
                <a:gd fmla="*/ 95 w 139" name="T2"/>
                <a:gd fmla="*/ 144 h 144" name="T3"/>
                <a:gd fmla="*/ 95 w 139" name="T4"/>
                <a:gd fmla="*/ 90 h 144" name="T5"/>
                <a:gd fmla="*/ 139 w 139" name="T6"/>
                <a:gd fmla="*/ 90 h 144" name="T7"/>
                <a:gd fmla="*/ 70 w 139" name="T8"/>
                <a:gd fmla="*/ 0 h 144" name="T9"/>
                <a:gd fmla="*/ 0 w 139" name="T10"/>
                <a:gd fmla="*/ 90 h 144" name="T11"/>
                <a:gd fmla="*/ 44 w 139" name="T12"/>
                <a:gd fmla="*/ 90 h 144" name="T13"/>
                <a:gd fmla="*/ 44 w 139" name="T14"/>
                <a:gd fmla="*/ 144 h 1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4" w="139">
                  <a:moveTo>
                    <a:pt x="44" y="144"/>
                  </a:moveTo>
                  <a:lnTo>
                    <a:pt x="95" y="144"/>
                  </a:lnTo>
                  <a:lnTo>
                    <a:pt x="95" y="90"/>
                  </a:lnTo>
                  <a:lnTo>
                    <a:pt x="139" y="90"/>
                  </a:lnTo>
                  <a:lnTo>
                    <a:pt x="70" y="0"/>
                  </a:lnTo>
                  <a:lnTo>
                    <a:pt x="0" y="90"/>
                  </a:lnTo>
                  <a:lnTo>
                    <a:pt x="44" y="90"/>
                  </a:ln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</p:spTree>
    <p:extLst>
      <p:ext uri="{BB962C8B-B14F-4D97-AF65-F5344CB8AC3E}">
        <p14:creationId val="21966461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770ED6DE-7053-4820-9AAB-4FB1B727C79B}"/>
              </a:ext>
            </a:extLst>
          </p:cNvPr>
          <p:cNvGrpSpPr/>
          <p:nvPr/>
        </p:nvGrpSpPr>
        <p:grpSpPr>
          <a:xfrm>
            <a:off x="2864777" y="1704067"/>
            <a:ext cx="1963085" cy="2166938"/>
            <a:chOff x="1144405" y="1477132"/>
            <a:chExt cx="2617788" cy="288924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9B049C1-3296-465B-A752-CA92C322F384}"/>
                </a:ext>
              </a:extLst>
            </p:cNvPr>
            <p:cNvSpPr/>
            <p:nvPr/>
          </p:nvSpPr>
          <p:spPr bwMode="auto">
            <a:xfrm>
              <a:off x="1144405" y="1477132"/>
              <a:ext cx="2617788" cy="2889249"/>
            </a:xfrm>
            <a:custGeom>
              <a:gdLst>
                <a:gd fmla="*/ 897635 w 697" name="T0"/>
                <a:gd fmla="*/ 2889249 h 767" name="T1"/>
                <a:gd fmla="*/ 796228 w 697" name="T2"/>
                <a:gd fmla="*/ 2885482 h 767" name="T3"/>
                <a:gd fmla="*/ 15023 w 697" name="T4"/>
                <a:gd fmla="*/ 1337266 h 767" name="T5"/>
                <a:gd fmla="*/ 120185 w 697" name="T6"/>
                <a:gd fmla="*/ 1186589 h 767" name="T7"/>
                <a:gd fmla="*/ 1603724 w 697" name="T8"/>
                <a:gd fmla="*/ 1186589 h 767" name="T9"/>
                <a:gd fmla="*/ 2043152 w 697" name="T10"/>
                <a:gd fmla="*/ 342792 h 767" name="T11"/>
                <a:gd fmla="*/ 2328592 w 697" name="T12"/>
                <a:gd fmla="*/ 293822 h 767" name="T13"/>
                <a:gd fmla="*/ 2557695 w 697" name="T14"/>
                <a:gd fmla="*/ 775991 h 767" name="T15"/>
                <a:gd fmla="*/ 2399952 w 697" name="T16"/>
                <a:gd fmla="*/ 956805 h 767" name="T17"/>
                <a:gd fmla="*/ 1892920 w 697" name="T18"/>
                <a:gd fmla="*/ 964339 h 767" name="T19"/>
                <a:gd fmla="*/ 897635 w 697" name="T20"/>
                <a:gd fmla="*/ 2889249 h 76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767" w="69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13"/>
            </a:p>
          </p:txBody>
        </p:sp>
        <p:sp>
          <p:nvSpPr>
            <p:cNvPr id="4" name="Freeform 97">
              <a:extLst>
                <a:ext uri="{FF2B5EF4-FFF2-40B4-BE49-F238E27FC236}">
                  <a16:creationId xmlns:a16="http://schemas.microsoft.com/office/drawing/2014/main" id="{2F7242D3-6B52-40A8-B20A-8D7195052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348" y="1989220"/>
              <a:ext cx="305987" cy="262662"/>
            </a:xfrm>
            <a:custGeom>
              <a:gdLst>
                <a:gd fmla="*/ 141604 w 497" name="T0"/>
                <a:gd fmla="*/ 142429 h 426" name="T1"/>
                <a:gd fmla="*/ 141604 w 497" name="T2"/>
                <a:gd fmla="*/ 142429 h 426" name="T3"/>
                <a:gd fmla="*/ 168693 w 497" name="T4"/>
                <a:gd fmla="*/ 142429 h 426" name="T5"/>
                <a:gd fmla="*/ 168693 w 497" name="T6"/>
                <a:gd fmla="*/ 169559 h 426" name="T7"/>
                <a:gd fmla="*/ 305371 w 497" name="T8"/>
                <a:gd fmla="*/ 169559 h 426" name="T9"/>
                <a:gd fmla="*/ 299830 w 497" name="T10"/>
                <a:gd fmla="*/ 82005 h 426" name="T11"/>
                <a:gd fmla="*/ 272741 w 497" name="T12"/>
                <a:gd fmla="*/ 49326 h 426" name="T13"/>
                <a:gd fmla="*/ 223487 w 497" name="T14"/>
                <a:gd fmla="*/ 49326 h 426" name="T15"/>
                <a:gd fmla="*/ 207480 w 497" name="T16"/>
                <a:gd fmla="*/ 16648 h 426" name="T17"/>
                <a:gd fmla="*/ 184700 w 497" name="T18"/>
                <a:gd fmla="*/ 0 h 426" name="T19"/>
                <a:gd fmla="*/ 119440 w 497" name="T20"/>
                <a:gd fmla="*/ 0 h 426" name="T21"/>
                <a:gd fmla="*/ 103432 w 497" name="T22"/>
                <a:gd fmla="*/ 16648 h 426" name="T23"/>
                <a:gd fmla="*/ 81884 w 497" name="T24"/>
                <a:gd fmla="*/ 49326 h 426" name="T25"/>
                <a:gd fmla="*/ 32630 w 497" name="T26"/>
                <a:gd fmla="*/ 49326 h 426" name="T27"/>
                <a:gd fmla="*/ 5541 w 497" name="T28"/>
                <a:gd fmla="*/ 82005 h 426" name="T29"/>
                <a:gd fmla="*/ 0 w 497" name="T30"/>
                <a:gd fmla="*/ 169559 h 426" name="T31"/>
                <a:gd fmla="*/ 141604 w 497" name="T32"/>
                <a:gd fmla="*/ 169559 h 426" name="T33"/>
                <a:gd fmla="*/ 141604 w 497" name="T34"/>
                <a:gd fmla="*/ 142429 h 426" name="T35"/>
                <a:gd fmla="*/ 114514 w 497" name="T36"/>
                <a:gd fmla="*/ 32679 h 426" name="T37"/>
                <a:gd fmla="*/ 114514 w 497" name="T38"/>
                <a:gd fmla="*/ 32679 h 426" name="T39"/>
                <a:gd fmla="*/ 130522 w 497" name="T40"/>
                <a:gd fmla="*/ 22197 h 426" name="T41"/>
                <a:gd fmla="*/ 174850 w 497" name="T42"/>
                <a:gd fmla="*/ 22197 h 426" name="T43"/>
                <a:gd fmla="*/ 190241 w 497" name="T44"/>
                <a:gd fmla="*/ 32679 h 426" name="T45"/>
                <a:gd fmla="*/ 196398 w 497" name="T46"/>
                <a:gd fmla="*/ 49326 h 426" name="T47"/>
                <a:gd fmla="*/ 108973 w 497" name="T48"/>
                <a:gd fmla="*/ 49326 h 426" name="T49"/>
                <a:gd fmla="*/ 114514 w 497" name="T50"/>
                <a:gd fmla="*/ 32679 h 426" name="T51"/>
                <a:gd fmla="*/ 168693 w 497" name="T52"/>
                <a:gd fmla="*/ 218885 h 426" name="T53"/>
                <a:gd fmla="*/ 168693 w 497" name="T54"/>
                <a:gd fmla="*/ 218885 h 426" name="T55"/>
                <a:gd fmla="*/ 141604 w 497" name="T56"/>
                <a:gd fmla="*/ 218885 h 426" name="T57"/>
                <a:gd fmla="*/ 141604 w 497" name="T58"/>
                <a:gd fmla="*/ 186206 h 426" name="T59"/>
                <a:gd fmla="*/ 5541 w 497" name="T60"/>
                <a:gd fmla="*/ 186206 h 426" name="T61"/>
                <a:gd fmla="*/ 10466 w 497" name="T62"/>
                <a:gd fmla="*/ 234916 h 426" name="T63"/>
                <a:gd fmla="*/ 38171 w 497" name="T64"/>
                <a:gd fmla="*/ 262045 h 426" name="T65"/>
                <a:gd fmla="*/ 267200 w 497" name="T66"/>
                <a:gd fmla="*/ 262045 h 426" name="T67"/>
                <a:gd fmla="*/ 294289 w 497" name="T68"/>
                <a:gd fmla="*/ 234916 h 426" name="T69"/>
                <a:gd fmla="*/ 299830 w 497" name="T70"/>
                <a:gd fmla="*/ 186206 h 426" name="T71"/>
                <a:gd fmla="*/ 168693 w 497" name="T72"/>
                <a:gd fmla="*/ 186206 h 426" name="T73"/>
                <a:gd fmla="*/ 168693 w 497" name="T74"/>
                <a:gd fmla="*/ 218885 h 42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426" w="497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/>
            </a:p>
          </p:txBody>
        </p:sp>
        <p:sp>
          <p:nvSpPr>
            <p:cNvPr id="5" name="TextBox 46">
              <a:extLst>
                <a:ext uri="{FF2B5EF4-FFF2-40B4-BE49-F238E27FC236}">
                  <a16:creationId xmlns:a16="http://schemas.microsoft.com/office/drawing/2014/main" id="{6B6D572E-BE60-4D93-9CC8-05272F223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457" y="2842319"/>
              <a:ext cx="143784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defTabSz="456968">
                <a:defRPr/>
              </a:pPr>
              <a:r>
                <a:rPr altLang="en-US" lang="zh-CN" sz="1200">
                  <a:solidFill>
                    <a:srgbClr val="FFFFFF"/>
                  </a:solidFill>
                  <a:ea charset="-122" panose="020b0503020204020204" pitchFamily="34" typeface="微软雅黑"/>
                </a:rPr>
                <a:t>输入标题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5D86098F-AFDC-4FEC-B9A8-47ACE171AFE4}"/>
              </a:ext>
            </a:extLst>
          </p:cNvPr>
          <p:cNvGrpSpPr/>
          <p:nvPr/>
        </p:nvGrpSpPr>
        <p:grpSpPr>
          <a:xfrm>
            <a:off x="8768321" y="4332969"/>
            <a:ext cx="1867234" cy="976389"/>
            <a:chOff x="9017000" y="4981715"/>
            <a:chExt cx="2489798" cy="130194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8473B29-7D51-4E77-A02A-BFBA5DADAA75}"/>
                </a:ext>
              </a:extLst>
            </p:cNvPr>
            <p:cNvGrpSpPr/>
            <p:nvPr/>
          </p:nvGrpSpPr>
          <p:grpSpPr>
            <a:xfrm>
              <a:off x="9017000" y="4981715"/>
              <a:ext cx="2489798" cy="1301940"/>
              <a:chOff x="8742310" y="5011546"/>
              <a:chExt cx="2489798" cy="1301940"/>
            </a:xfrm>
          </p:grpSpPr>
          <p:sp>
            <p:nvSpPr>
              <p:cNvPr id="9" name="TextBox 61">
                <a:extLst>
                  <a:ext uri="{FF2B5EF4-FFF2-40B4-BE49-F238E27FC236}">
                    <a16:creationId xmlns:a16="http://schemas.microsoft.com/office/drawing/2014/main" id="{60476009-AB4C-4ABB-9E70-917B4107793F}"/>
                  </a:ext>
                </a:extLst>
              </p:cNvPr>
              <p:cNvSpPr txBox="1"/>
              <p:nvPr/>
            </p:nvSpPr>
            <p:spPr>
              <a:xfrm>
                <a:off x="9885121" y="5011545"/>
                <a:ext cx="1056705" cy="3657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6968">
                  <a:defRPr/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ea charset="-122" panose="020b0503020204020204" pitchFamily="34" typeface="微软雅黑"/>
                  </a:rPr>
                  <a:t>输入标题</a:t>
                </a:r>
              </a:p>
            </p:txBody>
          </p:sp>
          <p:sp>
            <p:nvSpPr>
              <p:cNvPr id="10" name="Rectangle 62">
                <a:extLst>
                  <a:ext uri="{FF2B5EF4-FFF2-40B4-BE49-F238E27FC236}">
                    <a16:creationId xmlns:a16="http://schemas.microsoft.com/office/drawing/2014/main" id="{B1D3CD4B-8F4A-44AD-80F0-427E9F55E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0280" y="5266976"/>
                <a:ext cx="1581828" cy="853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r>
                  <a:rPr altLang="zh-CN" 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所有文字都可以随意更改成您的文字内容</a:t>
                </a:r>
              </a:p>
            </p:txBody>
          </p:sp>
          <p:sp>
            <p:nvSpPr>
              <p:cNvPr id="11" name="Cube 73">
                <a:extLst>
                  <a:ext uri="{FF2B5EF4-FFF2-40B4-BE49-F238E27FC236}">
                    <a16:creationId xmlns:a16="http://schemas.microsoft.com/office/drawing/2014/main" id="{EB932832-8CAA-4105-BC25-EFCEC68816FE}"/>
                  </a:ext>
                </a:extLst>
              </p:cNvPr>
              <p:cNvSpPr/>
              <p:nvPr/>
            </p:nvSpPr>
            <p:spPr>
              <a:xfrm>
                <a:off x="8742310" y="5073463"/>
                <a:ext cx="834967" cy="836669"/>
              </a:xfrm>
              <a:prstGeom prst="cube">
                <a:avLst>
                  <a:gd fmla="val 7036" name="adj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id-ID" sz="1013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" name="Freeform 123">
              <a:extLst>
                <a:ext uri="{FF2B5EF4-FFF2-40B4-BE49-F238E27FC236}">
                  <a16:creationId xmlns:a16="http://schemas.microsoft.com/office/drawing/2014/main" id="{6E82D365-5E0C-4947-AD6A-DC92D04D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241" y="5335850"/>
              <a:ext cx="328933" cy="335319"/>
            </a:xfrm>
            <a:custGeom>
              <a:gdLst>
                <a:gd fmla="*/ 200125 w 452" name="T0"/>
                <a:gd fmla="*/ 218465 h 462" name="T1"/>
                <a:gd fmla="*/ 200125 w 452" name="T2"/>
                <a:gd fmla="*/ 218465 h 462" name="T3"/>
                <a:gd fmla="*/ 315834 w 452" name="T4"/>
                <a:gd fmla="*/ 18871 h 462" name="T5"/>
                <a:gd fmla="*/ 315834 w 452" name="T6"/>
                <a:gd fmla="*/ 13064 h 462" name="T7"/>
                <a:gd fmla="*/ 309284 w 452" name="T8"/>
                <a:gd fmla="*/ 13064 h 462" name="T9"/>
                <a:gd fmla="*/ 115709 w 452" name="T10"/>
                <a:gd fmla="*/ 129192 h 462" name="T11"/>
                <a:gd fmla="*/ 6550 w 452" name="T12"/>
                <a:gd fmla="*/ 218465 h 462" name="T13"/>
                <a:gd fmla="*/ 25470 w 452" name="T14"/>
                <a:gd fmla="*/ 238062 h 462" name="T15"/>
                <a:gd fmla="*/ 64040 w 452" name="T16"/>
                <a:gd fmla="*/ 224998 h 462" name="T17"/>
                <a:gd fmla="*/ 109887 w 452" name="T18"/>
                <a:gd fmla="*/ 269997 h 462" name="T19"/>
                <a:gd fmla="*/ 96788 w 452" name="T20"/>
                <a:gd fmla="*/ 308464 h 462" name="T21"/>
                <a:gd fmla="*/ 109887 w 452" name="T22"/>
                <a:gd fmla="*/ 328061 h 462" name="T23"/>
                <a:gd fmla="*/ 200125 w 452" name="T24"/>
                <a:gd fmla="*/ 218465 h 462" name="T25"/>
                <a:gd fmla="*/ 219046 w 452" name="T26"/>
                <a:gd fmla="*/ 108870 h 462" name="T27"/>
                <a:gd fmla="*/ 219046 w 452" name="T28"/>
                <a:gd fmla="*/ 108870 h 462" name="T29"/>
                <a:gd fmla="*/ 219046 w 452" name="T30"/>
                <a:gd fmla="*/ 70402 h 462" name="T31"/>
                <a:gd fmla="*/ 257616 w 452" name="T32"/>
                <a:gd fmla="*/ 70402 h 462" name="T33"/>
                <a:gd fmla="*/ 257616 w 452" name="T34"/>
                <a:gd fmla="*/ 108870 h 462" name="T35"/>
                <a:gd fmla="*/ 219046 w 452" name="T36"/>
                <a:gd fmla="*/ 108870 h 46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62" w="45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C2A1DB35-96BF-4CFD-9CEE-4E02ACB54D11}"/>
              </a:ext>
            </a:extLst>
          </p:cNvPr>
          <p:cNvGrpSpPr/>
          <p:nvPr/>
        </p:nvGrpSpPr>
        <p:grpSpPr>
          <a:xfrm>
            <a:off x="6695710" y="4332969"/>
            <a:ext cx="1867180" cy="976389"/>
            <a:chOff x="6253516" y="4981715"/>
            <a:chExt cx="2489799" cy="1301940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83AAFA4B-4AD4-4D80-AD05-A22D0037A54E}"/>
                </a:ext>
              </a:extLst>
            </p:cNvPr>
            <p:cNvGrpSpPr/>
            <p:nvPr/>
          </p:nvGrpSpPr>
          <p:grpSpPr>
            <a:xfrm>
              <a:off x="6253516" y="4981715"/>
              <a:ext cx="2489799" cy="1301940"/>
              <a:chOff x="8742310" y="5011546"/>
              <a:chExt cx="2489799" cy="1301940"/>
            </a:xfrm>
          </p:grpSpPr>
          <p:sp>
            <p:nvSpPr>
              <p:cNvPr id="15" name="TextBox 26">
                <a:extLst>
                  <a:ext uri="{FF2B5EF4-FFF2-40B4-BE49-F238E27FC236}">
                    <a16:creationId xmlns:a16="http://schemas.microsoft.com/office/drawing/2014/main" id="{FBD54C4A-4F5A-4844-A8A3-691D5D40AAC3}"/>
                  </a:ext>
                </a:extLst>
              </p:cNvPr>
              <p:cNvSpPr txBox="1"/>
              <p:nvPr/>
            </p:nvSpPr>
            <p:spPr>
              <a:xfrm>
                <a:off x="9905865" y="5011545"/>
                <a:ext cx="1056736" cy="3657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6968">
                  <a:defRPr/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ea charset="-122" panose="020b0503020204020204" pitchFamily="34" typeface="微软雅黑"/>
                  </a:rPr>
                  <a:t>输入标题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38729AEF-2523-41D3-8C3F-A55487FCF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0284" y="5266976"/>
                <a:ext cx="1581827" cy="853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r>
                  <a:rPr altLang="zh-CN" 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所有文字都可以随意更改成您的文字内容</a:t>
                </a:r>
              </a:p>
            </p:txBody>
          </p:sp>
          <p:sp>
            <p:nvSpPr>
              <p:cNvPr id="17" name="Cube 28">
                <a:extLst>
                  <a:ext uri="{FF2B5EF4-FFF2-40B4-BE49-F238E27FC236}">
                    <a16:creationId xmlns:a16="http://schemas.microsoft.com/office/drawing/2014/main" id="{1B5CBC65-10E1-46D0-89C3-32FA1B76593B}"/>
                  </a:ext>
                </a:extLst>
              </p:cNvPr>
              <p:cNvSpPr/>
              <p:nvPr/>
            </p:nvSpPr>
            <p:spPr>
              <a:xfrm>
                <a:off x="8742310" y="5073463"/>
                <a:ext cx="834992" cy="836669"/>
              </a:xfrm>
              <a:prstGeom prst="cube">
                <a:avLst>
                  <a:gd fmla="val 7036" name="adj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id-ID" sz="1013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4" name="Freeform 133">
              <a:extLst>
                <a:ext uri="{FF2B5EF4-FFF2-40B4-BE49-F238E27FC236}">
                  <a16:creationId xmlns:a16="http://schemas.microsoft.com/office/drawing/2014/main" id="{D023B241-8A68-45F7-93AB-5F3CD6EA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7043" y="5283672"/>
              <a:ext cx="398400" cy="384296"/>
            </a:xfrm>
            <a:custGeom>
              <a:gdLst>
                <a:gd fmla="*/ 340684 w 497" name="T0"/>
                <a:gd fmla="*/ 128099 h 480" name="T1"/>
                <a:gd fmla="*/ 340684 w 497" name="T2"/>
                <a:gd fmla="*/ 128099 h 480" name="T3"/>
                <a:gd fmla="*/ 298199 w 497" name="T4"/>
                <a:gd fmla="*/ 14411 h 480" name="T5"/>
                <a:gd fmla="*/ 277357 w 497" name="T6"/>
                <a:gd fmla="*/ 7206 h 480" name="T7"/>
                <a:gd fmla="*/ 7214 w 497" name="T8"/>
                <a:gd fmla="*/ 107283 h 480" name="T9"/>
                <a:gd fmla="*/ 0 w 497" name="T10"/>
                <a:gd fmla="*/ 128099 h 480" name="T11"/>
                <a:gd fmla="*/ 42485 w 497" name="T12"/>
                <a:gd fmla="*/ 241786 h 480" name="T13"/>
                <a:gd fmla="*/ 42485 w 497" name="T14"/>
                <a:gd fmla="*/ 177737 h 480" name="T15"/>
                <a:gd fmla="*/ 92185 w 497" name="T16"/>
                <a:gd fmla="*/ 128099 h 480" name="T17"/>
                <a:gd fmla="*/ 162727 w 497" name="T18"/>
                <a:gd fmla="*/ 128099 h 480" name="T19"/>
                <a:gd fmla="*/ 247697 w 497" name="T20"/>
                <a:gd fmla="*/ 71255 h 480" name="T21"/>
                <a:gd fmla="*/ 298199 w 497" name="T22"/>
                <a:gd fmla="*/ 128099 h 480" name="T23"/>
                <a:gd fmla="*/ 340684 w 497" name="T24"/>
                <a:gd fmla="*/ 128099 h 480" name="T25"/>
                <a:gd fmla="*/ 383169 w 497" name="T26"/>
                <a:gd fmla="*/ 163326 h 480" name="T27"/>
                <a:gd fmla="*/ 383169 w 497" name="T28"/>
                <a:gd fmla="*/ 163326 h 480" name="T29"/>
                <a:gd fmla="*/ 92185 w 497" name="T30"/>
                <a:gd fmla="*/ 163326 h 480" name="T31"/>
                <a:gd fmla="*/ 77756 w 497" name="T32"/>
                <a:gd fmla="*/ 177737 h 480" name="T33"/>
                <a:gd fmla="*/ 77756 w 497" name="T34"/>
                <a:gd fmla="*/ 369885 h 480" name="T35"/>
                <a:gd fmla="*/ 92185 w 497" name="T36"/>
                <a:gd fmla="*/ 383495 h 480" name="T37"/>
                <a:gd fmla="*/ 383169 w 497" name="T38"/>
                <a:gd fmla="*/ 383495 h 480" name="T39"/>
                <a:gd fmla="*/ 397598 w 497" name="T40"/>
                <a:gd fmla="*/ 369885 h 480" name="T41"/>
                <a:gd fmla="*/ 397598 w 497" name="T42"/>
                <a:gd fmla="*/ 177737 h 480" name="T43"/>
                <a:gd fmla="*/ 383169 w 497" name="T44"/>
                <a:gd fmla="*/ 163326 h 480" name="T45"/>
                <a:gd fmla="*/ 362328 w 497" name="T46"/>
                <a:gd fmla="*/ 341063 h 480" name="T47"/>
                <a:gd fmla="*/ 362328 w 497" name="T48"/>
                <a:gd fmla="*/ 341063 h 480" name="T49"/>
                <a:gd fmla="*/ 120241 w 497" name="T50"/>
                <a:gd fmla="*/ 341063 h 480" name="T51"/>
                <a:gd fmla="*/ 120241 w 497" name="T52"/>
                <a:gd fmla="*/ 313041 h 480" name="T53"/>
                <a:gd fmla="*/ 156314 w 497" name="T54"/>
                <a:gd fmla="*/ 220170 h 480" name="T55"/>
                <a:gd fmla="*/ 212427 w 497" name="T56"/>
                <a:gd fmla="*/ 291424 h 480" name="T57"/>
                <a:gd fmla="*/ 262928 w 497" name="T58"/>
                <a:gd fmla="*/ 241786 h 480" name="T59"/>
                <a:gd fmla="*/ 333470 w 497" name="T60"/>
                <a:gd fmla="*/ 212964 h 480" name="T61"/>
                <a:gd fmla="*/ 362328 w 497" name="T62"/>
                <a:gd fmla="*/ 277814 h 480" name="T63"/>
                <a:gd fmla="*/ 362328 w 497" name="T64"/>
                <a:gd fmla="*/ 341063 h 4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80" w="497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04100EF8-051E-475A-A4CF-3204036B4670}"/>
              </a:ext>
            </a:extLst>
          </p:cNvPr>
          <p:cNvGrpSpPr/>
          <p:nvPr/>
        </p:nvGrpSpPr>
        <p:grpSpPr>
          <a:xfrm>
            <a:off x="4561892" y="4332969"/>
            <a:ext cx="2087960" cy="976389"/>
            <a:chOff x="3490031" y="4981715"/>
            <a:chExt cx="2783103" cy="1301940"/>
          </a:xfrm>
        </p:grpSpPr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4223DFD1-FFA4-4856-8182-95B68A4138AC}"/>
                </a:ext>
              </a:extLst>
            </p:cNvPr>
            <p:cNvGrpSpPr/>
            <p:nvPr/>
          </p:nvGrpSpPr>
          <p:grpSpPr>
            <a:xfrm>
              <a:off x="3490031" y="4981715"/>
              <a:ext cx="2783103" cy="1301940"/>
              <a:chOff x="8742310" y="5011546"/>
              <a:chExt cx="2783103" cy="1301940"/>
            </a:xfrm>
          </p:grpSpPr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ED9D1593-59AE-4B3B-81BD-79DC6F11E19A}"/>
                  </a:ext>
                </a:extLst>
              </p:cNvPr>
              <p:cNvSpPr txBox="1"/>
              <p:nvPr/>
            </p:nvSpPr>
            <p:spPr>
              <a:xfrm>
                <a:off x="9741836" y="5011545"/>
                <a:ext cx="1783577" cy="3657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456968">
                  <a:defRPr/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ea charset="-122" panose="020b0503020204020204" pitchFamily="34" typeface="微软雅黑"/>
                  </a:rPr>
                  <a:t>输入标题</a:t>
                </a:r>
              </a:p>
            </p:txBody>
          </p:sp>
          <p:sp>
            <p:nvSpPr>
              <p:cNvPr id="22" name="Rectangle 31">
                <a:extLst>
                  <a:ext uri="{FF2B5EF4-FFF2-40B4-BE49-F238E27FC236}">
                    <a16:creationId xmlns:a16="http://schemas.microsoft.com/office/drawing/2014/main" id="{FEA626E8-1959-4EE8-A772-E25FD21D8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0280" y="5266976"/>
                <a:ext cx="1581826" cy="853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r>
                  <a:rPr altLang="zh-CN" 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所有文字都可以随意更改成您的文字内容</a:t>
                </a:r>
              </a:p>
            </p:txBody>
          </p:sp>
          <p:sp>
            <p:nvSpPr>
              <p:cNvPr id="23" name="Cube 32">
                <a:extLst>
                  <a:ext uri="{FF2B5EF4-FFF2-40B4-BE49-F238E27FC236}">
                    <a16:creationId xmlns:a16="http://schemas.microsoft.com/office/drawing/2014/main" id="{883D89D5-65E2-4974-9401-34C2350F35D4}"/>
                  </a:ext>
                </a:extLst>
              </p:cNvPr>
              <p:cNvSpPr/>
              <p:nvPr/>
            </p:nvSpPr>
            <p:spPr>
              <a:xfrm>
                <a:off x="8742310" y="5073463"/>
                <a:ext cx="836250" cy="836669"/>
              </a:xfrm>
              <a:prstGeom prst="cube">
                <a:avLst>
                  <a:gd fmla="val 7036" name="adj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id-ID" sz="1013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0" name="Freeform 102">
              <a:extLst>
                <a:ext uri="{FF2B5EF4-FFF2-40B4-BE49-F238E27FC236}">
                  <a16:creationId xmlns:a16="http://schemas.microsoft.com/office/drawing/2014/main" id="{F1602C3A-5A3F-4585-8CDB-C5D6B292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208" y="5323775"/>
              <a:ext cx="383350" cy="342639"/>
            </a:xfrm>
            <a:custGeom>
              <a:gdLst>
                <a:gd fmla="*/ 61582 w 498" name="T0"/>
                <a:gd fmla="*/ 116266 h 445" name="T1"/>
                <a:gd fmla="*/ 61582 w 498" name="T2"/>
                <a:gd fmla="*/ 116266 h 445" name="T3"/>
                <a:gd fmla="*/ 109309 w 498" name="T4"/>
                <a:gd fmla="*/ 130126 h 445" name="T5"/>
                <a:gd fmla="*/ 116237 w 498" name="T6"/>
                <a:gd fmla="*/ 130126 h 445" name="T7"/>
                <a:gd fmla="*/ 150107 w 498" name="T8"/>
                <a:gd fmla="*/ 103177 h 445" name="T9"/>
                <a:gd fmla="*/ 150107 w 498" name="T10"/>
                <a:gd fmla="*/ 96247 h 445" name="T11"/>
                <a:gd fmla="*/ 137021 w 498" name="T12"/>
                <a:gd fmla="*/ 82387 h 445" name="T13"/>
                <a:gd fmla="*/ 211689 w 498" name="T14"/>
                <a:gd fmla="*/ 7700 h 445" name="T15"/>
                <a:gd fmla="*/ 150107 w 498" name="T16"/>
                <a:gd fmla="*/ 0 h 445" name="T17"/>
                <a:gd fmla="*/ 82366 w 498" name="T18"/>
                <a:gd fmla="*/ 41579 h 445" name="T19"/>
                <a:gd fmla="*/ 55424 w 498" name="T20"/>
                <a:gd fmla="*/ 62368 h 445" name="T21"/>
                <a:gd fmla="*/ 40798 w 498" name="T22"/>
                <a:gd fmla="*/ 89317 h 445" name="T23"/>
                <a:gd fmla="*/ 13856 w 498" name="T24"/>
                <a:gd fmla="*/ 96247 h 445" name="T25"/>
                <a:gd fmla="*/ 0 w 498" name="T26"/>
                <a:gd fmla="*/ 110106 h 445" name="T27"/>
                <a:gd fmla="*/ 0 w 498" name="T28"/>
                <a:gd fmla="*/ 116266 h 445" name="T29"/>
                <a:gd fmla="*/ 27712 w 498" name="T30"/>
                <a:gd fmla="*/ 143985 h 445" name="T31"/>
                <a:gd fmla="*/ 40798 w 498" name="T32"/>
                <a:gd fmla="*/ 150915 h 445" name="T33"/>
                <a:gd fmla="*/ 55424 w 498" name="T34"/>
                <a:gd fmla="*/ 137056 h 445" name="T35"/>
                <a:gd fmla="*/ 61582 w 498" name="T36"/>
                <a:gd fmla="*/ 116266 h 445" name="T37"/>
                <a:gd fmla="*/ 170891 w 498" name="T38"/>
                <a:gd fmla="*/ 123196 h 445" name="T39"/>
                <a:gd fmla="*/ 170891 w 498" name="T40"/>
                <a:gd fmla="*/ 123196 h 445" name="T41"/>
                <a:gd fmla="*/ 163963 w 498" name="T42"/>
                <a:gd fmla="*/ 123196 h 445" name="T43"/>
                <a:gd fmla="*/ 137021 w 498" name="T44"/>
                <a:gd fmla="*/ 143985 h 445" name="T45"/>
                <a:gd fmla="*/ 130093 w 498" name="T46"/>
                <a:gd fmla="*/ 157075 h 445" name="T47"/>
                <a:gd fmla="*/ 293286 w 498" name="T48"/>
                <a:gd fmla="*/ 334939 h 445" name="T49"/>
                <a:gd fmla="*/ 307142 w 498" name="T50"/>
                <a:gd fmla="*/ 334939 h 445" name="T51"/>
                <a:gd fmla="*/ 327926 w 498" name="T52"/>
                <a:gd fmla="*/ 321080 h 445" name="T53"/>
                <a:gd fmla="*/ 327926 w 498" name="T54"/>
                <a:gd fmla="*/ 307990 h 445" name="T55"/>
                <a:gd fmla="*/ 170891 w 498" name="T56"/>
                <a:gd fmla="*/ 123196 h 445" name="T57"/>
                <a:gd fmla="*/ 382580 w 498" name="T58"/>
                <a:gd fmla="*/ 48508 h 445" name="T59"/>
                <a:gd fmla="*/ 382580 w 498" name="T60"/>
                <a:gd fmla="*/ 48508 h 445" name="T61"/>
                <a:gd fmla="*/ 368724 w 498" name="T62"/>
                <a:gd fmla="*/ 41579 h 445" name="T63"/>
                <a:gd fmla="*/ 354868 w 498" name="T64"/>
                <a:gd fmla="*/ 68528 h 445" name="T65"/>
                <a:gd fmla="*/ 314070 w 498" name="T66"/>
                <a:gd fmla="*/ 82387 h 445" name="T67"/>
                <a:gd fmla="*/ 307142 w 498" name="T68"/>
                <a:gd fmla="*/ 48508 h 445" name="T69"/>
                <a:gd fmla="*/ 320998 w 498" name="T70"/>
                <a:gd fmla="*/ 14630 h 445" name="T71"/>
                <a:gd fmla="*/ 314070 w 498" name="T72"/>
                <a:gd fmla="*/ 7700 h 445" name="T73"/>
                <a:gd fmla="*/ 259416 w 498" name="T74"/>
                <a:gd fmla="*/ 55438 h 445" name="T75"/>
                <a:gd fmla="*/ 245560 w 498" name="T76"/>
                <a:gd fmla="*/ 116266 h 445" name="T77"/>
                <a:gd fmla="*/ 218617 w 498" name="T78"/>
                <a:gd fmla="*/ 143985 h 445" name="T79"/>
                <a:gd fmla="*/ 245560 w 498" name="T80"/>
                <a:gd fmla="*/ 177864 h 445" name="T81"/>
                <a:gd fmla="*/ 280200 w 498" name="T82"/>
                <a:gd fmla="*/ 143985 h 445" name="T83"/>
                <a:gd fmla="*/ 314070 w 498" name="T84"/>
                <a:gd fmla="*/ 137056 h 445" name="T85"/>
                <a:gd fmla="*/ 375652 w 498" name="T86"/>
                <a:gd fmla="*/ 110106 h 445" name="T87"/>
                <a:gd fmla="*/ 382580 w 498" name="T88"/>
                <a:gd fmla="*/ 48508 h 445" name="T89"/>
                <a:gd fmla="*/ 55424 w 498" name="T90"/>
                <a:gd fmla="*/ 307990 h 445" name="T91"/>
                <a:gd fmla="*/ 55424 w 498" name="T92"/>
                <a:gd fmla="*/ 307990 h 445" name="T93"/>
                <a:gd fmla="*/ 55424 w 498" name="T94"/>
                <a:gd fmla="*/ 321080 h 445" name="T95"/>
                <a:gd fmla="*/ 68510 w 498" name="T96"/>
                <a:gd fmla="*/ 341869 h 445" name="T97"/>
                <a:gd fmla="*/ 82366 w 498" name="T98"/>
                <a:gd fmla="*/ 334939 h 445" name="T99"/>
                <a:gd fmla="*/ 177819 w 498" name="T100"/>
                <a:gd fmla="*/ 246392 h 445" name="T101"/>
                <a:gd fmla="*/ 150107 w 498" name="T102"/>
                <a:gd fmla="*/ 211743 h 445" name="T103"/>
                <a:gd fmla="*/ 55424 w 498" name="T104"/>
                <a:gd fmla="*/ 307990 h 445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45" w="498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D98C7497-B83D-44C3-9684-EE126283F20D}"/>
              </a:ext>
            </a:extLst>
          </p:cNvPr>
          <p:cNvGrpSpPr/>
          <p:nvPr/>
        </p:nvGrpSpPr>
        <p:grpSpPr>
          <a:xfrm>
            <a:off x="2551683" y="4332969"/>
            <a:ext cx="1867041" cy="976389"/>
            <a:chOff x="726546" y="4981715"/>
            <a:chExt cx="2489797" cy="1301940"/>
          </a:xfrm>
        </p:grpSpPr>
        <p:grpSp>
          <p:nvGrpSpPr>
            <p:cNvPr id="25" name="Group 33">
              <a:extLst>
                <a:ext uri="{FF2B5EF4-FFF2-40B4-BE49-F238E27FC236}">
                  <a16:creationId xmlns:a16="http://schemas.microsoft.com/office/drawing/2014/main" id="{4D903A9A-7D34-46D4-B5E3-82F4048B1BE5}"/>
                </a:ext>
              </a:extLst>
            </p:cNvPr>
            <p:cNvGrpSpPr/>
            <p:nvPr/>
          </p:nvGrpSpPr>
          <p:grpSpPr>
            <a:xfrm>
              <a:off x="726546" y="4981715"/>
              <a:ext cx="2489797" cy="1301940"/>
              <a:chOff x="8742310" y="5011546"/>
              <a:chExt cx="2489797" cy="1301940"/>
            </a:xfrm>
          </p:grpSpPr>
          <p:sp>
            <p:nvSpPr>
              <p:cNvPr id="27" name="TextBox 34">
                <a:extLst>
                  <a:ext uri="{FF2B5EF4-FFF2-40B4-BE49-F238E27FC236}">
                    <a16:creationId xmlns:a16="http://schemas.microsoft.com/office/drawing/2014/main" id="{7913CD6C-4883-4A92-AB0A-24935F37F669}"/>
                  </a:ext>
                </a:extLst>
              </p:cNvPr>
              <p:cNvSpPr txBox="1"/>
              <p:nvPr/>
            </p:nvSpPr>
            <p:spPr>
              <a:xfrm>
                <a:off x="9945784" y="5011545"/>
                <a:ext cx="1056814" cy="3657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6968">
                  <a:defRPr/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ea charset="-122" panose="020b0503020204020204" pitchFamily="34" typeface="微软雅黑"/>
                  </a:rPr>
                  <a:t>输入标题</a:t>
                </a:r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A2A5A13E-5C4D-454C-B682-0077969B1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0281" y="5266976"/>
                <a:ext cx="1581827" cy="853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r>
                  <a:rPr altLang="zh-CN" lang="en-US" sz="9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所有文字都可以随意更改成您的文字内容</a:t>
                </a:r>
              </a:p>
            </p:txBody>
          </p:sp>
          <p:sp>
            <p:nvSpPr>
              <p:cNvPr id="29" name="Cube 40">
                <a:extLst>
                  <a:ext uri="{FF2B5EF4-FFF2-40B4-BE49-F238E27FC236}">
                    <a16:creationId xmlns:a16="http://schemas.microsoft.com/office/drawing/2014/main" id="{EC81A13A-20B9-4D05-8496-94BB7CC939F0}"/>
                  </a:ext>
                </a:extLst>
              </p:cNvPr>
              <p:cNvSpPr/>
              <p:nvPr/>
            </p:nvSpPr>
            <p:spPr>
              <a:xfrm>
                <a:off x="8742310" y="5073463"/>
                <a:ext cx="835053" cy="836669"/>
              </a:xfrm>
              <a:prstGeom prst="cube">
                <a:avLst>
                  <a:gd fmla="val 7036" name="adj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8" pitchFamily="34" typeface="MS PGothic"/>
                  </a:defRPr>
                </a:lvl9pPr>
              </a:lstStyle>
              <a:p>
                <a:endParaRPr altLang="zh-CN" lang="id-ID" sz="1013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6" name="Freeform 97">
              <a:extLst>
                <a:ext uri="{FF2B5EF4-FFF2-40B4-BE49-F238E27FC236}">
                  <a16:creationId xmlns:a16="http://schemas.microsoft.com/office/drawing/2014/main" id="{2AFC559C-D42F-4475-B70B-CC2140194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058" y="5300966"/>
              <a:ext cx="407390" cy="349707"/>
            </a:xfrm>
            <a:custGeom>
              <a:gdLst>
                <a:gd fmla="*/ 188531 w 497" name="T0"/>
                <a:gd fmla="*/ 189630 h 426" name="T1"/>
                <a:gd fmla="*/ 188531 w 497" name="T2"/>
                <a:gd fmla="*/ 189630 h 426" name="T3"/>
                <a:gd fmla="*/ 224597 w 497" name="T4"/>
                <a:gd fmla="*/ 189630 h 426" name="T5"/>
                <a:gd fmla="*/ 224597 w 497" name="T6"/>
                <a:gd fmla="*/ 225750 h 426" name="T7"/>
                <a:gd fmla="*/ 406570 w 497" name="T8"/>
                <a:gd fmla="*/ 225750 h 426" name="T9"/>
                <a:gd fmla="*/ 399193 w 497" name="T10"/>
                <a:gd fmla="*/ 109181 h 426" name="T11"/>
                <a:gd fmla="*/ 363126 w 497" name="T12"/>
                <a:gd fmla="*/ 65673 h 426" name="T13"/>
                <a:gd fmla="*/ 297550 w 497" name="T14"/>
                <a:gd fmla="*/ 65673 h 426" name="T15"/>
                <a:gd fmla="*/ 276238 w 497" name="T16"/>
                <a:gd fmla="*/ 22165 h 426" name="T17"/>
                <a:gd fmla="*/ 245909 w 497" name="T18"/>
                <a:gd fmla="*/ 0 h 426" name="T19"/>
                <a:gd fmla="*/ 159021 w 497" name="T20"/>
                <a:gd fmla="*/ 0 h 426" name="T21"/>
                <a:gd fmla="*/ 137709 w 497" name="T22"/>
                <a:gd fmla="*/ 22165 h 426" name="T23"/>
                <a:gd fmla="*/ 109020 w 497" name="T24"/>
                <a:gd fmla="*/ 65673 h 426" name="T25"/>
                <a:gd fmla="*/ 43444 w 497" name="T26"/>
                <a:gd fmla="*/ 65673 h 426" name="T27"/>
                <a:gd fmla="*/ 7377 w 497" name="T28"/>
                <a:gd fmla="*/ 109181 h 426" name="T29"/>
                <a:gd fmla="*/ 0 w 497" name="T30"/>
                <a:gd fmla="*/ 225750 h 426" name="T31"/>
                <a:gd fmla="*/ 188531 w 497" name="T32"/>
                <a:gd fmla="*/ 225750 h 426" name="T33"/>
                <a:gd fmla="*/ 188531 w 497" name="T34"/>
                <a:gd fmla="*/ 189630 h 426" name="T35"/>
                <a:gd fmla="*/ 152464 w 497" name="T36"/>
                <a:gd fmla="*/ 43508 h 426" name="T37"/>
                <a:gd fmla="*/ 152464 w 497" name="T38"/>
                <a:gd fmla="*/ 43508 h 426" name="T39"/>
                <a:gd fmla="*/ 173776 w 497" name="T40"/>
                <a:gd fmla="*/ 29553 h 426" name="T41"/>
                <a:gd fmla="*/ 232794 w 497" name="T42"/>
                <a:gd fmla="*/ 29553 h 426" name="T43"/>
                <a:gd fmla="*/ 253287 w 497" name="T44"/>
                <a:gd fmla="*/ 43508 h 426" name="T45"/>
                <a:gd fmla="*/ 261484 w 497" name="T46"/>
                <a:gd fmla="*/ 65673 h 426" name="T47"/>
                <a:gd fmla="*/ 145087 w 497" name="T48"/>
                <a:gd fmla="*/ 65673 h 426" name="T49"/>
                <a:gd fmla="*/ 152464 w 497" name="T50"/>
                <a:gd fmla="*/ 43508 h 426" name="T51"/>
                <a:gd fmla="*/ 224597 w 497" name="T52"/>
                <a:gd fmla="*/ 291423 h 426" name="T53"/>
                <a:gd fmla="*/ 224597 w 497" name="T54"/>
                <a:gd fmla="*/ 291423 h 426" name="T55"/>
                <a:gd fmla="*/ 188531 w 497" name="T56"/>
                <a:gd fmla="*/ 291423 h 426" name="T57"/>
                <a:gd fmla="*/ 188531 w 497" name="T58"/>
                <a:gd fmla="*/ 247914 h 426" name="T59"/>
                <a:gd fmla="*/ 7377 w 497" name="T60"/>
                <a:gd fmla="*/ 247914 h 426" name="T61"/>
                <a:gd fmla="*/ 13935 w 497" name="T62"/>
                <a:gd fmla="*/ 312766 h 426" name="T63"/>
                <a:gd fmla="*/ 50821 w 497" name="T64"/>
                <a:gd fmla="*/ 348886 h 426" name="T65"/>
                <a:gd fmla="*/ 355749 w 497" name="T66"/>
                <a:gd fmla="*/ 348886 h 426" name="T67"/>
                <a:gd fmla="*/ 391816 w 497" name="T68"/>
                <a:gd fmla="*/ 312766 h 426" name="T69"/>
                <a:gd fmla="*/ 399193 w 497" name="T70"/>
                <a:gd fmla="*/ 247914 h 426" name="T71"/>
                <a:gd fmla="*/ 224597 w 497" name="T72"/>
                <a:gd fmla="*/ 247914 h 426" name="T73"/>
                <a:gd fmla="*/ 224597 w 497" name="T74"/>
                <a:gd fmla="*/ 291423 h 42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426" w="497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F1029447-E14C-4247-9677-A13806CA7A78}"/>
              </a:ext>
            </a:extLst>
          </p:cNvPr>
          <p:cNvGrpSpPr/>
          <p:nvPr/>
        </p:nvGrpSpPr>
        <p:grpSpPr>
          <a:xfrm>
            <a:off x="4558817" y="1713592"/>
            <a:ext cx="1963085" cy="2166938"/>
            <a:chOff x="3403170" y="1489075"/>
            <a:chExt cx="2617788" cy="2889249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EB2A453-23C2-4966-87FA-BD96A7355A3D}"/>
                </a:ext>
              </a:extLst>
            </p:cNvPr>
            <p:cNvSpPr/>
            <p:nvPr/>
          </p:nvSpPr>
          <p:spPr bwMode="auto">
            <a:xfrm>
              <a:off x="3403170" y="1489075"/>
              <a:ext cx="2617788" cy="2889249"/>
            </a:xfrm>
            <a:custGeom>
              <a:gdLst>
                <a:gd fmla="*/ 239 w 697" name="T0"/>
                <a:gd fmla="*/ 767 h 767" name="T1"/>
                <a:gd fmla="*/ 212 w 697" name="T2"/>
                <a:gd fmla="*/ 766 h 767" name="T3"/>
                <a:gd fmla="*/ 4 w 697" name="T4"/>
                <a:gd fmla="*/ 355 h 767" name="T5"/>
                <a:gd fmla="*/ 32 w 697" name="T6"/>
                <a:gd fmla="*/ 315 h 767" name="T7"/>
                <a:gd fmla="*/ 427 w 697" name="T8"/>
                <a:gd fmla="*/ 315 h 767" name="T9"/>
                <a:gd fmla="*/ 544 w 697" name="T10"/>
                <a:gd fmla="*/ 91 h 767" name="T11"/>
                <a:gd fmla="*/ 620 w 697" name="T12"/>
                <a:gd fmla="*/ 78 h 767" name="T13"/>
                <a:gd fmla="*/ 681 w 697" name="T14"/>
                <a:gd fmla="*/ 206 h 767" name="T15"/>
                <a:gd fmla="*/ 639 w 697" name="T16"/>
                <a:gd fmla="*/ 254 h 767" name="T17"/>
                <a:gd fmla="*/ 504 w 697" name="T18"/>
                <a:gd fmla="*/ 256 h 767" name="T19"/>
                <a:gd fmla="*/ 239 w 697" name="T20"/>
                <a:gd fmla="*/ 767 h 7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7" w="69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3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EC48DFE4-B5E7-4001-9270-FA3E3B4C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19" y="2032964"/>
              <a:ext cx="282679" cy="252659"/>
            </a:xfrm>
            <a:custGeom>
              <a:gdLst>
                <a:gd fmla="*/ 45410 w 498" name="T0"/>
                <a:gd fmla="*/ 85734 h 445" name="T1"/>
                <a:gd fmla="*/ 45410 w 498" name="T2"/>
                <a:gd fmla="*/ 85734 h 445" name="T3"/>
                <a:gd fmla="*/ 80603 w 498" name="T4"/>
                <a:gd fmla="*/ 95954 h 445" name="T5"/>
                <a:gd fmla="*/ 85712 w 498" name="T6"/>
                <a:gd fmla="*/ 95954 h 445" name="T7"/>
                <a:gd fmla="*/ 110688 w 498" name="T8"/>
                <a:gd fmla="*/ 76082 h 445" name="T9"/>
                <a:gd fmla="*/ 110688 w 498" name="T10"/>
                <a:gd fmla="*/ 70972 h 445" name="T11"/>
                <a:gd fmla="*/ 101038 w 498" name="T12"/>
                <a:gd fmla="*/ 60752 h 445" name="T13"/>
                <a:gd fmla="*/ 156098 w 498" name="T14"/>
                <a:gd fmla="*/ 5678 h 445" name="T15"/>
                <a:gd fmla="*/ 110688 w 498" name="T16"/>
                <a:gd fmla="*/ 0 h 445" name="T17"/>
                <a:gd fmla="*/ 60736 w 498" name="T18"/>
                <a:gd fmla="*/ 30660 h 445" name="T19"/>
                <a:gd fmla="*/ 40869 w 498" name="T20"/>
                <a:gd fmla="*/ 45990 h 445" name="T21"/>
                <a:gd fmla="*/ 30084 w 498" name="T22"/>
                <a:gd fmla="*/ 65862 h 445" name="T23"/>
                <a:gd fmla="*/ 10217 w 498" name="T24"/>
                <a:gd fmla="*/ 70972 h 445" name="T25"/>
                <a:gd fmla="*/ 0 w 498" name="T26"/>
                <a:gd fmla="*/ 81192 h 445" name="T27"/>
                <a:gd fmla="*/ 0 w 498" name="T28"/>
                <a:gd fmla="*/ 85734 h 445" name="T29"/>
                <a:gd fmla="*/ 20435 w 498" name="T30"/>
                <a:gd fmla="*/ 106174 h 445" name="T31"/>
                <a:gd fmla="*/ 30084 w 498" name="T32"/>
                <a:gd fmla="*/ 111284 h 445" name="T33"/>
                <a:gd fmla="*/ 40869 w 498" name="T34"/>
                <a:gd fmla="*/ 101064 h 445" name="T35"/>
                <a:gd fmla="*/ 45410 w 498" name="T36"/>
                <a:gd fmla="*/ 85734 h 445" name="T37"/>
                <a:gd fmla="*/ 126014 w 498" name="T38"/>
                <a:gd fmla="*/ 90844 h 445" name="T39"/>
                <a:gd fmla="*/ 126014 w 498" name="T40"/>
                <a:gd fmla="*/ 90844 h 445" name="T41"/>
                <a:gd fmla="*/ 120905 w 498" name="T42"/>
                <a:gd fmla="*/ 90844 h 445" name="T43"/>
                <a:gd fmla="*/ 101038 w 498" name="T44"/>
                <a:gd fmla="*/ 106174 h 445" name="T45"/>
                <a:gd fmla="*/ 95929 w 498" name="T46"/>
                <a:gd fmla="*/ 115826 h 445" name="T47"/>
                <a:gd fmla="*/ 216266 w 498" name="T48"/>
                <a:gd fmla="*/ 246981 h 445" name="T49"/>
                <a:gd fmla="*/ 226484 w 498" name="T50"/>
                <a:gd fmla="*/ 246981 h 445" name="T51"/>
                <a:gd fmla="*/ 241810 w 498" name="T52"/>
                <a:gd fmla="*/ 236761 h 445" name="T53"/>
                <a:gd fmla="*/ 241810 w 498" name="T54"/>
                <a:gd fmla="*/ 227109 h 445" name="T55"/>
                <a:gd fmla="*/ 126014 w 498" name="T56"/>
                <a:gd fmla="*/ 90844 h 445" name="T57"/>
                <a:gd fmla="*/ 282111 w 498" name="T58"/>
                <a:gd fmla="*/ 35770 h 445" name="T59"/>
                <a:gd fmla="*/ 282111 w 498" name="T60"/>
                <a:gd fmla="*/ 35770 h 445" name="T61"/>
                <a:gd fmla="*/ 271894 w 498" name="T62"/>
                <a:gd fmla="*/ 30660 h 445" name="T63"/>
                <a:gd fmla="*/ 261677 w 498" name="T64"/>
                <a:gd fmla="*/ 50532 h 445" name="T65"/>
                <a:gd fmla="*/ 231592 w 498" name="T66"/>
                <a:gd fmla="*/ 60752 h 445" name="T67"/>
                <a:gd fmla="*/ 226484 w 498" name="T68"/>
                <a:gd fmla="*/ 35770 h 445" name="T69"/>
                <a:gd fmla="*/ 236701 w 498" name="T70"/>
                <a:gd fmla="*/ 10788 h 445" name="T71"/>
                <a:gd fmla="*/ 231592 w 498" name="T72"/>
                <a:gd fmla="*/ 5678 h 445" name="T73"/>
                <a:gd fmla="*/ 191291 w 498" name="T74"/>
                <a:gd fmla="*/ 40880 h 445" name="T75"/>
                <a:gd fmla="*/ 181073 w 498" name="T76"/>
                <a:gd fmla="*/ 85734 h 445" name="T77"/>
                <a:gd fmla="*/ 161206 w 498" name="T78"/>
                <a:gd fmla="*/ 106174 h 445" name="T79"/>
                <a:gd fmla="*/ 181073 w 498" name="T80"/>
                <a:gd fmla="*/ 131156 h 445" name="T81"/>
                <a:gd fmla="*/ 206617 w 498" name="T82"/>
                <a:gd fmla="*/ 106174 h 445" name="T83"/>
                <a:gd fmla="*/ 231592 w 498" name="T84"/>
                <a:gd fmla="*/ 101064 h 445" name="T85"/>
                <a:gd fmla="*/ 277003 w 498" name="T86"/>
                <a:gd fmla="*/ 81192 h 445" name="T87"/>
                <a:gd fmla="*/ 282111 w 498" name="T88"/>
                <a:gd fmla="*/ 35770 h 445" name="T89"/>
                <a:gd fmla="*/ 40869 w 498" name="T90"/>
                <a:gd fmla="*/ 227109 h 445" name="T91"/>
                <a:gd fmla="*/ 40869 w 498" name="T92"/>
                <a:gd fmla="*/ 227109 h 445" name="T93"/>
                <a:gd fmla="*/ 40869 w 498" name="T94"/>
                <a:gd fmla="*/ 236761 h 445" name="T95"/>
                <a:gd fmla="*/ 50519 w 498" name="T96"/>
                <a:gd fmla="*/ 252091 h 445" name="T97"/>
                <a:gd fmla="*/ 60736 w 498" name="T98"/>
                <a:gd fmla="*/ 246981 h 445" name="T99"/>
                <a:gd fmla="*/ 131122 w 498" name="T100"/>
                <a:gd fmla="*/ 181687 h 445" name="T101"/>
                <a:gd fmla="*/ 110688 w 498" name="T102"/>
                <a:gd fmla="*/ 156138 h 445" name="T103"/>
                <a:gd fmla="*/ 40869 w 498" name="T104"/>
                <a:gd fmla="*/ 227109 h 445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45" w="498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/>
            </a:p>
          </p:txBody>
        </p:sp>
        <p:sp>
          <p:nvSpPr>
            <p:cNvPr id="33" name="TextBox 59">
              <a:extLst>
                <a:ext uri="{FF2B5EF4-FFF2-40B4-BE49-F238E27FC236}">
                  <a16:creationId xmlns:a16="http://schemas.microsoft.com/office/drawing/2014/main" id="{5105F348-EC4D-4CE9-BB53-A34B88EB1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574" y="2842320"/>
              <a:ext cx="143784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defTabSz="456968">
                <a:defRPr/>
              </a:pPr>
              <a:r>
                <a:rPr altLang="en-US" lang="zh-CN" sz="1200">
                  <a:solidFill>
                    <a:srgbClr val="FFFFFF"/>
                  </a:solidFill>
                  <a:ea charset="-122" panose="020b0503020204020204" pitchFamily="34" typeface="微软雅黑"/>
                </a:rPr>
                <a:t>输入标题</a:t>
              </a: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364308CE-1DF5-4BD2-B191-D2D07FAAA43D}"/>
              </a:ext>
            </a:extLst>
          </p:cNvPr>
          <p:cNvGrpSpPr/>
          <p:nvPr/>
        </p:nvGrpSpPr>
        <p:grpSpPr>
          <a:xfrm>
            <a:off x="6252855" y="1719544"/>
            <a:ext cx="1963085" cy="2165747"/>
            <a:chOff x="5661935" y="1497012"/>
            <a:chExt cx="2617788" cy="2887662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047FB0AE-75AA-466C-A3CA-602F7BC0780D}"/>
                </a:ext>
              </a:extLst>
            </p:cNvPr>
            <p:cNvSpPr/>
            <p:nvPr/>
          </p:nvSpPr>
          <p:spPr bwMode="auto">
            <a:xfrm>
              <a:off x="5661935" y="1497012"/>
              <a:ext cx="2617788" cy="2887662"/>
            </a:xfrm>
            <a:custGeom>
              <a:gdLst>
                <a:gd fmla="*/ 239 w 697" name="T0"/>
                <a:gd fmla="*/ 767 h 767" name="T1"/>
                <a:gd fmla="*/ 212 w 697" name="T2"/>
                <a:gd fmla="*/ 766 h 767" name="T3"/>
                <a:gd fmla="*/ 4 w 697" name="T4"/>
                <a:gd fmla="*/ 355 h 767" name="T5"/>
                <a:gd fmla="*/ 32 w 697" name="T6"/>
                <a:gd fmla="*/ 315 h 767" name="T7"/>
                <a:gd fmla="*/ 427 w 697" name="T8"/>
                <a:gd fmla="*/ 315 h 767" name="T9"/>
                <a:gd fmla="*/ 544 w 697" name="T10"/>
                <a:gd fmla="*/ 91 h 767" name="T11"/>
                <a:gd fmla="*/ 620 w 697" name="T12"/>
                <a:gd fmla="*/ 78 h 767" name="T13"/>
                <a:gd fmla="*/ 681 w 697" name="T14"/>
                <a:gd fmla="*/ 206 h 767" name="T15"/>
                <a:gd fmla="*/ 639 w 697" name="T16"/>
                <a:gd fmla="*/ 254 h 767" name="T17"/>
                <a:gd fmla="*/ 504 w 697" name="T18"/>
                <a:gd fmla="*/ 256 h 767" name="T19"/>
                <a:gd fmla="*/ 239 w 697" name="T20"/>
                <a:gd fmla="*/ 767 h 7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7" w="69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3"/>
            </a:p>
          </p:txBody>
        </p:sp>
        <p:sp>
          <p:nvSpPr>
            <p:cNvPr id="36" name="Freeform 133">
              <a:extLst>
                <a:ext uri="{FF2B5EF4-FFF2-40B4-BE49-F238E27FC236}">
                  <a16:creationId xmlns:a16="http://schemas.microsoft.com/office/drawing/2014/main" id="{D3CEC9A6-72C5-4BC9-B811-FBE258948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666" y="1975653"/>
              <a:ext cx="314988" cy="303837"/>
            </a:xfrm>
            <a:custGeom>
              <a:gdLst>
                <a:gd fmla="*/ 269356 w 497" name="T0"/>
                <a:gd fmla="*/ 101279 h 480" name="T1"/>
                <a:gd fmla="*/ 269356 w 497" name="T2"/>
                <a:gd fmla="*/ 101279 h 480" name="T3"/>
                <a:gd fmla="*/ 235766 w 497" name="T4"/>
                <a:gd fmla="*/ 11394 h 480" name="T5"/>
                <a:gd fmla="*/ 219287 w 497" name="T6"/>
                <a:gd fmla="*/ 5697 h 480" name="T7"/>
                <a:gd fmla="*/ 5704 w 497" name="T8"/>
                <a:gd fmla="*/ 84821 h 480" name="T9"/>
                <a:gd fmla="*/ 0 w 497" name="T10"/>
                <a:gd fmla="*/ 101279 h 480" name="T11"/>
                <a:gd fmla="*/ 33590 w 497" name="T12"/>
                <a:gd fmla="*/ 191164 h 480" name="T13"/>
                <a:gd fmla="*/ 33590 w 497" name="T14"/>
                <a:gd fmla="*/ 140525 h 480" name="T15"/>
                <a:gd fmla="*/ 72885 w 497" name="T16"/>
                <a:gd fmla="*/ 101279 h 480" name="T17"/>
                <a:gd fmla="*/ 128657 w 497" name="T18"/>
                <a:gd fmla="*/ 101279 h 480" name="T19"/>
                <a:gd fmla="*/ 195838 w 497" name="T20"/>
                <a:gd fmla="*/ 56336 h 480" name="T21"/>
                <a:gd fmla="*/ 235766 w 497" name="T22"/>
                <a:gd fmla="*/ 101279 h 480" name="T23"/>
                <a:gd fmla="*/ 269356 w 497" name="T24"/>
                <a:gd fmla="*/ 101279 h 480" name="T25"/>
                <a:gd fmla="*/ 302946 w 497" name="T26"/>
                <a:gd fmla="*/ 129131 h 480" name="T27"/>
                <a:gd fmla="*/ 302946 w 497" name="T28"/>
                <a:gd fmla="*/ 129131 h 480" name="T29"/>
                <a:gd fmla="*/ 72885 w 497" name="T30"/>
                <a:gd fmla="*/ 129131 h 480" name="T31"/>
                <a:gd fmla="*/ 61477 w 497" name="T32"/>
                <a:gd fmla="*/ 140525 h 480" name="T33"/>
                <a:gd fmla="*/ 61477 w 497" name="T34"/>
                <a:gd fmla="*/ 292443 h 480" name="T35"/>
                <a:gd fmla="*/ 72885 w 497" name="T36"/>
                <a:gd fmla="*/ 303204 h 480" name="T37"/>
                <a:gd fmla="*/ 302946 w 497" name="T38"/>
                <a:gd fmla="*/ 303204 h 480" name="T39"/>
                <a:gd fmla="*/ 314354 w 497" name="T40"/>
                <a:gd fmla="*/ 292443 h 480" name="T41"/>
                <a:gd fmla="*/ 314354 w 497" name="T42"/>
                <a:gd fmla="*/ 140525 h 480" name="T43"/>
                <a:gd fmla="*/ 302946 w 497" name="T44"/>
                <a:gd fmla="*/ 129131 h 480" name="T45"/>
                <a:gd fmla="*/ 286468 w 497" name="T46"/>
                <a:gd fmla="*/ 269655 h 480" name="T47"/>
                <a:gd fmla="*/ 286468 w 497" name="T48"/>
                <a:gd fmla="*/ 269655 h 480" name="T49"/>
                <a:gd fmla="*/ 95067 w 497" name="T50"/>
                <a:gd fmla="*/ 269655 h 480" name="T51"/>
                <a:gd fmla="*/ 95067 w 497" name="T52"/>
                <a:gd fmla="*/ 247501 h 480" name="T53"/>
                <a:gd fmla="*/ 123587 w 497" name="T54"/>
                <a:gd fmla="*/ 174073 h 480" name="T55"/>
                <a:gd fmla="*/ 167951 w 497" name="T56"/>
                <a:gd fmla="*/ 230410 h 480" name="T57"/>
                <a:gd fmla="*/ 207879 w 497" name="T58"/>
                <a:gd fmla="*/ 191164 h 480" name="T59"/>
                <a:gd fmla="*/ 263652 w 497" name="T60"/>
                <a:gd fmla="*/ 168376 h 480" name="T61"/>
                <a:gd fmla="*/ 286468 w 497" name="T62"/>
                <a:gd fmla="*/ 219649 h 480" name="T63"/>
                <a:gd fmla="*/ 286468 w 497" name="T64"/>
                <a:gd fmla="*/ 269655 h 4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80" w="497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/>
            </a:p>
          </p:txBody>
        </p:sp>
        <p:sp>
          <p:nvSpPr>
            <p:cNvPr id="37" name="TextBox 60">
              <a:extLst>
                <a:ext uri="{FF2B5EF4-FFF2-40B4-BE49-F238E27FC236}">
                  <a16:creationId xmlns:a16="http://schemas.microsoft.com/office/drawing/2014/main" id="{A73AC322-351C-4CA3-AF07-A4CDDE4FA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931" y="2842318"/>
              <a:ext cx="130489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defTabSz="456968">
                <a:defRPr/>
              </a:pPr>
              <a:r>
                <a:rPr altLang="en-US" lang="zh-CN" sz="1200">
                  <a:solidFill>
                    <a:srgbClr val="FFFFFF"/>
                  </a:solidFill>
                  <a:ea charset="-122" panose="020b0503020204020204" pitchFamily="34" typeface="微软雅黑"/>
                </a:rPr>
                <a:t>输入标题</a:t>
              </a:r>
            </a:p>
          </p:txBody>
        </p:sp>
      </p:grpSp>
      <p:grpSp>
        <p:nvGrpSpPr>
          <p:cNvPr id="38" name="Group 7">
            <a:extLst>
              <a:ext uri="{FF2B5EF4-FFF2-40B4-BE49-F238E27FC236}">
                <a16:creationId xmlns:a16="http://schemas.microsoft.com/office/drawing/2014/main" id="{D62BC924-AAB4-43F8-AE24-1C5EFEC86447}"/>
              </a:ext>
            </a:extLst>
          </p:cNvPr>
          <p:cNvGrpSpPr/>
          <p:nvPr/>
        </p:nvGrpSpPr>
        <p:grpSpPr>
          <a:xfrm>
            <a:off x="7945703" y="1711210"/>
            <a:ext cx="1963085" cy="2165747"/>
            <a:chOff x="7920699" y="1486511"/>
            <a:chExt cx="2617788" cy="2887662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3457D7F0-C66E-4E00-8A40-BA65DB229FC3}"/>
                </a:ext>
              </a:extLst>
            </p:cNvPr>
            <p:cNvSpPr/>
            <p:nvPr/>
          </p:nvSpPr>
          <p:spPr bwMode="auto">
            <a:xfrm>
              <a:off x="7920699" y="1486511"/>
              <a:ext cx="2617788" cy="2887662"/>
            </a:xfrm>
            <a:custGeom>
              <a:gdLst>
                <a:gd fmla="*/ 239 w 697" name="T0"/>
                <a:gd fmla="*/ 767 h 767" name="T1"/>
                <a:gd fmla="*/ 212 w 697" name="T2"/>
                <a:gd fmla="*/ 766 h 767" name="T3"/>
                <a:gd fmla="*/ 4 w 697" name="T4"/>
                <a:gd fmla="*/ 355 h 767" name="T5"/>
                <a:gd fmla="*/ 32 w 697" name="T6"/>
                <a:gd fmla="*/ 315 h 767" name="T7"/>
                <a:gd fmla="*/ 427 w 697" name="T8"/>
                <a:gd fmla="*/ 315 h 767" name="T9"/>
                <a:gd fmla="*/ 544 w 697" name="T10"/>
                <a:gd fmla="*/ 91 h 767" name="T11"/>
                <a:gd fmla="*/ 620 w 697" name="T12"/>
                <a:gd fmla="*/ 78 h 767" name="T13"/>
                <a:gd fmla="*/ 681 w 697" name="T14"/>
                <a:gd fmla="*/ 206 h 767" name="T15"/>
                <a:gd fmla="*/ 639 w 697" name="T16"/>
                <a:gd fmla="*/ 254 h 767" name="T17"/>
                <a:gd fmla="*/ 504 w 697" name="T18"/>
                <a:gd fmla="*/ 256 h 767" name="T19"/>
                <a:gd fmla="*/ 239 w 697" name="T20"/>
                <a:gd fmla="*/ 767 h 7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67" w="69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3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6737D3A0-0F48-4694-B5A8-88CD84391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0536" y="1989819"/>
              <a:ext cx="328933" cy="335319"/>
            </a:xfrm>
            <a:custGeom>
              <a:gdLst>
                <a:gd fmla="*/ 200125 w 452" name="T0"/>
                <a:gd fmla="*/ 218465 h 462" name="T1"/>
                <a:gd fmla="*/ 200125 w 452" name="T2"/>
                <a:gd fmla="*/ 218465 h 462" name="T3"/>
                <a:gd fmla="*/ 315834 w 452" name="T4"/>
                <a:gd fmla="*/ 18871 h 462" name="T5"/>
                <a:gd fmla="*/ 315834 w 452" name="T6"/>
                <a:gd fmla="*/ 13064 h 462" name="T7"/>
                <a:gd fmla="*/ 309284 w 452" name="T8"/>
                <a:gd fmla="*/ 13064 h 462" name="T9"/>
                <a:gd fmla="*/ 115709 w 452" name="T10"/>
                <a:gd fmla="*/ 129192 h 462" name="T11"/>
                <a:gd fmla="*/ 6550 w 452" name="T12"/>
                <a:gd fmla="*/ 218465 h 462" name="T13"/>
                <a:gd fmla="*/ 25470 w 452" name="T14"/>
                <a:gd fmla="*/ 238062 h 462" name="T15"/>
                <a:gd fmla="*/ 64040 w 452" name="T16"/>
                <a:gd fmla="*/ 224998 h 462" name="T17"/>
                <a:gd fmla="*/ 109887 w 452" name="T18"/>
                <a:gd fmla="*/ 269997 h 462" name="T19"/>
                <a:gd fmla="*/ 96788 w 452" name="T20"/>
                <a:gd fmla="*/ 308464 h 462" name="T21"/>
                <a:gd fmla="*/ 109887 w 452" name="T22"/>
                <a:gd fmla="*/ 328061 h 462" name="T23"/>
                <a:gd fmla="*/ 200125 w 452" name="T24"/>
                <a:gd fmla="*/ 218465 h 462" name="T25"/>
                <a:gd fmla="*/ 219046 w 452" name="T26"/>
                <a:gd fmla="*/ 108870 h 462" name="T27"/>
                <a:gd fmla="*/ 219046 w 452" name="T28"/>
                <a:gd fmla="*/ 108870 h 462" name="T29"/>
                <a:gd fmla="*/ 219046 w 452" name="T30"/>
                <a:gd fmla="*/ 70402 h 462" name="T31"/>
                <a:gd fmla="*/ 257616 w 452" name="T32"/>
                <a:gd fmla="*/ 70402 h 462" name="T33"/>
                <a:gd fmla="*/ 257616 w 452" name="T34"/>
                <a:gd fmla="*/ 108870 h 462" name="T35"/>
                <a:gd fmla="*/ 219046 w 452" name="T36"/>
                <a:gd fmla="*/ 108870 h 46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62" w="45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 sz="1013"/>
            </a:p>
          </p:txBody>
        </p:sp>
        <p:sp>
          <p:nvSpPr>
            <p:cNvPr id="41" name="TextBox 63">
              <a:extLst>
                <a:ext uri="{FF2B5EF4-FFF2-40B4-BE49-F238E27FC236}">
                  <a16:creationId xmlns:a16="http://schemas.microsoft.com/office/drawing/2014/main" id="{5C93BEDB-C0D5-42A6-89DC-0A9009A3F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5714" y="2842319"/>
              <a:ext cx="143784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defTabSz="456968">
                <a:defRPr/>
              </a:pPr>
              <a:r>
                <a:rPr altLang="en-US" lang="zh-CN" sz="1200">
                  <a:solidFill>
                    <a:srgbClr val="FFFFFF"/>
                  </a:solidFill>
                  <a:ea charset="-122" panose="020b0503020204020204" pitchFamily="34" typeface="微软雅黑"/>
                </a:rPr>
                <a:t>输入标题</a:t>
              </a:r>
            </a:p>
          </p:txBody>
        </p:sp>
      </p:grpSp>
      <p:sp>
        <p:nvSpPr>
          <p:cNvPr id="42" name="Rectangle 66">
            <a:extLst>
              <a:ext uri="{FF2B5EF4-FFF2-40B4-BE49-F238E27FC236}">
                <a16:creationId xmlns:a16="http://schemas.microsoft.com/office/drawing/2014/main" id="{79A65DFA-55D8-446C-9F16-2EA60EAF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774" y="3187586"/>
            <a:ext cx="1185709" cy="4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3" rIns="68563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 algn="r"/>
            <a:endParaRPr altLang="zh-CN" lang="en-US" sz="900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所有文字都可以随意更改成您的文字内容</a:t>
            </a:r>
          </a:p>
        </p:txBody>
      </p:sp>
      <p:sp>
        <p:nvSpPr>
          <p:cNvPr id="43" name="Rectangle 67">
            <a:extLst>
              <a:ext uri="{FF2B5EF4-FFF2-40B4-BE49-F238E27FC236}">
                <a16:creationId xmlns:a16="http://schemas.microsoft.com/office/drawing/2014/main" id="{2B1FD462-A829-47D3-B00B-A318FA4A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764" y="3194730"/>
            <a:ext cx="1185709" cy="4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3" rIns="68563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 algn="r"/>
            <a:endParaRPr altLang="zh-CN" lang="en-US" sz="900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所有文字都可以随意更改成您的文字内容</a:t>
            </a:r>
          </a:p>
        </p:txBody>
      </p:sp>
      <p:sp>
        <p:nvSpPr>
          <p:cNvPr id="44" name="Rectangle 68">
            <a:extLst>
              <a:ext uri="{FF2B5EF4-FFF2-40B4-BE49-F238E27FC236}">
                <a16:creationId xmlns:a16="http://schemas.microsoft.com/office/drawing/2014/main" id="{C50A5510-860C-412D-9074-81EBBFEC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13" y="3207826"/>
            <a:ext cx="1185709" cy="4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2" lIns="68563" rIns="68563" tIns="34282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 algn="r"/>
            <a:endParaRPr altLang="zh-CN" lang="en-US" sz="900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所有文字都可以随意更改成您的文字内容</a:t>
            </a:r>
          </a:p>
        </p:txBody>
      </p:sp>
    </p:spTree>
    <p:extLst>
      <p:ext uri="{BB962C8B-B14F-4D97-AF65-F5344CB8AC3E}">
        <p14:creationId val="35570201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BE33C2F-206E-47DA-AA46-64C50C8FB53D}"/>
              </a:ext>
            </a:extLst>
          </p:cNvPr>
          <p:cNvGrpSpPr/>
          <p:nvPr/>
        </p:nvGrpSpPr>
        <p:grpSpPr>
          <a:xfrm>
            <a:off x="3016650" y="2413361"/>
            <a:ext cx="2756325" cy="3835039"/>
            <a:chOff x="1111650" y="3022961"/>
            <a:chExt cx="2756325" cy="3835039"/>
          </a:xfrm>
        </p:grpSpPr>
        <p:sp>
          <p:nvSpPr>
            <p:cNvPr id="3" name="Freeform 85">
              <a:extLst>
                <a:ext uri="{FF2B5EF4-FFF2-40B4-BE49-F238E27FC236}">
                  <a16:creationId xmlns:a16="http://schemas.microsoft.com/office/drawing/2014/main" id="{60F43DE7-6F28-4C34-849F-4AD3A0D6D85D}"/>
                </a:ext>
              </a:extLst>
            </p:cNvPr>
            <p:cNvSpPr/>
            <p:nvPr/>
          </p:nvSpPr>
          <p:spPr bwMode="auto">
            <a:xfrm>
              <a:off x="1111650" y="3022961"/>
              <a:ext cx="2756325" cy="3835039"/>
            </a:xfrm>
            <a:custGeom>
              <a:gdLst>
                <a:gd fmla="*/ 0 w 294" name="T0"/>
                <a:gd fmla="*/ 409 h 409" name="T1"/>
                <a:gd fmla="*/ 241 w 294" name="T2"/>
                <a:gd fmla="*/ 16 h 409" name="T3"/>
                <a:gd fmla="*/ 277 w 294" name="T4"/>
                <a:gd fmla="*/ 7 h 409" name="T5"/>
                <a:gd fmla="*/ 277 w 294" name="T6"/>
                <a:gd fmla="*/ 7 h 409" name="T7"/>
                <a:gd fmla="*/ 286 w 294" name="T8"/>
                <a:gd fmla="*/ 44 h 409" name="T9"/>
                <a:gd fmla="*/ 63 w 294" name="T10"/>
                <a:gd fmla="*/ 409 h 409" name="T11"/>
                <a:gd fmla="*/ 0 w 294" name="T12"/>
                <a:gd fmla="*/ 409 h 4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9" w="294">
                  <a:moveTo>
                    <a:pt x="0" y="409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8" y="4"/>
                    <a:pt x="265" y="0"/>
                    <a:pt x="277" y="7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90" y="15"/>
                    <a:pt x="294" y="32"/>
                    <a:pt x="286" y="44"/>
                  </a:cubicBezTo>
                  <a:cubicBezTo>
                    <a:pt x="63" y="409"/>
                    <a:pt x="63" y="409"/>
                    <a:pt x="63" y="409"/>
                  </a:cubicBezTo>
                  <a:lnTo>
                    <a:pt x="0" y="409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E781358-E5ED-45F8-952D-30071133502B}"/>
                </a:ext>
              </a:extLst>
            </p:cNvPr>
            <p:cNvSpPr/>
            <p:nvPr/>
          </p:nvSpPr>
          <p:spPr>
            <a:xfrm rot="18066694">
              <a:off x="2186843" y="3942840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请输入你的标题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B938AF8-F0B4-43F4-BF28-27B5470F2992}"/>
              </a:ext>
            </a:extLst>
          </p:cNvPr>
          <p:cNvGrpSpPr/>
          <p:nvPr/>
        </p:nvGrpSpPr>
        <p:grpSpPr>
          <a:xfrm>
            <a:off x="3804670" y="3190875"/>
            <a:ext cx="2280010" cy="3057525"/>
            <a:chOff x="1899670" y="3800475"/>
            <a:chExt cx="2280010" cy="3057525"/>
          </a:xfrm>
        </p:grpSpPr>
        <p:sp>
          <p:nvSpPr>
            <p:cNvPr id="6" name="Freeform 91">
              <a:extLst>
                <a:ext uri="{FF2B5EF4-FFF2-40B4-BE49-F238E27FC236}">
                  <a16:creationId xmlns:a16="http://schemas.microsoft.com/office/drawing/2014/main" id="{F14BD3BC-2985-4030-B137-4F19B612898C}"/>
                </a:ext>
              </a:extLst>
            </p:cNvPr>
            <p:cNvSpPr/>
            <p:nvPr/>
          </p:nvSpPr>
          <p:spPr bwMode="auto">
            <a:xfrm>
              <a:off x="1899670" y="3800475"/>
              <a:ext cx="2280010" cy="3057525"/>
            </a:xfrm>
            <a:custGeom>
              <a:gdLst>
                <a:gd fmla="*/ 0 w 243" name="T0"/>
                <a:gd fmla="*/ 326 h 326" name="T1"/>
                <a:gd fmla="*/ 160 w 243" name="T2"/>
                <a:gd fmla="*/ 64 h 326" name="T3"/>
                <a:gd fmla="*/ 189 w 243" name="T4"/>
                <a:gd fmla="*/ 16 h 326" name="T5"/>
                <a:gd fmla="*/ 226 w 243" name="T6"/>
                <a:gd fmla="*/ 7 h 326" name="T7"/>
                <a:gd fmla="*/ 226 w 243" name="T8"/>
                <a:gd fmla="*/ 7 h 326" name="T9"/>
                <a:gd fmla="*/ 235 w 243" name="T10"/>
                <a:gd fmla="*/ 44 h 326" name="T11"/>
                <a:gd fmla="*/ 206 w 243" name="T12"/>
                <a:gd fmla="*/ 92 h 326" name="T13"/>
                <a:gd fmla="*/ 62 w 243" name="T14"/>
                <a:gd fmla="*/ 326 h 326" name="T15"/>
                <a:gd fmla="*/ 0 w 243" name="T16"/>
                <a:gd fmla="*/ 326 h 3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6" w="243">
                  <a:moveTo>
                    <a:pt x="0" y="326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7" y="4"/>
                    <a:pt x="214" y="0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39" y="15"/>
                    <a:pt x="243" y="32"/>
                    <a:pt x="235" y="4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62" y="326"/>
                    <a:pt x="62" y="326"/>
                    <a:pt x="62" y="326"/>
                  </a:cubicBezTo>
                  <a:lnTo>
                    <a:pt x="0" y="326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CDAE065-5665-40A6-8140-257F8A1E97BF}"/>
                </a:ext>
              </a:extLst>
            </p:cNvPr>
            <p:cNvSpPr/>
            <p:nvPr/>
          </p:nvSpPr>
          <p:spPr>
            <a:xfrm rot="18066694">
              <a:off x="2498545" y="4720359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09DF5F0-817D-4E3E-BBD1-2C9AFC28E716}"/>
              </a:ext>
            </a:extLst>
          </p:cNvPr>
          <p:cNvGrpSpPr/>
          <p:nvPr/>
        </p:nvGrpSpPr>
        <p:grpSpPr>
          <a:xfrm>
            <a:off x="4613707" y="3341476"/>
            <a:ext cx="2192451" cy="2906923"/>
            <a:chOff x="2708707" y="3951076"/>
            <a:chExt cx="2192451" cy="2906923"/>
          </a:xfrm>
        </p:grpSpPr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5935895F-E730-4FC2-B2AD-B5C4F92A5B14}"/>
                </a:ext>
              </a:extLst>
            </p:cNvPr>
            <p:cNvSpPr/>
            <p:nvPr/>
          </p:nvSpPr>
          <p:spPr bwMode="auto">
            <a:xfrm>
              <a:off x="2708707" y="3951076"/>
              <a:ext cx="2192451" cy="2906923"/>
            </a:xfrm>
            <a:custGeom>
              <a:gdLst>
                <a:gd fmla="*/ 0 w 234" name="T0"/>
                <a:gd fmla="*/ 310 h 310" name="T1"/>
                <a:gd fmla="*/ 118 w 234" name="T2"/>
                <a:gd fmla="*/ 118 h 310" name="T3"/>
                <a:gd fmla="*/ 180 w 234" name="T4"/>
                <a:gd fmla="*/ 16 h 310" name="T5"/>
                <a:gd fmla="*/ 217 w 234" name="T6"/>
                <a:gd fmla="*/ 7 h 310" name="T7"/>
                <a:gd fmla="*/ 217 w 234" name="T8"/>
                <a:gd fmla="*/ 7 h 310" name="T9"/>
                <a:gd fmla="*/ 226 w 234" name="T10"/>
                <a:gd fmla="*/ 44 h 310" name="T11"/>
                <a:gd fmla="*/ 163 w 234" name="T12"/>
                <a:gd fmla="*/ 146 h 310" name="T13"/>
                <a:gd fmla="*/ 63 w 234" name="T14"/>
                <a:gd fmla="*/ 310 h 310" name="T15"/>
                <a:gd fmla="*/ 0 w 234" name="T16"/>
                <a:gd fmla="*/ 310 h 3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0" w="234">
                  <a:moveTo>
                    <a:pt x="0" y="310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88" y="4"/>
                    <a:pt x="205" y="0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30" y="15"/>
                    <a:pt x="234" y="31"/>
                    <a:pt x="226" y="44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63" y="310"/>
                    <a:pt x="63" y="310"/>
                    <a:pt x="63" y="31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eaLnBrk="0" hangingPunct="0"/>
              <a:endPara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EA0C3ED-9152-4946-805C-ADC8D01EB04A}"/>
                </a:ext>
              </a:extLst>
            </p:cNvPr>
            <p:cNvSpPr/>
            <p:nvPr/>
          </p:nvSpPr>
          <p:spPr>
            <a:xfrm rot="18066694">
              <a:off x="3220684" y="4845703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请输入你的标题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05A31E-D869-4CEC-ADA2-877FD04B11BD}"/>
              </a:ext>
            </a:extLst>
          </p:cNvPr>
          <p:cNvGrpSpPr/>
          <p:nvPr/>
        </p:nvGrpSpPr>
        <p:grpSpPr>
          <a:xfrm>
            <a:off x="5258208" y="1418819"/>
            <a:ext cx="3402782" cy="5291890"/>
            <a:chOff x="3353208" y="2028419"/>
            <a:chExt cx="3402782" cy="5291890"/>
          </a:xfrm>
        </p:grpSpPr>
        <p:sp>
          <p:nvSpPr>
            <p:cNvPr id="12" name="Freeform 88">
              <a:extLst>
                <a:ext uri="{FF2B5EF4-FFF2-40B4-BE49-F238E27FC236}">
                  <a16:creationId xmlns:a16="http://schemas.microsoft.com/office/drawing/2014/main" id="{FD720EC6-7987-41AB-AB64-237DD226FDC1}"/>
                </a:ext>
              </a:extLst>
            </p:cNvPr>
            <p:cNvSpPr/>
            <p:nvPr/>
          </p:nvSpPr>
          <p:spPr bwMode="auto">
            <a:xfrm>
              <a:off x="3353208" y="2028419"/>
              <a:ext cx="3402782" cy="5291890"/>
            </a:xfrm>
            <a:custGeom>
              <a:gdLst>
                <a:gd fmla="*/ 0 w 432" name="T0"/>
                <a:gd fmla="*/ 634 h 634" name="T1"/>
                <a:gd fmla="*/ 97 w 432" name="T2"/>
                <a:gd fmla="*/ 476 h 634" name="T3"/>
                <a:gd fmla="*/ 142 w 432" name="T4"/>
                <a:gd fmla="*/ 403 h 634" name="T5"/>
                <a:gd fmla="*/ 213 w 432" name="T6"/>
                <a:gd fmla="*/ 287 h 634" name="T7"/>
                <a:gd fmla="*/ 218 w 432" name="T8"/>
                <a:gd fmla="*/ 279 h 634" name="T9"/>
                <a:gd fmla="*/ 258 w 432" name="T10"/>
                <a:gd fmla="*/ 214 h 634" name="T11"/>
                <a:gd fmla="*/ 263 w 432" name="T12"/>
                <a:gd fmla="*/ 205 h 634" name="T13"/>
                <a:gd fmla="*/ 334 w 432" name="T14"/>
                <a:gd fmla="*/ 89 h 634" name="T15"/>
                <a:gd fmla="*/ 379 w 432" name="T16"/>
                <a:gd fmla="*/ 16 h 634" name="T17"/>
                <a:gd fmla="*/ 415 w 432" name="T18"/>
                <a:gd fmla="*/ 7 h 634" name="T19"/>
                <a:gd fmla="*/ 415 w 432" name="T20"/>
                <a:gd fmla="*/ 7 h 634" name="T21"/>
                <a:gd fmla="*/ 424 w 432" name="T22"/>
                <a:gd fmla="*/ 44 h 634" name="T23"/>
                <a:gd fmla="*/ 379 w 432" name="T24"/>
                <a:gd fmla="*/ 117 h 634" name="T25"/>
                <a:gd fmla="*/ 308 w 432" name="T26"/>
                <a:gd fmla="*/ 233 h 634" name="T27"/>
                <a:gd fmla="*/ 303 w 432" name="T28"/>
                <a:gd fmla="*/ 242 h 634" name="T29"/>
                <a:gd fmla="*/ 263 w 432" name="T30"/>
                <a:gd fmla="*/ 306 h 634" name="T31"/>
                <a:gd fmla="*/ 258 w 432" name="T32"/>
                <a:gd fmla="*/ 315 h 634" name="T33"/>
                <a:gd fmla="*/ 187 w 432" name="T34"/>
                <a:gd fmla="*/ 431 h 634" name="T35"/>
                <a:gd fmla="*/ 142 w 432" name="T36"/>
                <a:gd fmla="*/ 504 h 634" name="T37"/>
                <a:gd fmla="*/ 63 w 432" name="T38"/>
                <a:gd fmla="*/ 634 h 634" name="T39"/>
                <a:gd fmla="*/ 0 w 432" name="T40"/>
                <a:gd fmla="*/ 634 h 634" name="T41"/>
                <a:gd fmla="*/ 0 w 8481" name="connsiteX0"/>
                <a:gd fmla="*/ 8281 h 8953" name="connsiteY0"/>
                <a:gd fmla="*/ 746 w 8481" name="connsiteX1"/>
                <a:gd fmla="*/ 7494 h 8953" name="connsiteY1"/>
                <a:gd fmla="*/ 1798 w 8481" name="connsiteX2"/>
                <a:gd fmla="*/ 6336 h 8953" name="connsiteY2"/>
                <a:gd fmla="*/ 3457 w 8481" name="connsiteX3"/>
                <a:gd fmla="*/ 4497 h 8953" name="connsiteY3"/>
                <a:gd fmla="*/ 3573 w 8481" name="connsiteX4"/>
                <a:gd fmla="*/ 4370 h 8953" name="connsiteY4"/>
                <a:gd fmla="*/ 4507 w 8481" name="connsiteX5"/>
                <a:gd fmla="*/ 3338 h 8953" name="connsiteY5"/>
                <a:gd fmla="*/ 4624 w 8481" name="connsiteX6"/>
                <a:gd fmla="*/ 3196 h 8953" name="connsiteY6"/>
                <a:gd fmla="*/ 6282 w 8481" name="connsiteX7"/>
                <a:gd fmla="*/ 1356 h 8953" name="connsiteY7"/>
                <a:gd fmla="*/ 7334 w 8481" name="connsiteX8"/>
                <a:gd fmla="*/ 198 h 8953" name="connsiteY8"/>
                <a:gd fmla="*/ 8174 w 8481" name="connsiteX9"/>
                <a:gd fmla="*/ 55 h 8953" name="connsiteY9"/>
                <a:gd fmla="*/ 8174 w 8481" name="connsiteX10"/>
                <a:gd fmla="*/ 55 h 8953" name="connsiteY10"/>
                <a:gd fmla="*/ 8385 w 8481" name="connsiteX11"/>
                <a:gd fmla="*/ 643 h 8953" name="connsiteY11"/>
                <a:gd fmla="*/ 7334 w 8481" name="connsiteX12"/>
                <a:gd fmla="*/ 1800 h 8953" name="connsiteY12"/>
                <a:gd fmla="*/ 5676 w 8481" name="connsiteX13"/>
                <a:gd fmla="*/ 3640 h 8953" name="connsiteY13"/>
                <a:gd fmla="*/ 5559 w 8481" name="connsiteX14"/>
                <a:gd fmla="*/ 3783 h 8953" name="connsiteY14"/>
                <a:gd fmla="*/ 4624 w 8481" name="connsiteX15"/>
                <a:gd fmla="*/ 4797 h 8953" name="connsiteY15"/>
                <a:gd fmla="*/ 4507 w 8481" name="connsiteX16"/>
                <a:gd fmla="*/ 4940 h 8953" name="connsiteY16"/>
                <a:gd fmla="*/ 2849 w 8481" name="connsiteX17"/>
                <a:gd fmla="*/ 6780 h 8953" name="connsiteY17"/>
                <a:gd fmla="*/ 1798 w 8481" name="connsiteX18"/>
                <a:gd fmla="*/ 7939 h 8953" name="connsiteY18"/>
                <a:gd fmla="*/ 1508 w 8481" name="connsiteX19"/>
                <a:gd fmla="*/ 8282 h 8953" name="connsiteY19"/>
                <a:gd fmla="*/ 0 w 8481" name="connsiteX20"/>
                <a:gd fmla="*/ 8281 h 8953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8953" w="8481">
                  <a:moveTo>
                    <a:pt x="0" y="8281"/>
                  </a:moveTo>
                  <a:cubicBezTo>
                    <a:pt x="249" y="8019"/>
                    <a:pt x="447" y="7818"/>
                    <a:pt x="746" y="7494"/>
                  </a:cubicBezTo>
                  <a:cubicBezTo>
                    <a:pt x="1045" y="7170"/>
                    <a:pt x="1447" y="6722"/>
                    <a:pt x="1798" y="6336"/>
                  </a:cubicBezTo>
                  <a:lnTo>
                    <a:pt x="3457" y="4497"/>
                  </a:lnTo>
                  <a:cubicBezTo>
                    <a:pt x="3496" y="4455"/>
                    <a:pt x="3534" y="4412"/>
                    <a:pt x="3573" y="4370"/>
                  </a:cubicBezTo>
                  <a:lnTo>
                    <a:pt x="4507" y="3338"/>
                  </a:lnTo>
                  <a:lnTo>
                    <a:pt x="4624" y="3196"/>
                  </a:lnTo>
                  <a:lnTo>
                    <a:pt x="6282" y="1356"/>
                  </a:lnTo>
                  <a:lnTo>
                    <a:pt x="7334" y="198"/>
                  </a:lnTo>
                  <a:cubicBezTo>
                    <a:pt x="7497" y="8"/>
                    <a:pt x="7895" y="-55"/>
                    <a:pt x="8174" y="55"/>
                  </a:cubicBezTo>
                  <a:lnTo>
                    <a:pt x="8174" y="55"/>
                  </a:lnTo>
                  <a:cubicBezTo>
                    <a:pt x="8478" y="183"/>
                    <a:pt x="8572" y="436"/>
                    <a:pt x="8385" y="643"/>
                  </a:cubicBezTo>
                  <a:lnTo>
                    <a:pt x="7334" y="1800"/>
                  </a:lnTo>
                  <a:lnTo>
                    <a:pt x="5676" y="3640"/>
                  </a:lnTo>
                  <a:lnTo>
                    <a:pt x="5559" y="3783"/>
                  </a:lnTo>
                  <a:lnTo>
                    <a:pt x="4624" y="4797"/>
                  </a:lnTo>
                  <a:lnTo>
                    <a:pt x="4507" y="4940"/>
                  </a:lnTo>
                  <a:lnTo>
                    <a:pt x="2849" y="6780"/>
                  </a:lnTo>
                  <a:lnTo>
                    <a:pt x="1798" y="7939"/>
                  </a:lnTo>
                  <a:cubicBezTo>
                    <a:pt x="-48" y="10000"/>
                    <a:pt x="1508" y="8282"/>
                    <a:pt x="1508" y="8282"/>
                  </a:cubicBezTo>
                  <a:lnTo>
                    <a:pt x="0" y="8281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B7719AC-FFB9-4B56-861A-E7B289FDB9D6}"/>
                </a:ext>
              </a:extLst>
            </p:cNvPr>
            <p:cNvSpPr/>
            <p:nvPr/>
          </p:nvSpPr>
          <p:spPr>
            <a:xfrm rot="18066694">
              <a:off x="5149040" y="2901647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请输入你的标题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BB704FA-2F01-482E-8DA3-835F2D1013EB}"/>
              </a:ext>
            </a:extLst>
          </p:cNvPr>
          <p:cNvGrpSpPr/>
          <p:nvPr/>
        </p:nvGrpSpPr>
        <p:grpSpPr>
          <a:xfrm>
            <a:off x="6084680" y="2497417"/>
            <a:ext cx="2700288" cy="3750983"/>
            <a:chOff x="4179680" y="3107017"/>
            <a:chExt cx="2700288" cy="3750983"/>
          </a:xfrm>
        </p:grpSpPr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BE482474-C685-4545-9AB8-19EAB1FA960B}"/>
                </a:ext>
              </a:extLst>
            </p:cNvPr>
            <p:cNvSpPr/>
            <p:nvPr/>
          </p:nvSpPr>
          <p:spPr bwMode="auto">
            <a:xfrm>
              <a:off x="4179680" y="3107017"/>
              <a:ext cx="2700288" cy="3750983"/>
            </a:xfrm>
            <a:custGeom>
              <a:gdLst>
                <a:gd fmla="*/ 0 w 288" name="T0"/>
                <a:gd fmla="*/ 400 h 400" name="T1"/>
                <a:gd fmla="*/ 74 w 288" name="T2"/>
                <a:gd fmla="*/ 279 h 400" name="T3"/>
                <a:gd fmla="*/ 119 w 288" name="T4"/>
                <a:gd fmla="*/ 206 h 400" name="T5"/>
                <a:gd fmla="*/ 190 w 288" name="T6"/>
                <a:gd fmla="*/ 90 h 400" name="T7"/>
                <a:gd fmla="*/ 235 w 288" name="T8"/>
                <a:gd fmla="*/ 16 h 400" name="T9"/>
                <a:gd fmla="*/ 271 w 288" name="T10"/>
                <a:gd fmla="*/ 8 h 400" name="T11"/>
                <a:gd fmla="*/ 271 w 288" name="T12"/>
                <a:gd fmla="*/ 8 h 400" name="T13"/>
                <a:gd fmla="*/ 280 w 288" name="T14"/>
                <a:gd fmla="*/ 44 h 400" name="T15"/>
                <a:gd fmla="*/ 235 w 288" name="T16"/>
                <a:gd fmla="*/ 117 h 400" name="T17"/>
                <a:gd fmla="*/ 164 w 288" name="T18"/>
                <a:gd fmla="*/ 234 h 400" name="T19"/>
                <a:gd fmla="*/ 119 w 288" name="T20"/>
                <a:gd fmla="*/ 307 h 400" name="T21"/>
                <a:gd fmla="*/ 62 w 288" name="T22"/>
                <a:gd fmla="*/ 400 h 400" name="T23"/>
                <a:gd fmla="*/ 0 w 288" name="T24"/>
                <a:gd fmla="*/ 400 h 40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00" w="288">
                  <a:moveTo>
                    <a:pt x="0" y="400"/>
                  </a:moveTo>
                  <a:cubicBezTo>
                    <a:pt x="74" y="279"/>
                    <a:pt x="74" y="279"/>
                    <a:pt x="74" y="279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42" y="4"/>
                    <a:pt x="259" y="0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84" y="15"/>
                    <a:pt x="288" y="32"/>
                    <a:pt x="280" y="4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62" y="400"/>
                    <a:pt x="62" y="400"/>
                    <a:pt x="62" y="400"/>
                  </a:cubicBezTo>
                  <a:lnTo>
                    <a:pt x="0" y="40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E6E820B-73D5-4A62-B26F-B6D214FCD14F}"/>
                </a:ext>
              </a:extLst>
            </p:cNvPr>
            <p:cNvSpPr/>
            <p:nvPr/>
          </p:nvSpPr>
          <p:spPr>
            <a:xfrm rot="18066694">
              <a:off x="5164743" y="4065653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请输入你的标题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5ED90B8-A584-4BB3-9CEF-BAEF36A0294C}"/>
              </a:ext>
            </a:extLst>
          </p:cNvPr>
          <p:cNvGrpSpPr/>
          <p:nvPr/>
        </p:nvGrpSpPr>
        <p:grpSpPr>
          <a:xfrm>
            <a:off x="6816665" y="3509588"/>
            <a:ext cx="2073372" cy="2738812"/>
            <a:chOff x="4911665" y="4119188"/>
            <a:chExt cx="2073372" cy="2738812"/>
          </a:xfrm>
        </p:grpSpPr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0019F7D5-AC7A-4697-B071-2BFB66A4DF17}"/>
                </a:ext>
              </a:extLst>
            </p:cNvPr>
            <p:cNvSpPr/>
            <p:nvPr/>
          </p:nvSpPr>
          <p:spPr bwMode="auto">
            <a:xfrm>
              <a:off x="4911665" y="4119188"/>
              <a:ext cx="2073372" cy="2738812"/>
            </a:xfrm>
            <a:custGeom>
              <a:gdLst>
                <a:gd fmla="*/ 0 w 221" name="T0"/>
                <a:gd fmla="*/ 292 h 292" name="T1"/>
                <a:gd fmla="*/ 52 w 221" name="T2"/>
                <a:gd fmla="*/ 206 h 292" name="T3"/>
                <a:gd fmla="*/ 168 w 221" name="T4"/>
                <a:gd fmla="*/ 17 h 292" name="T5"/>
                <a:gd fmla="*/ 205 w 221" name="T6"/>
                <a:gd fmla="*/ 8 h 292" name="T7"/>
                <a:gd fmla="*/ 205 w 221" name="T8"/>
                <a:gd fmla="*/ 8 h 292" name="T9"/>
                <a:gd fmla="*/ 214 w 221" name="T10"/>
                <a:gd fmla="*/ 45 h 292" name="T11"/>
                <a:gd fmla="*/ 98 w 221" name="T12"/>
                <a:gd fmla="*/ 234 h 292" name="T13"/>
                <a:gd fmla="*/ 62 w 221" name="T14"/>
                <a:gd fmla="*/ 292 h 292" name="T15"/>
                <a:gd fmla="*/ 0 w 221" name="T16"/>
                <a:gd fmla="*/ 292 h 29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2" w="221">
                  <a:moveTo>
                    <a:pt x="0" y="292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6" y="4"/>
                    <a:pt x="192" y="0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17" y="16"/>
                    <a:pt x="221" y="32"/>
                    <a:pt x="214" y="45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41BEF92-AE46-4FDB-87B1-5142ACA6DCF6}"/>
                </a:ext>
              </a:extLst>
            </p:cNvPr>
            <p:cNvSpPr/>
            <p:nvPr/>
          </p:nvSpPr>
          <p:spPr>
            <a:xfrm rot="18066694">
              <a:off x="5304844" y="4995655"/>
              <a:ext cx="1783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请输入你的标题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643A056-A800-4306-9DED-56C72095BC0D}"/>
              </a:ext>
            </a:extLst>
          </p:cNvPr>
          <p:cNvSpPr/>
          <p:nvPr/>
        </p:nvSpPr>
        <p:spPr>
          <a:xfrm>
            <a:off x="3696290" y="1366231"/>
            <a:ext cx="350807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788BBF3-D67D-457C-947F-6AF4DBCA962F}"/>
              </a:ext>
            </a:extLst>
          </p:cNvPr>
          <p:cNvGrpSpPr/>
          <p:nvPr/>
        </p:nvGrpSpPr>
        <p:grpSpPr>
          <a:xfrm>
            <a:off x="2849058" y="1624338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E99743DB-060E-4D1B-B192-67B37CA6B6C2}"/>
                </a:ext>
              </a:extLst>
            </p:cNvPr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74EE1EA3-6923-44D7-9C92-2328C6288A02}"/>
                </a:ext>
              </a:extLst>
            </p:cNvPr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gdLst>
                <a:gd fmla="*/ 0 w 53" name="T0"/>
                <a:gd fmla="*/ 96 h 96" name="T1"/>
                <a:gd fmla="*/ 0 w 53" name="T2"/>
                <a:gd fmla="*/ 0 h 96" name="T3"/>
                <a:gd fmla="*/ 53 w 53" name="T4"/>
                <a:gd fmla="*/ 48 h 96" name="T5"/>
                <a:gd fmla="*/ 0 w 53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2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534A8F6F-49F4-4775-BD88-35A932FD7DF4}"/>
                </a:ext>
              </a:extLst>
            </p:cNvPr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4D12A4E5-9DA7-4DBE-AB9E-5C32AC0E06C8}"/>
              </a:ext>
            </a:extLst>
          </p:cNvPr>
          <p:cNvSpPr/>
          <p:nvPr/>
        </p:nvSpPr>
        <p:spPr>
          <a:xfrm>
            <a:off x="9378608" y="2992745"/>
            <a:ext cx="1923446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36CE4D0-6E62-44E6-A20F-EB51894B0EFC}"/>
              </a:ext>
            </a:extLst>
          </p:cNvPr>
          <p:cNvGrpSpPr/>
          <p:nvPr/>
        </p:nvGrpSpPr>
        <p:grpSpPr>
          <a:xfrm rot="5400000">
            <a:off x="9908084" y="2062171"/>
            <a:ext cx="702465" cy="268671"/>
            <a:chOff x="2296577" y="5189316"/>
            <a:chExt cx="328926" cy="125804"/>
          </a:xfrm>
          <a:solidFill>
            <a:srgbClr val="78853E"/>
          </a:solidFill>
        </p:grpSpPr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id="{F856363F-E055-47DD-9862-A699459AEBFD}"/>
                </a:ext>
              </a:extLst>
            </p:cNvPr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D246B01B-263B-4DB6-A924-7D6EF33A416D}"/>
                </a:ext>
              </a:extLst>
            </p:cNvPr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gdLst>
                <a:gd fmla="*/ 0 w 53" name="T0"/>
                <a:gd fmla="*/ 96 h 96" name="T1"/>
                <a:gd fmla="*/ 0 w 53" name="T2"/>
                <a:gd fmla="*/ 0 h 96" name="T3"/>
                <a:gd fmla="*/ 53 w 53" name="T4"/>
                <a:gd fmla="*/ 48 h 96" name="T5"/>
                <a:gd fmla="*/ 0 w 53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2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154E6B40-83A9-4768-AB74-331DB1850280}"/>
                </a:ext>
              </a:extLst>
            </p:cNvPr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gdLst>
                <a:gd fmla="*/ 0 w 54" name="T0"/>
                <a:gd fmla="*/ 96 h 96" name="T1"/>
                <a:gd fmla="*/ 0 w 54" name="T2"/>
                <a:gd fmla="*/ 0 h 96" name="T3"/>
                <a:gd fmla="*/ 54 w 54" name="T4"/>
                <a:gd fmla="*/ 48 h 96" name="T5"/>
                <a:gd fmla="*/ 0 w 54" name="T6"/>
                <a:gd fmla="*/ 96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54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7511626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gdLst>
              <a:gd fmla="*/ 2446925 w 4924654" name="connsiteX0"/>
              <a:gd fmla="*/ 0 h 4955458" name="connsiteY0"/>
              <a:gd fmla="*/ 4924654 w 4924654" name="connsiteX1"/>
              <a:gd fmla="*/ 2477729 h 4955458" name="connsiteY1"/>
              <a:gd fmla="*/ 2446925 w 4924654" name="connsiteX2"/>
              <a:gd fmla="*/ 4955458 h 4955458" name="connsiteY2"/>
              <a:gd fmla="*/ 1265892 w 4924654" name="connsiteX3"/>
              <a:gd fmla="*/ 4656410 h 4955458" name="connsiteY3"/>
              <a:gd fmla="*/ 1186268 w 4924654" name="connsiteX4"/>
              <a:gd fmla="*/ 4608037 h 4955458" name="connsiteY4"/>
              <a:gd fmla="*/ 1227075 w 4924654" name="connsiteX5"/>
              <a:gd fmla="*/ 4608037 h 4955458" name="connsiteY5"/>
              <a:gd fmla="*/ 1276002 w 4924654" name="connsiteX6"/>
              <a:gd fmla="*/ 4637761 h 4955458" name="connsiteY6"/>
              <a:gd fmla="*/ 2446926 w 4924654" name="connsiteX7"/>
              <a:gd fmla="*/ 4934250 h 4955458" name="connsiteY7"/>
              <a:gd fmla="*/ 4903446 w 4924654" name="connsiteX8"/>
              <a:gd fmla="*/ 2477730 h 4955458" name="connsiteY8"/>
              <a:gd fmla="*/ 2446926 w 4924654" name="connsiteX9"/>
              <a:gd fmla="*/ 21210 h 4955458" name="connsiteY9"/>
              <a:gd fmla="*/ 40314 w 4924654" name="connsiteX10"/>
              <a:gd fmla="*/ 1982655 h 4955458" name="connsiteY10"/>
              <a:gd fmla="*/ 21432 w 4924654" name="connsiteX11"/>
              <a:gd fmla="*/ 2106377 h 4955458" name="connsiteY11"/>
              <a:gd fmla="*/ 0 w 4924654" name="connsiteX12"/>
              <a:gd fmla="*/ 2106377 h 4955458" name="connsiteY12"/>
              <a:gd fmla="*/ 19535 w 4924654" name="connsiteX13"/>
              <a:gd fmla="*/ 1978380 h 4955458" name="connsiteY13"/>
              <a:gd fmla="*/ 2446925 w 4924654" name="connsiteX14"/>
              <a:gd fmla="*/ 0 h 4955458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955458" w="4924654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030817" y="921736"/>
            <a:ext cx="23799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THRRE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5094937" y="190039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349C95-5315-4E7C-A949-CBD494730C10}"/>
              </a:ext>
            </a:extLst>
          </p:cNvPr>
          <p:cNvSpPr/>
          <p:nvPr/>
        </p:nvSpPr>
        <p:spPr>
          <a:xfrm>
            <a:off x="5094937" y="2472706"/>
            <a:ext cx="3042689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9416342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C594F0B-2BE9-4C35-A9DF-070518E1099C}"/>
              </a:ext>
            </a:extLst>
          </p:cNvPr>
          <p:cNvGrpSpPr/>
          <p:nvPr/>
        </p:nvGrpSpPr>
        <p:grpSpPr>
          <a:xfrm>
            <a:off x="3522548" y="2605430"/>
            <a:ext cx="6224590" cy="1338962"/>
            <a:chOff x="2722448" y="2694330"/>
            <a:chExt cx="6224590" cy="1338962"/>
          </a:xfrm>
          <a:solidFill>
            <a:schemeClr val="bg1"/>
          </a:solidFill>
        </p:grpSpPr>
        <p:sp>
          <p:nvSpPr>
            <p:cNvPr id="3" name="Oval 8">
              <a:extLst>
                <a:ext uri="{FF2B5EF4-FFF2-40B4-BE49-F238E27FC236}">
                  <a16:creationId xmlns:a16="http://schemas.microsoft.com/office/drawing/2014/main" id="{AE5E0853-6A24-49C9-B695-6F6083467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646" y="3415748"/>
              <a:ext cx="102960" cy="102992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94490AA9-02E7-4B64-9063-FE310C2D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870" y="3507027"/>
              <a:ext cx="99146" cy="104896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16A73758-7960-46C6-A43A-AA25930CF284}"/>
                </a:ext>
              </a:extLst>
            </p:cNvPr>
            <p:cNvSpPr/>
            <p:nvPr/>
          </p:nvSpPr>
          <p:spPr bwMode="auto">
            <a:xfrm>
              <a:off x="2722448" y="2694330"/>
              <a:ext cx="1360138" cy="764959"/>
            </a:xfrm>
            <a:custGeom>
              <a:gdLst>
                <a:gd fmla="*/ 583 w 597" name="T0"/>
                <a:gd fmla="*/ 291 h 333" name="T1"/>
                <a:gd fmla="*/ 291 w 597" name="T2"/>
                <a:gd fmla="*/ 0 h 333" name="T3"/>
                <a:gd fmla="*/ 0 w 597" name="T4"/>
                <a:gd fmla="*/ 291 h 333" name="T5"/>
                <a:gd fmla="*/ 49 w 597" name="T6"/>
                <a:gd fmla="*/ 291 h 333" name="T7"/>
                <a:gd fmla="*/ 291 w 597" name="T8"/>
                <a:gd fmla="*/ 49 h 333" name="T9"/>
                <a:gd fmla="*/ 534 w 597" name="T10"/>
                <a:gd fmla="*/ 291 h 333" name="T11"/>
                <a:gd fmla="*/ 520 w 597" name="T12"/>
                <a:gd fmla="*/ 291 h 333" name="T13"/>
                <a:gd fmla="*/ 559 w 597" name="T14"/>
                <a:gd fmla="*/ 333 h 333" name="T15"/>
                <a:gd fmla="*/ 597 w 597" name="T16"/>
                <a:gd fmla="*/ 291 h 333" name="T17"/>
                <a:gd fmla="*/ 583 w 597" name="T18"/>
                <a:gd fmla="*/ 291 h 3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3" w="597">
                  <a:moveTo>
                    <a:pt x="583" y="291"/>
                  </a:moveTo>
                  <a:cubicBezTo>
                    <a:pt x="583" y="130"/>
                    <a:pt x="453" y="0"/>
                    <a:pt x="291" y="0"/>
                  </a:cubicBezTo>
                  <a:cubicBezTo>
                    <a:pt x="130" y="0"/>
                    <a:pt x="0" y="130"/>
                    <a:pt x="0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157"/>
                    <a:pt x="158" y="49"/>
                    <a:pt x="291" y="49"/>
                  </a:cubicBezTo>
                  <a:cubicBezTo>
                    <a:pt x="425" y="49"/>
                    <a:pt x="534" y="157"/>
                    <a:pt x="534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9" y="333"/>
                    <a:pt x="559" y="333"/>
                    <a:pt x="559" y="333"/>
                  </a:cubicBezTo>
                  <a:cubicBezTo>
                    <a:pt x="597" y="291"/>
                    <a:pt x="597" y="291"/>
                    <a:pt x="597" y="291"/>
                  </a:cubicBezTo>
                  <a:lnTo>
                    <a:pt x="583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6AB88048-3AAD-4952-B35B-8770DAD2161C}"/>
                </a:ext>
              </a:extLst>
            </p:cNvPr>
            <p:cNvSpPr/>
            <p:nvPr/>
          </p:nvSpPr>
          <p:spPr bwMode="auto">
            <a:xfrm>
              <a:off x="5157515" y="2694330"/>
              <a:ext cx="1356728" cy="764959"/>
            </a:xfrm>
            <a:custGeom>
              <a:gdLst>
                <a:gd fmla="*/ 582 w 596" name="T0"/>
                <a:gd fmla="*/ 291 h 333" name="T1"/>
                <a:gd fmla="*/ 291 w 596" name="T2"/>
                <a:gd fmla="*/ 0 h 333" name="T3"/>
                <a:gd fmla="*/ 0 w 596" name="T4"/>
                <a:gd fmla="*/ 266 h 333" name="T5"/>
                <a:gd fmla="*/ 24 w 596" name="T6"/>
                <a:gd fmla="*/ 240 h 333" name="T7"/>
                <a:gd fmla="*/ 49 w 596" name="T8"/>
                <a:gd fmla="*/ 268 h 333" name="T9"/>
                <a:gd fmla="*/ 291 w 596" name="T10"/>
                <a:gd fmla="*/ 49 h 333" name="T11"/>
                <a:gd fmla="*/ 533 w 596" name="T12"/>
                <a:gd fmla="*/ 291 h 333" name="T13"/>
                <a:gd fmla="*/ 520 w 596" name="T14"/>
                <a:gd fmla="*/ 291 h 333" name="T15"/>
                <a:gd fmla="*/ 558 w 596" name="T16"/>
                <a:gd fmla="*/ 333 h 333" name="T17"/>
                <a:gd fmla="*/ 596 w 596" name="T18"/>
                <a:gd fmla="*/ 291 h 333" name="T19"/>
                <a:gd fmla="*/ 582 w 596" name="T20"/>
                <a:gd fmla="*/ 291 h 3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3" w="596">
                  <a:moveTo>
                    <a:pt x="582" y="291"/>
                  </a:moveTo>
                  <a:cubicBezTo>
                    <a:pt x="582" y="130"/>
                    <a:pt x="452" y="0"/>
                    <a:pt x="291" y="0"/>
                  </a:cubicBezTo>
                  <a:cubicBezTo>
                    <a:pt x="138" y="0"/>
                    <a:pt x="13" y="117"/>
                    <a:pt x="0" y="26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61" y="145"/>
                    <a:pt x="165" y="49"/>
                    <a:pt x="291" y="49"/>
                  </a:cubicBezTo>
                  <a:cubicBezTo>
                    <a:pt x="425" y="49"/>
                    <a:pt x="533" y="157"/>
                    <a:pt x="533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8" y="333"/>
                    <a:pt x="558" y="333"/>
                    <a:pt x="558" y="333"/>
                  </a:cubicBezTo>
                  <a:cubicBezTo>
                    <a:pt x="596" y="291"/>
                    <a:pt x="596" y="291"/>
                    <a:pt x="596" y="291"/>
                  </a:cubicBezTo>
                  <a:lnTo>
                    <a:pt x="582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3F007F4C-C0F3-4ECC-909E-0FEBC5EBB1F6}"/>
                </a:ext>
              </a:extLst>
            </p:cNvPr>
            <p:cNvSpPr/>
            <p:nvPr/>
          </p:nvSpPr>
          <p:spPr bwMode="auto">
            <a:xfrm>
              <a:off x="3940550" y="3268333"/>
              <a:ext cx="1357865" cy="764959"/>
            </a:xfrm>
            <a:custGeom>
              <a:gdLst>
                <a:gd fmla="*/ 558 w 596" name="T0"/>
                <a:gd fmla="*/ 0 h 333" name="T1"/>
                <a:gd fmla="*/ 520 w 596" name="T2"/>
                <a:gd fmla="*/ 41 h 333" name="T3"/>
                <a:gd fmla="*/ 533 w 596" name="T4"/>
                <a:gd fmla="*/ 41 h 333" name="T5"/>
                <a:gd fmla="*/ 291 w 596" name="T6"/>
                <a:gd fmla="*/ 284 h 333" name="T7"/>
                <a:gd fmla="*/ 49 w 596" name="T8"/>
                <a:gd fmla="*/ 65 h 333" name="T9"/>
                <a:gd fmla="*/ 24 w 596" name="T10"/>
                <a:gd fmla="*/ 93 h 333" name="T11"/>
                <a:gd fmla="*/ 0 w 596" name="T12"/>
                <a:gd fmla="*/ 67 h 333" name="T13"/>
                <a:gd fmla="*/ 291 w 596" name="T14"/>
                <a:gd fmla="*/ 333 h 333" name="T15"/>
                <a:gd fmla="*/ 582 w 596" name="T16"/>
                <a:gd fmla="*/ 41 h 333" name="T17"/>
                <a:gd fmla="*/ 596 w 596" name="T18"/>
                <a:gd fmla="*/ 41 h 333" name="T19"/>
                <a:gd fmla="*/ 558 w 596" name="T20"/>
                <a:gd fmla="*/ 0 h 3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3" w="596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3" y="216"/>
                    <a:pt x="138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0F95C4B0-8BB5-4BB8-947B-0A280E817ADF}"/>
                </a:ext>
              </a:extLst>
            </p:cNvPr>
            <p:cNvSpPr/>
            <p:nvPr/>
          </p:nvSpPr>
          <p:spPr bwMode="auto">
            <a:xfrm>
              <a:off x="7591445" y="2694330"/>
              <a:ext cx="1355593" cy="764959"/>
            </a:xfrm>
            <a:custGeom>
              <a:gdLst>
                <a:gd fmla="*/ 581 w 595" name="T0"/>
                <a:gd fmla="*/ 291 h 333" name="T1"/>
                <a:gd fmla="*/ 290 w 595" name="T2"/>
                <a:gd fmla="*/ 0 h 333" name="T3"/>
                <a:gd fmla="*/ 0 w 595" name="T4"/>
                <a:gd fmla="*/ 263 h 333" name="T5"/>
                <a:gd fmla="*/ 23 w 595" name="T6"/>
                <a:gd fmla="*/ 238 h 333" name="T7"/>
                <a:gd fmla="*/ 49 w 595" name="T8"/>
                <a:gd fmla="*/ 266 h 333" name="T9"/>
                <a:gd fmla="*/ 290 w 595" name="T10"/>
                <a:gd fmla="*/ 49 h 333" name="T11"/>
                <a:gd fmla="*/ 532 w 595" name="T12"/>
                <a:gd fmla="*/ 291 h 333" name="T13"/>
                <a:gd fmla="*/ 519 w 595" name="T14"/>
                <a:gd fmla="*/ 291 h 333" name="T15"/>
                <a:gd fmla="*/ 557 w 595" name="T16"/>
                <a:gd fmla="*/ 333 h 333" name="T17"/>
                <a:gd fmla="*/ 595 w 595" name="T18"/>
                <a:gd fmla="*/ 291 h 333" name="T19"/>
                <a:gd fmla="*/ 581 w 595" name="T20"/>
                <a:gd fmla="*/ 291 h 3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3" w="595">
                  <a:moveTo>
                    <a:pt x="581" y="291"/>
                  </a:moveTo>
                  <a:cubicBezTo>
                    <a:pt x="581" y="130"/>
                    <a:pt x="451" y="0"/>
                    <a:pt x="290" y="0"/>
                  </a:cubicBezTo>
                  <a:cubicBezTo>
                    <a:pt x="138" y="0"/>
                    <a:pt x="14" y="115"/>
                    <a:pt x="0" y="263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62" y="144"/>
                    <a:pt x="165" y="49"/>
                    <a:pt x="290" y="49"/>
                  </a:cubicBezTo>
                  <a:cubicBezTo>
                    <a:pt x="424" y="49"/>
                    <a:pt x="532" y="157"/>
                    <a:pt x="532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57" y="333"/>
                    <a:pt x="557" y="333"/>
                    <a:pt x="557" y="333"/>
                  </a:cubicBezTo>
                  <a:cubicBezTo>
                    <a:pt x="595" y="291"/>
                    <a:pt x="595" y="291"/>
                    <a:pt x="595" y="291"/>
                  </a:cubicBezTo>
                  <a:lnTo>
                    <a:pt x="581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4320A4FA-D2DF-4526-9713-ADAACEBFE301}"/>
                </a:ext>
              </a:extLst>
            </p:cNvPr>
            <p:cNvSpPr/>
            <p:nvPr/>
          </p:nvSpPr>
          <p:spPr bwMode="auto">
            <a:xfrm>
              <a:off x="6373344" y="3268333"/>
              <a:ext cx="1357865" cy="764959"/>
            </a:xfrm>
            <a:custGeom>
              <a:gdLst>
                <a:gd fmla="*/ 558 w 596" name="T0"/>
                <a:gd fmla="*/ 0 h 333" name="T1"/>
                <a:gd fmla="*/ 520 w 596" name="T2"/>
                <a:gd fmla="*/ 41 h 333" name="T3"/>
                <a:gd fmla="*/ 533 w 596" name="T4"/>
                <a:gd fmla="*/ 41 h 333" name="T5"/>
                <a:gd fmla="*/ 291 w 596" name="T6"/>
                <a:gd fmla="*/ 284 h 333" name="T7"/>
                <a:gd fmla="*/ 49 w 596" name="T8"/>
                <a:gd fmla="*/ 65 h 333" name="T9"/>
                <a:gd fmla="*/ 24 w 596" name="T10"/>
                <a:gd fmla="*/ 93 h 333" name="T11"/>
                <a:gd fmla="*/ 0 w 596" name="T12"/>
                <a:gd fmla="*/ 67 h 333" name="T13"/>
                <a:gd fmla="*/ 291 w 596" name="T14"/>
                <a:gd fmla="*/ 333 h 333" name="T15"/>
                <a:gd fmla="*/ 582 w 596" name="T16"/>
                <a:gd fmla="*/ 41 h 333" name="T17"/>
                <a:gd fmla="*/ 596 w 596" name="T18"/>
                <a:gd fmla="*/ 41 h 333" name="T19"/>
                <a:gd fmla="*/ 558 w 596" name="T20"/>
                <a:gd fmla="*/ 0 h 3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3" w="596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216"/>
                    <a:pt x="139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8566579-169F-414C-ADBC-9DA697155D03}"/>
              </a:ext>
            </a:extLst>
          </p:cNvPr>
          <p:cNvGrpSpPr/>
          <p:nvPr/>
        </p:nvGrpSpPr>
        <p:grpSpPr>
          <a:xfrm>
            <a:off x="3857754" y="2943012"/>
            <a:ext cx="657911" cy="663798"/>
            <a:chOff x="3057654" y="3031912"/>
            <a:chExt cx="657911" cy="66379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E4C6D751-61D0-47AC-9FED-705F07835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654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5A05F98-58BB-4889-ADAF-E9B405F2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548" y="3218321"/>
              <a:ext cx="226122" cy="288706"/>
            </a:xfrm>
            <a:custGeom>
              <a:gdLst>
                <a:gd fmla="*/ 5 w 99" name="T0"/>
                <a:gd fmla="*/ 0 h 126" name="T1"/>
                <a:gd fmla="*/ 94 w 99" name="T2"/>
                <a:gd fmla="*/ 9 h 126" name="T3"/>
                <a:gd fmla="*/ 81 w 99" name="T4"/>
                <a:gd fmla="*/ 46 h 126" name="T5"/>
                <a:gd fmla="*/ 81 w 99" name="T6"/>
                <a:gd fmla="*/ 82 h 126" name="T7"/>
                <a:gd fmla="*/ 99 w 99" name="T8"/>
                <a:gd fmla="*/ 121 h 126" name="T9"/>
                <a:gd fmla="*/ 0 w 99" name="T10"/>
                <a:gd fmla="*/ 121 h 126" name="T11"/>
                <a:gd fmla="*/ 18 w 99" name="T12"/>
                <a:gd fmla="*/ 82 h 126" name="T13"/>
                <a:gd fmla="*/ 18 w 99" name="T14"/>
                <a:gd fmla="*/ 46 h 126" name="T15"/>
                <a:gd fmla="*/ 5 w 99" name="T16"/>
                <a:gd fmla="*/ 9 h 126" name="T17"/>
                <a:gd fmla="*/ 67 w 99" name="T18"/>
                <a:gd fmla="*/ 94 h 126" name="T19"/>
                <a:gd fmla="*/ 15 w 99" name="T20"/>
                <a:gd fmla="*/ 116 h 126" name="T21"/>
                <a:gd fmla="*/ 17 w 99" name="T22"/>
                <a:gd fmla="*/ 100 h 126" name="T23"/>
                <a:gd fmla="*/ 70 w 99" name="T24"/>
                <a:gd fmla="*/ 89 h 126" name="T25"/>
                <a:gd fmla="*/ 76 w 99" name="T26"/>
                <a:gd fmla="*/ 85 h 126" name="T27"/>
                <a:gd fmla="*/ 53 w 99" name="T28"/>
                <a:gd fmla="*/ 66 h 126" name="T29"/>
                <a:gd fmla="*/ 52 w 99" name="T30"/>
                <a:gd fmla="*/ 66 h 126" name="T31"/>
                <a:gd fmla="*/ 52 w 99" name="T32"/>
                <a:gd fmla="*/ 66 h 126" name="T33"/>
                <a:gd fmla="*/ 51 w 99" name="T34"/>
                <a:gd fmla="*/ 64 h 126" name="T35"/>
                <a:gd fmla="*/ 51 w 99" name="T36"/>
                <a:gd fmla="*/ 64 h 126" name="T37"/>
                <a:gd fmla="*/ 51 w 99" name="T38"/>
                <a:gd fmla="*/ 63 h 126" name="T39"/>
                <a:gd fmla="*/ 51 w 99" name="T40"/>
                <a:gd fmla="*/ 62 h 126" name="T41"/>
                <a:gd fmla="*/ 52 w 99" name="T42"/>
                <a:gd fmla="*/ 62 h 126" name="T43"/>
                <a:gd fmla="*/ 52 w 99" name="T44"/>
                <a:gd fmla="*/ 61 h 126" name="T45"/>
                <a:gd fmla="*/ 53 w 99" name="T46"/>
                <a:gd fmla="*/ 61 h 126" name="T47"/>
                <a:gd fmla="*/ 84 w 99" name="T48"/>
                <a:gd fmla="*/ 9 h 126" name="T49"/>
                <a:gd fmla="*/ 23 w 99" name="T50"/>
                <a:gd fmla="*/ 43 h 126" name="T51"/>
                <a:gd fmla="*/ 46 w 99" name="T52"/>
                <a:gd fmla="*/ 61 h 126" name="T53"/>
                <a:gd fmla="*/ 47 w 99" name="T54"/>
                <a:gd fmla="*/ 62 h 126" name="T55"/>
                <a:gd fmla="*/ 47 w 99" name="T56"/>
                <a:gd fmla="*/ 62 h 126" name="T57"/>
                <a:gd fmla="*/ 48 w 99" name="T58"/>
                <a:gd fmla="*/ 63 h 126" name="T59"/>
                <a:gd fmla="*/ 48 w 99" name="T60"/>
                <a:gd fmla="*/ 64 h 126" name="T61"/>
                <a:gd fmla="*/ 48 w 99" name="T62"/>
                <a:gd fmla="*/ 64 h 126" name="T63"/>
                <a:gd fmla="*/ 47 w 99" name="T64"/>
                <a:gd fmla="*/ 65 h 126" name="T65"/>
                <a:gd fmla="*/ 47 w 99" name="T66"/>
                <a:gd fmla="*/ 66 h 126" name="T67"/>
                <a:gd fmla="*/ 46 w 99" name="T68"/>
                <a:gd fmla="*/ 66 h 126" name="T69"/>
                <a:gd fmla="*/ 45 w 99" name="T70"/>
                <a:gd fmla="*/ 66 h 126" name="T71"/>
                <a:gd fmla="*/ 17 w 99" name="T72"/>
                <a:gd fmla="*/ 100 h 126" name="T73"/>
                <a:gd fmla="*/ 33 w 99" name="T74"/>
                <a:gd fmla="*/ 48 h 126" name="T75"/>
                <a:gd fmla="*/ 47 w 99" name="T76"/>
                <a:gd fmla="*/ 56 h 126" name="T77"/>
                <a:gd fmla="*/ 48 w 99" name="T78"/>
                <a:gd fmla="*/ 57 h 126" name="T79"/>
                <a:gd fmla="*/ 51 w 99" name="T80"/>
                <a:gd fmla="*/ 57 h 126" name="T81"/>
                <a:gd fmla="*/ 52 w 99" name="T82"/>
                <a:gd fmla="*/ 56 h 126" name="T83"/>
                <a:gd fmla="*/ 75 w 99" name="T84"/>
                <a:gd fmla="*/ 34 h 126" name="T85"/>
                <a:gd fmla="*/ 62 w 99" name="T86"/>
                <a:gd fmla="*/ 44 h 126" name="T87"/>
                <a:gd fmla="*/ 50 w 99" name="T88"/>
                <a:gd fmla="*/ 51 h 126" name="T89"/>
                <a:gd fmla="*/ 49 w 99" name="T90"/>
                <a:gd fmla="*/ 51 h 126" name="T91"/>
                <a:gd fmla="*/ 37 w 99" name="T92"/>
                <a:gd fmla="*/ 44 h 126" name="T93"/>
                <a:gd fmla="*/ 24 w 99" name="T94"/>
                <a:gd fmla="*/ 34 h 126" name="T95"/>
                <a:gd fmla="*/ 50 w 99" name="T96"/>
                <a:gd fmla="*/ 51 h 12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9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93BC945-6203-4713-A328-74C3C0B1640A}"/>
              </a:ext>
            </a:extLst>
          </p:cNvPr>
          <p:cNvGrpSpPr/>
          <p:nvPr/>
        </p:nvGrpSpPr>
        <p:grpSpPr>
          <a:xfrm>
            <a:off x="8722206" y="2943012"/>
            <a:ext cx="657911" cy="663798"/>
            <a:chOff x="7922106" y="3031912"/>
            <a:chExt cx="657911" cy="663798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9F9E8CE4-546E-49B5-8138-FFD426A7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106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7D5ECA5-CF04-43E5-9B2C-136CA67CE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4365" y="3231961"/>
              <a:ext cx="287481" cy="263700"/>
            </a:xfrm>
            <a:custGeom>
              <a:gdLst>
                <a:gd fmla="*/ 79 w 126" name="T0"/>
                <a:gd fmla="*/ 53 h 115" name="T1"/>
                <a:gd fmla="*/ 83 w 126" name="T2"/>
                <a:gd fmla="*/ 69 h 115" name="T3"/>
                <a:gd fmla="*/ 83 w 126" name="T4"/>
                <a:gd fmla="*/ 77 h 115" name="T5"/>
                <a:gd fmla="*/ 89 w 126" name="T6"/>
                <a:gd fmla="*/ 71 h 115" name="T7"/>
                <a:gd fmla="*/ 83 w 126" name="T8"/>
                <a:gd fmla="*/ 49 h 115" name="T9"/>
                <a:gd fmla="*/ 64 w 126" name="T10"/>
                <a:gd fmla="*/ 46 h 115" name="T11"/>
                <a:gd fmla="*/ 122 w 126" name="T12"/>
                <a:gd fmla="*/ 105 h 115" name="T13"/>
                <a:gd fmla="*/ 118 w 126" name="T14"/>
                <a:gd fmla="*/ 105 h 115" name="T15"/>
                <a:gd fmla="*/ 122 w 126" name="T16"/>
                <a:gd fmla="*/ 29 h 115" name="T17"/>
                <a:gd fmla="*/ 122 w 126" name="T18"/>
                <a:gd fmla="*/ 19 h 115" name="T19"/>
                <a:gd fmla="*/ 76 w 126" name="T20"/>
                <a:gd fmla="*/ 13 h 115" name="T21"/>
                <a:gd fmla="*/ 63 w 126" name="T22"/>
                <a:gd fmla="*/ 0 h 115" name="T23"/>
                <a:gd fmla="*/ 51 w 126" name="T24"/>
                <a:gd fmla="*/ 13 h 115" name="T25"/>
                <a:gd fmla="*/ 5 w 126" name="T26"/>
                <a:gd fmla="*/ 19 h 115" name="T27"/>
                <a:gd fmla="*/ 5 w 126" name="T28"/>
                <a:gd fmla="*/ 29 h 115" name="T29"/>
                <a:gd fmla="*/ 9 w 126" name="T30"/>
                <a:gd fmla="*/ 105 h 115" name="T31"/>
                <a:gd fmla="*/ 0 w 126" name="T32"/>
                <a:gd fmla="*/ 110 h 115" name="T33"/>
                <a:gd fmla="*/ 122 w 126" name="T34"/>
                <a:gd fmla="*/ 115 h 115" name="T35"/>
                <a:gd fmla="*/ 122 w 126" name="T36"/>
                <a:gd fmla="*/ 105 h 115" name="T37"/>
                <a:gd fmla="*/ 58 w 126" name="T38"/>
                <a:gd fmla="*/ 8 h 115" name="T39"/>
                <a:gd fmla="*/ 68 w 126" name="T40"/>
                <a:gd fmla="*/ 8 h 115" name="T41"/>
                <a:gd fmla="*/ 68 w 126" name="T42"/>
                <a:gd fmla="*/ 17 h 115" name="T43"/>
                <a:gd fmla="*/ 63 w 126" name="T44"/>
                <a:gd fmla="*/ 19 h 115" name="T45"/>
                <a:gd fmla="*/ 56 w 126" name="T46"/>
                <a:gd fmla="*/ 13 h 115" name="T47"/>
                <a:gd fmla="*/ 112 w 126" name="T48"/>
                <a:gd fmla="*/ 105 h 115" name="T49"/>
                <a:gd fmla="*/ 14 w 126" name="T50"/>
                <a:gd fmla="*/ 105 h 115" name="T51"/>
                <a:gd fmla="*/ 112 w 126" name="T52"/>
                <a:gd fmla="*/ 29 h 115" name="T53"/>
                <a:gd fmla="*/ 59 w 126" name="T54"/>
                <a:gd fmla="*/ 91 h 115" name="T55"/>
                <a:gd fmla="*/ 71 w 126" name="T56"/>
                <a:gd fmla="*/ 89 h 115" name="T57"/>
                <a:gd fmla="*/ 79 w 126" name="T58"/>
                <a:gd fmla="*/ 80 h 115" name="T59"/>
                <a:gd fmla="*/ 78 w 126" name="T60"/>
                <a:gd fmla="*/ 76 h 115" name="T61"/>
                <a:gd fmla="*/ 62 w 126" name="T62"/>
                <a:gd fmla="*/ 50 h 115" name="T63"/>
                <a:gd fmla="*/ 44 w 126" name="T64"/>
                <a:gd fmla="*/ 53 h 115" name="T65"/>
                <a:gd fmla="*/ 44 w 126" name="T66"/>
                <a:gd fmla="*/ 85 h 115" name="T67"/>
                <a:gd fmla="*/ 48 w 126" name="T68"/>
                <a:gd fmla="*/ 57 h 115" name="T69"/>
                <a:gd fmla="*/ 57 w 126" name="T70"/>
                <a:gd fmla="*/ 53 h 115" name="T71"/>
                <a:gd fmla="*/ 58 w 126" name="T72"/>
                <a:gd fmla="*/ 72 h 115" name="T73"/>
                <a:gd fmla="*/ 68 w 126" name="T74"/>
                <a:gd fmla="*/ 83 h 115" name="T75"/>
                <a:gd fmla="*/ 59 w 126" name="T76"/>
                <a:gd fmla="*/ 86 h 115" name="T77"/>
                <a:gd fmla="*/ 43 w 126" name="T78"/>
                <a:gd fmla="*/ 69 h 11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5" w="12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9A236EC-DE52-4A99-BA95-DD5FE0492B37}"/>
              </a:ext>
            </a:extLst>
          </p:cNvPr>
          <p:cNvGrpSpPr/>
          <p:nvPr/>
        </p:nvGrpSpPr>
        <p:grpSpPr>
          <a:xfrm>
            <a:off x="7508650" y="2940739"/>
            <a:ext cx="657911" cy="663798"/>
            <a:chOff x="6708550" y="3029639"/>
            <a:chExt cx="657911" cy="663798"/>
          </a:xfrm>
        </p:grpSpPr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E73CBB40-C436-4252-B702-3AB09DD66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550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E66BDAB-3496-42CD-8B63-D14B01A6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173" y="3234234"/>
              <a:ext cx="280664" cy="259154"/>
            </a:xfrm>
            <a:custGeom>
              <a:gdLst>
                <a:gd fmla="*/ 95 w 123" name="T0"/>
                <a:gd fmla="*/ 54 h 113" name="T1"/>
                <a:gd fmla="*/ 122 w 123" name="T2"/>
                <a:gd fmla="*/ 38 h 113" name="T3"/>
                <a:gd fmla="*/ 111 w 123" name="T4"/>
                <a:gd fmla="*/ 36 h 113" name="T5"/>
                <a:gd fmla="*/ 96 w 123" name="T6"/>
                <a:gd fmla="*/ 28 h 113" name="T7"/>
                <a:gd fmla="*/ 105 w 123" name="T8"/>
                <a:gd fmla="*/ 14 h 113" name="T9"/>
                <a:gd fmla="*/ 114 w 123" name="T10"/>
                <a:gd fmla="*/ 7 h 113" name="T11"/>
                <a:gd fmla="*/ 74 w 123" name="T12"/>
                <a:gd fmla="*/ 14 h 113" name="T13"/>
                <a:gd fmla="*/ 72 w 123" name="T14"/>
                <a:gd fmla="*/ 35 h 113" name="T15"/>
                <a:gd fmla="*/ 50 w 123" name="T16"/>
                <a:gd fmla="*/ 21 h 113" name="T17"/>
                <a:gd fmla="*/ 55 w 123" name="T18"/>
                <a:gd fmla="*/ 13 h 113" name="T19"/>
                <a:gd fmla="*/ 64 w 123" name="T20"/>
                <a:gd fmla="*/ 7 h 113" name="T21"/>
                <a:gd fmla="*/ 33 w 123" name="T22"/>
                <a:gd fmla="*/ 6 h 113" name="T23"/>
                <a:gd fmla="*/ 30 w 123" name="T24"/>
                <a:gd fmla="*/ 6 h 113" name="T25"/>
                <a:gd fmla="*/ 13 w 123" name="T26"/>
                <a:gd fmla="*/ 22 h 113" name="T27"/>
                <a:gd fmla="*/ 14 w 123" name="T28"/>
                <a:gd fmla="*/ 25 h 113" name="T29"/>
                <a:gd fmla="*/ 10 w 123" name="T30"/>
                <a:gd fmla="*/ 27 h 113" name="T31"/>
                <a:gd fmla="*/ 1 w 123" name="T32"/>
                <a:gd fmla="*/ 39 h 113" name="T33"/>
                <a:gd fmla="*/ 9 w 123" name="T34"/>
                <a:gd fmla="*/ 46 h 113" name="T35"/>
                <a:gd fmla="*/ 9 w 123" name="T36"/>
                <a:gd fmla="*/ 46 h 113" name="T37"/>
                <a:gd fmla="*/ 9 w 123" name="T38"/>
                <a:gd fmla="*/ 47 h 113" name="T39"/>
                <a:gd fmla="*/ 27 w 123" name="T40"/>
                <a:gd fmla="*/ 48 h 113" name="T41"/>
                <a:gd fmla="*/ 28 w 123" name="T42"/>
                <a:gd fmla="*/ 42 h 113" name="T43"/>
                <a:gd fmla="*/ 49 w 123" name="T44"/>
                <a:gd fmla="*/ 58 h 113" name="T45"/>
                <a:gd fmla="*/ 25 w 123" name="T46"/>
                <a:gd fmla="*/ 111 h 113" name="T47"/>
                <a:gd fmla="*/ 103 w 123" name="T48"/>
                <a:gd fmla="*/ 112 h 113" name="T49"/>
                <a:gd fmla="*/ 120 w 123" name="T50"/>
                <a:gd fmla="*/ 95 h 113" name="T51"/>
                <a:gd fmla="*/ 34 w 123" name="T52"/>
                <a:gd fmla="*/ 35 h 113" name="T53"/>
                <a:gd fmla="*/ 28 w 123" name="T54"/>
                <a:gd fmla="*/ 36 h 113" name="T55"/>
                <a:gd fmla="*/ 24 w 123" name="T56"/>
                <a:gd fmla="*/ 38 h 113" name="T57"/>
                <a:gd fmla="*/ 18 w 123" name="T58"/>
                <a:gd fmla="*/ 48 h 113" name="T59"/>
                <a:gd fmla="*/ 13 w 123" name="T60"/>
                <a:gd fmla="*/ 42 h 113" name="T61"/>
                <a:gd fmla="*/ 13 w 123" name="T62"/>
                <a:gd fmla="*/ 42 h 113" name="T63"/>
                <a:gd fmla="*/ 13 w 123" name="T64"/>
                <a:gd fmla="*/ 42 h 113" name="T65"/>
                <a:gd fmla="*/ 11 w 123" name="T66"/>
                <a:gd fmla="*/ 33 h 113" name="T67"/>
                <a:gd fmla="*/ 18 w 123" name="T68"/>
                <a:gd fmla="*/ 30 h 113" name="T69"/>
                <a:gd fmla="*/ 21 w 123" name="T70"/>
                <a:gd fmla="*/ 25 h 113" name="T71"/>
                <a:gd fmla="*/ 28 w 123" name="T72"/>
                <a:gd fmla="*/ 12 h 113" name="T73"/>
                <a:gd fmla="*/ 36 w 123" name="T74"/>
                <a:gd fmla="*/ 11 h 113" name="T75"/>
                <a:gd fmla="*/ 40 w 123" name="T76"/>
                <a:gd fmla="*/ 10 h 113" name="T77"/>
                <a:gd fmla="*/ 53 w 123" name="T78"/>
                <a:gd fmla="*/ 7 h 113" name="T79"/>
                <a:gd fmla="*/ 45 w 123" name="T80"/>
                <a:gd fmla="*/ 19 h 113" name="T81"/>
                <a:gd fmla="*/ 43 w 123" name="T82"/>
                <a:gd fmla="*/ 26 h 113" name="T83"/>
                <a:gd fmla="*/ 34 w 123" name="T84"/>
                <a:gd fmla="*/ 35 h 113" name="T85"/>
                <a:gd fmla="*/ 19 w 123" name="T86"/>
                <a:gd fmla="*/ 96 h 113" name="T87"/>
                <a:gd fmla="*/ 78 w 123" name="T88"/>
                <a:gd fmla="*/ 35 h 113" name="T89"/>
                <a:gd fmla="*/ 77 w 123" name="T90"/>
                <a:gd fmla="*/ 33 h 113" name="T91"/>
                <a:gd fmla="*/ 102 w 123" name="T92"/>
                <a:gd fmla="*/ 7 h 113" name="T93"/>
                <a:gd fmla="*/ 96 w 123" name="T94"/>
                <a:gd fmla="*/ 10 h 113" name="T95"/>
                <a:gd fmla="*/ 90 w 123" name="T96"/>
                <a:gd fmla="*/ 31 h 113" name="T97"/>
                <a:gd fmla="*/ 105 w 123" name="T98"/>
                <a:gd fmla="*/ 43 h 113" name="T99"/>
                <a:gd fmla="*/ 111 w 123" name="T100"/>
                <a:gd fmla="*/ 43 h 113" name="T101"/>
                <a:gd fmla="*/ 88 w 123" name="T102"/>
                <a:gd fmla="*/ 47 h 113" name="T103"/>
                <a:gd fmla="*/ 105 w 123" name="T104"/>
                <a:gd fmla="*/ 106 h 113" name="T105"/>
                <a:gd fmla="*/ 78 w 123" name="T106"/>
                <a:gd fmla="*/ 62 h 11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3" w="123">
                  <a:moveTo>
                    <a:pt x="82" y="5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90" y="54"/>
                    <a:pt x="92" y="54"/>
                    <a:pt x="95" y="54"/>
                  </a:cubicBezTo>
                  <a:cubicBezTo>
                    <a:pt x="98" y="55"/>
                    <a:pt x="101" y="54"/>
                    <a:pt x="104" y="54"/>
                  </a:cubicBezTo>
                  <a:cubicBezTo>
                    <a:pt x="108" y="53"/>
                    <a:pt x="112" y="50"/>
                    <a:pt x="115" y="48"/>
                  </a:cubicBezTo>
                  <a:cubicBezTo>
                    <a:pt x="118" y="45"/>
                    <a:pt x="121" y="41"/>
                    <a:pt x="122" y="38"/>
                  </a:cubicBezTo>
                  <a:cubicBezTo>
                    <a:pt x="123" y="36"/>
                    <a:pt x="122" y="34"/>
                    <a:pt x="121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1"/>
                    <a:pt x="115" y="10"/>
                    <a:pt x="115" y="8"/>
                  </a:cubicBezTo>
                  <a:cubicBezTo>
                    <a:pt x="115" y="8"/>
                    <a:pt x="115" y="7"/>
                    <a:pt x="114" y="7"/>
                  </a:cubicBezTo>
                  <a:cubicBezTo>
                    <a:pt x="111" y="4"/>
                    <a:pt x="107" y="2"/>
                    <a:pt x="103" y="1"/>
                  </a:cubicBezTo>
                  <a:cubicBezTo>
                    <a:pt x="99" y="1"/>
                    <a:pt x="95" y="1"/>
                    <a:pt x="90" y="2"/>
                  </a:cubicBezTo>
                  <a:cubicBezTo>
                    <a:pt x="83" y="4"/>
                    <a:pt x="78" y="8"/>
                    <a:pt x="74" y="14"/>
                  </a:cubicBezTo>
                  <a:cubicBezTo>
                    <a:pt x="71" y="20"/>
                    <a:pt x="70" y="28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3"/>
                    <a:pt x="49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5"/>
                    <a:pt x="54" y="13"/>
                    <a:pt x="55" y="13"/>
                  </a:cubicBezTo>
                  <a:cubicBezTo>
                    <a:pt x="57" y="12"/>
                    <a:pt x="59" y="12"/>
                    <a:pt x="62" y="12"/>
                  </a:cubicBezTo>
                  <a:cubicBezTo>
                    <a:pt x="63" y="12"/>
                    <a:pt x="64" y="12"/>
                    <a:pt x="64" y="11"/>
                  </a:cubicBezTo>
                  <a:cubicBezTo>
                    <a:pt x="65" y="10"/>
                    <a:pt x="65" y="8"/>
                    <a:pt x="64" y="7"/>
                  </a:cubicBezTo>
                  <a:cubicBezTo>
                    <a:pt x="60" y="3"/>
                    <a:pt x="55" y="0"/>
                    <a:pt x="50" y="0"/>
                  </a:cubicBezTo>
                  <a:cubicBezTo>
                    <a:pt x="45" y="0"/>
                    <a:pt x="41" y="1"/>
                    <a:pt x="36" y="5"/>
                  </a:cubicBezTo>
                  <a:cubicBezTo>
                    <a:pt x="35" y="5"/>
                    <a:pt x="34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1" y="28"/>
                    <a:pt x="10" y="27"/>
                  </a:cubicBezTo>
                  <a:cubicBezTo>
                    <a:pt x="9" y="27"/>
                    <a:pt x="8" y="28"/>
                    <a:pt x="7" y="2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9" y="55"/>
                    <a:pt x="21" y="5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8" y="46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5"/>
                    <a:pt x="11" y="97"/>
                    <a:pt x="13" y="9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7" y="112"/>
                    <a:pt x="28" y="112"/>
                    <a:pt x="30" y="11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3"/>
                    <a:pt x="106" y="113"/>
                    <a:pt x="107" y="112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1" y="98"/>
                    <a:pt x="121" y="96"/>
                    <a:pt x="120" y="95"/>
                  </a:cubicBezTo>
                  <a:cubicBezTo>
                    <a:pt x="82" y="58"/>
                    <a:pt x="82" y="58"/>
                    <a:pt x="82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1" y="34"/>
                    <a:pt x="30" y="35"/>
                  </a:cubicBezTo>
                  <a:cubicBezTo>
                    <a:pt x="29" y="35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9"/>
                    <a:pt x="23" y="40"/>
                    <a:pt x="22" y="41"/>
                  </a:cubicBezTo>
                  <a:cubicBezTo>
                    <a:pt x="22" y="42"/>
                    <a:pt x="22" y="43"/>
                    <a:pt x="22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2"/>
                    <a:pt x="17" y="32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19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2" y="14"/>
                    <a:pt x="33" y="13"/>
                  </a:cubicBezTo>
                  <a:cubicBezTo>
                    <a:pt x="34" y="12"/>
                    <a:pt x="35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8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3" y="7"/>
                    <a:pt x="46" y="6"/>
                    <a:pt x="50" y="6"/>
                  </a:cubicBezTo>
                  <a:cubicBezTo>
                    <a:pt x="51" y="6"/>
                    <a:pt x="53" y="6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0" y="9"/>
                    <a:pt x="48" y="11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16"/>
                    <a:pt x="45" y="17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3" y="21"/>
                    <a:pt x="42" y="23"/>
                  </a:cubicBezTo>
                  <a:cubicBezTo>
                    <a:pt x="41" y="24"/>
                    <a:pt x="42" y="25"/>
                    <a:pt x="4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27" y="105"/>
                  </a:moveTo>
                  <a:cubicBezTo>
                    <a:pt x="27" y="105"/>
                    <a:pt x="27" y="105"/>
                    <a:pt x="27" y="105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28"/>
                    <a:pt x="76" y="22"/>
                    <a:pt x="79" y="17"/>
                  </a:cubicBezTo>
                  <a:cubicBezTo>
                    <a:pt x="82" y="13"/>
                    <a:pt x="86" y="9"/>
                    <a:pt x="92" y="7"/>
                  </a:cubicBezTo>
                  <a:cubicBezTo>
                    <a:pt x="95" y="7"/>
                    <a:pt x="99" y="6"/>
                    <a:pt x="102" y="7"/>
                  </a:cubicBezTo>
                  <a:cubicBezTo>
                    <a:pt x="103" y="7"/>
                    <a:pt x="104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1"/>
                    <a:pt x="94" y="1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9"/>
                    <a:pt x="90" y="30"/>
                    <a:pt x="90" y="31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4" y="44"/>
                    <a:pt x="105" y="4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3" y="42"/>
                    <a:pt x="112" y="43"/>
                    <a:pt x="111" y="43"/>
                  </a:cubicBezTo>
                  <a:cubicBezTo>
                    <a:pt x="109" y="46"/>
                    <a:pt x="106" y="47"/>
                    <a:pt x="103" y="48"/>
                  </a:cubicBezTo>
                  <a:cubicBezTo>
                    <a:pt x="100" y="49"/>
                    <a:pt x="98" y="49"/>
                    <a:pt x="95" y="49"/>
                  </a:cubicBezTo>
                  <a:cubicBezTo>
                    <a:pt x="93" y="48"/>
                    <a:pt x="91" y="48"/>
                    <a:pt x="88" y="47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27" y="105"/>
                    <a:pt x="27" y="105"/>
                    <a:pt x="27" y="105"/>
                  </a:cubicBez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5" y="106"/>
                    <a:pt x="105" y="106"/>
                    <a:pt x="105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3EBB87D-4403-4405-A23F-CA45E58ED656}"/>
              </a:ext>
            </a:extLst>
          </p:cNvPr>
          <p:cNvGrpSpPr/>
          <p:nvPr/>
        </p:nvGrpSpPr>
        <p:grpSpPr>
          <a:xfrm>
            <a:off x="6289412" y="2943012"/>
            <a:ext cx="659047" cy="663798"/>
            <a:chOff x="5489312" y="3031912"/>
            <a:chExt cx="659047" cy="663798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74410E54-897E-49AE-9908-AB88B6D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312" y="3031912"/>
              <a:ext cx="659047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05A34B-46AD-4456-BEE9-3D3F76573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0434" y="3218321"/>
              <a:ext cx="261346" cy="288706"/>
            </a:xfrm>
            <a:custGeom>
              <a:gdLst>
                <a:gd fmla="*/ 47 w 115" name="T0"/>
                <a:gd fmla="*/ 61 h 126" name="T1"/>
                <a:gd fmla="*/ 47 w 115" name="T2"/>
                <a:gd fmla="*/ 58 h 126" name="T3"/>
                <a:gd fmla="*/ 50 w 115" name="T4"/>
                <a:gd fmla="*/ 55 h 126" name="T5"/>
                <a:gd fmla="*/ 54 w 115" name="T6"/>
                <a:gd fmla="*/ 55 h 126" name="T7"/>
                <a:gd fmla="*/ 62 w 115" name="T8"/>
                <a:gd fmla="*/ 55 h 126" name="T9"/>
                <a:gd fmla="*/ 66 w 115" name="T10"/>
                <a:gd fmla="*/ 56 h 126" name="T11"/>
                <a:gd fmla="*/ 70 w 115" name="T12"/>
                <a:gd fmla="*/ 61 h 126" name="T13"/>
                <a:gd fmla="*/ 70 w 115" name="T14"/>
                <a:gd fmla="*/ 52 h 126" name="T15"/>
                <a:gd fmla="*/ 60 w 115" name="T16"/>
                <a:gd fmla="*/ 49 h 126" name="T17"/>
                <a:gd fmla="*/ 57 w 115" name="T18"/>
                <a:gd fmla="*/ 44 h 126" name="T19"/>
                <a:gd fmla="*/ 54 w 115" name="T20"/>
                <a:gd fmla="*/ 49 h 126" name="T21"/>
                <a:gd fmla="*/ 43 w 115" name="T22"/>
                <a:gd fmla="*/ 52 h 126" name="T23"/>
                <a:gd fmla="*/ 41 w 115" name="T24"/>
                <a:gd fmla="*/ 61 h 126" name="T25"/>
                <a:gd fmla="*/ 41 w 115" name="T26"/>
                <a:gd fmla="*/ 64 h 126" name="T27"/>
                <a:gd fmla="*/ 41 w 115" name="T28"/>
                <a:gd fmla="*/ 68 h 126" name="T29"/>
                <a:gd fmla="*/ 49 w 115" name="T30"/>
                <a:gd fmla="*/ 76 h 126" name="T31"/>
                <a:gd fmla="*/ 52 w 115" name="T32"/>
                <a:gd fmla="*/ 76 h 126" name="T33"/>
                <a:gd fmla="*/ 60 w 115" name="T34"/>
                <a:gd fmla="*/ 76 h 126" name="T35"/>
                <a:gd fmla="*/ 64 w 115" name="T36"/>
                <a:gd fmla="*/ 76 h 126" name="T37"/>
                <a:gd fmla="*/ 67 w 115" name="T38"/>
                <a:gd fmla="*/ 79 h 126" name="T39"/>
                <a:gd fmla="*/ 66 w 115" name="T40"/>
                <a:gd fmla="*/ 91 h 126" name="T41"/>
                <a:gd fmla="*/ 63 w 115" name="T42"/>
                <a:gd fmla="*/ 92 h 126" name="T43"/>
                <a:gd fmla="*/ 54 w 115" name="T44"/>
                <a:gd fmla="*/ 92 h 126" name="T45"/>
                <a:gd fmla="*/ 50 w 115" name="T46"/>
                <a:gd fmla="*/ 92 h 126" name="T47"/>
                <a:gd fmla="*/ 47 w 115" name="T48"/>
                <a:gd fmla="*/ 89 h 126" name="T49"/>
                <a:gd fmla="*/ 41 w 115" name="T50"/>
                <a:gd fmla="*/ 89 h 126" name="T51"/>
                <a:gd fmla="*/ 50 w 115" name="T52"/>
                <a:gd fmla="*/ 98 h 126" name="T53"/>
                <a:gd fmla="*/ 54 w 115" name="T54"/>
                <a:gd fmla="*/ 100 h 126" name="T55"/>
                <a:gd fmla="*/ 60 w 115" name="T56"/>
                <a:gd fmla="*/ 100 h 126" name="T57"/>
                <a:gd fmla="*/ 64 w 115" name="T58"/>
                <a:gd fmla="*/ 98 h 126" name="T59"/>
                <a:gd fmla="*/ 73 w 115" name="T60"/>
                <a:gd fmla="*/ 89 h 126" name="T61"/>
                <a:gd fmla="*/ 73 w 115" name="T62"/>
                <a:gd fmla="*/ 82 h 126" name="T63"/>
                <a:gd fmla="*/ 70 w 115" name="T64"/>
                <a:gd fmla="*/ 73 h 126" name="T65"/>
                <a:gd fmla="*/ 64 w 115" name="T66"/>
                <a:gd fmla="*/ 70 h 126" name="T67"/>
                <a:gd fmla="*/ 60 w 115" name="T68"/>
                <a:gd fmla="*/ 70 h 126" name="T69"/>
                <a:gd fmla="*/ 52 w 115" name="T70"/>
                <a:gd fmla="*/ 70 h 126" name="T71"/>
                <a:gd fmla="*/ 48 w 115" name="T72"/>
                <a:gd fmla="*/ 70 h 126" name="T73"/>
                <a:gd fmla="*/ 47 w 115" name="T74"/>
                <a:gd fmla="*/ 65 h 126" name="T75"/>
                <a:gd fmla="*/ 113 w 115" name="T76"/>
                <a:gd fmla="*/ 118 h 126" name="T77"/>
                <a:gd fmla="*/ 107 w 115" name="T78"/>
                <a:gd fmla="*/ 105 h 126" name="T79"/>
                <a:gd fmla="*/ 104 w 115" name="T80"/>
                <a:gd fmla="*/ 67 h 126" name="T81"/>
                <a:gd fmla="*/ 75 w 115" name="T82"/>
                <a:gd fmla="*/ 24 h 126" name="T83"/>
                <a:gd fmla="*/ 80 w 115" name="T84"/>
                <a:gd fmla="*/ 8 h 126" name="T85"/>
                <a:gd fmla="*/ 76 w 115" name="T86"/>
                <a:gd fmla="*/ 0 h 126" name="T87"/>
                <a:gd fmla="*/ 34 w 115" name="T88"/>
                <a:gd fmla="*/ 1 h 126" name="T89"/>
                <a:gd fmla="*/ 47 w 115" name="T90"/>
                <a:gd fmla="*/ 21 h 126" name="T91"/>
                <a:gd fmla="*/ 24 w 115" name="T92"/>
                <a:gd fmla="*/ 34 h 126" name="T93"/>
                <a:gd fmla="*/ 10 w 115" name="T94"/>
                <a:gd fmla="*/ 67 h 126" name="T95"/>
                <a:gd fmla="*/ 7 w 115" name="T96"/>
                <a:gd fmla="*/ 105 h 126" name="T97"/>
                <a:gd fmla="*/ 0 w 115" name="T98"/>
                <a:gd fmla="*/ 121 h 126" name="T99"/>
                <a:gd fmla="*/ 109 w 115" name="T100"/>
                <a:gd fmla="*/ 126 h 126" name="T101"/>
                <a:gd fmla="*/ 112 w 115" name="T102"/>
                <a:gd fmla="*/ 125 h 126" name="T103"/>
                <a:gd fmla="*/ 65 w 115" name="T104"/>
                <a:gd fmla="*/ 9 h 126" name="T105"/>
                <a:gd fmla="*/ 57 w 115" name="T106"/>
                <a:gd fmla="*/ 17 h 126" name="T107"/>
                <a:gd fmla="*/ 65 w 115" name="T108"/>
                <a:gd fmla="*/ 9 h 126" name="T109"/>
                <a:gd fmla="*/ 13 w 115" name="T110"/>
                <a:gd fmla="*/ 116 h 126" name="T111"/>
                <a:gd fmla="*/ 20 w 115" name="T112"/>
                <a:gd fmla="*/ 90 h 126" name="T113"/>
                <a:gd fmla="*/ 22 w 115" name="T114"/>
                <a:gd fmla="*/ 53 h 126" name="T115"/>
                <a:gd fmla="*/ 43 w 115" name="T116"/>
                <a:gd fmla="*/ 33 h 126" name="T117"/>
                <a:gd fmla="*/ 57 w 115" name="T118"/>
                <a:gd fmla="*/ 30 h 126" name="T119"/>
                <a:gd fmla="*/ 83 w 115" name="T120"/>
                <a:gd fmla="*/ 41 h 126" name="T121"/>
                <a:gd fmla="*/ 94 w 115" name="T122"/>
                <a:gd fmla="*/ 90 h 126" name="T123"/>
                <a:gd fmla="*/ 101 w 115" name="T124"/>
                <a:gd fmla="*/ 116 h 12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25" w="115">
                  <a:moveTo>
                    <a:pt x="47" y="64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6"/>
                    <a:pt x="47" y="56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6" y="55"/>
                    <a:pt x="66" y="56"/>
                  </a:cubicBezTo>
                  <a:cubicBezTo>
                    <a:pt x="67" y="56"/>
                    <a:pt x="67" y="57"/>
                    <a:pt x="67" y="58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2" y="61"/>
                    <a:pt x="73" y="60"/>
                    <a:pt x="73" y="58"/>
                  </a:cubicBezTo>
                  <a:cubicBezTo>
                    <a:pt x="73" y="56"/>
                    <a:pt x="72" y="53"/>
                    <a:pt x="70" y="52"/>
                  </a:cubicBezTo>
                  <a:cubicBezTo>
                    <a:pt x="69" y="50"/>
                    <a:pt x="66" y="49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5"/>
                    <a:pt x="58" y="44"/>
                    <a:pt x="57" y="44"/>
                  </a:cubicBezTo>
                  <a:cubicBezTo>
                    <a:pt x="55" y="44"/>
                    <a:pt x="54" y="45"/>
                    <a:pt x="54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7" y="49"/>
                    <a:pt x="45" y="50"/>
                    <a:pt x="43" y="52"/>
                  </a:cubicBezTo>
                  <a:cubicBezTo>
                    <a:pt x="42" y="53"/>
                    <a:pt x="41" y="56"/>
                    <a:pt x="41" y="58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70"/>
                    <a:pt x="42" y="72"/>
                    <a:pt x="43" y="74"/>
                  </a:cubicBezTo>
                  <a:cubicBezTo>
                    <a:pt x="45" y="75"/>
                    <a:pt x="47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6" y="77"/>
                    <a:pt x="66" y="77"/>
                  </a:cubicBezTo>
                  <a:cubicBezTo>
                    <a:pt x="67" y="78"/>
                    <a:pt x="67" y="79"/>
                    <a:pt x="67" y="79"/>
                  </a:cubicBezTo>
                  <a:cubicBezTo>
                    <a:pt x="67" y="83"/>
                    <a:pt x="67" y="86"/>
                    <a:pt x="67" y="89"/>
                  </a:cubicBezTo>
                  <a:cubicBezTo>
                    <a:pt x="67" y="90"/>
                    <a:pt x="67" y="90"/>
                    <a:pt x="66" y="91"/>
                  </a:cubicBezTo>
                  <a:cubicBezTo>
                    <a:pt x="66" y="92"/>
                    <a:pt x="65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8" y="92"/>
                    <a:pt x="47" y="91"/>
                  </a:cubicBezTo>
                  <a:cubicBezTo>
                    <a:pt x="47" y="90"/>
                    <a:pt x="47" y="90"/>
                    <a:pt x="47" y="89"/>
                  </a:cubicBezTo>
                  <a:cubicBezTo>
                    <a:pt x="47" y="87"/>
                    <a:pt x="45" y="86"/>
                    <a:pt x="44" y="86"/>
                  </a:cubicBezTo>
                  <a:cubicBezTo>
                    <a:pt x="42" y="86"/>
                    <a:pt x="41" y="87"/>
                    <a:pt x="41" y="89"/>
                  </a:cubicBezTo>
                  <a:cubicBezTo>
                    <a:pt x="41" y="91"/>
                    <a:pt x="42" y="94"/>
                    <a:pt x="43" y="95"/>
                  </a:cubicBezTo>
                  <a:cubicBezTo>
                    <a:pt x="45" y="97"/>
                    <a:pt x="47" y="98"/>
                    <a:pt x="50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5" y="103"/>
                    <a:pt x="57" y="103"/>
                  </a:cubicBezTo>
                  <a:cubicBezTo>
                    <a:pt x="58" y="103"/>
                    <a:pt x="60" y="102"/>
                    <a:pt x="60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9" y="97"/>
                    <a:pt x="70" y="95"/>
                  </a:cubicBezTo>
                  <a:cubicBezTo>
                    <a:pt x="72" y="94"/>
                    <a:pt x="73" y="91"/>
                    <a:pt x="73" y="8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2" y="75"/>
                    <a:pt x="70" y="73"/>
                  </a:cubicBezTo>
                  <a:cubicBezTo>
                    <a:pt x="69" y="72"/>
                    <a:pt x="67" y="71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9"/>
                    <a:pt x="47" y="68"/>
                    <a:pt x="47" y="6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lose/>
                  <a:moveTo>
                    <a:pt x="113" y="118"/>
                  </a:moveTo>
                  <a:cubicBezTo>
                    <a:pt x="113" y="118"/>
                    <a:pt x="113" y="118"/>
                    <a:pt x="113" y="118"/>
                  </a:cubicBezTo>
                  <a:cubicBezTo>
                    <a:pt x="111" y="115"/>
                    <a:pt x="108" y="110"/>
                    <a:pt x="107" y="105"/>
                  </a:cubicBezTo>
                  <a:cubicBezTo>
                    <a:pt x="105" y="100"/>
                    <a:pt x="104" y="95"/>
                    <a:pt x="104" y="9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54"/>
                    <a:pt x="99" y="42"/>
                    <a:pt x="90" y="34"/>
                  </a:cubicBezTo>
                  <a:cubicBezTo>
                    <a:pt x="85" y="29"/>
                    <a:pt x="80" y="26"/>
                    <a:pt x="75" y="24"/>
                  </a:cubicBezTo>
                  <a:cubicBezTo>
                    <a:pt x="72" y="23"/>
                    <a:pt x="69" y="22"/>
                    <a:pt x="67" y="2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7"/>
                    <a:pt x="81" y="6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2" y="3"/>
                    <a:pt x="32" y="6"/>
                    <a:pt x="34" y="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4" y="22"/>
                    <a:pt x="42" y="23"/>
                    <a:pt x="39" y="24"/>
                  </a:cubicBezTo>
                  <a:cubicBezTo>
                    <a:pt x="33" y="26"/>
                    <a:pt x="28" y="29"/>
                    <a:pt x="24" y="34"/>
                  </a:cubicBezTo>
                  <a:cubicBezTo>
                    <a:pt x="19" y="38"/>
                    <a:pt x="16" y="43"/>
                    <a:pt x="13" y="49"/>
                  </a:cubicBezTo>
                  <a:cubicBezTo>
                    <a:pt x="11" y="55"/>
                    <a:pt x="10" y="61"/>
                    <a:pt x="10" y="6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9" y="100"/>
                    <a:pt x="7" y="105"/>
                  </a:cubicBezTo>
                  <a:cubicBezTo>
                    <a:pt x="5" y="110"/>
                    <a:pt x="3" y="115"/>
                    <a:pt x="1" y="118"/>
                  </a:cubicBezTo>
                  <a:cubicBezTo>
                    <a:pt x="0" y="119"/>
                    <a:pt x="0" y="120"/>
                    <a:pt x="0" y="121"/>
                  </a:cubicBezTo>
                  <a:cubicBezTo>
                    <a:pt x="0" y="124"/>
                    <a:pt x="2" y="126"/>
                    <a:pt x="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26"/>
                    <a:pt x="111" y="126"/>
                    <a:pt x="112" y="125"/>
                  </a:cubicBezTo>
                  <a:cubicBezTo>
                    <a:pt x="114" y="123"/>
                    <a:pt x="115" y="120"/>
                    <a:pt x="113" y="11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13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4" y="114"/>
                    <a:pt x="15" y="111"/>
                    <a:pt x="16" y="108"/>
                  </a:cubicBezTo>
                  <a:cubicBezTo>
                    <a:pt x="18" y="102"/>
                    <a:pt x="20" y="96"/>
                    <a:pt x="20" y="9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2"/>
                    <a:pt x="21" y="57"/>
                    <a:pt x="22" y="53"/>
                  </a:cubicBezTo>
                  <a:cubicBezTo>
                    <a:pt x="24" y="48"/>
                    <a:pt x="27" y="44"/>
                    <a:pt x="30" y="41"/>
                  </a:cubicBezTo>
                  <a:cubicBezTo>
                    <a:pt x="34" y="37"/>
                    <a:pt x="38" y="34"/>
                    <a:pt x="43" y="33"/>
                  </a:cubicBezTo>
                  <a:cubicBezTo>
                    <a:pt x="47" y="31"/>
                    <a:pt x="52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30"/>
                    <a:pt x="67" y="31"/>
                    <a:pt x="71" y="33"/>
                  </a:cubicBezTo>
                  <a:cubicBezTo>
                    <a:pt x="75" y="34"/>
                    <a:pt x="79" y="37"/>
                    <a:pt x="83" y="41"/>
                  </a:cubicBezTo>
                  <a:cubicBezTo>
                    <a:pt x="90" y="48"/>
                    <a:pt x="94" y="57"/>
                    <a:pt x="94" y="67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6"/>
                    <a:pt x="95" y="102"/>
                    <a:pt x="97" y="108"/>
                  </a:cubicBezTo>
                  <a:cubicBezTo>
                    <a:pt x="98" y="111"/>
                    <a:pt x="99" y="114"/>
                    <a:pt x="101" y="116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1389977-AAFD-4444-90DD-4F80CA08C398}"/>
              </a:ext>
            </a:extLst>
          </p:cNvPr>
          <p:cNvGrpSpPr/>
          <p:nvPr/>
        </p:nvGrpSpPr>
        <p:grpSpPr>
          <a:xfrm>
            <a:off x="5075856" y="2940739"/>
            <a:ext cx="657911" cy="663798"/>
            <a:chOff x="4275756" y="3029639"/>
            <a:chExt cx="657911" cy="663798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A01F7CFE-257A-4466-BEF3-93B2D8623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756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CA47973-1A42-41B4-BCD8-A97ECD6D3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014" y="3218321"/>
              <a:ext cx="251120" cy="288706"/>
            </a:xfrm>
            <a:custGeom>
              <a:gdLst>
                <a:gd fmla="*/ 27 w 110" name="T0"/>
                <a:gd fmla="*/ 90 h 126" name="T1"/>
                <a:gd fmla="*/ 27 w 110" name="T2"/>
                <a:gd fmla="*/ 96 h 126" name="T3"/>
                <a:gd fmla="*/ 86 w 110" name="T4"/>
                <a:gd fmla="*/ 93 h 126" name="T5"/>
                <a:gd fmla="*/ 24 w 110" name="T6"/>
                <a:gd fmla="*/ 52 h 126" name="T7"/>
                <a:gd fmla="*/ 27 w 110" name="T8"/>
                <a:gd fmla="*/ 55 h 126" name="T9"/>
                <a:gd fmla="*/ 86 w 110" name="T10"/>
                <a:gd fmla="*/ 52 h 126" name="T11"/>
                <a:gd fmla="*/ 27 w 110" name="T12"/>
                <a:gd fmla="*/ 49 h 126" name="T13"/>
                <a:gd fmla="*/ 109 w 110" name="T14"/>
                <a:gd fmla="*/ 36 h 126" name="T15"/>
                <a:gd fmla="*/ 74 w 110" name="T16"/>
                <a:gd fmla="*/ 1 h 126" name="T17"/>
                <a:gd fmla="*/ 13 w 110" name="T18"/>
                <a:gd fmla="*/ 0 h 126" name="T19"/>
                <a:gd fmla="*/ 0 w 110" name="T20"/>
                <a:gd fmla="*/ 13 h 126" name="T21"/>
                <a:gd fmla="*/ 4 w 110" name="T22"/>
                <a:gd fmla="*/ 122 h 126" name="T23"/>
                <a:gd fmla="*/ 13 w 110" name="T24"/>
                <a:gd fmla="*/ 126 h 126" name="T25"/>
                <a:gd fmla="*/ 106 w 110" name="T26"/>
                <a:gd fmla="*/ 122 h 126" name="T27"/>
                <a:gd fmla="*/ 110 w 110" name="T28"/>
                <a:gd fmla="*/ 113 h 126" name="T29"/>
                <a:gd fmla="*/ 109 w 110" name="T30"/>
                <a:gd fmla="*/ 36 h 126" name="T31"/>
                <a:gd fmla="*/ 73 w 110" name="T32"/>
                <a:gd fmla="*/ 14 h 126" name="T33"/>
                <a:gd fmla="*/ 79 w 110" name="T34"/>
                <a:gd fmla="*/ 37 h 126" name="T35"/>
                <a:gd fmla="*/ 75 w 110" name="T36"/>
                <a:gd fmla="*/ 35 h 126" name="T37"/>
                <a:gd fmla="*/ 73 w 110" name="T38"/>
                <a:gd fmla="*/ 14 h 126" name="T39"/>
                <a:gd fmla="*/ 101 w 110" name="T40"/>
                <a:gd fmla="*/ 113 h 126" name="T41"/>
                <a:gd fmla="*/ 100 w 110" name="T42"/>
                <a:gd fmla="*/ 115 h 126" name="T43"/>
                <a:gd fmla="*/ 13 w 110" name="T44"/>
                <a:gd fmla="*/ 116 h 126" name="T45"/>
                <a:gd fmla="*/ 10 w 110" name="T46"/>
                <a:gd fmla="*/ 113 h 126" name="T47"/>
                <a:gd fmla="*/ 11 w 110" name="T48"/>
                <a:gd fmla="*/ 10 h 126" name="T49"/>
                <a:gd fmla="*/ 68 w 110" name="T50"/>
                <a:gd fmla="*/ 9 h 126" name="T51"/>
                <a:gd fmla="*/ 71 w 110" name="T52"/>
                <a:gd fmla="*/ 39 h 126" name="T53"/>
                <a:gd fmla="*/ 79 w 110" name="T54"/>
                <a:gd fmla="*/ 43 h 126" name="T55"/>
                <a:gd fmla="*/ 101 w 110" name="T56"/>
                <a:gd fmla="*/ 113 h 126" name="T57"/>
                <a:gd fmla="*/ 83 w 110" name="T58"/>
                <a:gd fmla="*/ 70 h 126" name="T59"/>
                <a:gd fmla="*/ 24 w 110" name="T60"/>
                <a:gd fmla="*/ 73 h 126" name="T61"/>
                <a:gd fmla="*/ 83 w 110" name="T62"/>
                <a:gd fmla="*/ 76 h 126" name="T63"/>
                <a:gd fmla="*/ 83 w 110" name="T64"/>
                <a:gd fmla="*/ 70 h 12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5" w="110">
                  <a:moveTo>
                    <a:pt x="83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5" y="90"/>
                    <a:pt x="24" y="92"/>
                    <a:pt x="24" y="93"/>
                  </a:cubicBezTo>
                  <a:cubicBezTo>
                    <a:pt x="24" y="95"/>
                    <a:pt x="25" y="96"/>
                    <a:pt x="27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5" y="96"/>
                    <a:pt x="86" y="95"/>
                    <a:pt x="86" y="93"/>
                  </a:cubicBezTo>
                  <a:cubicBezTo>
                    <a:pt x="86" y="92"/>
                    <a:pt x="85" y="90"/>
                    <a:pt x="83" y="90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49"/>
                    <a:pt x="8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9"/>
                    <a:pt x="24" y="51"/>
                    <a:pt x="24" y="52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1" y="120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6" y="124"/>
                    <a:pt x="9" y="126"/>
                    <a:pt x="13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101" y="126"/>
                    <a:pt x="104" y="124"/>
                    <a:pt x="106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10" y="116"/>
                    <a:pt x="110" y="11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8"/>
                    <a:pt x="110" y="37"/>
                    <a:pt x="109" y="36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7" y="37"/>
                    <a:pt x="76" y="36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101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9" y="116"/>
                    <a:pt x="98" y="116"/>
                    <a:pt x="97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1" y="116"/>
                    <a:pt x="11" y="115"/>
                  </a:cubicBezTo>
                  <a:cubicBezTo>
                    <a:pt x="10" y="115"/>
                    <a:pt x="10" y="114"/>
                    <a:pt x="10" y="1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4"/>
                    <a:pt x="69" y="37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41"/>
                    <a:pt x="75" y="43"/>
                    <a:pt x="79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13"/>
                    <a:pt x="101" y="113"/>
                    <a:pt x="101" y="113"/>
                  </a:cubicBezTo>
                  <a:close/>
                  <a:moveTo>
                    <a:pt x="83" y="70"/>
                  </a:moveTo>
                  <a:cubicBezTo>
                    <a:pt x="83" y="70"/>
                    <a:pt x="83" y="70"/>
                    <a:pt x="83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4"/>
                    <a:pt x="25" y="76"/>
                    <a:pt x="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6"/>
                    <a:pt x="86" y="74"/>
                    <a:pt x="86" y="73"/>
                  </a:cubicBezTo>
                  <a:cubicBezTo>
                    <a:pt x="86" y="71"/>
                    <a:pt x="85" y="70"/>
                    <a:pt x="8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2F922A6-9B1E-402A-A08E-84404F5E6423}"/>
              </a:ext>
            </a:extLst>
          </p:cNvPr>
          <p:cNvSpPr/>
          <p:nvPr/>
        </p:nvSpPr>
        <p:spPr>
          <a:xfrm>
            <a:off x="4682212" y="1996419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FEF4AFB-5C09-49E7-9AD7-FA2FCB45DB8E}"/>
              </a:ext>
            </a:extLst>
          </p:cNvPr>
          <p:cNvSpPr/>
          <p:nvPr/>
        </p:nvSpPr>
        <p:spPr>
          <a:xfrm>
            <a:off x="7148278" y="2004299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6A41636-D864-4F8F-ADA5-CDBF686E23A9}"/>
              </a:ext>
            </a:extLst>
          </p:cNvPr>
          <p:cNvSpPr/>
          <p:nvPr/>
        </p:nvSpPr>
        <p:spPr>
          <a:xfrm>
            <a:off x="5903424" y="3758837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9755CA-5BD5-485C-847F-0296342ADD9C}"/>
              </a:ext>
            </a:extLst>
          </p:cNvPr>
          <p:cNvSpPr/>
          <p:nvPr/>
        </p:nvSpPr>
        <p:spPr>
          <a:xfrm>
            <a:off x="3468656" y="3758837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CCEAA23-1C2D-4C28-9401-CE976BA22154}"/>
              </a:ext>
            </a:extLst>
          </p:cNvPr>
          <p:cNvSpPr/>
          <p:nvPr/>
        </p:nvSpPr>
        <p:spPr>
          <a:xfrm>
            <a:off x="8408345" y="3768465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9385092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5">
            <a:extLst>
              <a:ext uri="{FF2B5EF4-FFF2-40B4-BE49-F238E27FC236}">
                <a16:creationId xmlns:a16="http://schemas.microsoft.com/office/drawing/2014/main" id="{50F04FE7-29AB-4132-8E04-DBDAB3D1D8A5}"/>
              </a:ext>
            </a:extLst>
          </p:cNvPr>
          <p:cNvSpPr/>
          <p:nvPr/>
        </p:nvSpPr>
        <p:spPr bwMode="auto">
          <a:xfrm>
            <a:off x="5486665" y="4310967"/>
            <a:ext cx="3070994" cy="542774"/>
          </a:xfrm>
          <a:custGeom>
            <a:rect b="b" l="l" r="r" t="t"/>
            <a:pathLst>
              <a:path h="569236" w="3265929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8ECE8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bIns="43185" lIns="86372" rIns="86372" tIns="43185"/>
          <a:lstStyle/>
          <a:p>
            <a:pPr defTabSz="863709">
              <a:defRPr/>
            </a:pPr>
            <a:endParaRPr altLang="en-US" lang="zh-CN" sz="1725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1352D05B-DD58-41C5-A0B1-68F9380C001B}"/>
              </a:ext>
            </a:extLst>
          </p:cNvPr>
          <p:cNvSpPr/>
          <p:nvPr/>
        </p:nvSpPr>
        <p:spPr bwMode="auto">
          <a:xfrm>
            <a:off x="5486665" y="1943325"/>
            <a:ext cx="3070994" cy="541262"/>
          </a:xfrm>
          <a:custGeom>
            <a:gdLst>
              <a:gd fmla="*/ 0 w 3265930" name="T0"/>
              <a:gd fmla="*/ 0 h 569236" name="T1"/>
              <a:gd fmla="*/ 2981312 w 3265930" name="T2"/>
              <a:gd fmla="*/ 0 h 569236" name="T3"/>
              <a:gd fmla="*/ 3265930 w 3265930" name="T4"/>
              <a:gd fmla="*/ 284618 h 569236" name="T5"/>
              <a:gd fmla="*/ 2981312 w 3265930" name="T6"/>
              <a:gd fmla="*/ 569236 h 569236" name="T7"/>
              <a:gd fmla="*/ 0 w 3265930" name="T8"/>
              <a:gd fmla="*/ 569236 h 569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9236" w="3265929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xtLst/>
        </p:spPr>
        <p:txBody>
          <a:bodyPr bIns="43185" lIns="86372" rIns="86372" tIns="43185"/>
          <a:lstStyle/>
          <a:p>
            <a:endParaRPr altLang="en-US" lang="zh-CN" sz="1013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EC93F070-3B28-41AD-9231-74F2EC09891B}"/>
              </a:ext>
            </a:extLst>
          </p:cNvPr>
          <p:cNvSpPr txBox="1"/>
          <p:nvPr/>
        </p:nvSpPr>
        <p:spPr>
          <a:xfrm>
            <a:off x="6091309" y="2023454"/>
            <a:ext cx="1839619" cy="372120"/>
          </a:xfrm>
          <a:prstGeom prst="rect">
            <a:avLst/>
          </a:prstGeom>
          <a:noFill/>
        </p:spPr>
        <p:txBody>
          <a:bodyPr bIns="43185" lIns="86372" rIns="86372" tIns="43185" wrap="none">
            <a:spAutoFit/>
          </a:bodyPr>
          <a:lstStyle/>
          <a:p>
            <a:pPr defTabSz="914150">
              <a:defRPr/>
            </a:pPr>
            <a:r>
              <a:rPr altLang="en-US" lang="zh-CN" sz="1875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  <p:sp>
        <p:nvSpPr>
          <p:cNvPr id="5" name="空心弧 4">
            <a:extLst>
              <a:ext uri="{FF2B5EF4-FFF2-40B4-BE49-F238E27FC236}">
                <a16:creationId xmlns:a16="http://schemas.microsoft.com/office/drawing/2014/main" id="{B6B7B24E-CA6C-4198-B381-57D8B5133293}"/>
              </a:ext>
            </a:extLst>
          </p:cNvPr>
          <p:cNvSpPr/>
          <p:nvPr/>
        </p:nvSpPr>
        <p:spPr bwMode="auto">
          <a:xfrm flipV="1">
            <a:off x="3229329" y="1518480"/>
            <a:ext cx="1373511" cy="1390952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rgbClr val="528C5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bIns="43185" lIns="86372" rIns="86372" tIns="43185"/>
          <a:lstStyle/>
          <a:p>
            <a:pPr defTabSz="863709">
              <a:defRPr/>
            </a:pPr>
            <a:endParaRPr altLang="en-US" lang="zh-CN" sz="1725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空心弧 5">
            <a:extLst>
              <a:ext uri="{FF2B5EF4-FFF2-40B4-BE49-F238E27FC236}">
                <a16:creationId xmlns:a16="http://schemas.microsoft.com/office/drawing/2014/main" id="{07EC929C-F2A5-4A87-93E2-58EE7F1820EC}"/>
              </a:ext>
            </a:extLst>
          </p:cNvPr>
          <p:cNvSpPr/>
          <p:nvPr/>
        </p:nvSpPr>
        <p:spPr bwMode="auto">
          <a:xfrm flipV="1" rot="10800000">
            <a:off x="4332618" y="1766432"/>
            <a:ext cx="1373511" cy="1390952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rgbClr val="528C5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bIns="43185" lIns="86372" rIns="86372" tIns="43185"/>
          <a:lstStyle/>
          <a:p>
            <a:pPr defTabSz="863709">
              <a:defRPr/>
            </a:pPr>
            <a:endParaRPr altLang="en-US" lang="zh-CN" sz="1725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FAB89797-8034-4DC4-91BD-E408E6CC5297}"/>
              </a:ext>
            </a:extLst>
          </p:cNvPr>
          <p:cNvSpPr/>
          <p:nvPr/>
        </p:nvSpPr>
        <p:spPr bwMode="auto">
          <a:xfrm flipV="1" rot="4631022">
            <a:off x="4355249" y="2928734"/>
            <a:ext cx="1390952" cy="1373511"/>
          </a:xfrm>
          <a:prstGeom prst="blockArc">
            <a:avLst>
              <a:gd fmla="val 10168821" name="adj1"/>
              <a:gd fmla="val 20860726" name="adj2"/>
              <a:gd fmla="val 17514" name="adj3"/>
            </a:avLst>
          </a:prstGeom>
          <a:solidFill>
            <a:srgbClr val="528C54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bIns="43185" lIns="86372" rIns="86372" tIns="43185"/>
          <a:lstStyle/>
          <a:p>
            <a:pPr defTabSz="863709">
              <a:defRPr/>
            </a:pPr>
            <a:endParaRPr altLang="en-US" lang="zh-CN" sz="1725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空心弧 7">
            <a:extLst>
              <a:ext uri="{FF2B5EF4-FFF2-40B4-BE49-F238E27FC236}">
                <a16:creationId xmlns:a16="http://schemas.microsoft.com/office/drawing/2014/main" id="{985FE008-CA82-4E89-983F-6BDCE69AE641}"/>
              </a:ext>
            </a:extLst>
          </p:cNvPr>
          <p:cNvSpPr/>
          <p:nvPr/>
        </p:nvSpPr>
        <p:spPr bwMode="auto">
          <a:xfrm>
            <a:off x="3250230" y="4310966"/>
            <a:ext cx="1373511" cy="1392465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rgbClr val="8ECE8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bIns="43185" lIns="86372" rIns="86372" tIns="43185"/>
          <a:lstStyle/>
          <a:p>
            <a:pPr defTabSz="863709">
              <a:defRPr/>
            </a:pPr>
            <a:endParaRPr altLang="en-US" lang="zh-CN" sz="1725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97D9D04E-450F-47D9-A68D-DF50C9A74034}"/>
              </a:ext>
            </a:extLst>
          </p:cNvPr>
          <p:cNvSpPr/>
          <p:nvPr/>
        </p:nvSpPr>
        <p:spPr bwMode="auto">
          <a:xfrm rot="10800000">
            <a:off x="4352025" y="4063014"/>
            <a:ext cx="1373511" cy="1390952"/>
          </a:xfrm>
          <a:prstGeom prst="blockArc">
            <a:avLst>
              <a:gd fmla="val 5423681" name="adj1"/>
              <a:gd fmla="val 20860726" name="adj2"/>
              <a:gd fmla="val 17514" name="adj3"/>
            </a:avLst>
          </a:prstGeom>
          <a:solidFill>
            <a:srgbClr val="8ECE8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bIns="43185" lIns="86372" rIns="86372" tIns="43185"/>
          <a:lstStyle/>
          <a:p>
            <a:pPr defTabSz="863709">
              <a:defRPr/>
            </a:pPr>
            <a:endParaRPr altLang="en-US" lang="zh-CN" sz="1725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63C0E03B-CF21-4C57-8ECF-F34BB150C908}"/>
              </a:ext>
            </a:extLst>
          </p:cNvPr>
          <p:cNvSpPr txBox="1"/>
          <p:nvPr/>
        </p:nvSpPr>
        <p:spPr>
          <a:xfrm>
            <a:off x="4795432" y="2133824"/>
            <a:ext cx="472782" cy="669300"/>
          </a:xfrm>
          <a:prstGeom prst="rect">
            <a:avLst/>
          </a:prstGeom>
          <a:noFill/>
        </p:spPr>
        <p:txBody>
          <a:bodyPr bIns="43185" lIns="86372" rIns="86372" tIns="43185" wrap="none">
            <a:spAutoFit/>
          </a:bodyPr>
          <a:lstStyle/>
          <a:p>
            <a:pPr defTabSz="914150">
              <a:defRPr/>
            </a:pPr>
            <a:r>
              <a:rPr altLang="zh-CN" b="1" lang="en-US" sz="3825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32901309-7046-4CA9-A96B-2E3E1BD9DAB7}"/>
              </a:ext>
            </a:extLst>
          </p:cNvPr>
          <p:cNvSpPr txBox="1"/>
          <p:nvPr/>
        </p:nvSpPr>
        <p:spPr>
          <a:xfrm>
            <a:off x="4795432" y="4433432"/>
            <a:ext cx="472782" cy="669300"/>
          </a:xfrm>
          <a:prstGeom prst="rect">
            <a:avLst/>
          </a:prstGeom>
          <a:noFill/>
        </p:spPr>
        <p:txBody>
          <a:bodyPr bIns="43185" lIns="86372" rIns="86372" tIns="43185" wrap="none">
            <a:spAutoFit/>
          </a:bodyPr>
          <a:lstStyle/>
          <a:p>
            <a:pPr defTabSz="914150">
              <a:defRPr/>
            </a:pPr>
            <a:r>
              <a:rPr altLang="zh-CN" b="1" lang="en-US" sz="3825">
                <a:solidFill>
                  <a:srgbClr val="8ECE8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6439386A-478F-41F8-9E70-6D3422AD3E33}"/>
              </a:ext>
            </a:extLst>
          </p:cNvPr>
          <p:cNvSpPr txBox="1"/>
          <p:nvPr/>
        </p:nvSpPr>
        <p:spPr>
          <a:xfrm>
            <a:off x="5811943" y="2647161"/>
            <a:ext cx="3992141" cy="589290"/>
          </a:xfrm>
          <a:prstGeom prst="rect">
            <a:avLst/>
          </a:prstGeom>
          <a:noFill/>
        </p:spPr>
        <p:txBody>
          <a:bodyPr bIns="43185" lIns="86372" rIns="86372" tIns="43185">
            <a:spAutoFit/>
          </a:bodyPr>
          <a:lstStyle/>
          <a:p>
            <a:r>
              <a:rPr altLang="en-US" lang="zh-CN" sz="11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41723FB0-B969-45E7-8219-80F06E20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646" y="4944454"/>
            <a:ext cx="4060817" cy="58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3185" lIns="86372" rIns="86372" tIns="43185">
            <a:spAutoFit/>
          </a:bodyPr>
          <a:lstStyle>
            <a:lvl1pPr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966788" fontAlgn="base" indent="-228600" marL="25146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966788" fontAlgn="base" indent="-228600" marL="29718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966788" fontAlgn="base" indent="-228600" marL="34290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966788" fontAlgn="base" indent="-228600" marL="38862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r>
              <a:rPr altLang="en-US" lang="zh-CN" sz="110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C9F93690-55FE-4E56-BA23-8CEB98E6C236}"/>
              </a:ext>
            </a:extLst>
          </p:cNvPr>
          <p:cNvSpPr txBox="1"/>
          <p:nvPr/>
        </p:nvSpPr>
        <p:spPr>
          <a:xfrm>
            <a:off x="6091309" y="4401680"/>
            <a:ext cx="1839619" cy="372120"/>
          </a:xfrm>
          <a:prstGeom prst="rect">
            <a:avLst/>
          </a:prstGeom>
          <a:noFill/>
        </p:spPr>
        <p:txBody>
          <a:bodyPr bIns="43185" lIns="86372" rIns="86372" tIns="43185" wrap="none">
            <a:spAutoFit/>
          </a:bodyPr>
          <a:lstStyle/>
          <a:p>
            <a:pPr defTabSz="914150">
              <a:defRPr/>
            </a:pPr>
            <a:r>
              <a:rPr altLang="en-US" lang="zh-CN" sz="1875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请输入您的标题</a:t>
            </a:r>
          </a:p>
        </p:txBody>
      </p:sp>
    </p:spTree>
    <p:extLst>
      <p:ext uri="{BB962C8B-B14F-4D97-AF65-F5344CB8AC3E}">
        <p14:creationId val="25736321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3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0"/>
      <p:bldP grpId="0" spid="11"/>
      <p:bldP grpId="0" spid="12"/>
      <p:bldP grpId="0" spid="13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BF3FBC-69EA-4E5B-9091-05075C3D5922}"/>
              </a:ext>
            </a:extLst>
          </p:cNvPr>
          <p:cNvSpPr/>
          <p:nvPr/>
        </p:nvSpPr>
        <p:spPr>
          <a:xfrm>
            <a:off x="5777585" y="1594479"/>
            <a:ext cx="2567227" cy="210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rgbClr val="528C54"/>
              </a:solidFill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72C90E6D-E1E1-4D21-8F6A-3DD5FE750496}"/>
              </a:ext>
            </a:extLst>
          </p:cNvPr>
          <p:cNvSpPr/>
          <p:nvPr/>
        </p:nvSpPr>
        <p:spPr>
          <a:xfrm>
            <a:off x="3002483" y="1594479"/>
            <a:ext cx="2567227" cy="210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rgbClr val="528C54"/>
              </a:solidFill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07B77E11-DC19-4C13-BD5D-6C15F46C4D2D}"/>
              </a:ext>
            </a:extLst>
          </p:cNvPr>
          <p:cNvSpPr/>
          <p:nvPr/>
        </p:nvSpPr>
        <p:spPr>
          <a:xfrm>
            <a:off x="8552686" y="1594479"/>
            <a:ext cx="2567227" cy="210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rgbClr val="528C54"/>
              </a:solidFill>
            </a:endParaRP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E4B47EE9-3D5F-4BF7-92F6-6CE9485DED36}"/>
              </a:ext>
            </a:extLst>
          </p:cNvPr>
          <p:cNvGrpSpPr/>
          <p:nvPr/>
        </p:nvGrpSpPr>
        <p:grpSpPr>
          <a:xfrm>
            <a:off x="3343561" y="3809674"/>
            <a:ext cx="1885071" cy="2008243"/>
            <a:chOff x="1008212" y="4483024"/>
            <a:chExt cx="2513428" cy="2677655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42BC689B-B3F3-4933-A391-CC1FA54DEEF4}"/>
                </a:ext>
              </a:extLst>
            </p:cNvPr>
            <p:cNvSpPr txBox="1"/>
            <p:nvPr/>
          </p:nvSpPr>
          <p:spPr>
            <a:xfrm>
              <a:off x="1463040" y="4483024"/>
              <a:ext cx="178054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1500">
                  <a:solidFill>
                    <a:srgbClr val="528C54"/>
                  </a:solidFill>
                </a:rPr>
                <a:t>Web Analysis</a:t>
              </a: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18E3AE53-F20E-4E55-AC79-6B3242CDD559}"/>
                </a:ext>
              </a:extLst>
            </p:cNvPr>
            <p:cNvSpPr/>
            <p:nvPr/>
          </p:nvSpPr>
          <p:spPr>
            <a:xfrm>
              <a:off x="1008212" y="4883134"/>
              <a:ext cx="2513428" cy="2255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05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83B05C91-F6C1-4B4F-8679-B12251D670BD}"/>
              </a:ext>
            </a:extLst>
          </p:cNvPr>
          <p:cNvGrpSpPr/>
          <p:nvPr/>
        </p:nvGrpSpPr>
        <p:grpSpPr>
          <a:xfrm>
            <a:off x="6118663" y="3809674"/>
            <a:ext cx="1885071" cy="2008243"/>
            <a:chOff x="1008212" y="4483024"/>
            <a:chExt cx="2513428" cy="2677655"/>
          </a:xfrm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3EFE86B1-48DF-419E-BE94-C1F49A82B54F}"/>
                </a:ext>
              </a:extLst>
            </p:cNvPr>
            <p:cNvSpPr txBox="1"/>
            <p:nvPr/>
          </p:nvSpPr>
          <p:spPr>
            <a:xfrm>
              <a:off x="1474488" y="4483024"/>
              <a:ext cx="179324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1500">
                  <a:solidFill>
                    <a:srgbClr val="528C54"/>
                  </a:solidFill>
                </a:rPr>
                <a:t>HTML Design</a:t>
              </a: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1A2A6173-E2C1-4DE7-96E5-1FDED04F1F17}"/>
                </a:ext>
              </a:extLst>
            </p:cNvPr>
            <p:cNvSpPr/>
            <p:nvPr/>
          </p:nvSpPr>
          <p:spPr>
            <a:xfrm>
              <a:off x="1008212" y="4883134"/>
              <a:ext cx="2513428" cy="2255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05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CAB4816B-ACE2-40B2-ADF0-FB0E61626CE5}"/>
              </a:ext>
            </a:extLst>
          </p:cNvPr>
          <p:cNvGrpSpPr/>
          <p:nvPr/>
        </p:nvGrpSpPr>
        <p:grpSpPr>
          <a:xfrm>
            <a:off x="8893765" y="3805020"/>
            <a:ext cx="1885071" cy="2008243"/>
            <a:chOff x="1008212" y="4483024"/>
            <a:chExt cx="2513428" cy="2677655"/>
          </a:xfrm>
        </p:grpSpPr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FE6B8463-150A-407D-A102-CB2F050BF121}"/>
                </a:ext>
              </a:extLst>
            </p:cNvPr>
            <p:cNvSpPr txBox="1"/>
            <p:nvPr/>
          </p:nvSpPr>
          <p:spPr>
            <a:xfrm>
              <a:off x="1650302" y="4483024"/>
              <a:ext cx="136144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1500">
                  <a:solidFill>
                    <a:srgbClr val="528C54"/>
                  </a:solidFill>
                </a:rPr>
                <a:t>Illustrator</a:t>
              </a: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5792F260-0D30-4D98-AD49-0FC29549E62E}"/>
                </a:ext>
              </a:extLst>
            </p:cNvPr>
            <p:cNvSpPr/>
            <p:nvPr/>
          </p:nvSpPr>
          <p:spPr>
            <a:xfrm>
              <a:off x="1008212" y="4883134"/>
              <a:ext cx="2513428" cy="2255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05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10498310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E803B8B1-913F-4C11-A787-3115CC150DFD}"/>
              </a:ext>
            </a:extLst>
          </p:cNvPr>
          <p:cNvSpPr/>
          <p:nvPr/>
        </p:nvSpPr>
        <p:spPr bwMode="auto">
          <a:xfrm>
            <a:off x="5062692" y="2006631"/>
            <a:ext cx="1966657" cy="1659731"/>
          </a:xfrm>
          <a:custGeom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b="b" l="0" r="r" t="0"/>
            <a:pathLst>
              <a:path h="375" w="44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bIns="45709" lIns="91418" rIns="91418" t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3DEB350-99BF-4588-AE0D-3E4406484914}"/>
              </a:ext>
            </a:extLst>
          </p:cNvPr>
          <p:cNvSpPr/>
          <p:nvPr/>
        </p:nvSpPr>
        <p:spPr bwMode="auto">
          <a:xfrm>
            <a:off x="6706729" y="2001869"/>
            <a:ext cx="1652373" cy="1975247"/>
          </a:xfrm>
          <a:custGeom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b="b" l="0" r="r" t="0"/>
            <a:pathLst>
              <a:path h="446" w="374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bIns="45709" lIns="91418" rIns="91418" t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34EC8E59-FA0E-44A2-8368-25CD5F3C1E0D}"/>
              </a:ext>
            </a:extLst>
          </p:cNvPr>
          <p:cNvSpPr/>
          <p:nvPr/>
        </p:nvSpPr>
        <p:spPr bwMode="auto">
          <a:xfrm>
            <a:off x="6379352" y="3666360"/>
            <a:ext cx="1985705" cy="1644254"/>
          </a:xfrm>
          <a:custGeom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b="b" l="0" r="r" t="0"/>
            <a:pathLst>
              <a:path h="371" w="449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bIns="45709" lIns="91418" rIns="91418" t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B2F92D0D-FAB9-4094-8F15-74D4ECE11456}"/>
              </a:ext>
            </a:extLst>
          </p:cNvPr>
          <p:cNvSpPr/>
          <p:nvPr/>
        </p:nvSpPr>
        <p:spPr bwMode="auto">
          <a:xfrm>
            <a:off x="5062692" y="3330606"/>
            <a:ext cx="1644039" cy="1975247"/>
          </a:xfrm>
          <a:custGeom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b="b" l="0" r="r" t="0"/>
            <a:pathLst>
              <a:path h="446" w="372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bIns="45709" lIns="91418" rIns="91418" t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grpSp>
        <p:nvGrpSpPr>
          <p:cNvPr id="6" name="Group 59">
            <a:extLst>
              <a:ext uri="{FF2B5EF4-FFF2-40B4-BE49-F238E27FC236}">
                <a16:creationId xmlns:a16="http://schemas.microsoft.com/office/drawing/2014/main" id="{5A324E3B-96B4-4C6B-ADF6-0F177D15C6D7}"/>
              </a:ext>
            </a:extLst>
          </p:cNvPr>
          <p:cNvGrpSpPr/>
          <p:nvPr/>
        </p:nvGrpSpPr>
        <p:grpSpPr>
          <a:xfrm>
            <a:off x="8412825" y="4054677"/>
            <a:ext cx="2276025" cy="571362"/>
            <a:chOff x="7154105" y="3101526"/>
            <a:chExt cx="2276194" cy="571616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77DED269-4036-4176-9F85-26F790721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4107" y="3396019"/>
              <a:ext cx="2276194" cy="2744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9C1C96A-EFF2-4844-8B84-B1670748D64E}"/>
                </a:ext>
              </a:extLst>
            </p:cNvPr>
            <p:cNvSpPr/>
            <p:nvPr/>
          </p:nvSpPr>
          <p:spPr>
            <a:xfrm>
              <a:off x="7186992" y="3101526"/>
              <a:ext cx="1028776" cy="154450"/>
            </a:xfrm>
            <a:prstGeom prst="rect">
              <a:avLst/>
            </a:prstGeom>
            <a:ln>
              <a:noFill/>
            </a:ln>
          </p:spPr>
          <p:txBody>
            <a:bodyPr bIns="0" lIns="0" rIns="0" tIns="0" wrap="none">
              <a:spAutoFit/>
            </a:bodyPr>
            <a:lstStyle/>
            <a:p>
              <a:pPr defTabSz="456968">
                <a:defRPr/>
              </a:pPr>
              <a:r>
                <a:rPr altLang="en-US" lang="zh-CN" sz="1013">
                  <a:solidFill>
                    <a:srgbClr val="528C54"/>
                  </a:solidFill>
                  <a:ea charset="-122" panose="020b0503020204020204" pitchFamily="34" typeface="微软雅黑"/>
                </a:rPr>
                <a:t>请在这里输入标题</a:t>
              </a:r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id="{6997A2E1-E11A-4C85-AADD-8356033F4BE9}"/>
              </a:ext>
            </a:extLst>
          </p:cNvPr>
          <p:cNvGrpSpPr/>
          <p:nvPr/>
        </p:nvGrpSpPr>
        <p:grpSpPr>
          <a:xfrm>
            <a:off x="8412824" y="2111839"/>
            <a:ext cx="2276026" cy="575863"/>
            <a:chOff x="7174424" y="1243439"/>
            <a:chExt cx="2276195" cy="576118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26757348-DED6-4128-B6DF-E68D5C9C5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4423" y="1542436"/>
              <a:ext cx="2276195" cy="27444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F9BD3668-FF7E-4D09-A9E4-E13B84731C27}"/>
                </a:ext>
              </a:extLst>
            </p:cNvPr>
            <p:cNvSpPr/>
            <p:nvPr/>
          </p:nvSpPr>
          <p:spPr>
            <a:xfrm>
              <a:off x="7203441" y="1243439"/>
              <a:ext cx="1028776" cy="154450"/>
            </a:xfrm>
            <a:prstGeom prst="rect">
              <a:avLst/>
            </a:prstGeom>
            <a:ln>
              <a:noFill/>
            </a:ln>
          </p:spPr>
          <p:txBody>
            <a:bodyPr bIns="0" lIns="0" rIns="0" tIns="0" wrap="none">
              <a:spAutoFit/>
            </a:bodyPr>
            <a:lstStyle/>
            <a:p>
              <a:pPr defTabSz="456968">
                <a:defRPr/>
              </a:pPr>
              <a:r>
                <a:rPr altLang="en-US" lang="zh-CN" sz="1013">
                  <a:solidFill>
                    <a:srgbClr val="528C54"/>
                  </a:solidFill>
                  <a:ea charset="-122" panose="020b0503020204020204" pitchFamily="34" typeface="微软雅黑"/>
                </a:rPr>
                <a:t>请在这里输入标题</a:t>
              </a: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9854A5C8-B5CE-416D-A88B-2A5E35DA3265}"/>
              </a:ext>
            </a:extLst>
          </p:cNvPr>
          <p:cNvGrpSpPr/>
          <p:nvPr/>
        </p:nvGrpSpPr>
        <p:grpSpPr>
          <a:xfrm>
            <a:off x="2709132" y="2183048"/>
            <a:ext cx="2275683" cy="607150"/>
            <a:chOff x="-296510" y="1232657"/>
            <a:chExt cx="2276196" cy="607504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DCF88949-BD33-45F3-A2D8-5AF35A348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6510" y="1563001"/>
              <a:ext cx="2276196" cy="27448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r"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F35CCCE2-3A5F-4CFA-A450-5AB739F98DD3}"/>
                </a:ext>
              </a:extLst>
            </p:cNvPr>
            <p:cNvSpPr/>
            <p:nvPr/>
          </p:nvSpPr>
          <p:spPr>
            <a:xfrm>
              <a:off x="180405" y="1232657"/>
              <a:ext cx="1028932" cy="154471"/>
            </a:xfrm>
            <a:prstGeom prst="rect">
              <a:avLst/>
            </a:prstGeom>
            <a:ln>
              <a:noFill/>
            </a:ln>
          </p:spPr>
          <p:txBody>
            <a:bodyPr bIns="0" lIns="0" rIns="0" tIns="0" wrap="none">
              <a:spAutoFit/>
            </a:bodyPr>
            <a:lstStyle/>
            <a:p>
              <a:pPr defTabSz="456968">
                <a:defRPr/>
              </a:pPr>
              <a:r>
                <a:rPr altLang="en-US" lang="zh-CN" sz="1013">
                  <a:solidFill>
                    <a:srgbClr val="528C54"/>
                  </a:solidFill>
                  <a:ea charset="-122" panose="020b0503020204020204" pitchFamily="34" typeface="微软雅黑"/>
                </a:rPr>
                <a:t>请在这里输入标题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280EA700-2C97-4A8F-A5CB-4DFD24BAC561}"/>
              </a:ext>
            </a:extLst>
          </p:cNvPr>
          <p:cNvGrpSpPr/>
          <p:nvPr/>
        </p:nvGrpSpPr>
        <p:grpSpPr>
          <a:xfrm>
            <a:off x="2709132" y="4055258"/>
            <a:ext cx="2275683" cy="560171"/>
            <a:chOff x="-296510" y="1279668"/>
            <a:chExt cx="2276196" cy="560498"/>
          </a:xfrm>
        </p:grpSpPr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06268883-5F46-4BF6-9E66-39C8D154B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27448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r"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D60E5968-0B5D-408B-9CF0-4298E3167DE0}"/>
                </a:ext>
              </a:extLst>
            </p:cNvPr>
            <p:cNvSpPr/>
            <p:nvPr/>
          </p:nvSpPr>
          <p:spPr>
            <a:xfrm>
              <a:off x="180405" y="1279668"/>
              <a:ext cx="1028932" cy="154471"/>
            </a:xfrm>
            <a:prstGeom prst="rect">
              <a:avLst/>
            </a:prstGeom>
            <a:ln>
              <a:noFill/>
            </a:ln>
          </p:spPr>
          <p:txBody>
            <a:bodyPr bIns="0" lIns="0" rIns="0" tIns="0" wrap="none">
              <a:spAutoFit/>
            </a:bodyPr>
            <a:lstStyle/>
            <a:p>
              <a:pPr defTabSz="456968">
                <a:defRPr/>
              </a:pPr>
              <a:r>
                <a:rPr altLang="en-US" lang="zh-CN" sz="1013">
                  <a:solidFill>
                    <a:srgbClr val="528C54"/>
                  </a:solidFill>
                  <a:ea charset="-122" panose="020b0503020204020204" pitchFamily="34" typeface="微软雅黑"/>
                </a:rPr>
                <a:t>请在这里输入标题</a:t>
              </a:r>
            </a:p>
          </p:txBody>
        </p:sp>
      </p:grpSp>
      <p:sp>
        <p:nvSpPr>
          <p:cNvPr id="18" name="Freeform 119">
            <a:extLst>
              <a:ext uri="{FF2B5EF4-FFF2-40B4-BE49-F238E27FC236}">
                <a16:creationId xmlns:a16="http://schemas.microsoft.com/office/drawing/2014/main" id="{EACB71AB-7258-4D07-8FDD-74E6DECA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113" y="3443716"/>
            <a:ext cx="464284" cy="415528"/>
          </a:xfrm>
          <a:custGeom>
            <a:gdLst>
              <a:gd fmla="*/ 551609 w 497" name="T0"/>
              <a:gd fmla="*/ 87205 h 444" name="T1"/>
              <a:gd fmla="*/ 551609 w 497" name="T2"/>
              <a:gd fmla="*/ 87205 h 444" name="T3"/>
              <a:gd fmla="*/ 530441 w 497" name="T4"/>
              <a:gd fmla="*/ 87205 h 444" name="T5"/>
              <a:gd fmla="*/ 530441 w 497" name="T6"/>
              <a:gd fmla="*/ 551883 h 444" name="T7"/>
              <a:gd fmla="*/ 551609 w 497" name="T8"/>
              <a:gd fmla="*/ 551883 h 444" name="T9"/>
              <a:gd fmla="*/ 617603 w 497" name="T10"/>
              <a:gd fmla="*/ 495823 h 444" name="T11"/>
              <a:gd fmla="*/ 617603 w 497" name="T12"/>
              <a:gd fmla="*/ 154477 h 444" name="T13"/>
              <a:gd fmla="*/ 551609 w 497" name="T14"/>
              <a:gd fmla="*/ 87205 h 444" name="T15"/>
              <a:gd fmla="*/ 0 w 497" name="T16"/>
              <a:gd fmla="*/ 154477 h 444" name="T17"/>
              <a:gd fmla="*/ 0 w 497" name="T18"/>
              <a:gd fmla="*/ 154477 h 444" name="T19"/>
              <a:gd fmla="*/ 0 w 497" name="T20"/>
              <a:gd fmla="*/ 495823 h 444" name="T21"/>
              <a:gd fmla="*/ 65994 w 497" name="T22"/>
              <a:gd fmla="*/ 551883 h 444" name="T23"/>
              <a:gd fmla="*/ 88407 w 497" name="T24"/>
              <a:gd fmla="*/ 551883 h 444" name="T25"/>
              <a:gd fmla="*/ 88407 w 497" name="T26"/>
              <a:gd fmla="*/ 87205 h 444" name="T27"/>
              <a:gd fmla="*/ 65994 w 497" name="T28"/>
              <a:gd fmla="*/ 87205 h 444" name="T29"/>
              <a:gd fmla="*/ 0 w 497" name="T30"/>
              <a:gd fmla="*/ 154477 h 444" name="T31"/>
              <a:gd fmla="*/ 419621 w 497" name="T32"/>
              <a:gd fmla="*/ 32390 h 444" name="T33"/>
              <a:gd fmla="*/ 419621 w 497" name="T34"/>
              <a:gd fmla="*/ 32390 h 444" name="T35"/>
              <a:gd fmla="*/ 308801 w 497" name="T36"/>
              <a:gd fmla="*/ 0 h 444" name="T37"/>
              <a:gd fmla="*/ 199227 w 497" name="T38"/>
              <a:gd fmla="*/ 32390 h 444" name="T39"/>
              <a:gd fmla="*/ 199227 w 497" name="T40"/>
              <a:gd fmla="*/ 87205 h 444" name="T41"/>
              <a:gd fmla="*/ 133233 w 497" name="T42"/>
              <a:gd fmla="*/ 87205 h 444" name="T43"/>
              <a:gd fmla="*/ 133233 w 497" name="T44"/>
              <a:gd fmla="*/ 551883 h 444" name="T45"/>
              <a:gd fmla="*/ 485615 w 497" name="T46"/>
              <a:gd fmla="*/ 551883 h 444" name="T47"/>
              <a:gd fmla="*/ 485615 w 497" name="T48"/>
              <a:gd fmla="*/ 87205 h 444" name="T49"/>
              <a:gd fmla="*/ 419621 w 497" name="T50"/>
              <a:gd fmla="*/ 87205 h 444" name="T51"/>
              <a:gd fmla="*/ 419621 w 497" name="T52"/>
              <a:gd fmla="*/ 32390 h 444" name="T53"/>
              <a:gd fmla="*/ 374795 w 497" name="T54"/>
              <a:gd fmla="*/ 87205 h 444" name="T55"/>
              <a:gd fmla="*/ 374795 w 497" name="T56"/>
              <a:gd fmla="*/ 87205 h 444" name="T57"/>
              <a:gd fmla="*/ 242808 w 497" name="T58"/>
              <a:gd fmla="*/ 87205 h 444" name="T59"/>
              <a:gd fmla="*/ 242808 w 497" name="T60"/>
              <a:gd fmla="*/ 54815 h 444" name="T61"/>
              <a:gd fmla="*/ 308801 w 497" name="T62"/>
              <a:gd fmla="*/ 32390 h 444" name="T63"/>
              <a:gd fmla="*/ 374795 w 497" name="T64"/>
              <a:gd fmla="*/ 54815 h 444" name="T65"/>
              <a:gd fmla="*/ 374795 w 497" name="T66"/>
              <a:gd fmla="*/ 87205 h 44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43" w="497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528C54"/>
          </a:solidFill>
          <a:ln cap="flat" w="9525">
            <a:noFill/>
            <a:bevel/>
          </a:ln>
          <a:effectLst/>
          <a:extLst/>
        </p:spPr>
        <p:txBody>
          <a:bodyPr anchor="ctr" bIns="34282" lIns="68563" rIns="68563" tIns="34282" wrap="none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94B29A74-4C1F-495F-83B5-1E08E676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728" y="2812684"/>
            <a:ext cx="427379" cy="359569"/>
          </a:xfrm>
          <a:custGeom>
            <a:gdLst>
              <a:gd fmla="*/ 141770 w 498" name="T0"/>
              <a:gd fmla="*/ 92757 h 418" name="T1"/>
              <a:gd fmla="*/ 141770 w 498" name="T2"/>
              <a:gd fmla="*/ 92757 h 418" name="T3"/>
              <a:gd fmla="*/ 41159 w 498" name="T4"/>
              <a:gd fmla="*/ 295448 h 418" name="T5"/>
              <a:gd fmla="*/ 395585 w 498" name="T6"/>
              <a:gd fmla="*/ 132837 h 418" name="T7"/>
              <a:gd fmla="*/ 10290 w 498" name="T8"/>
              <a:gd fmla="*/ 437446 h 418" name="T9"/>
              <a:gd fmla="*/ 50306 w 498" name="T10"/>
              <a:gd fmla="*/ 458058 h 418" name="T11"/>
              <a:gd fmla="*/ 110901 w 498" name="T12"/>
              <a:gd fmla="*/ 356140 h 418" name="T13"/>
              <a:gd fmla="*/ 334990 w 498" name="T14"/>
              <a:gd fmla="*/ 356140 h 418" name="T15"/>
              <a:gd fmla="*/ 536212 w 498" name="T16"/>
              <a:gd fmla="*/ 82451 h 418" name="T17"/>
              <a:gd fmla="*/ 141770 w 498" name="T18"/>
              <a:gd fmla="*/ 92757 h 41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 cap="flat" w="9525">
            <a:noFill/>
            <a:bevel/>
          </a:ln>
          <a:effectLst/>
          <a:extLst/>
        </p:spPr>
        <p:txBody>
          <a:bodyPr anchor="ctr" bIns="34282" lIns="68563" rIns="68563" tIns="34282" wrap="none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20" name="Freeform 100">
            <a:extLst>
              <a:ext uri="{FF2B5EF4-FFF2-40B4-BE49-F238E27FC236}">
                <a16:creationId xmlns:a16="http://schemas.microsoft.com/office/drawing/2014/main" id="{39F98B78-B70B-47C4-8ECB-E1A5DA18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496" y="2747198"/>
            <a:ext cx="420236" cy="271463"/>
          </a:xfrm>
          <a:custGeom>
            <a:gdLst>
              <a:gd fmla="*/ 428574 w 498" name="T0"/>
              <a:gd fmla="*/ 100651 h 320" name="T1"/>
              <a:gd fmla="*/ 428574 w 498" name="T2"/>
              <a:gd fmla="*/ 100651 h 320" name="T3"/>
              <a:gd fmla="*/ 399327 w 498" name="T4"/>
              <a:gd fmla="*/ 100651 h 320" name="T5"/>
              <a:gd fmla="*/ 259844 w 498" name="T6"/>
              <a:gd fmla="*/ 0 h 320" name="T7"/>
              <a:gd fmla="*/ 110237 w 498" name="T8"/>
              <a:gd fmla="*/ 151541 h 320" name="T9"/>
              <a:gd fmla="*/ 110237 w 498" name="T10"/>
              <a:gd fmla="*/ 169636 h 320" name="T11"/>
              <a:gd fmla="*/ 100113 w 498" name="T12"/>
              <a:gd fmla="*/ 169636 h 320" name="T13"/>
              <a:gd fmla="*/ 0 w 498" name="T14"/>
              <a:gd fmla="*/ 271418 h 320" name="T15"/>
              <a:gd fmla="*/ 100113 w 498" name="T16"/>
              <a:gd fmla="*/ 360759 h 320" name="T17"/>
              <a:gd fmla="*/ 428574 w 498" name="T18"/>
              <a:gd fmla="*/ 360759 h 320" name="T19"/>
              <a:gd fmla="*/ 559058 w 498" name="T20"/>
              <a:gd fmla="*/ 230705 h 320" name="T21"/>
              <a:gd fmla="*/ 428574 w 498" name="T22"/>
              <a:gd fmla="*/ 100651 h 320" name="T23"/>
              <a:gd fmla="*/ 319462 w 498" name="T24"/>
              <a:gd fmla="*/ 220527 h 320" name="T25"/>
              <a:gd fmla="*/ 319462 w 498" name="T26"/>
              <a:gd fmla="*/ 220527 h 320" name="T27"/>
              <a:gd fmla="*/ 239596 w 498" name="T28"/>
              <a:gd fmla="*/ 310999 h 320" name="T29"/>
              <a:gd fmla="*/ 219349 w 498" name="T30"/>
              <a:gd fmla="*/ 310999 h 320" name="T31"/>
              <a:gd fmla="*/ 219349 w 498" name="T32"/>
              <a:gd fmla="*/ 300821 h 320" name="T33"/>
              <a:gd fmla="*/ 219349 w 498" name="T34"/>
              <a:gd fmla="*/ 290643 h 320" name="T35"/>
              <a:gd fmla="*/ 249720 w 498" name="T36"/>
              <a:gd fmla="*/ 230705 h 320" name="T37"/>
              <a:gd fmla="*/ 229473 w 498" name="T38"/>
              <a:gd fmla="*/ 220527 h 320" name="T39"/>
              <a:gd fmla="*/ 229473 w 498" name="T40"/>
              <a:gd fmla="*/ 220527 h 320" name="T41"/>
              <a:gd fmla="*/ 209225 w 498" name="T42"/>
              <a:gd fmla="*/ 201301 h 320" name="T43"/>
              <a:gd fmla="*/ 219349 w 498" name="T44"/>
              <a:gd fmla="*/ 180945 h 320" name="T45"/>
              <a:gd fmla="*/ 290215 w 498" name="T46"/>
              <a:gd fmla="*/ 100651 h 320" name="T47"/>
              <a:gd fmla="*/ 309338 w 498" name="T48"/>
              <a:gd fmla="*/ 90473 h 320" name="T49"/>
              <a:gd fmla="*/ 319462 w 498" name="T50"/>
              <a:gd fmla="*/ 100651 h 320" name="T51"/>
              <a:gd fmla="*/ 309338 w 498" name="T52"/>
              <a:gd fmla="*/ 119876 h 320" name="T53"/>
              <a:gd fmla="*/ 280092 w 498" name="T54"/>
              <a:gd fmla="*/ 180945 h 320" name="T55"/>
              <a:gd fmla="*/ 309338 w 498" name="T56"/>
              <a:gd fmla="*/ 191123 h 320" name="T57"/>
              <a:gd fmla="*/ 309338 w 498" name="T58"/>
              <a:gd fmla="*/ 191123 h 320" name="T59"/>
              <a:gd fmla="*/ 329586 w 498" name="T60"/>
              <a:gd fmla="*/ 211479 h 320" name="T61"/>
              <a:gd fmla="*/ 319462 w 498" name="T62"/>
              <a:gd fmla="*/ 220527 h 32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 cap="flat" w="9525">
            <a:noFill/>
            <a:bevel/>
          </a:ln>
          <a:effectLst/>
          <a:extLst/>
        </p:spPr>
        <p:txBody>
          <a:bodyPr anchor="ctr" bIns="34282" lIns="68563" rIns="68563" tIns="34282" wrap="none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21" name="Freeform 116">
            <a:extLst>
              <a:ext uri="{FF2B5EF4-FFF2-40B4-BE49-F238E27FC236}">
                <a16:creationId xmlns:a16="http://schemas.microsoft.com/office/drawing/2014/main" id="{3B41D8B2-0AC8-49E5-A496-A16FC61E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441" y="4233098"/>
            <a:ext cx="327380" cy="339329"/>
          </a:xfrm>
          <a:custGeom>
            <a:gdLst>
              <a:gd fmla="*/ 392134 w 445" name="T0"/>
              <a:gd fmla="*/ 156083 h 462" name="T1"/>
              <a:gd fmla="*/ 392134 w 445" name="T2"/>
              <a:gd fmla="*/ 156083 h 462" name="T3"/>
              <a:gd fmla="*/ 260769 w 445" name="T4"/>
              <a:gd fmla="*/ 7853 h 462" name="T5"/>
              <a:gd fmla="*/ 35292 w 445" name="T6"/>
              <a:gd fmla="*/ 243450 h 462" name="T7"/>
              <a:gd fmla="*/ 8823 w 445" name="T8"/>
              <a:gd fmla="*/ 313147 h 462" name="T9"/>
              <a:gd fmla="*/ 79407 w 445" name="T10"/>
              <a:gd fmla="*/ 348486 h 462" name="T11"/>
              <a:gd fmla="*/ 96073 w 445" name="T12"/>
              <a:gd fmla="*/ 339651 h 462" name="T13"/>
              <a:gd fmla="*/ 131365 w 445" name="T14"/>
              <a:gd fmla="*/ 365174 h 462" name="T15"/>
              <a:gd fmla="*/ 156854 w 445" name="T16"/>
              <a:gd fmla="*/ 426037 h 462" name="T17"/>
              <a:gd fmla="*/ 183323 w 445" name="T18"/>
              <a:gd fmla="*/ 443706 h 462" name="T19"/>
              <a:gd fmla="*/ 235280 w 445" name="T20"/>
              <a:gd fmla="*/ 426037 h 462" name="T21"/>
              <a:gd fmla="*/ 244103 w 445" name="T22"/>
              <a:gd fmla="*/ 408367 h 462" name="T23"/>
              <a:gd fmla="*/ 226457 w 445" name="T24"/>
              <a:gd fmla="*/ 382844 h 462" name="T25"/>
              <a:gd fmla="*/ 199988 w 445" name="T26"/>
              <a:gd fmla="*/ 330817 h 462" name="T27"/>
              <a:gd fmla="*/ 226457 w 445" name="T28"/>
              <a:gd fmla="*/ 304312 h 462" name="T29"/>
              <a:gd fmla="*/ 408800 w 445" name="T30"/>
              <a:gd fmla="*/ 348486 h 462" name="T31"/>
              <a:gd fmla="*/ 392134 w 445" name="T32"/>
              <a:gd fmla="*/ 156083 h 462" name="T33"/>
              <a:gd fmla="*/ 382331 w 445" name="T34"/>
              <a:gd fmla="*/ 304312 h 462" name="T35"/>
              <a:gd fmla="*/ 382331 w 445" name="T36"/>
              <a:gd fmla="*/ 304312 h 462" name="T37"/>
              <a:gd fmla="*/ 296061 w 445" name="T38"/>
              <a:gd fmla="*/ 200257 h 462" name="T39"/>
              <a:gd fmla="*/ 278415 w 445" name="T40"/>
              <a:gd fmla="*/ 60862 h 462" name="T41"/>
              <a:gd fmla="*/ 356842 w 445" name="T42"/>
              <a:gd fmla="*/ 173752 h 462" name="T43"/>
              <a:gd fmla="*/ 382331 w 445" name="T44"/>
              <a:gd fmla="*/ 304312 h 462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62" w="445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 cap="flat" w="9525">
            <a:noFill/>
            <a:bevel/>
          </a:ln>
          <a:effectLst/>
          <a:extLst/>
        </p:spPr>
        <p:txBody>
          <a:bodyPr anchor="ctr" bIns="34282" lIns="68563" rIns="68563" tIns="34282" wrap="none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22" name="Freeform 154">
            <a:extLst>
              <a:ext uri="{FF2B5EF4-FFF2-40B4-BE49-F238E27FC236}">
                <a16:creationId xmlns:a16="http://schemas.microsoft.com/office/drawing/2014/main" id="{3A8D1302-6403-458C-9F76-F7D2CA3E7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74" y="4123562"/>
            <a:ext cx="269046" cy="365522"/>
          </a:xfrm>
          <a:custGeom>
            <a:gdLst>
              <a:gd fmla="*/ 349692 w 355" name="T0"/>
              <a:gd fmla="*/ 132065 h 487" name="T1"/>
              <a:gd fmla="*/ 349692 w 355" name="T2"/>
              <a:gd fmla="*/ 132065 h 487" name="T3"/>
              <a:gd fmla="*/ 117238 w 355" name="T4"/>
              <a:gd fmla="*/ 17008 h 487" name="T5"/>
              <a:gd fmla="*/ 9096 w 355" name="T6"/>
              <a:gd fmla="*/ 53026 h 487" name="T7"/>
              <a:gd fmla="*/ 0 w 355" name="T8"/>
              <a:gd fmla="*/ 79039 h 487" name="T9"/>
              <a:gd fmla="*/ 9096 w 355" name="T10"/>
              <a:gd fmla="*/ 345169 h 487" name="T11"/>
              <a:gd fmla="*/ 18192 w 355" name="T12"/>
              <a:gd fmla="*/ 363178 h 487" name="T13"/>
              <a:gd fmla="*/ 224369 w 355" name="T14"/>
              <a:gd fmla="*/ 486239 h 487" name="T15"/>
              <a:gd fmla="*/ 233465 w 355" name="T16"/>
              <a:gd fmla="*/ 486239 h 487" name="T17"/>
              <a:gd fmla="*/ 242561 w 355" name="T18"/>
              <a:gd fmla="*/ 486239 h 487" name="T19"/>
              <a:gd fmla="*/ 250646 w 355" name="T20"/>
              <a:gd fmla="*/ 478235 h 487" name="T21"/>
              <a:gd fmla="*/ 250646 w 355" name="T22"/>
              <a:gd fmla="*/ 203100 h 487" name="T23"/>
              <a:gd fmla="*/ 242561 w 355" name="T24"/>
              <a:gd fmla="*/ 185091 h 487" name="T25"/>
              <a:gd fmla="*/ 44469 w 355" name="T26"/>
              <a:gd fmla="*/ 70034 h 487" name="T27"/>
              <a:gd fmla="*/ 71758 w 355" name="T28"/>
              <a:gd fmla="*/ 53026 h 487" name="T29"/>
              <a:gd fmla="*/ 108142 w 355" name="T30"/>
              <a:gd fmla="*/ 44022 h 487" name="T31"/>
              <a:gd fmla="*/ 304212 w 355" name="T32"/>
              <a:gd fmla="*/ 150074 h 487" name="T33"/>
              <a:gd fmla="*/ 313308 w 355" name="T34"/>
              <a:gd fmla="*/ 159078 h 487" name="T35"/>
              <a:gd fmla="*/ 313308 w 355" name="T36"/>
              <a:gd fmla="*/ 425209 h 487" name="T37"/>
              <a:gd fmla="*/ 331500 w 355" name="T38"/>
              <a:gd fmla="*/ 442217 h 487" name="T39"/>
              <a:gd fmla="*/ 357777 w 355" name="T40"/>
              <a:gd fmla="*/ 425209 h 487" name="T41"/>
              <a:gd fmla="*/ 357777 w 355" name="T42"/>
              <a:gd fmla="*/ 141069 h 487" name="T43"/>
              <a:gd fmla="*/ 349692 w 355" name="T44"/>
              <a:gd fmla="*/ 132065 h 4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 cap="flat" w="9525">
            <a:noFill/>
            <a:bevel/>
          </a:ln>
          <a:effectLst/>
          <a:extLst/>
        </p:spPr>
        <p:txBody>
          <a:bodyPr anchor="ctr" bIns="34282" lIns="68563" rIns="68563" tIns="34282" wrap="none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</p:spTree>
    <p:extLst>
      <p:ext uri="{BB962C8B-B14F-4D97-AF65-F5344CB8AC3E}">
        <p14:creationId val="9556536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mph" presetID="26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7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8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9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0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3" nodeType="withEffect" presetClass="emph" presetID="26" presetSubtype="0">
                                  <p:stCondLst>
                                    <p:cond delay="1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5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751A72-32A3-46DF-98F3-4BE724D4FF24}"/>
              </a:ext>
            </a:extLst>
          </p:cNvPr>
          <p:cNvSpPr txBox="1"/>
          <p:nvPr/>
        </p:nvSpPr>
        <p:spPr>
          <a:xfrm rot="16200000">
            <a:off x="-2511267" y="2914175"/>
            <a:ext cx="6455092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8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DF64DDC-F8E1-4266-AAED-BC9C9F7227C1}"/>
              </a:ext>
            </a:extLst>
          </p:cNvPr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9575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ONE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830331A-2DC7-4C47-905A-B3C4C7095669}"/>
              </a:ext>
            </a:extLst>
          </p:cNvPr>
          <p:cNvSpPr/>
          <p:nvPr/>
        </p:nvSpPr>
        <p:spPr>
          <a:xfrm>
            <a:off x="7536584" y="1636067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7537119-867E-450A-B761-185D5E16FEE3}"/>
              </a:ext>
            </a:extLst>
          </p:cNvPr>
          <p:cNvSpPr/>
          <p:nvPr/>
        </p:nvSpPr>
        <p:spPr>
          <a:xfrm>
            <a:off x="7536584" y="2728267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1ED0D39-A12D-473D-B47F-B333D64E33D7}"/>
              </a:ext>
            </a:extLst>
          </p:cNvPr>
          <p:cNvSpPr/>
          <p:nvPr/>
        </p:nvSpPr>
        <p:spPr>
          <a:xfrm>
            <a:off x="7536584" y="3681393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BAB84D2-7ACB-47DE-8F89-5BE26C34EFFC}"/>
              </a:ext>
            </a:extLst>
          </p:cNvPr>
          <p:cNvSpPr/>
          <p:nvPr/>
        </p:nvSpPr>
        <p:spPr>
          <a:xfrm>
            <a:off x="7536584" y="4691669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2A94270-6B46-4D2A-8F15-3D28051F3263}"/>
              </a:ext>
            </a:extLst>
          </p:cNvPr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6"/>
              <a:ext cx="1038542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TWO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7370F98-03CF-44BA-A056-8BC0111952CF}"/>
              </a:ext>
            </a:extLst>
          </p:cNvPr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3195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THRRE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206F6DC-68F4-4760-9C73-8A0915EF0689}"/>
              </a:ext>
            </a:extLst>
          </p:cNvPr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7847A1D-F048-47BE-867F-3189F7C23E75}"/>
                </a:ext>
              </a:extLst>
            </p:cNvPr>
            <p:cNvSpPr txBox="1"/>
            <p:nvPr/>
          </p:nvSpPr>
          <p:spPr>
            <a:xfrm>
              <a:off x="5675842" y="4430059"/>
              <a:ext cx="1159192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FOUR</a:t>
              </a:r>
            </a:p>
          </p:txBody>
        </p:sp>
      </p:grpSp>
    </p:spTree>
    <p:extLst>
      <p:ext uri="{BB962C8B-B14F-4D97-AF65-F5344CB8AC3E}">
        <p14:creationId val="14476701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2"/>
      <p:bldP grpId="0" spid="23"/>
      <p:bldP grpId="0" spid="24"/>
      <p:bldP grpId="0" spid="2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F5F64BF8-FB69-483D-90DC-69738A29C75C}"/>
              </a:ext>
            </a:extLst>
          </p:cNvPr>
          <p:cNvGrpSpPr/>
          <p:nvPr/>
        </p:nvGrpSpPr>
        <p:grpSpPr>
          <a:xfrm>
            <a:off x="2969363" y="4600921"/>
            <a:ext cx="3358317" cy="617934"/>
            <a:chOff x="6328128" y="5044369"/>
            <a:chExt cx="4478684" cy="822745"/>
          </a:xfrm>
        </p:grpSpPr>
        <p:sp>
          <p:nvSpPr>
            <p:cNvPr id="3" name="Text Placeholder 32">
              <a:extLst>
                <a:ext uri="{FF2B5EF4-FFF2-40B4-BE49-F238E27FC236}">
                  <a16:creationId xmlns:a16="http://schemas.microsoft.com/office/drawing/2014/main" id="{7B2FAEEC-871A-4BDA-8606-9CDABE517C38}"/>
                </a:ext>
              </a:extLst>
            </p:cNvPr>
            <p:cNvSpPr txBox="1"/>
            <p:nvPr/>
          </p:nvSpPr>
          <p:spPr bwMode="auto">
            <a:xfrm>
              <a:off x="6529687" y="5350528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r"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4" name="Text Placeholder 33">
              <a:extLst>
                <a:ext uri="{FF2B5EF4-FFF2-40B4-BE49-F238E27FC236}">
                  <a16:creationId xmlns:a16="http://schemas.microsoft.com/office/drawing/2014/main" id="{6C243BD9-E636-4550-8179-2E582E0CB822}"/>
                </a:ext>
              </a:extLst>
            </p:cNvPr>
            <p:cNvSpPr txBox="1"/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anchor="ctr"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337" indent="0" marL="0">
                <a:spcBef>
                  <a:spcPct val="20000"/>
                </a:spcBef>
                <a:buNone/>
                <a:defRPr/>
              </a:pPr>
              <a:r>
                <a:rPr lang="en-AU" sz="1200">
                  <a:solidFill>
                    <a:srgbClr val="528C54"/>
                  </a:solidFill>
                  <a:latin charset="0" panose="02000000000000000000" pitchFamily="2" typeface="Roboto Condensed"/>
                  <a:cs typeface="Arial"/>
                </a:rPr>
                <a:t>Opportunities</a:t>
              </a:r>
            </a:p>
          </p:txBody>
        </p:sp>
        <p:cxnSp>
          <p:nvCxnSpPr>
            <p:cNvPr id="5" name="Straight Connector 14">
              <a:extLst>
                <a:ext uri="{FF2B5EF4-FFF2-40B4-BE49-F238E27FC236}">
                  <a16:creationId xmlns:a16="http://schemas.microsoft.com/office/drawing/2014/main" id="{8C93FA37-074D-4091-A9B6-67E7FBE03465}"/>
                </a:ext>
              </a:extLst>
            </p:cNvPr>
            <p:cNvCxnSpPr/>
            <p:nvPr/>
          </p:nvCxnSpPr>
          <p:spPr>
            <a:xfrm flipH="1">
              <a:off x="6328128" y="5082415"/>
              <a:ext cx="0" cy="718118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09301FE2-C5C3-4BF6-8AC3-CABA7A7C29CC}"/>
              </a:ext>
            </a:extLst>
          </p:cNvPr>
          <p:cNvGrpSpPr/>
          <p:nvPr/>
        </p:nvGrpSpPr>
        <p:grpSpPr>
          <a:xfrm>
            <a:off x="2969363" y="3805585"/>
            <a:ext cx="3358317" cy="616744"/>
            <a:chOff x="6328128" y="3983398"/>
            <a:chExt cx="4478684" cy="822745"/>
          </a:xfrm>
        </p:grpSpPr>
        <p:sp>
          <p:nvSpPr>
            <p:cNvPr id="7" name="Text Placeholder 32">
              <a:extLst>
                <a:ext uri="{FF2B5EF4-FFF2-40B4-BE49-F238E27FC236}">
                  <a16:creationId xmlns:a16="http://schemas.microsoft.com/office/drawing/2014/main" id="{A5E0B300-9D7D-42DC-924C-7B8F58E782BF}"/>
                </a:ext>
              </a:extLst>
            </p:cNvPr>
            <p:cNvSpPr txBox="1"/>
            <p:nvPr/>
          </p:nvSpPr>
          <p:spPr bwMode="auto">
            <a:xfrm>
              <a:off x="6529687" y="4289557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r"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8" name="Text Placeholder 33">
              <a:extLst>
                <a:ext uri="{FF2B5EF4-FFF2-40B4-BE49-F238E27FC236}">
                  <a16:creationId xmlns:a16="http://schemas.microsoft.com/office/drawing/2014/main" id="{2C6BF749-2D16-48BA-945C-EAEBADD6FEDB}"/>
                </a:ext>
              </a:extLst>
            </p:cNvPr>
            <p:cNvSpPr txBox="1"/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anchor="ctr"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337" indent="0" marL="0">
                <a:spcBef>
                  <a:spcPct val="20000"/>
                </a:spcBef>
                <a:buNone/>
                <a:defRPr/>
              </a:pPr>
              <a:r>
                <a:rPr lang="en-AU" sz="1200">
                  <a:solidFill>
                    <a:srgbClr val="528C54"/>
                  </a:solidFill>
                  <a:latin charset="0" panose="02000000000000000000" pitchFamily="2" typeface="Roboto Condensed"/>
                  <a:cs typeface="Arial"/>
                </a:rPr>
                <a:t>Threats</a:t>
              </a:r>
            </a:p>
          </p:txBody>
        </p:sp>
        <p:cxnSp>
          <p:nvCxnSpPr>
            <p:cNvPr id="9" name="Straight Connector 18">
              <a:extLst>
                <a:ext uri="{FF2B5EF4-FFF2-40B4-BE49-F238E27FC236}">
                  <a16:creationId xmlns:a16="http://schemas.microsoft.com/office/drawing/2014/main" id="{AE84C261-4EB6-4F83-96A5-6E2F876F8B1F}"/>
                </a:ext>
              </a:extLst>
            </p:cNvPr>
            <p:cNvCxnSpPr/>
            <p:nvPr/>
          </p:nvCxnSpPr>
          <p:spPr>
            <a:xfrm flipH="1">
              <a:off x="6328128" y="4002458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964F1B79-1292-4862-A737-0866B12E9883}"/>
              </a:ext>
            </a:extLst>
          </p:cNvPr>
          <p:cNvGrpSpPr/>
          <p:nvPr/>
        </p:nvGrpSpPr>
        <p:grpSpPr>
          <a:xfrm>
            <a:off x="2969363" y="3010248"/>
            <a:ext cx="3358317" cy="616744"/>
            <a:chOff x="6328128" y="2922427"/>
            <a:chExt cx="4478684" cy="822745"/>
          </a:xfrm>
        </p:grpSpPr>
        <p:sp>
          <p:nvSpPr>
            <p:cNvPr id="11" name="Text Placeholder 32">
              <a:extLst>
                <a:ext uri="{FF2B5EF4-FFF2-40B4-BE49-F238E27FC236}">
                  <a16:creationId xmlns:a16="http://schemas.microsoft.com/office/drawing/2014/main" id="{54B6057A-17D9-4C55-BC6F-F73493BB9FF0}"/>
                </a:ext>
              </a:extLst>
            </p:cNvPr>
            <p:cNvSpPr txBox="1"/>
            <p:nvPr/>
          </p:nvSpPr>
          <p:spPr bwMode="auto">
            <a:xfrm>
              <a:off x="6529687" y="322858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r"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12" name="Text Placeholder 33">
              <a:extLst>
                <a:ext uri="{FF2B5EF4-FFF2-40B4-BE49-F238E27FC236}">
                  <a16:creationId xmlns:a16="http://schemas.microsoft.com/office/drawing/2014/main" id="{6A24476E-E1B1-499D-84FA-D6CFDF48A9BF}"/>
                </a:ext>
              </a:extLst>
            </p:cNvPr>
            <p:cNvSpPr txBox="1"/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anchor="ctr"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337" indent="0" marL="0">
                <a:spcBef>
                  <a:spcPct val="20000"/>
                </a:spcBef>
                <a:buNone/>
                <a:defRPr/>
              </a:pPr>
              <a:r>
                <a:rPr lang="en-AU" sz="1200">
                  <a:solidFill>
                    <a:srgbClr val="528C54"/>
                  </a:solidFill>
                  <a:latin charset="0" panose="02000000000000000000" pitchFamily="2" typeface="Roboto Condensed"/>
                  <a:cs typeface="Arial"/>
                </a:rPr>
                <a:t>Weakness</a:t>
              </a:r>
            </a:p>
          </p:txBody>
        </p:sp>
        <p:cxnSp>
          <p:nvCxnSpPr>
            <p:cNvPr id="13" name="Straight Connector 22">
              <a:extLst>
                <a:ext uri="{FF2B5EF4-FFF2-40B4-BE49-F238E27FC236}">
                  <a16:creationId xmlns:a16="http://schemas.microsoft.com/office/drawing/2014/main" id="{5F12F4A2-0110-4A9C-B18D-BD69F8D48A44}"/>
                </a:ext>
              </a:extLst>
            </p:cNvPr>
            <p:cNvCxnSpPr/>
            <p:nvPr/>
          </p:nvCxnSpPr>
          <p:spPr>
            <a:xfrm flipH="1">
              <a:off x="6328128" y="2943075"/>
              <a:ext cx="0" cy="717916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id="{8D247FE1-95D7-442A-BA71-09CFD25EB88B}"/>
              </a:ext>
            </a:extLst>
          </p:cNvPr>
          <p:cNvGrpSpPr/>
          <p:nvPr/>
        </p:nvGrpSpPr>
        <p:grpSpPr>
          <a:xfrm>
            <a:off x="2969363" y="2216100"/>
            <a:ext cx="3358317" cy="616744"/>
            <a:chOff x="6328128" y="1863304"/>
            <a:chExt cx="4478684" cy="822745"/>
          </a:xfrm>
        </p:grpSpPr>
        <p:sp>
          <p:nvSpPr>
            <p:cNvPr id="15" name="Text Placeholder 32">
              <a:extLst>
                <a:ext uri="{FF2B5EF4-FFF2-40B4-BE49-F238E27FC236}">
                  <a16:creationId xmlns:a16="http://schemas.microsoft.com/office/drawing/2014/main" id="{7E77A9BE-E6E6-48A7-A95F-2EDFA7A71A86}"/>
                </a:ext>
              </a:extLst>
            </p:cNvPr>
            <p:cNvSpPr txBox="1"/>
            <p:nvPr/>
          </p:nvSpPr>
          <p:spPr bwMode="auto">
            <a:xfrm>
              <a:off x="6529687" y="216946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r">
                <a:defRPr/>
              </a:pPr>
              <a:r>
                <a:rPr altLang="en-US" lang="zh-CN" sz="90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鼠标点击修改的地方</a:t>
              </a:r>
            </a:p>
          </p:txBody>
        </p:sp>
        <p:sp>
          <p:nvSpPr>
            <p:cNvPr id="16" name="Text Placeholder 33">
              <a:extLst>
                <a:ext uri="{FF2B5EF4-FFF2-40B4-BE49-F238E27FC236}">
                  <a16:creationId xmlns:a16="http://schemas.microsoft.com/office/drawing/2014/main" id="{EE684986-C36E-4909-81CE-5DDEFF6C06F8}"/>
                </a:ext>
              </a:extLst>
            </p:cNvPr>
            <p:cNvSpPr txBox="1"/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anchor="ctr"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337" indent="0" marL="0">
                <a:spcBef>
                  <a:spcPct val="20000"/>
                </a:spcBef>
                <a:buNone/>
                <a:defRPr/>
              </a:pPr>
              <a:r>
                <a:rPr lang="en-AU" sz="1200">
                  <a:solidFill>
                    <a:srgbClr val="528C54"/>
                  </a:solidFill>
                  <a:latin charset="0" panose="02000000000000000000" pitchFamily="2" typeface="Roboto Condensed"/>
                  <a:cs typeface="Arial"/>
                </a:rPr>
                <a:t>Strengths</a:t>
              </a:r>
            </a:p>
          </p:txBody>
        </p:sp>
        <p:cxnSp>
          <p:nvCxnSpPr>
            <p:cNvPr id="17" name="Straight Connector 26">
              <a:extLst>
                <a:ext uri="{FF2B5EF4-FFF2-40B4-BE49-F238E27FC236}">
                  <a16:creationId xmlns:a16="http://schemas.microsoft.com/office/drawing/2014/main" id="{71710101-2F99-4037-8A62-B2FF213A3826}"/>
                </a:ext>
              </a:extLst>
            </p:cNvPr>
            <p:cNvCxnSpPr/>
            <p:nvPr/>
          </p:nvCxnSpPr>
          <p:spPr>
            <a:xfrm flipH="1">
              <a:off x="6328128" y="1863304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id="{62C94DEE-FFEF-49B6-9609-4DD4A6A90240}"/>
              </a:ext>
            </a:extLst>
          </p:cNvPr>
          <p:cNvGrpSpPr/>
          <p:nvPr/>
        </p:nvGrpSpPr>
        <p:grpSpPr>
          <a:xfrm>
            <a:off x="6996726" y="2149425"/>
            <a:ext cx="1501183" cy="1504950"/>
            <a:chOff x="6516746" y="1863304"/>
            <a:chExt cx="2001660" cy="2006869"/>
          </a:xfrm>
          <a:solidFill>
            <a:srgbClr val="5EAB8E"/>
          </a:solidFill>
        </p:grpSpPr>
        <p:sp>
          <p:nvSpPr>
            <p:cNvPr id="19" name="Teardrop 3">
              <a:extLst>
                <a:ext uri="{FF2B5EF4-FFF2-40B4-BE49-F238E27FC236}">
                  <a16:creationId xmlns:a16="http://schemas.microsoft.com/office/drawing/2014/main" id="{98254437-183D-4F3D-B3C0-84600A6F7460}"/>
                </a:ext>
              </a:extLst>
            </p:cNvPr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>
                <a:solidFill>
                  <a:schemeClr val="bg1"/>
                </a:solidFill>
                <a:latin charset="0" panose="02000000000000000000" pitchFamily="2" typeface="Roboto Condensed"/>
                <a:cs typeface="Arial"/>
              </a:endParaRPr>
            </a:p>
          </p:txBody>
        </p:sp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CC7A0ACE-1383-4642-B0B9-5C7880134E44}"/>
                </a:ext>
              </a:extLst>
            </p:cNvPr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zh-CN" lang="en-AU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S</a:t>
              </a:r>
            </a:p>
          </p:txBody>
        </p:sp>
        <p:sp>
          <p:nvSpPr>
            <p:cNvPr id="21" name="Text Placeholder 33">
              <a:extLst>
                <a:ext uri="{FF2B5EF4-FFF2-40B4-BE49-F238E27FC236}">
                  <a16:creationId xmlns:a16="http://schemas.microsoft.com/office/drawing/2014/main" id="{7C36EAC8-9E9A-4ACB-9907-DB8CF1FBF65D}"/>
                </a:ext>
              </a:extLst>
            </p:cNvPr>
            <p:cNvSpPr txBox="1"/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defTabSz="912813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defTabSz="912813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defTabSz="912813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defTabSz="912813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defTabSz="912813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标题内容</a:t>
              </a: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E286636F-6340-4A9C-B755-588BC5C88B3B}"/>
              </a:ext>
            </a:extLst>
          </p:cNvPr>
          <p:cNvGrpSpPr/>
          <p:nvPr/>
        </p:nvGrpSpPr>
        <p:grpSpPr>
          <a:xfrm>
            <a:off x="8496718" y="2149425"/>
            <a:ext cx="1501183" cy="1504950"/>
            <a:chOff x="8516644" y="1863304"/>
            <a:chExt cx="2001658" cy="2006870"/>
          </a:xfrm>
          <a:solidFill>
            <a:schemeClr val="bg1">
              <a:lumMod val="75000"/>
            </a:schemeClr>
          </a:solidFill>
        </p:grpSpPr>
        <p:sp>
          <p:nvSpPr>
            <p:cNvPr id="23" name="Teardrop 4">
              <a:extLst>
                <a:ext uri="{FF2B5EF4-FFF2-40B4-BE49-F238E27FC236}">
                  <a16:creationId xmlns:a16="http://schemas.microsoft.com/office/drawing/2014/main" id="{CCAE34A7-647E-4FE8-94E2-4B117FF8BCD2}"/>
                </a:ext>
              </a:extLst>
            </p:cNvPr>
            <p:cNvSpPr/>
            <p:nvPr/>
          </p:nvSpPr>
          <p:spPr>
            <a:xfrm flipH="1" rot="16200000">
              <a:off x="8516420" y="1868292"/>
              <a:ext cx="2002106" cy="2001658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>
                <a:solidFill>
                  <a:schemeClr val="bg1"/>
                </a:solidFill>
                <a:latin charset="0" panose="02000000000000000000" pitchFamily="2" typeface="Roboto Condensed"/>
                <a:cs typeface="Arial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3F68AF07-66FF-4444-A8B3-FDA1F37FF664}"/>
                </a:ext>
              </a:extLst>
            </p:cNvPr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zh-CN" lang="en-AU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W</a:t>
              </a:r>
            </a:p>
          </p:txBody>
        </p:sp>
        <p:sp>
          <p:nvSpPr>
            <p:cNvPr id="25" name="Text Placeholder 33">
              <a:extLst>
                <a:ext uri="{FF2B5EF4-FFF2-40B4-BE49-F238E27FC236}">
                  <a16:creationId xmlns:a16="http://schemas.microsoft.com/office/drawing/2014/main" id="{BFB56A21-318E-4E83-A1D8-A5BF5A52B4B6}"/>
                </a:ext>
              </a:extLst>
            </p:cNvPr>
            <p:cNvSpPr txBox="1"/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defTabSz="912813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defTabSz="912813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defTabSz="912813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defTabSz="912813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defTabSz="912813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en-US" lang="zh-CN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标题内容</a:t>
              </a:r>
            </a:p>
          </p:txBody>
        </p:sp>
      </p:grpSp>
      <p:grpSp>
        <p:nvGrpSpPr>
          <p:cNvPr id="26" name="Group 36">
            <a:extLst>
              <a:ext uri="{FF2B5EF4-FFF2-40B4-BE49-F238E27FC236}">
                <a16:creationId xmlns:a16="http://schemas.microsoft.com/office/drawing/2014/main" id="{01D18C22-CEA4-4BFC-9E1B-0FFC251B201E}"/>
              </a:ext>
            </a:extLst>
          </p:cNvPr>
          <p:cNvGrpSpPr/>
          <p:nvPr/>
        </p:nvGrpSpPr>
        <p:grpSpPr>
          <a:xfrm>
            <a:off x="6996726" y="3654374"/>
            <a:ext cx="1501183" cy="1501379"/>
            <a:chOff x="6516746" y="3870173"/>
            <a:chExt cx="2001660" cy="2001657"/>
          </a:xfrm>
          <a:solidFill>
            <a:schemeClr val="bg1">
              <a:lumMod val="75000"/>
            </a:schemeClr>
          </a:solidFill>
        </p:grpSpPr>
        <p:sp>
          <p:nvSpPr>
            <p:cNvPr id="27" name="Teardrop 5">
              <a:extLst>
                <a:ext uri="{FF2B5EF4-FFF2-40B4-BE49-F238E27FC236}">
                  <a16:creationId xmlns:a16="http://schemas.microsoft.com/office/drawing/2014/main" id="{0106C773-7669-4655-B323-171003F13D2A}"/>
                </a:ext>
              </a:extLst>
            </p:cNvPr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>
                <a:solidFill>
                  <a:schemeClr val="bg1"/>
                </a:solidFill>
                <a:latin charset="0" panose="02000000000000000000" pitchFamily="2" typeface="Roboto Condensed"/>
                <a:cs typeface="Arial"/>
              </a:endParaRPr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774A5803-5CC8-4215-A2C7-60C29A65B018}"/>
                </a:ext>
              </a:extLst>
            </p:cNvPr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zh-CN" lang="en-AU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T</a:t>
              </a:r>
            </a:p>
          </p:txBody>
        </p:sp>
        <p:sp>
          <p:nvSpPr>
            <p:cNvPr id="29" name="Text Placeholder 33">
              <a:extLst>
                <a:ext uri="{FF2B5EF4-FFF2-40B4-BE49-F238E27FC236}">
                  <a16:creationId xmlns:a16="http://schemas.microsoft.com/office/drawing/2014/main" id="{A260CB3C-0EEF-4015-AE23-1314AF16AB4F}"/>
                </a:ext>
              </a:extLst>
            </p:cNvPr>
            <p:cNvSpPr txBox="1"/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defTabSz="912813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defTabSz="912813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defTabSz="912813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defTabSz="912813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defTabSz="912813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en-US" lang="zh-CN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标题内容</a:t>
              </a:r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D3B7B365-380D-46B2-B6FF-AFF6E24A31EB}"/>
              </a:ext>
            </a:extLst>
          </p:cNvPr>
          <p:cNvGrpSpPr/>
          <p:nvPr/>
        </p:nvGrpSpPr>
        <p:grpSpPr>
          <a:xfrm>
            <a:off x="8496718" y="3654374"/>
            <a:ext cx="1501183" cy="1501379"/>
            <a:chOff x="8516643" y="3870173"/>
            <a:chExt cx="2001659" cy="2001657"/>
          </a:xfrm>
          <a:solidFill>
            <a:srgbClr val="5EAB8E"/>
          </a:solidFill>
        </p:grpSpPr>
        <p:sp>
          <p:nvSpPr>
            <p:cNvPr id="31" name="Teardrop 6">
              <a:extLst>
                <a:ext uri="{FF2B5EF4-FFF2-40B4-BE49-F238E27FC236}">
                  <a16:creationId xmlns:a16="http://schemas.microsoft.com/office/drawing/2014/main" id="{F1C91497-FF5E-4CFD-BC1D-AFA3F8C0BB6B}"/>
                </a:ext>
              </a:extLst>
            </p:cNvPr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>
                <a:solidFill>
                  <a:schemeClr val="bg1"/>
                </a:solidFill>
                <a:latin charset="0" panose="02000000000000000000" pitchFamily="2" typeface="Roboto Condensed"/>
                <a:cs typeface="Arial"/>
              </a:endParaRPr>
            </a:p>
          </p:txBody>
        </p:sp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CBA917A4-A2F0-46C3-9C3E-A04D48506367}"/>
                </a:ext>
              </a:extLst>
            </p:cNvPr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zh-CN" lang="en-AU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O</a:t>
              </a:r>
            </a:p>
          </p:txBody>
        </p:sp>
        <p:sp>
          <p:nvSpPr>
            <p:cNvPr id="33" name="Text Placeholder 33">
              <a:extLst>
                <a:ext uri="{FF2B5EF4-FFF2-40B4-BE49-F238E27FC236}">
                  <a16:creationId xmlns:a16="http://schemas.microsoft.com/office/drawing/2014/main" id="{B10787FB-5F75-4CB2-B415-A2C387946F51}"/>
                </a:ext>
              </a:extLst>
            </p:cNvPr>
            <p:cNvSpPr txBox="1"/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defTabSz="912813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defTabSz="912813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defTabSz="912813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defTabSz="912813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defTabSz="912813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altLang="en-US" lang="zh-CN" sz="1200">
                  <a:solidFill>
                    <a:schemeClr val="bg1"/>
                  </a:solidFill>
                  <a:latin charset="0" typeface="Roboto Condensed"/>
                  <a:cs charset="0" panose="020b0604020202020204" pitchFamily="34" typeface="Arial"/>
                </a:rPr>
                <a:t>标题内容</a:t>
              </a:r>
            </a:p>
          </p:txBody>
        </p:sp>
      </p:grpSp>
    </p:spTree>
    <p:extLst>
      <p:ext uri="{BB962C8B-B14F-4D97-AF65-F5344CB8AC3E}">
        <p14:creationId val="31343533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4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26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gdLst>
              <a:gd fmla="*/ 2446925 w 4924654" name="connsiteX0"/>
              <a:gd fmla="*/ 0 h 4955458" name="connsiteY0"/>
              <a:gd fmla="*/ 4924654 w 4924654" name="connsiteX1"/>
              <a:gd fmla="*/ 2477729 h 4955458" name="connsiteY1"/>
              <a:gd fmla="*/ 2446925 w 4924654" name="connsiteX2"/>
              <a:gd fmla="*/ 4955458 h 4955458" name="connsiteY2"/>
              <a:gd fmla="*/ 1265892 w 4924654" name="connsiteX3"/>
              <a:gd fmla="*/ 4656410 h 4955458" name="connsiteY3"/>
              <a:gd fmla="*/ 1186268 w 4924654" name="connsiteX4"/>
              <a:gd fmla="*/ 4608037 h 4955458" name="connsiteY4"/>
              <a:gd fmla="*/ 1227075 w 4924654" name="connsiteX5"/>
              <a:gd fmla="*/ 4608037 h 4955458" name="connsiteY5"/>
              <a:gd fmla="*/ 1276002 w 4924654" name="connsiteX6"/>
              <a:gd fmla="*/ 4637761 h 4955458" name="connsiteY6"/>
              <a:gd fmla="*/ 2446926 w 4924654" name="connsiteX7"/>
              <a:gd fmla="*/ 4934250 h 4955458" name="connsiteY7"/>
              <a:gd fmla="*/ 4903446 w 4924654" name="connsiteX8"/>
              <a:gd fmla="*/ 2477730 h 4955458" name="connsiteY8"/>
              <a:gd fmla="*/ 2446926 w 4924654" name="connsiteX9"/>
              <a:gd fmla="*/ 21210 h 4955458" name="connsiteY9"/>
              <a:gd fmla="*/ 40314 w 4924654" name="connsiteX10"/>
              <a:gd fmla="*/ 1982655 h 4955458" name="connsiteY10"/>
              <a:gd fmla="*/ 21432 w 4924654" name="connsiteX11"/>
              <a:gd fmla="*/ 2106377 h 4955458" name="connsiteY11"/>
              <a:gd fmla="*/ 0 w 4924654" name="connsiteX12"/>
              <a:gd fmla="*/ 2106377 h 4955458" name="connsiteY12"/>
              <a:gd fmla="*/ 19535 w 4924654" name="connsiteX13"/>
              <a:gd fmla="*/ 1978380 h 4955458" name="connsiteY13"/>
              <a:gd fmla="*/ 2446925 w 4924654" name="connsiteX14"/>
              <a:gd fmla="*/ 0 h 4955458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955458" w="4924654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220772" y="866411"/>
            <a:ext cx="2067242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FOUR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5094937" y="190039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349C95-5315-4E7C-A949-CBD494730C10}"/>
              </a:ext>
            </a:extLst>
          </p:cNvPr>
          <p:cNvSpPr/>
          <p:nvPr/>
        </p:nvSpPr>
        <p:spPr>
          <a:xfrm>
            <a:off x="5094937" y="2472706"/>
            <a:ext cx="3042689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6755035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69A2BDD7-218B-4865-8B0E-0D50E68A2F2E}"/>
              </a:ext>
            </a:extLst>
          </p:cNvPr>
          <p:cNvSpPr/>
          <p:nvPr/>
        </p:nvSpPr>
        <p:spPr bwMode="auto">
          <a:xfrm>
            <a:off x="3223354" y="1649822"/>
            <a:ext cx="7054726" cy="35659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10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F1890AAD-CB78-47D3-9557-F419E7735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val="2199256936"/>
              </p:ext>
            </p:extLst>
          </p:nvPr>
        </p:nvGraphicFramePr>
        <p:xfrm>
          <a:off x="3533224" y="2924371"/>
          <a:ext cx="5791240" cy="267973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8082584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Graphic grpId="0" spid="3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A6182AA-AFC1-4F4C-ACB7-FFDA89E42FAB}"/>
              </a:ext>
            </a:extLst>
          </p:cNvPr>
          <p:cNvGrpSpPr/>
          <p:nvPr/>
        </p:nvGrpSpPr>
        <p:grpSpPr>
          <a:xfrm>
            <a:off x="5366941" y="1819331"/>
            <a:ext cx="2359819" cy="1494234"/>
            <a:chOff x="4935141" y="1603431"/>
            <a:chExt cx="2359819" cy="1494234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9B0BB0F-BBF2-4B88-BB3B-DA75FF64D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141" y="1603431"/>
              <a:ext cx="2359819" cy="1494234"/>
            </a:xfrm>
            <a:prstGeom prst="rect">
              <a:avLst/>
            </a:prstGeom>
            <a:solidFill>
              <a:srgbClr val="528C54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684610" eaLnBrk="1" hangingPunct="1"/>
              <a:endParaRPr altLang="en-US" lang="id-ID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4" name="矩形 38">
              <a:extLst>
                <a:ext uri="{FF2B5EF4-FFF2-40B4-BE49-F238E27FC236}">
                  <a16:creationId xmlns:a16="http://schemas.microsoft.com/office/drawing/2014/main" id="{AA3EE8EC-6472-45F4-9708-9D117293F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2078490"/>
              <a:ext cx="1914525" cy="57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2019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42421FE1-2C62-4295-BB67-3AB370002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750" y="1834412"/>
              <a:ext cx="17526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请输入你的题目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622BBC-BAFF-47DC-A5DA-D9E8F6F31829}"/>
              </a:ext>
            </a:extLst>
          </p:cNvPr>
          <p:cNvGrpSpPr/>
          <p:nvPr/>
        </p:nvGrpSpPr>
        <p:grpSpPr>
          <a:xfrm>
            <a:off x="7754144" y="1819331"/>
            <a:ext cx="2358629" cy="1494234"/>
            <a:chOff x="7322344" y="1603431"/>
            <a:chExt cx="2358629" cy="14942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29B90-15D9-4773-9B0A-02B1C0E9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344" y="1603431"/>
              <a:ext cx="2358629" cy="1494234"/>
            </a:xfrm>
            <a:prstGeom prst="rect">
              <a:avLst/>
            </a:prstGeom>
            <a:solidFill>
              <a:srgbClr val="8ECE8B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684610" eaLnBrk="1" hangingPunct="1"/>
              <a:endParaRPr altLang="en-US" lang="id-ID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8" name="矩形 40">
              <a:extLst>
                <a:ext uri="{FF2B5EF4-FFF2-40B4-BE49-F238E27FC236}">
                  <a16:creationId xmlns:a16="http://schemas.microsoft.com/office/drawing/2014/main" id="{9D482ED7-3AFF-47AD-A5E0-3C399616D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417" y="2078490"/>
              <a:ext cx="1915715" cy="57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2019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6213A856-1106-4EE2-92C3-1DD808267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379" y="1834412"/>
              <a:ext cx="175379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请输入你的题目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EE48555-0194-4321-8DB4-BD4F0C77E708}"/>
              </a:ext>
            </a:extLst>
          </p:cNvPr>
          <p:cNvGrpSpPr/>
          <p:nvPr/>
        </p:nvGrpSpPr>
        <p:grpSpPr>
          <a:xfrm>
            <a:off x="2980928" y="3685040"/>
            <a:ext cx="4308872" cy="885308"/>
            <a:chOff x="2549128" y="3469140"/>
            <a:chExt cx="4308872" cy="885308"/>
          </a:xfrm>
        </p:grpSpPr>
        <p:sp>
          <p:nvSpPr>
            <p:cNvPr id="11" name="矩形 42">
              <a:extLst>
                <a:ext uri="{FF2B5EF4-FFF2-40B4-BE49-F238E27FC236}">
                  <a16:creationId xmlns:a16="http://schemas.microsoft.com/office/drawing/2014/main" id="{6BBCF958-BA7A-447D-A9C2-EC90BCF1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128" y="3772750"/>
              <a:ext cx="4308872" cy="57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defTabSz="912019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05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BAD9CAFD-2A55-4D3E-84C5-118786B91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129" y="3469141"/>
              <a:ext cx="175379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1200">
                  <a:solidFill>
                    <a:srgbClr val="528C5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请输入你的题目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5750FD-3CEF-4C51-8F7E-51C18ECF3860}"/>
              </a:ext>
            </a:extLst>
          </p:cNvPr>
          <p:cNvGrpSpPr/>
          <p:nvPr/>
        </p:nvGrpSpPr>
        <p:grpSpPr>
          <a:xfrm>
            <a:off x="7754144" y="3668371"/>
            <a:ext cx="2869406" cy="544891"/>
            <a:chOff x="7322344" y="3452471"/>
            <a:chExt cx="2869406" cy="544891"/>
          </a:xfrm>
        </p:grpSpPr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012113AB-B7C1-4866-B04F-85CEAD5B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344" y="3452471"/>
              <a:ext cx="439341" cy="439341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684610" eaLnBrk="1" hangingPunct="1"/>
              <a:endParaRPr altLang="zh-CN" lang="en-US" sz="1200">
                <a:solidFill>
                  <a:srgbClr val="528C54"/>
                </a:solidFill>
                <a:latin typeface="FontAwesome"/>
              </a:endParaRPr>
            </a:p>
          </p:txBody>
        </p:sp>
        <p:sp>
          <p:nvSpPr>
            <p:cNvPr id="15" name="Freeform 451">
              <a:extLst>
                <a:ext uri="{FF2B5EF4-FFF2-40B4-BE49-F238E27FC236}">
                  <a16:creationId xmlns:a16="http://schemas.microsoft.com/office/drawing/2014/main" id="{F6784E7D-050B-4AC4-84AA-635376017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9025" y="3565581"/>
              <a:ext cx="205979" cy="207169"/>
            </a:xfrm>
            <a:custGeom>
              <a:gdLst>
                <a:gd fmla="*/ 259145355 w 287" name="T0"/>
                <a:gd fmla="*/ 215256963 h 288" name="T1"/>
                <a:gd fmla="*/ 226180182 w 287" name="T2"/>
                <a:gd fmla="*/ 191339523 h 288" name="T3"/>
                <a:gd fmla="*/ 124536371 w 287" name="T4"/>
                <a:gd fmla="*/ 88310475 h 288" name="T5"/>
                <a:gd fmla="*/ 130031045 w 287" name="T6"/>
                <a:gd fmla="*/ 68072198 h 288" name="T7"/>
                <a:gd fmla="*/ 62268186 w 287" name="T8"/>
                <a:gd fmla="*/ 0 h 288" name="T9"/>
                <a:gd fmla="*/ 55858690 w 287" name="T10"/>
                <a:gd fmla="*/ 6439495 h 288" name="T11"/>
                <a:gd fmla="*/ 81497630 w 287" name="T12"/>
                <a:gd fmla="*/ 46915090 h 288" name="T13"/>
                <a:gd fmla="*/ 45785121 w 287" name="T14"/>
                <a:gd fmla="*/ 82790771 h 288" name="T15"/>
                <a:gd fmla="*/ 5494674 w 287" name="T16"/>
                <a:gd fmla="*/ 57033749 h 288" name="T17"/>
                <a:gd fmla="*/ 0 w 287" name="T18"/>
                <a:gd fmla="*/ 63473244 h 288" name="T19"/>
                <a:gd fmla="*/ 67762860 w 287" name="T20"/>
                <a:gd fmla="*/ 131545442 h 288" name="T21"/>
                <a:gd fmla="*/ 86992304 w 287" name="T22"/>
                <a:gd fmla="*/ 126026697 h 288" name="T23"/>
                <a:gd fmla="*/ 189551894 w 287" name="T24"/>
                <a:gd fmla="*/ 229055745 h 288" name="T25"/>
                <a:gd fmla="*/ 213360234 w 287" name="T26"/>
                <a:gd fmla="*/ 261252262 h 288" name="T27"/>
                <a:gd fmla="*/ 226180182 w 287" name="T28"/>
                <a:gd fmla="*/ 264931426 h 288" name="T29"/>
                <a:gd fmla="*/ 262808471 w 287" name="T30"/>
                <a:gd fmla="*/ 229055745 h 288" name="T31"/>
                <a:gd fmla="*/ 259145355 w 287" name="T32"/>
                <a:gd fmla="*/ 215256963 h 288" name="T33"/>
                <a:gd fmla="*/ 223432845 w 287" name="T34"/>
                <a:gd fmla="*/ 240094195 h 288" name="T35"/>
                <a:gd fmla="*/ 207865560 w 287" name="T36"/>
                <a:gd fmla="*/ 224455831 h 288" name="T37"/>
                <a:gd fmla="*/ 223432845 w 287" name="T38"/>
                <a:gd fmla="*/ 209737259 h 288" name="T39"/>
                <a:gd fmla="*/ 238084352 w 287" name="T40"/>
                <a:gd fmla="*/ 224455831 h 288" name="T41"/>
                <a:gd fmla="*/ 223432845 w 287" name="T42"/>
                <a:gd fmla="*/ 240094195 h 288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288" w="287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931BCF22-3924-43BB-9E20-D208CF3F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8366" y="3506051"/>
              <a:ext cx="1464469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1200">
                  <a:solidFill>
                    <a:srgbClr val="528C5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请输入你的题目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CE94BF9A-98B7-43EF-8945-3923090D0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0746" y="3720363"/>
              <a:ext cx="231100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lang="zh-CN" sz="900">
                  <a:solidFill>
                    <a:srgbClr val="528C5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B918BE-4EE2-4A12-8F31-BBBA7BA6E35C}"/>
              </a:ext>
            </a:extLst>
          </p:cNvPr>
          <p:cNvGrpSpPr/>
          <p:nvPr/>
        </p:nvGrpSpPr>
        <p:grpSpPr>
          <a:xfrm>
            <a:off x="7754144" y="4287496"/>
            <a:ext cx="2869406" cy="547272"/>
            <a:chOff x="7322344" y="4071596"/>
            <a:chExt cx="2869406" cy="547272"/>
          </a:xfrm>
        </p:grpSpPr>
        <p:sp>
          <p:nvSpPr>
            <p:cNvPr id="19" name="Oval 25">
              <a:extLst>
                <a:ext uri="{FF2B5EF4-FFF2-40B4-BE49-F238E27FC236}">
                  <a16:creationId xmlns:a16="http://schemas.microsoft.com/office/drawing/2014/main" id="{3A52D778-DB7F-4856-89DE-45E63A07D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344" y="4071596"/>
              <a:ext cx="439341" cy="439341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684610" eaLnBrk="1" hangingPunct="1"/>
              <a:endParaRPr altLang="zh-CN" lang="en-US" sz="1200">
                <a:solidFill>
                  <a:srgbClr val="528C54"/>
                </a:solidFill>
                <a:latin typeface="Roboto light"/>
              </a:endParaRPr>
            </a:p>
          </p:txBody>
        </p:sp>
        <p:sp>
          <p:nvSpPr>
            <p:cNvPr id="20" name="Freeform 304">
              <a:extLst>
                <a:ext uri="{FF2B5EF4-FFF2-40B4-BE49-F238E27FC236}">
                  <a16:creationId xmlns:a16="http://schemas.microsoft.com/office/drawing/2014/main" id="{5064E92C-1FF1-477B-A7BA-0A7BF315F4B7}"/>
                </a:ext>
              </a:extLst>
            </p:cNvPr>
            <p:cNvSpPr/>
            <p:nvPr/>
          </p:nvSpPr>
          <p:spPr bwMode="auto">
            <a:xfrm>
              <a:off x="7439025" y="4183515"/>
              <a:ext cx="214313" cy="214313"/>
            </a:xfrm>
            <a:custGeom>
              <a:gdLst>
                <a:gd fmla="*/ 271223894 w 297" name="T0"/>
                <a:gd fmla="*/ 214757000 h 297" name="T1"/>
                <a:gd fmla="*/ 212905879 w 297" name="T2"/>
                <a:gd fmla="*/ 180507409 h 297" name="T3"/>
                <a:gd fmla="*/ 203649311 w 297" name="T4"/>
                <a:gd fmla="*/ 181432970 h 297" name="T5"/>
                <a:gd fmla="*/ 186060773 w 297" name="T6"/>
                <a:gd fmla="*/ 199020545 h 297" name="T7"/>
                <a:gd fmla="*/ 175878644 w 297" name="T8"/>
                <a:gd fmla="*/ 203649311 h 297" name="T9"/>
                <a:gd fmla="*/ 112932826 w 297" name="T10"/>
                <a:gd fmla="*/ 162918871 h 297" name="T11"/>
                <a:gd fmla="*/ 72202386 w 297" name="T12"/>
                <a:gd fmla="*/ 99973053 h 297" name="T13"/>
                <a:gd fmla="*/ 75905591 w 297" name="T14"/>
                <a:gd fmla="*/ 88865364 h 297" name="T15"/>
                <a:gd fmla="*/ 90716485 w 297" name="T16"/>
                <a:gd fmla="*/ 74054470 h 297" name="T17"/>
                <a:gd fmla="*/ 92567606 w 297" name="T18"/>
                <a:gd fmla="*/ 64796939 h 297" name="T19"/>
                <a:gd fmla="*/ 60169136 w 297" name="T20"/>
                <a:gd fmla="*/ 3702242 h 297" name="T21"/>
                <a:gd fmla="*/ 53689250 w 297" name="T22"/>
                <a:gd fmla="*/ 2776682 h 297" name="T23"/>
                <a:gd fmla="*/ 12959773 w 297" name="T24"/>
                <a:gd fmla="*/ 42581561 h 297" name="T25"/>
                <a:gd fmla="*/ 8331008 w 297" name="T26"/>
                <a:gd fmla="*/ 52763689 h 297" name="T27"/>
                <a:gd fmla="*/ 82385477 w 297" name="T28"/>
                <a:gd fmla="*/ 193466220 h 297" name="T29"/>
                <a:gd fmla="*/ 222162447 w 297" name="T30"/>
                <a:gd fmla="*/ 266595129 h 297" name="T31"/>
                <a:gd fmla="*/ 233271098 w 297" name="T32"/>
                <a:gd fmla="*/ 261966364 h 297" name="T33"/>
                <a:gd fmla="*/ 273075015 w 297" name="T34"/>
                <a:gd fmla="*/ 222162447 h 297" name="T35"/>
                <a:gd fmla="*/ 271223894 w 297" name="T36"/>
                <a:gd fmla="*/ 214757000 h 29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297" w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0BF63EA8-C728-4C77-8D98-77042FCC3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8366" y="4127556"/>
              <a:ext cx="1464469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z="1200">
                  <a:solidFill>
                    <a:srgbClr val="528C5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请输入你的题目</a:t>
              </a: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95A2755D-D697-405C-B3F5-ED92369B4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0746" y="4341869"/>
              <a:ext cx="231100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lang="zh-CN" sz="900">
                  <a:solidFill>
                    <a:srgbClr val="528C5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请在此处添加详细描述文本，尽量与标题文本语言风格相符合，语言描述尽量简洁生动。</a:t>
              </a:r>
            </a:p>
          </p:txBody>
        </p: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7598B315-BD53-4B6C-839D-74ECC0E8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403" y="1819331"/>
            <a:ext cx="2359819" cy="14942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defTabSz="684610" eaLnBrk="1" hangingPunct="1"/>
            <a:endParaRPr altLang="en-US" lang="id-ID">
              <a:solidFill>
                <a:srgbClr val="FFFFFF"/>
              </a:solidFill>
              <a:latin typeface="Roboto light"/>
            </a:endParaRPr>
          </a:p>
        </p:txBody>
      </p:sp>
    </p:spTree>
    <p:extLst>
      <p:ext uri="{BB962C8B-B14F-4D97-AF65-F5344CB8AC3E}">
        <p14:creationId val="23865116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BD3D086A-33D1-4E04-82D8-247A868DAB96}"/>
              </a:ext>
            </a:extLst>
          </p:cNvPr>
          <p:cNvSpPr/>
          <p:nvPr/>
        </p:nvSpPr>
        <p:spPr bwMode="auto">
          <a:xfrm>
            <a:off x="4810247" y="2248873"/>
            <a:ext cx="267857" cy="223242"/>
          </a:xfrm>
          <a:custGeom>
            <a:gdLst>
              <a:gd fmla="*/ 357188 w 21600" name="T0"/>
              <a:gd fmla="*/ 297657 h 21600" name="T1"/>
              <a:gd fmla="*/ 357188 w 21600" name="T2"/>
              <a:gd fmla="*/ 297657 h 21600" name="T3"/>
              <a:gd fmla="*/ 357188 w 21600" name="T4"/>
              <a:gd fmla="*/ 297657 h 21600" name="T5"/>
              <a:gd fmla="*/ 357188 w 21600" name="T6"/>
              <a:gd fmla="*/ 29765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4285" lIns="14285" rIns="14285" tIns="14285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421E8FE6-E5BF-4ED1-807A-711EB4D51562}"/>
              </a:ext>
            </a:extLst>
          </p:cNvPr>
          <p:cNvSpPr/>
          <p:nvPr/>
        </p:nvSpPr>
        <p:spPr bwMode="auto">
          <a:xfrm>
            <a:off x="6763213" y="2266137"/>
            <a:ext cx="267857" cy="223242"/>
          </a:xfrm>
          <a:custGeom>
            <a:gdLst>
              <a:gd fmla="*/ 357188 w 21600" name="T0"/>
              <a:gd fmla="*/ 297642 h 21579" name="T1"/>
              <a:gd fmla="*/ 357188 w 21600" name="T2"/>
              <a:gd fmla="*/ 297642 h 21579" name="T3"/>
              <a:gd fmla="*/ 357188 w 21600" name="T4"/>
              <a:gd fmla="*/ 297642 h 21579" name="T5"/>
              <a:gd fmla="*/ 357188 w 21600" name="T6"/>
              <a:gd fmla="*/ 297642 h 215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anchor="ctr" bIns="14285" lIns="14285" rIns="14285" tIns="14285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7FACD571-D208-4526-88E0-CF7FFBFD701A}"/>
              </a:ext>
            </a:extLst>
          </p:cNvPr>
          <p:cNvSpPr/>
          <p:nvPr/>
        </p:nvSpPr>
        <p:spPr bwMode="auto">
          <a:xfrm>
            <a:off x="2928113" y="2239349"/>
            <a:ext cx="267857" cy="267890"/>
          </a:xfrm>
          <a:custGeom>
            <a:gdLst>
              <a:gd fmla="*/ 357188 w 21600" name="T0"/>
              <a:gd fmla="*/ 357188 h 21600" name="T1"/>
              <a:gd fmla="*/ 357188 w 21600" name="T2"/>
              <a:gd fmla="*/ 357188 h 21600" name="T3"/>
              <a:gd fmla="*/ 357188 w 21600" name="T4"/>
              <a:gd fmla="*/ 357188 h 21600" name="T5"/>
              <a:gd fmla="*/ 357188 w 21600" name="T6"/>
              <a:gd fmla="*/ 3571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anchor="ctr" bIns="14285" lIns="14285" rIns="14285" tIns="14285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6F0033CB-4C75-4D3C-A21E-3E4D3F8CE4D3}"/>
              </a:ext>
            </a:extLst>
          </p:cNvPr>
          <p:cNvSpPr/>
          <p:nvPr/>
        </p:nvSpPr>
        <p:spPr bwMode="auto">
          <a:xfrm>
            <a:off x="8647131" y="2269710"/>
            <a:ext cx="223809" cy="223838"/>
          </a:xfrm>
          <a:custGeom>
            <a:gdLst>
              <a:gd fmla="*/ 298450 w 21600" name="T0"/>
              <a:gd fmla="*/ 298450 h 21600" name="T1"/>
              <a:gd fmla="*/ 298450 w 21600" name="T2"/>
              <a:gd fmla="*/ 298450 h 21600" name="T3"/>
              <a:gd fmla="*/ 298450 w 21600" name="T4"/>
              <a:gd fmla="*/ 298450 h 21600" name="T5"/>
              <a:gd fmla="*/ 298450 w 21600" name="T6"/>
              <a:gd fmla="*/ 29845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4285" lIns="14285" rIns="14285" tIns="14285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65D13D3E-843F-4FB6-8794-33D8B9D07692}"/>
              </a:ext>
            </a:extLst>
          </p:cNvPr>
          <p:cNvSpPr/>
          <p:nvPr/>
        </p:nvSpPr>
        <p:spPr bwMode="auto">
          <a:xfrm>
            <a:off x="2919781" y="2595941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436BB82C-2413-4294-AFE6-7DA7C4F19F3A}"/>
              </a:ext>
            </a:extLst>
          </p:cNvPr>
          <p:cNvGrpSpPr/>
          <p:nvPr/>
        </p:nvGrpSpPr>
        <p:grpSpPr>
          <a:xfrm>
            <a:off x="2916804" y="4046812"/>
            <a:ext cx="266666" cy="266700"/>
            <a:chOff x="-16934" y="-16934"/>
            <a:chExt cx="711201" cy="711201"/>
          </a:xfrm>
          <a:solidFill>
            <a:srgbClr val="8ECE8B"/>
          </a:solidFill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89853430-1F09-4310-B251-E036EEBFF1F3}"/>
                </a:ext>
              </a:extLst>
            </p:cNvPr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gdLst>
                <a:gd fmla="*/ 355601 w 21600" name="T0"/>
                <a:gd fmla="*/ 355601 h 21600" name="T1"/>
                <a:gd fmla="*/ 355601 w 21600" name="T2"/>
                <a:gd fmla="*/ 355601 h 21600" name="T3"/>
                <a:gd fmla="*/ 355601 w 21600" name="T4"/>
                <a:gd fmla="*/ 355601 h 21600" name="T5"/>
                <a:gd fmla="*/ 355601 w 21600" name="T6"/>
                <a:gd fmla="*/ 35560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34289" lIns="34289" rIns="34289" tIns="3428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9" name="AutoShape 12">
              <a:extLst>
                <a:ext uri="{FF2B5EF4-FFF2-40B4-BE49-F238E27FC236}">
                  <a16:creationId xmlns:a16="http://schemas.microsoft.com/office/drawing/2014/main" id="{112FEEDF-102F-4D37-B239-847EF433C089}"/>
                </a:ext>
              </a:extLst>
            </p:cNvPr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gdLst>
                <a:gd fmla="*/ 107157 w 21600" name="T0"/>
                <a:gd fmla="*/ 152400 h 21600" name="T1"/>
                <a:gd fmla="*/ 107157 w 21600" name="T2"/>
                <a:gd fmla="*/ 152400 h 21600" name="T3"/>
                <a:gd fmla="*/ 107157 w 21600" name="T4"/>
                <a:gd fmla="*/ 152400 h 21600" name="T5"/>
                <a:gd fmla="*/ 107157 w 21600" name="T6"/>
                <a:gd fmla="*/ 1524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34289" lIns="34289" rIns="34289" tIns="3428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10" name="AutoShape 13">
              <a:extLst>
                <a:ext uri="{FF2B5EF4-FFF2-40B4-BE49-F238E27FC236}">
                  <a16:creationId xmlns:a16="http://schemas.microsoft.com/office/drawing/2014/main" id="{CC7B7812-5CCF-41A5-8E16-A944581CFCDF}"/>
                </a:ext>
              </a:extLst>
            </p:cNvPr>
            <p:cNvSpPr/>
            <p:nvPr/>
          </p:nvSpPr>
          <p:spPr bwMode="auto">
            <a:xfrm>
              <a:off x="306916" y="348192"/>
              <a:ext cx="19050" cy="19050"/>
            </a:xfrm>
            <a:custGeom>
              <a:gdLst>
                <a:gd fmla="*/ 9525 w 19679" name="T0"/>
                <a:gd fmla="*/ 10455 h 19679" name="T1"/>
                <a:gd fmla="*/ 9525 w 19679" name="T2"/>
                <a:gd fmla="*/ 10455 h 19679" name="T3"/>
                <a:gd fmla="*/ 9525 w 19679" name="T4"/>
                <a:gd fmla="*/ 10455 h 19679" name="T5"/>
                <a:gd fmla="*/ 9525 w 19679" name="T6"/>
                <a:gd fmla="*/ 10455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34289" lIns="34289" rIns="34289" tIns="3428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51D428FD-C595-4C83-BB1E-255597266280}"/>
              </a:ext>
            </a:extLst>
          </p:cNvPr>
          <p:cNvGrpSpPr/>
          <p:nvPr/>
        </p:nvGrpSpPr>
        <p:grpSpPr>
          <a:xfrm>
            <a:off x="4804294" y="4087295"/>
            <a:ext cx="333332" cy="223838"/>
            <a:chExt cx="889000" cy="596900"/>
          </a:xfrm>
          <a:solidFill>
            <a:srgbClr val="528C54"/>
          </a:solidFill>
        </p:grpSpPr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A64702EB-9EC6-43B2-B718-E27FE50FDF2F}"/>
                </a:ext>
              </a:extLst>
            </p:cNvPr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gdLst>
                <a:gd fmla="*/ 125407 w 20977" name="T0"/>
                <a:gd fmla="*/ 112536 h 19440" name="T1"/>
                <a:gd fmla="*/ 125407 w 20977" name="T2"/>
                <a:gd fmla="*/ 112536 h 19440" name="T3"/>
                <a:gd fmla="*/ 125407 w 20977" name="T4"/>
                <a:gd fmla="*/ 112536 h 19440" name="T5"/>
                <a:gd fmla="*/ 125407 w 20977" name="T6"/>
                <a:gd fmla="*/ 112536 h 1944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440" w="20977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34289" lIns="34289" rIns="34289" tIns="3428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C0A26CC1-A68E-4168-AA0E-A002C4F23491}"/>
                </a:ext>
              </a:extLst>
            </p:cNvPr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gdLst>
                <a:gd fmla="*/ 296055 w 21539" name="T0"/>
                <a:gd fmla="*/ 149746 h 18209" name="T1"/>
                <a:gd fmla="*/ 296055 w 21539" name="T2"/>
                <a:gd fmla="*/ 149746 h 18209" name="T3"/>
                <a:gd fmla="*/ 296055 w 21539" name="T4"/>
                <a:gd fmla="*/ 149746 h 18209" name="T5"/>
                <a:gd fmla="*/ 296055 w 21539" name="T6"/>
                <a:gd fmla="*/ 149746 h 1820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8209" w="2153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34289" lIns="34289" rIns="34289" tIns="3428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827134BA-8E7E-4184-8785-278490772228}"/>
                </a:ext>
              </a:extLst>
            </p:cNvPr>
            <p:cNvSpPr/>
            <p:nvPr/>
          </p:nvSpPr>
          <p:spPr bwMode="auto">
            <a:xfrm>
              <a:off x="0" y="0"/>
              <a:ext cx="889000" cy="280988"/>
            </a:xfrm>
            <a:custGeom>
              <a:gdLst>
                <a:gd fmla="*/ 444500 w 21518" name="T0"/>
                <a:gd fmla="*/ 200710 h 17788" name="T1"/>
                <a:gd fmla="*/ 444500 w 21518" name="T2"/>
                <a:gd fmla="*/ 200710 h 17788" name="T3"/>
                <a:gd fmla="*/ 444500 w 21518" name="T4"/>
                <a:gd fmla="*/ 200710 h 17788" name="T5"/>
                <a:gd fmla="*/ 444500 w 21518" name="T6"/>
                <a:gd fmla="*/ 200710 h 1778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7788" w="2151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34289" lIns="34289" rIns="34289" tIns="3428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</p:grpSp>
      <p:sp>
        <p:nvSpPr>
          <p:cNvPr id="15" name="AutoShape 18">
            <a:extLst>
              <a:ext uri="{FF2B5EF4-FFF2-40B4-BE49-F238E27FC236}">
                <a16:creationId xmlns:a16="http://schemas.microsoft.com/office/drawing/2014/main" id="{2ED5CC03-4667-4032-AAE6-F08EDA624B58}"/>
              </a:ext>
            </a:extLst>
          </p:cNvPr>
          <p:cNvSpPr/>
          <p:nvPr/>
        </p:nvSpPr>
        <p:spPr bwMode="auto">
          <a:xfrm>
            <a:off x="6781070" y="4088485"/>
            <a:ext cx="228570" cy="219075"/>
          </a:xfrm>
          <a:custGeom>
            <a:gdLst>
              <a:gd fmla="*/ 304800 w 21600" name="T0"/>
              <a:gd fmla="*/ 292100 h 21600" name="T1"/>
              <a:gd fmla="*/ 304800 w 21600" name="T2"/>
              <a:gd fmla="*/ 292100 h 21600" name="T3"/>
              <a:gd fmla="*/ 304800 w 21600" name="T4"/>
              <a:gd fmla="*/ 292100 h 21600" name="T5"/>
              <a:gd fmla="*/ 304800 w 21600" name="T6"/>
              <a:gd fmla="*/ 2921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bIns="17141" lIns="17141" rIns="17141" tIns="17141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16" name="AutoShape 19">
            <a:extLst>
              <a:ext uri="{FF2B5EF4-FFF2-40B4-BE49-F238E27FC236}">
                <a16:creationId xmlns:a16="http://schemas.microsoft.com/office/drawing/2014/main" id="{3E96A97B-1A2C-44B1-A841-6FFC5B232ABF}"/>
              </a:ext>
            </a:extLst>
          </p:cNvPr>
          <p:cNvSpPr/>
          <p:nvPr/>
        </p:nvSpPr>
        <p:spPr bwMode="auto">
          <a:xfrm>
            <a:off x="8606656" y="4069436"/>
            <a:ext cx="242857" cy="242887"/>
          </a:xfrm>
          <a:custGeom>
            <a:gdLst>
              <a:gd fmla="*/ 323850 w 21600" name="T0"/>
              <a:gd fmla="*/ 323850 h 21600" name="T1"/>
              <a:gd fmla="*/ 323850 w 21600" name="T2"/>
              <a:gd fmla="*/ 323850 h 21600" name="T3"/>
              <a:gd fmla="*/ 323850 w 21600" name="T4"/>
              <a:gd fmla="*/ 323850 h 21600" name="T5"/>
              <a:gd fmla="*/ 323850 w 21600" name="T6"/>
              <a:gd fmla="*/ 32385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bIns="17141" lIns="17141" rIns="17141" tIns="17141"/>
          <a:lstStyle/>
          <a:p>
            <a:endParaRPr altLang="en-US" lang="zh-CN" sz="1013">
              <a:solidFill>
                <a:srgbClr val="528C54"/>
              </a:solidFill>
            </a:endParaRPr>
          </a:p>
        </p:txBody>
      </p:sp>
      <p:sp>
        <p:nvSpPr>
          <p:cNvPr id="17" name="AutoShape 20">
            <a:extLst>
              <a:ext uri="{FF2B5EF4-FFF2-40B4-BE49-F238E27FC236}">
                <a16:creationId xmlns:a16="http://schemas.microsoft.com/office/drawing/2014/main" id="{5AF124FE-215B-4A16-B956-80471AAB38EA}"/>
              </a:ext>
            </a:extLst>
          </p:cNvPr>
          <p:cNvSpPr/>
          <p:nvPr/>
        </p:nvSpPr>
        <p:spPr bwMode="auto">
          <a:xfrm>
            <a:off x="4815009" y="2595941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8" name="AutoShape 21">
            <a:extLst>
              <a:ext uri="{FF2B5EF4-FFF2-40B4-BE49-F238E27FC236}">
                <a16:creationId xmlns:a16="http://schemas.microsoft.com/office/drawing/2014/main" id="{6A3E8E13-AA7B-4A11-A146-700FF6F2C4B6}"/>
              </a:ext>
            </a:extLst>
          </p:cNvPr>
          <p:cNvSpPr/>
          <p:nvPr/>
        </p:nvSpPr>
        <p:spPr bwMode="auto">
          <a:xfrm>
            <a:off x="6767380" y="2595941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724E381F-3072-4BF8-ACD2-FCBAF501DEBE}"/>
              </a:ext>
            </a:extLst>
          </p:cNvPr>
          <p:cNvSpPr/>
          <p:nvPr/>
        </p:nvSpPr>
        <p:spPr bwMode="auto">
          <a:xfrm>
            <a:off x="8610228" y="2595941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0" name="AutoShape 23">
            <a:extLst>
              <a:ext uri="{FF2B5EF4-FFF2-40B4-BE49-F238E27FC236}">
                <a16:creationId xmlns:a16="http://schemas.microsoft.com/office/drawing/2014/main" id="{CFDE28F7-0AAA-4B69-9D6F-465A77CAF7F7}"/>
              </a:ext>
            </a:extLst>
          </p:cNvPr>
          <p:cNvSpPr/>
          <p:nvPr/>
        </p:nvSpPr>
        <p:spPr bwMode="auto">
          <a:xfrm>
            <a:off x="2919781" y="4401025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1" name="AutoShape 24">
            <a:extLst>
              <a:ext uri="{FF2B5EF4-FFF2-40B4-BE49-F238E27FC236}">
                <a16:creationId xmlns:a16="http://schemas.microsoft.com/office/drawing/2014/main" id="{866DE9DC-3D8B-4387-B48A-DB10044565B8}"/>
              </a:ext>
            </a:extLst>
          </p:cNvPr>
          <p:cNvSpPr/>
          <p:nvPr/>
        </p:nvSpPr>
        <p:spPr bwMode="auto">
          <a:xfrm>
            <a:off x="4815009" y="4401025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2" name="AutoShape 25">
            <a:extLst>
              <a:ext uri="{FF2B5EF4-FFF2-40B4-BE49-F238E27FC236}">
                <a16:creationId xmlns:a16="http://schemas.microsoft.com/office/drawing/2014/main" id="{E1521381-9DC0-4C0A-A9DF-B3A8C64D0362}"/>
              </a:ext>
            </a:extLst>
          </p:cNvPr>
          <p:cNvSpPr/>
          <p:nvPr/>
        </p:nvSpPr>
        <p:spPr bwMode="auto">
          <a:xfrm>
            <a:off x="6767380" y="4401025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3" name="AutoShape 26">
            <a:extLst>
              <a:ext uri="{FF2B5EF4-FFF2-40B4-BE49-F238E27FC236}">
                <a16:creationId xmlns:a16="http://schemas.microsoft.com/office/drawing/2014/main" id="{5DCB985C-C455-4237-B61C-0C0677EAC712}"/>
              </a:ext>
            </a:extLst>
          </p:cNvPr>
          <p:cNvSpPr/>
          <p:nvPr/>
        </p:nvSpPr>
        <p:spPr bwMode="auto">
          <a:xfrm>
            <a:off x="8610228" y="4401025"/>
            <a:ext cx="1380945" cy="48160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4" name="AutoShape 28">
            <a:extLst>
              <a:ext uri="{FF2B5EF4-FFF2-40B4-BE49-F238E27FC236}">
                <a16:creationId xmlns:a16="http://schemas.microsoft.com/office/drawing/2014/main" id="{B0854FAA-0B7D-411B-8AC0-E778D97243F2}"/>
              </a:ext>
            </a:extLst>
          </p:cNvPr>
          <p:cNvSpPr/>
          <p:nvPr/>
        </p:nvSpPr>
        <p:spPr bwMode="auto">
          <a:xfrm>
            <a:off x="3307874" y="2278044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25" name="AutoShape 29">
            <a:extLst>
              <a:ext uri="{FF2B5EF4-FFF2-40B4-BE49-F238E27FC236}">
                <a16:creationId xmlns:a16="http://schemas.microsoft.com/office/drawing/2014/main" id="{A0FAF9A3-01AC-47B5-9FE3-925AAD7B8D62}"/>
              </a:ext>
            </a:extLst>
          </p:cNvPr>
          <p:cNvSpPr/>
          <p:nvPr/>
        </p:nvSpPr>
        <p:spPr bwMode="auto">
          <a:xfrm>
            <a:off x="5212626" y="226851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552C4BBA-67E4-4E6D-B718-C47C26E59D3D}"/>
              </a:ext>
            </a:extLst>
          </p:cNvPr>
          <p:cNvSpPr/>
          <p:nvPr/>
        </p:nvSpPr>
        <p:spPr bwMode="auto">
          <a:xfrm>
            <a:off x="7117377" y="226851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27" name="AutoShape 31">
            <a:extLst>
              <a:ext uri="{FF2B5EF4-FFF2-40B4-BE49-F238E27FC236}">
                <a16:creationId xmlns:a16="http://schemas.microsoft.com/office/drawing/2014/main" id="{9B60FD20-B66F-4F20-A6DB-F56137EBDA2B}"/>
              </a:ext>
            </a:extLst>
          </p:cNvPr>
          <p:cNvSpPr/>
          <p:nvPr/>
        </p:nvSpPr>
        <p:spPr bwMode="auto">
          <a:xfrm>
            <a:off x="9022130" y="226851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365C05F1-E78D-4E53-8B45-D11664915B96}"/>
              </a:ext>
            </a:extLst>
          </p:cNvPr>
          <p:cNvSpPr/>
          <p:nvPr/>
        </p:nvSpPr>
        <p:spPr bwMode="auto">
          <a:xfrm>
            <a:off x="3307874" y="4074794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29" name="AutoShape 33">
            <a:extLst>
              <a:ext uri="{FF2B5EF4-FFF2-40B4-BE49-F238E27FC236}">
                <a16:creationId xmlns:a16="http://schemas.microsoft.com/office/drawing/2014/main" id="{FBC31E4C-6776-4699-972A-A9C4C0C4F0D9}"/>
              </a:ext>
            </a:extLst>
          </p:cNvPr>
          <p:cNvSpPr/>
          <p:nvPr/>
        </p:nvSpPr>
        <p:spPr bwMode="auto">
          <a:xfrm>
            <a:off x="5212626" y="4083723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30" name="AutoShape 34">
            <a:extLst>
              <a:ext uri="{FF2B5EF4-FFF2-40B4-BE49-F238E27FC236}">
                <a16:creationId xmlns:a16="http://schemas.microsoft.com/office/drawing/2014/main" id="{BD660234-BA0B-487F-9EC5-BD90E38DBD9F}"/>
              </a:ext>
            </a:extLst>
          </p:cNvPr>
          <p:cNvSpPr/>
          <p:nvPr/>
        </p:nvSpPr>
        <p:spPr bwMode="auto">
          <a:xfrm>
            <a:off x="7117377" y="406526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B0DA293B-B475-426E-8C54-4A161E3E409E}"/>
              </a:ext>
            </a:extLst>
          </p:cNvPr>
          <p:cNvSpPr/>
          <p:nvPr/>
        </p:nvSpPr>
        <p:spPr bwMode="auto">
          <a:xfrm>
            <a:off x="9022130" y="406526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242828">
              <a:spcBef>
                <a:spcPts val="638"/>
              </a:spcBef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更改文字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AE00B61-6FE6-4EDD-9F97-5A06B4A689BE}"/>
              </a:ext>
            </a:extLst>
          </p:cNvPr>
          <p:cNvCxnSpPr/>
          <p:nvPr/>
        </p:nvCxnSpPr>
        <p:spPr>
          <a:xfrm>
            <a:off x="2680137" y="3594618"/>
            <a:ext cx="75484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850377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26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27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29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32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135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38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41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144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147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1" spid="3"/>
      <p:bldP grpId="0" spid="4"/>
      <p:bldP grpId="1" spid="4"/>
      <p:bldP grpId="0" spid="5"/>
      <p:bldP grpId="1" spid="5"/>
      <p:bldP grpId="0" spid="6"/>
      <p:bldP grpId="0" spid="15"/>
      <p:bldP grpId="1" spid="15"/>
      <p:bldP grpId="0" spid="16"/>
      <p:bldP grpId="1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47628D2-C337-4731-950B-3923D0650B73}"/>
              </a:ext>
            </a:extLst>
          </p:cNvPr>
          <p:cNvSpPr/>
          <p:nvPr/>
        </p:nvSpPr>
        <p:spPr>
          <a:xfrm>
            <a:off x="2861341" y="1906542"/>
            <a:ext cx="1482894" cy="14145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0F334999-875C-4DEB-81BB-B97F7260BE72}"/>
              </a:ext>
            </a:extLst>
          </p:cNvPr>
          <p:cNvSpPr/>
          <p:nvPr/>
        </p:nvSpPr>
        <p:spPr>
          <a:xfrm>
            <a:off x="7106248" y="1906542"/>
            <a:ext cx="1482894" cy="14145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C02D8422-F7A0-4F2A-9192-E28B8D6D094B}"/>
              </a:ext>
            </a:extLst>
          </p:cNvPr>
          <p:cNvSpPr/>
          <p:nvPr/>
        </p:nvSpPr>
        <p:spPr>
          <a:xfrm>
            <a:off x="7106248" y="3804195"/>
            <a:ext cx="1482894" cy="14145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9D7779AE-4E94-4797-BF08-8C19FA6C8BDE}"/>
              </a:ext>
            </a:extLst>
          </p:cNvPr>
          <p:cNvSpPr/>
          <p:nvPr/>
        </p:nvSpPr>
        <p:spPr>
          <a:xfrm>
            <a:off x="2871508" y="3804195"/>
            <a:ext cx="1482894" cy="14145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61ADEDD-3618-4791-8D72-C37C58EC3DA6}"/>
              </a:ext>
            </a:extLst>
          </p:cNvPr>
          <p:cNvGrpSpPr/>
          <p:nvPr/>
        </p:nvGrpSpPr>
        <p:grpSpPr>
          <a:xfrm>
            <a:off x="4333547" y="3804195"/>
            <a:ext cx="2321253" cy="1414508"/>
            <a:chOff x="3000996" y="4073194"/>
            <a:chExt cx="3095004" cy="1886010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CD31E0C2-8C4D-4FBD-BF73-ACDDC15D430E}"/>
                </a:ext>
              </a:extLst>
            </p:cNvPr>
            <p:cNvSpPr/>
            <p:nvPr/>
          </p:nvSpPr>
          <p:spPr>
            <a:xfrm>
              <a:off x="3000996" y="4073194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 sz="1013">
                <a:solidFill>
                  <a:schemeClr val="bg1"/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5580B7AE-A02B-4722-B25E-6234A44ABE0A}"/>
                </a:ext>
              </a:extLst>
            </p:cNvPr>
            <p:cNvSpPr/>
            <p:nvPr/>
          </p:nvSpPr>
          <p:spPr>
            <a:xfrm>
              <a:off x="3294743" y="4475356"/>
              <a:ext cx="2801257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EDF7BEB0-FB5A-4FD9-BD41-0C127D5FC4C0}"/>
              </a:ext>
            </a:extLst>
          </p:cNvPr>
          <p:cNvGrpSpPr/>
          <p:nvPr/>
        </p:nvGrpSpPr>
        <p:grpSpPr>
          <a:xfrm>
            <a:off x="8578975" y="3804195"/>
            <a:ext cx="2331419" cy="1414508"/>
            <a:chOff x="8661566" y="4073194"/>
            <a:chExt cx="3108559" cy="1886010"/>
          </a:xfrm>
        </p:grpSpPr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A0820455-2885-4CFA-8849-3C94F874BD6C}"/>
                </a:ext>
              </a:extLst>
            </p:cNvPr>
            <p:cNvSpPr/>
            <p:nvPr/>
          </p:nvSpPr>
          <p:spPr>
            <a:xfrm>
              <a:off x="8661566" y="4073194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 sz="1013">
                <a:solidFill>
                  <a:schemeClr val="bg1"/>
                </a:solidFill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5B3DC266-5B26-4A48-A1DF-0C99474A3322}"/>
                </a:ext>
              </a:extLst>
            </p:cNvPr>
            <p:cNvSpPr/>
            <p:nvPr/>
          </p:nvSpPr>
          <p:spPr>
            <a:xfrm>
              <a:off x="8968869" y="4475356"/>
              <a:ext cx="2801258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1C579F3F-B962-4CCB-B2B2-62DC8D0A6778}"/>
              </a:ext>
            </a:extLst>
          </p:cNvPr>
          <p:cNvGrpSpPr/>
          <p:nvPr/>
        </p:nvGrpSpPr>
        <p:grpSpPr>
          <a:xfrm>
            <a:off x="4333547" y="1906542"/>
            <a:ext cx="2321253" cy="1414508"/>
            <a:chOff x="3000996" y="1542990"/>
            <a:chExt cx="3095004" cy="1886010"/>
          </a:xfrm>
        </p:grpSpPr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08D12867-0F08-4B41-9D21-CF9F8EF0FD17}"/>
                </a:ext>
              </a:extLst>
            </p:cNvPr>
            <p:cNvSpPr/>
            <p:nvPr/>
          </p:nvSpPr>
          <p:spPr>
            <a:xfrm>
              <a:off x="3000996" y="1542990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 sz="1013">
                <a:solidFill>
                  <a:schemeClr val="bg1"/>
                </a:solidFill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34D28A5-404D-401F-9381-F4156591AF33}"/>
                </a:ext>
              </a:extLst>
            </p:cNvPr>
            <p:cNvSpPr/>
            <p:nvPr/>
          </p:nvSpPr>
          <p:spPr>
            <a:xfrm>
              <a:off x="3294743" y="1940033"/>
              <a:ext cx="2801257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2D4EA4A3-7E1C-4A31-9B9F-B33DE5A20131}"/>
              </a:ext>
            </a:extLst>
          </p:cNvPr>
          <p:cNvGrpSpPr/>
          <p:nvPr/>
        </p:nvGrpSpPr>
        <p:grpSpPr>
          <a:xfrm>
            <a:off x="8578975" y="1906542"/>
            <a:ext cx="2331419" cy="1414508"/>
            <a:chOff x="8661566" y="1542990"/>
            <a:chExt cx="3108559" cy="1886010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7FA4E88-BEA9-4B4B-BD71-7FCFA3D2A2EF}"/>
                </a:ext>
              </a:extLst>
            </p:cNvPr>
            <p:cNvSpPr/>
            <p:nvPr/>
          </p:nvSpPr>
          <p:spPr>
            <a:xfrm>
              <a:off x="8661566" y="1542990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 sz="1013">
                <a:solidFill>
                  <a:schemeClr val="bg1"/>
                </a:solidFill>
              </a:endParaRPr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1B4EE24-2D27-42EC-B8FF-0E5491B5BD14}"/>
                </a:ext>
              </a:extLst>
            </p:cNvPr>
            <p:cNvSpPr/>
            <p:nvPr/>
          </p:nvSpPr>
          <p:spPr>
            <a:xfrm>
              <a:off x="8968869" y="1940031"/>
              <a:ext cx="2801258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val="22044767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gdLst>
              <a:gd fmla="*/ 2446925 w 4924654" name="connsiteX0"/>
              <a:gd fmla="*/ 0 h 4955458" name="connsiteY0"/>
              <a:gd fmla="*/ 4924654 w 4924654" name="connsiteX1"/>
              <a:gd fmla="*/ 2477729 h 4955458" name="connsiteY1"/>
              <a:gd fmla="*/ 2446925 w 4924654" name="connsiteX2"/>
              <a:gd fmla="*/ 4955458 h 4955458" name="connsiteY2"/>
              <a:gd fmla="*/ 1265892 w 4924654" name="connsiteX3"/>
              <a:gd fmla="*/ 4656410 h 4955458" name="connsiteY3"/>
              <a:gd fmla="*/ 1186268 w 4924654" name="connsiteX4"/>
              <a:gd fmla="*/ 4608037 h 4955458" name="connsiteY4"/>
              <a:gd fmla="*/ 1227075 w 4924654" name="connsiteX5"/>
              <a:gd fmla="*/ 4608037 h 4955458" name="connsiteY5"/>
              <a:gd fmla="*/ 1276002 w 4924654" name="connsiteX6"/>
              <a:gd fmla="*/ 4637761 h 4955458" name="connsiteY6"/>
              <a:gd fmla="*/ 2446926 w 4924654" name="connsiteX7"/>
              <a:gd fmla="*/ 4934250 h 4955458" name="connsiteY7"/>
              <a:gd fmla="*/ 4903446 w 4924654" name="connsiteX8"/>
              <a:gd fmla="*/ 2477730 h 4955458" name="connsiteY8"/>
              <a:gd fmla="*/ 2446926 w 4924654" name="connsiteX9"/>
              <a:gd fmla="*/ 21210 h 4955458" name="connsiteY9"/>
              <a:gd fmla="*/ 40314 w 4924654" name="connsiteX10"/>
              <a:gd fmla="*/ 1982655 h 4955458" name="connsiteY10"/>
              <a:gd fmla="*/ 21432 w 4924654" name="connsiteX11"/>
              <a:gd fmla="*/ 2106377 h 4955458" name="connsiteY11"/>
              <a:gd fmla="*/ 0 w 4924654" name="connsiteX12"/>
              <a:gd fmla="*/ 2106377 h 4955458" name="connsiteY12"/>
              <a:gd fmla="*/ 19535 w 4924654" name="connsiteX13"/>
              <a:gd fmla="*/ 1978380 h 4955458" name="connsiteY13"/>
              <a:gd fmla="*/ 2446925 w 4924654" name="connsiteX14"/>
              <a:gd fmla="*/ 0 h 4955458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955458" w="4924654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4871149" y="1995964"/>
            <a:ext cx="3381692" cy="2286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</a:t>
            </a:r>
          </a:p>
          <a:p>
            <a:r>
              <a:rPr altLang="zh-CN" lang="en-US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</a:t>
            </a:r>
          </a:p>
        </p:txBody>
      </p:sp>
    </p:spTree>
    <p:extLst>
      <p:ext uri="{BB962C8B-B14F-4D97-AF65-F5344CB8AC3E}">
        <p14:creationId val="13686617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gdLst>
              <a:gd fmla="*/ 2446925 w 4924654" name="connsiteX0"/>
              <a:gd fmla="*/ 0 h 4955458" name="connsiteY0"/>
              <a:gd fmla="*/ 4924654 w 4924654" name="connsiteX1"/>
              <a:gd fmla="*/ 2477729 h 4955458" name="connsiteY1"/>
              <a:gd fmla="*/ 2446925 w 4924654" name="connsiteX2"/>
              <a:gd fmla="*/ 4955458 h 4955458" name="connsiteY2"/>
              <a:gd fmla="*/ 1265892 w 4924654" name="connsiteX3"/>
              <a:gd fmla="*/ 4656410 h 4955458" name="connsiteY3"/>
              <a:gd fmla="*/ 1186268 w 4924654" name="connsiteX4"/>
              <a:gd fmla="*/ 4608037 h 4955458" name="connsiteY4"/>
              <a:gd fmla="*/ 1227075 w 4924654" name="connsiteX5"/>
              <a:gd fmla="*/ 4608037 h 4955458" name="connsiteY5"/>
              <a:gd fmla="*/ 1276002 w 4924654" name="connsiteX6"/>
              <a:gd fmla="*/ 4637761 h 4955458" name="connsiteY6"/>
              <a:gd fmla="*/ 2446926 w 4924654" name="connsiteX7"/>
              <a:gd fmla="*/ 4934250 h 4955458" name="connsiteY7"/>
              <a:gd fmla="*/ 4903446 w 4924654" name="connsiteX8"/>
              <a:gd fmla="*/ 2477730 h 4955458" name="connsiteY8"/>
              <a:gd fmla="*/ 2446926 w 4924654" name="connsiteX9"/>
              <a:gd fmla="*/ 21210 h 4955458" name="connsiteY9"/>
              <a:gd fmla="*/ 40314 w 4924654" name="connsiteX10"/>
              <a:gd fmla="*/ 1982655 h 4955458" name="connsiteY10"/>
              <a:gd fmla="*/ 21432 w 4924654" name="connsiteX11"/>
              <a:gd fmla="*/ 2106377 h 4955458" name="connsiteY11"/>
              <a:gd fmla="*/ 0 w 4924654" name="connsiteX12"/>
              <a:gd fmla="*/ 2106377 h 4955458" name="connsiteY12"/>
              <a:gd fmla="*/ 19535 w 4924654" name="connsiteX13"/>
              <a:gd fmla="*/ 1978380 h 4955458" name="connsiteY13"/>
              <a:gd fmla="*/ 2446925 w 4924654" name="connsiteX14"/>
              <a:gd fmla="*/ 0 h 4955458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4955458" w="4924654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417942" y="900830"/>
            <a:ext cx="1676717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ONE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5094937" y="190039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349C95-5315-4E7C-A949-CBD494730C10}"/>
              </a:ext>
            </a:extLst>
          </p:cNvPr>
          <p:cNvSpPr/>
          <p:nvPr/>
        </p:nvSpPr>
        <p:spPr>
          <a:xfrm>
            <a:off x="5094937" y="2472706"/>
            <a:ext cx="3042689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29600380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D5E228-F170-4B00-B373-4C0775598ACD}"/>
              </a:ext>
            </a:extLst>
          </p:cNvPr>
          <p:cNvGrpSpPr/>
          <p:nvPr/>
        </p:nvGrpSpPr>
        <p:grpSpPr>
          <a:xfrm>
            <a:off x="3159158" y="3756413"/>
            <a:ext cx="2544235" cy="1831560"/>
            <a:chOff x="7500268" y="4186067"/>
            <a:chExt cx="3388004" cy="2438978"/>
          </a:xfrm>
        </p:grpSpPr>
        <p:sp>
          <p:nvSpPr>
            <p:cNvPr id="3" name="任意多边形 57">
              <a:extLst>
                <a:ext uri="{FF2B5EF4-FFF2-40B4-BE49-F238E27FC236}">
                  <a16:creationId xmlns:a16="http://schemas.microsoft.com/office/drawing/2014/main" id="{2044D9A3-2F76-44CE-9709-19F8BC6E0EE5}"/>
                </a:ext>
              </a:extLst>
            </p:cNvPr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gdLst>
                <a:gd fmla="*/ 1790495 w 2266110" name="connsiteX0"/>
                <a:gd fmla="*/ 1563015 h 3388004" name="connsiteY0"/>
                <a:gd fmla="*/ 1555143 w 2266110" name="connsiteX1"/>
                <a:gd fmla="*/ 543595 h 3388004" name="connsiteY1"/>
                <a:gd fmla="*/ 535723 w 2266110" name="connsiteX2"/>
                <a:gd fmla="*/ 778947 h 3388004" name="connsiteY2"/>
                <a:gd fmla="*/ 771074 w 2266110" name="connsiteX3"/>
                <a:gd fmla="*/ 1798367 h 3388004" name="connsiteY3"/>
                <a:gd fmla="*/ 1790495 w 2266110" name="connsiteX4"/>
                <a:gd fmla="*/ 1563015 h 3388004" name="connsiteY4"/>
                <a:gd fmla="*/ 2050110 w 2266110" name="connsiteX5"/>
                <a:gd fmla="*/ 3388004 h 3388004" name="connsiteY5"/>
                <a:gd fmla="*/ 1834110 w 2266110" name="connsiteX6"/>
                <a:gd fmla="*/ 2397044 h 3388004" name="connsiteY6"/>
                <a:gd fmla="*/ 1942110 w 2266110" name="connsiteX7"/>
                <a:gd fmla="*/ 2397044 h 3388004" name="connsiteY7"/>
                <a:gd fmla="*/ 1942110 w 2266110" name="connsiteX8"/>
                <a:gd fmla="*/ 1729785 h 3388004" name="connsiteY8"/>
                <a:gd fmla="*/ 1932792 w 2266110" name="connsiteX9"/>
                <a:gd fmla="*/ 1743147 h 3388004" name="connsiteY9"/>
                <a:gd fmla="*/ 507831 w 2266110" name="connsiteX10"/>
                <a:gd fmla="*/ 1996036 h 3388004" name="connsiteY10"/>
                <a:gd fmla="*/ 164252 w 2266110" name="connsiteX11"/>
                <a:gd fmla="*/ 507831 h 3388004" name="connsiteY11"/>
                <a:gd fmla="*/ 1652457 w 2266110" name="connsiteX12"/>
                <a:gd fmla="*/ 164252 h 3388004" name="connsiteY12"/>
                <a:gd fmla="*/ 2159602 w 2266110" name="connsiteX13"/>
                <a:gd fmla="*/ 1042631 h 3388004" name="connsiteY13"/>
                <a:gd fmla="*/ 2157066 w 2266110" name="connsiteX14"/>
                <a:gd fmla="*/ 1084004 h 3388004" name="connsiteY14"/>
                <a:gd fmla="*/ 2158110 w 2266110" name="connsiteX15"/>
                <a:gd fmla="*/ 1084004 h 3388004" name="connsiteY15"/>
                <a:gd fmla="*/ 2158110 w 2266110" name="connsiteX16"/>
                <a:gd fmla="*/ 2397044 h 3388004" name="connsiteY16"/>
                <a:gd fmla="*/ 2266110 w 2266110" name="connsiteX17"/>
                <a:gd fmla="*/ 2397044 h 3388004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3388003" w="2266110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4" name="任意多边形 55">
              <a:extLst>
                <a:ext uri="{FF2B5EF4-FFF2-40B4-BE49-F238E27FC236}">
                  <a16:creationId xmlns:a16="http://schemas.microsoft.com/office/drawing/2014/main" id="{354209A4-FC25-4B82-A9F3-D7AA833BD0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gdLst>
                <a:gd fmla="*/ 962663 w 1872000" name="connsiteX0"/>
                <a:gd fmla="*/ 80416 h 1872000" name="connsiteY0"/>
                <a:gd fmla="*/ 224928 w 1872000" name="connsiteX1"/>
                <a:gd fmla="*/ 818151 h 1872000" name="connsiteY1"/>
                <a:gd fmla="*/ 962663 w 1872000" name="connsiteX2"/>
                <a:gd fmla="*/ 1555886 h 1872000" name="connsiteY2"/>
                <a:gd fmla="*/ 1700398 w 1872000" name="connsiteX3"/>
                <a:gd fmla="*/ 818151 h 1872000" name="connsiteY3"/>
                <a:gd fmla="*/ 962663 w 1872000" name="connsiteX4"/>
                <a:gd fmla="*/ 80416 h 1872000" name="connsiteY4"/>
                <a:gd fmla="*/ 936000 w 1872000" name="connsiteX5"/>
                <a:gd fmla="*/ 0 h 1872000" name="connsiteY5"/>
                <a:gd fmla="*/ 1872000 w 1872000" name="connsiteX6"/>
                <a:gd fmla="*/ 936000 h 1872000" name="connsiteY6"/>
                <a:gd fmla="*/ 936000 w 1872000" name="connsiteX7"/>
                <a:gd fmla="*/ 1872000 h 1872000" name="connsiteY7"/>
                <a:gd fmla="*/ 0 w 1872000" name="connsiteX8"/>
                <a:gd fmla="*/ 936000 h 1872000" name="connsiteY8"/>
                <a:gd fmla="*/ 936000 w 1872000" name="connsiteX9"/>
                <a:gd fmla="*/ 0 h 1872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72000" w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28C54"/>
                </a:solidFill>
              </a:endParaRPr>
            </a:p>
          </p:txBody>
        </p:sp>
      </p:grpSp>
      <p:sp>
        <p:nvSpPr>
          <p:cNvPr id="5" name="任意多边形 62">
            <a:extLst>
              <a:ext uri="{FF2B5EF4-FFF2-40B4-BE49-F238E27FC236}">
                <a16:creationId xmlns:a16="http://schemas.microsoft.com/office/drawing/2014/main" id="{A32284FD-9F3C-490C-ADB3-B4CE0F257C13}"/>
              </a:ext>
            </a:extLst>
          </p:cNvPr>
          <p:cNvSpPr/>
          <p:nvPr/>
        </p:nvSpPr>
        <p:spPr>
          <a:xfrm rot="14280000">
            <a:off x="5182165" y="2790754"/>
            <a:ext cx="1701744" cy="2544235"/>
          </a:xfrm>
          <a:custGeom>
            <a:gdLst>
              <a:gd fmla="*/ 1790495 w 2266110" name="connsiteX0"/>
              <a:gd fmla="*/ 1563015 h 3388004" name="connsiteY0"/>
              <a:gd fmla="*/ 1555143 w 2266110" name="connsiteX1"/>
              <a:gd fmla="*/ 543595 h 3388004" name="connsiteY1"/>
              <a:gd fmla="*/ 535723 w 2266110" name="connsiteX2"/>
              <a:gd fmla="*/ 778947 h 3388004" name="connsiteY2"/>
              <a:gd fmla="*/ 771074 w 2266110" name="connsiteX3"/>
              <a:gd fmla="*/ 1798367 h 3388004" name="connsiteY3"/>
              <a:gd fmla="*/ 1790495 w 2266110" name="connsiteX4"/>
              <a:gd fmla="*/ 1563015 h 3388004" name="connsiteY4"/>
              <a:gd fmla="*/ 2050110 w 2266110" name="connsiteX5"/>
              <a:gd fmla="*/ 3388004 h 3388004" name="connsiteY5"/>
              <a:gd fmla="*/ 1834110 w 2266110" name="connsiteX6"/>
              <a:gd fmla="*/ 2397044 h 3388004" name="connsiteY6"/>
              <a:gd fmla="*/ 1942110 w 2266110" name="connsiteX7"/>
              <a:gd fmla="*/ 2397044 h 3388004" name="connsiteY7"/>
              <a:gd fmla="*/ 1942110 w 2266110" name="connsiteX8"/>
              <a:gd fmla="*/ 1729785 h 3388004" name="connsiteY8"/>
              <a:gd fmla="*/ 1932792 w 2266110" name="connsiteX9"/>
              <a:gd fmla="*/ 1743147 h 3388004" name="connsiteY9"/>
              <a:gd fmla="*/ 507831 w 2266110" name="connsiteX10"/>
              <a:gd fmla="*/ 1996036 h 3388004" name="connsiteY10"/>
              <a:gd fmla="*/ 164252 w 2266110" name="connsiteX11"/>
              <a:gd fmla="*/ 507831 h 3388004" name="connsiteY11"/>
              <a:gd fmla="*/ 1652457 w 2266110" name="connsiteX12"/>
              <a:gd fmla="*/ 164252 h 3388004" name="connsiteY12"/>
              <a:gd fmla="*/ 2159602 w 2266110" name="connsiteX13"/>
              <a:gd fmla="*/ 1042631 h 3388004" name="connsiteY13"/>
              <a:gd fmla="*/ 2157066 w 2266110" name="connsiteX14"/>
              <a:gd fmla="*/ 1084004 h 3388004" name="connsiteY14"/>
              <a:gd fmla="*/ 2158110 w 2266110" name="connsiteX15"/>
              <a:gd fmla="*/ 1084004 h 3388004" name="connsiteY15"/>
              <a:gd fmla="*/ 2158110 w 2266110" name="connsiteX16"/>
              <a:gd fmla="*/ 2397044 h 3388004" name="connsiteY16"/>
              <a:gd fmla="*/ 2266110 w 2266110" name="connsiteX17"/>
              <a:gd fmla="*/ 2397044 h 3388004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388003" w="2266110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8C54"/>
              </a:solidFill>
            </a:endParaRPr>
          </a:p>
        </p:txBody>
      </p:sp>
      <p:sp>
        <p:nvSpPr>
          <p:cNvPr id="6" name="任意多边形 60">
            <a:extLst>
              <a:ext uri="{FF2B5EF4-FFF2-40B4-BE49-F238E27FC236}">
                <a16:creationId xmlns:a16="http://schemas.microsoft.com/office/drawing/2014/main" id="{06909A21-07A7-41E0-AB99-7162ED9597DC}"/>
              </a:ext>
            </a:extLst>
          </p:cNvPr>
          <p:cNvSpPr>
            <a:spLocks noChangeAspect="1"/>
          </p:cNvSpPr>
          <p:nvPr/>
        </p:nvSpPr>
        <p:spPr>
          <a:xfrm>
            <a:off x="4963973" y="3637774"/>
            <a:ext cx="1405786" cy="1405785"/>
          </a:xfrm>
          <a:custGeom>
            <a:gdLst>
              <a:gd fmla="*/ 962663 w 1872000" name="connsiteX0"/>
              <a:gd fmla="*/ 80416 h 1872000" name="connsiteY0"/>
              <a:gd fmla="*/ 224928 w 1872000" name="connsiteX1"/>
              <a:gd fmla="*/ 818151 h 1872000" name="connsiteY1"/>
              <a:gd fmla="*/ 962663 w 1872000" name="connsiteX2"/>
              <a:gd fmla="*/ 1555886 h 1872000" name="connsiteY2"/>
              <a:gd fmla="*/ 1700398 w 1872000" name="connsiteX3"/>
              <a:gd fmla="*/ 818151 h 1872000" name="connsiteY3"/>
              <a:gd fmla="*/ 962663 w 1872000" name="connsiteX4"/>
              <a:gd fmla="*/ 80416 h 1872000" name="connsiteY4"/>
              <a:gd fmla="*/ 936000 w 1872000" name="connsiteX5"/>
              <a:gd fmla="*/ 0 h 1872000" name="connsiteY5"/>
              <a:gd fmla="*/ 1872000 w 1872000" name="connsiteX6"/>
              <a:gd fmla="*/ 936000 h 1872000" name="connsiteY6"/>
              <a:gd fmla="*/ 936000 w 1872000" name="connsiteX7"/>
              <a:gd fmla="*/ 1872000 h 1872000" name="connsiteY7"/>
              <a:gd fmla="*/ 0 w 1872000" name="connsiteX8"/>
              <a:gd fmla="*/ 936000 h 1872000" name="connsiteY8"/>
              <a:gd fmla="*/ 936000 w 1872000" name="connsiteX9"/>
              <a:gd fmla="*/ 0 h 1872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72000" w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8C54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4DF10C-94BC-4ACD-8F70-75CF9CFA023E}"/>
              </a:ext>
            </a:extLst>
          </p:cNvPr>
          <p:cNvGrpSpPr/>
          <p:nvPr/>
        </p:nvGrpSpPr>
        <p:grpSpPr>
          <a:xfrm>
            <a:off x="6362527" y="2689416"/>
            <a:ext cx="2544235" cy="1831560"/>
            <a:chOff x="7500268" y="4186067"/>
            <a:chExt cx="3388004" cy="2438978"/>
          </a:xfrm>
        </p:grpSpPr>
        <p:sp>
          <p:nvSpPr>
            <p:cNvPr id="8" name="任意多边形 67">
              <a:extLst>
                <a:ext uri="{FF2B5EF4-FFF2-40B4-BE49-F238E27FC236}">
                  <a16:creationId xmlns:a16="http://schemas.microsoft.com/office/drawing/2014/main" id="{CF7D781F-3DC0-46EA-A96C-2A5DC4F1695E}"/>
                </a:ext>
              </a:extLst>
            </p:cNvPr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gdLst>
                <a:gd fmla="*/ 1790495 w 2266110" name="connsiteX0"/>
                <a:gd fmla="*/ 1563015 h 3388004" name="connsiteY0"/>
                <a:gd fmla="*/ 1555143 w 2266110" name="connsiteX1"/>
                <a:gd fmla="*/ 543595 h 3388004" name="connsiteY1"/>
                <a:gd fmla="*/ 535723 w 2266110" name="connsiteX2"/>
                <a:gd fmla="*/ 778947 h 3388004" name="connsiteY2"/>
                <a:gd fmla="*/ 771074 w 2266110" name="connsiteX3"/>
                <a:gd fmla="*/ 1798367 h 3388004" name="connsiteY3"/>
                <a:gd fmla="*/ 1790495 w 2266110" name="connsiteX4"/>
                <a:gd fmla="*/ 1563015 h 3388004" name="connsiteY4"/>
                <a:gd fmla="*/ 2050110 w 2266110" name="connsiteX5"/>
                <a:gd fmla="*/ 3388004 h 3388004" name="connsiteY5"/>
                <a:gd fmla="*/ 1834110 w 2266110" name="connsiteX6"/>
                <a:gd fmla="*/ 2397044 h 3388004" name="connsiteY6"/>
                <a:gd fmla="*/ 1942110 w 2266110" name="connsiteX7"/>
                <a:gd fmla="*/ 2397044 h 3388004" name="connsiteY7"/>
                <a:gd fmla="*/ 1942110 w 2266110" name="connsiteX8"/>
                <a:gd fmla="*/ 1729785 h 3388004" name="connsiteY8"/>
                <a:gd fmla="*/ 1932792 w 2266110" name="connsiteX9"/>
                <a:gd fmla="*/ 1743147 h 3388004" name="connsiteY9"/>
                <a:gd fmla="*/ 507831 w 2266110" name="connsiteX10"/>
                <a:gd fmla="*/ 1996036 h 3388004" name="connsiteY10"/>
                <a:gd fmla="*/ 164252 w 2266110" name="connsiteX11"/>
                <a:gd fmla="*/ 507831 h 3388004" name="connsiteY11"/>
                <a:gd fmla="*/ 1652457 w 2266110" name="connsiteX12"/>
                <a:gd fmla="*/ 164252 h 3388004" name="connsiteY12"/>
                <a:gd fmla="*/ 2159602 w 2266110" name="connsiteX13"/>
                <a:gd fmla="*/ 1042631 h 3388004" name="connsiteY13"/>
                <a:gd fmla="*/ 2157066 w 2266110" name="connsiteX14"/>
                <a:gd fmla="*/ 1084004 h 3388004" name="connsiteY14"/>
                <a:gd fmla="*/ 2158110 w 2266110" name="connsiteX15"/>
                <a:gd fmla="*/ 1084004 h 3388004" name="connsiteY15"/>
                <a:gd fmla="*/ 2158110 w 2266110" name="connsiteX16"/>
                <a:gd fmla="*/ 2397044 h 3388004" name="connsiteY16"/>
                <a:gd fmla="*/ 2266110 w 2266110" name="connsiteX17"/>
                <a:gd fmla="*/ 2397044 h 3388004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3388003" w="2266110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28C54"/>
                </a:solidFill>
              </a:endParaRPr>
            </a:p>
          </p:txBody>
        </p:sp>
        <p:sp>
          <p:nvSpPr>
            <p:cNvPr id="9" name="任意多边形 65">
              <a:extLst>
                <a:ext uri="{FF2B5EF4-FFF2-40B4-BE49-F238E27FC236}">
                  <a16:creationId xmlns:a16="http://schemas.microsoft.com/office/drawing/2014/main" id="{D1C01938-7919-460E-825B-F83D356B7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gdLst>
                <a:gd fmla="*/ 962663 w 1872000" name="connsiteX0"/>
                <a:gd fmla="*/ 80416 h 1872000" name="connsiteY0"/>
                <a:gd fmla="*/ 224928 w 1872000" name="connsiteX1"/>
                <a:gd fmla="*/ 818151 h 1872000" name="connsiteY1"/>
                <a:gd fmla="*/ 962663 w 1872000" name="connsiteX2"/>
                <a:gd fmla="*/ 1555886 h 1872000" name="connsiteY2"/>
                <a:gd fmla="*/ 1700398 w 1872000" name="connsiteX3"/>
                <a:gd fmla="*/ 818151 h 1872000" name="connsiteY3"/>
                <a:gd fmla="*/ 962663 w 1872000" name="connsiteX4"/>
                <a:gd fmla="*/ 80416 h 1872000" name="connsiteY4"/>
                <a:gd fmla="*/ 936000 w 1872000" name="connsiteX5"/>
                <a:gd fmla="*/ 0 h 1872000" name="connsiteY5"/>
                <a:gd fmla="*/ 1872000 w 1872000" name="connsiteX6"/>
                <a:gd fmla="*/ 936000 h 1872000" name="connsiteY6"/>
                <a:gd fmla="*/ 936000 w 1872000" name="connsiteX7"/>
                <a:gd fmla="*/ 1872000 h 1872000" name="connsiteY7"/>
                <a:gd fmla="*/ 0 w 1872000" name="connsiteX8"/>
                <a:gd fmla="*/ 936000 h 1872000" name="connsiteY8"/>
                <a:gd fmla="*/ 936000 w 1872000" name="connsiteX9"/>
                <a:gd fmla="*/ 0 h 1872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72000" w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28C54"/>
                </a:solidFill>
              </a:endParaRPr>
            </a:p>
          </p:txBody>
        </p:sp>
      </p:grpSp>
      <p:sp>
        <p:nvSpPr>
          <p:cNvPr id="10" name="任意多边形 72">
            <a:extLst>
              <a:ext uri="{FF2B5EF4-FFF2-40B4-BE49-F238E27FC236}">
                <a16:creationId xmlns:a16="http://schemas.microsoft.com/office/drawing/2014/main" id="{5666465C-0571-4F05-9F88-377B4C2100E8}"/>
              </a:ext>
            </a:extLst>
          </p:cNvPr>
          <p:cNvSpPr/>
          <p:nvPr/>
        </p:nvSpPr>
        <p:spPr>
          <a:xfrm rot="14280000">
            <a:off x="8357653" y="1701843"/>
            <a:ext cx="1701744" cy="2544235"/>
          </a:xfrm>
          <a:custGeom>
            <a:gdLst>
              <a:gd fmla="*/ 1790495 w 2266110" name="connsiteX0"/>
              <a:gd fmla="*/ 1563015 h 3388004" name="connsiteY0"/>
              <a:gd fmla="*/ 1555143 w 2266110" name="connsiteX1"/>
              <a:gd fmla="*/ 543595 h 3388004" name="connsiteY1"/>
              <a:gd fmla="*/ 535723 w 2266110" name="connsiteX2"/>
              <a:gd fmla="*/ 778947 h 3388004" name="connsiteY2"/>
              <a:gd fmla="*/ 771074 w 2266110" name="connsiteX3"/>
              <a:gd fmla="*/ 1798367 h 3388004" name="connsiteY3"/>
              <a:gd fmla="*/ 1790495 w 2266110" name="connsiteX4"/>
              <a:gd fmla="*/ 1563015 h 3388004" name="connsiteY4"/>
              <a:gd fmla="*/ 2050110 w 2266110" name="connsiteX5"/>
              <a:gd fmla="*/ 3388004 h 3388004" name="connsiteY5"/>
              <a:gd fmla="*/ 1834110 w 2266110" name="connsiteX6"/>
              <a:gd fmla="*/ 2397044 h 3388004" name="connsiteY6"/>
              <a:gd fmla="*/ 1942110 w 2266110" name="connsiteX7"/>
              <a:gd fmla="*/ 2397044 h 3388004" name="connsiteY7"/>
              <a:gd fmla="*/ 1942110 w 2266110" name="connsiteX8"/>
              <a:gd fmla="*/ 1729785 h 3388004" name="connsiteY8"/>
              <a:gd fmla="*/ 1932792 w 2266110" name="connsiteX9"/>
              <a:gd fmla="*/ 1743147 h 3388004" name="connsiteY9"/>
              <a:gd fmla="*/ 507831 w 2266110" name="connsiteX10"/>
              <a:gd fmla="*/ 1996036 h 3388004" name="connsiteY10"/>
              <a:gd fmla="*/ 164252 w 2266110" name="connsiteX11"/>
              <a:gd fmla="*/ 507831 h 3388004" name="connsiteY11"/>
              <a:gd fmla="*/ 1652457 w 2266110" name="connsiteX12"/>
              <a:gd fmla="*/ 164252 h 3388004" name="connsiteY12"/>
              <a:gd fmla="*/ 2159602 w 2266110" name="connsiteX13"/>
              <a:gd fmla="*/ 1042631 h 3388004" name="connsiteY13"/>
              <a:gd fmla="*/ 2157066 w 2266110" name="connsiteX14"/>
              <a:gd fmla="*/ 1084004 h 3388004" name="connsiteY14"/>
              <a:gd fmla="*/ 2158110 w 2266110" name="connsiteX15"/>
              <a:gd fmla="*/ 1084004 h 3388004" name="connsiteY15"/>
              <a:gd fmla="*/ 2158110 w 2266110" name="connsiteX16"/>
              <a:gd fmla="*/ 2397044 h 3388004" name="connsiteY16"/>
              <a:gd fmla="*/ 2266110 w 2266110" name="connsiteX17"/>
              <a:gd fmla="*/ 2397044 h 3388004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388003" w="2266110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70">
            <a:extLst>
              <a:ext uri="{FF2B5EF4-FFF2-40B4-BE49-F238E27FC236}">
                <a16:creationId xmlns:a16="http://schemas.microsoft.com/office/drawing/2014/main" id="{730B78CB-1C9F-4EC6-9B64-9E200BD53754}"/>
              </a:ext>
            </a:extLst>
          </p:cNvPr>
          <p:cNvSpPr>
            <a:spLocks noChangeAspect="1"/>
          </p:cNvSpPr>
          <p:nvPr/>
        </p:nvSpPr>
        <p:spPr>
          <a:xfrm>
            <a:off x="8139461" y="2548863"/>
            <a:ext cx="1405786" cy="1405785"/>
          </a:xfrm>
          <a:custGeom>
            <a:gdLst>
              <a:gd fmla="*/ 962663 w 1872000" name="connsiteX0"/>
              <a:gd fmla="*/ 80416 h 1872000" name="connsiteY0"/>
              <a:gd fmla="*/ 224928 w 1872000" name="connsiteX1"/>
              <a:gd fmla="*/ 818151 h 1872000" name="connsiteY1"/>
              <a:gd fmla="*/ 962663 w 1872000" name="connsiteX2"/>
              <a:gd fmla="*/ 1555886 h 1872000" name="connsiteY2"/>
              <a:gd fmla="*/ 1700398 w 1872000" name="connsiteX3"/>
              <a:gd fmla="*/ 818151 h 1872000" name="connsiteY3"/>
              <a:gd fmla="*/ 962663 w 1872000" name="connsiteX4"/>
              <a:gd fmla="*/ 80416 h 1872000" name="connsiteY4"/>
              <a:gd fmla="*/ 936000 w 1872000" name="connsiteX5"/>
              <a:gd fmla="*/ 0 h 1872000" name="connsiteY5"/>
              <a:gd fmla="*/ 1872000 w 1872000" name="connsiteX6"/>
              <a:gd fmla="*/ 936000 h 1872000" name="connsiteY6"/>
              <a:gd fmla="*/ 936000 w 1872000" name="connsiteX7"/>
              <a:gd fmla="*/ 1872000 h 1872000" name="connsiteY7"/>
              <a:gd fmla="*/ 0 w 1872000" name="connsiteX8"/>
              <a:gd fmla="*/ 936000 h 1872000" name="connsiteY8"/>
              <a:gd fmla="*/ 936000 w 1872000" name="connsiteX9"/>
              <a:gd fmla="*/ 0 h 1872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72000" w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8C54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2C30CB-7692-4BA6-BA06-D88D5B7D150F}"/>
              </a:ext>
            </a:extLst>
          </p:cNvPr>
          <p:cNvSpPr txBox="1"/>
          <p:nvPr/>
        </p:nvSpPr>
        <p:spPr>
          <a:xfrm>
            <a:off x="3558849" y="4595232"/>
            <a:ext cx="104904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CD0DAA-AEAD-4719-B0FF-F6F3BC408A72}"/>
              </a:ext>
            </a:extLst>
          </p:cNvPr>
          <p:cNvSpPr txBox="1"/>
          <p:nvPr/>
        </p:nvSpPr>
        <p:spPr>
          <a:xfrm>
            <a:off x="5166196" y="4054809"/>
            <a:ext cx="104904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75ABF9-14E0-4BDC-9DBB-3D2774BCB115}"/>
              </a:ext>
            </a:extLst>
          </p:cNvPr>
          <p:cNvSpPr txBox="1"/>
          <p:nvPr/>
        </p:nvSpPr>
        <p:spPr>
          <a:xfrm>
            <a:off x="6764967" y="3531729"/>
            <a:ext cx="104904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DF8131-2C26-4F97-8BAB-79EEEC0B436B}"/>
              </a:ext>
            </a:extLst>
          </p:cNvPr>
          <p:cNvSpPr txBox="1"/>
          <p:nvPr/>
        </p:nvSpPr>
        <p:spPr>
          <a:xfrm>
            <a:off x="8337468" y="2962607"/>
            <a:ext cx="104904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27FD58-6373-4A2F-A096-ABFC8528904C}"/>
              </a:ext>
            </a:extLst>
          </p:cNvPr>
          <p:cNvSpPr/>
          <p:nvPr/>
        </p:nvSpPr>
        <p:spPr>
          <a:xfrm>
            <a:off x="2824153" y="3084035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9A20896-05EA-41F3-8648-E15203F3C807}"/>
              </a:ext>
            </a:extLst>
          </p:cNvPr>
          <p:cNvSpPr/>
          <p:nvPr/>
        </p:nvSpPr>
        <p:spPr>
          <a:xfrm>
            <a:off x="4593312" y="2348390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4A4B82-CC97-4A7D-A009-E1519DA509C4}"/>
              </a:ext>
            </a:extLst>
          </p:cNvPr>
          <p:cNvSpPr/>
          <p:nvPr/>
        </p:nvSpPr>
        <p:spPr>
          <a:xfrm>
            <a:off x="6215237" y="1825762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2FCB41-5AE5-41E7-B708-55E4F0879850}"/>
              </a:ext>
            </a:extLst>
          </p:cNvPr>
          <p:cNvSpPr/>
          <p:nvPr/>
        </p:nvSpPr>
        <p:spPr>
          <a:xfrm>
            <a:off x="7779309" y="1369524"/>
            <a:ext cx="1607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203213258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06AB12-B8A3-4C2C-8377-45EBFEE58F10}"/>
              </a:ext>
            </a:extLst>
          </p:cNvPr>
          <p:cNvSpPr/>
          <p:nvPr/>
        </p:nvSpPr>
        <p:spPr>
          <a:xfrm>
            <a:off x="2589198" y="1975650"/>
            <a:ext cx="1783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BBFD73-F8D8-41E6-A243-E548982FA91C}"/>
              </a:ext>
            </a:extLst>
          </p:cNvPr>
          <p:cNvSpPr/>
          <p:nvPr/>
        </p:nvSpPr>
        <p:spPr>
          <a:xfrm>
            <a:off x="2540913" y="2366174"/>
            <a:ext cx="189706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A39094-4487-4E53-A1A4-CB9A5F1D9A59}"/>
              </a:ext>
            </a:extLst>
          </p:cNvPr>
          <p:cNvSpPr/>
          <p:nvPr/>
        </p:nvSpPr>
        <p:spPr>
          <a:xfrm>
            <a:off x="8517095" y="2014855"/>
            <a:ext cx="1783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B386AA-FE91-4F0A-B632-CFE7D778347B}"/>
              </a:ext>
            </a:extLst>
          </p:cNvPr>
          <p:cNvSpPr/>
          <p:nvPr/>
        </p:nvSpPr>
        <p:spPr>
          <a:xfrm>
            <a:off x="8468812" y="2405379"/>
            <a:ext cx="189706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113994-8BC3-478B-A1B2-16B281986DD4}"/>
              </a:ext>
            </a:extLst>
          </p:cNvPr>
          <p:cNvSpPr/>
          <p:nvPr/>
        </p:nvSpPr>
        <p:spPr>
          <a:xfrm>
            <a:off x="2588540" y="4256012"/>
            <a:ext cx="1783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D5AB05-0A95-4705-8AE8-8B3E3962F5A0}"/>
              </a:ext>
            </a:extLst>
          </p:cNvPr>
          <p:cNvSpPr/>
          <p:nvPr/>
        </p:nvSpPr>
        <p:spPr>
          <a:xfrm>
            <a:off x="2540255" y="4646537"/>
            <a:ext cx="189706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E41840-008C-4524-A074-1D6C81F9C1F0}"/>
              </a:ext>
            </a:extLst>
          </p:cNvPr>
          <p:cNvSpPr/>
          <p:nvPr/>
        </p:nvSpPr>
        <p:spPr>
          <a:xfrm>
            <a:off x="8605588" y="4176087"/>
            <a:ext cx="1783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请输入你的题目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5A7F69-4B4D-4D2B-A9A9-681E89D7F3F0}"/>
              </a:ext>
            </a:extLst>
          </p:cNvPr>
          <p:cNvSpPr/>
          <p:nvPr/>
        </p:nvSpPr>
        <p:spPr>
          <a:xfrm>
            <a:off x="8557302" y="4566611"/>
            <a:ext cx="189706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rgbClr val="528C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42A51E9-6DFE-422C-AFB6-60EC37243559}"/>
              </a:ext>
            </a:extLst>
          </p:cNvPr>
          <p:cNvGrpSpPr/>
          <p:nvPr/>
        </p:nvGrpSpPr>
        <p:grpSpPr>
          <a:xfrm>
            <a:off x="4249863" y="2055596"/>
            <a:ext cx="1988231" cy="1717734"/>
            <a:chOff x="4021263" y="2017496"/>
            <a:chExt cx="1988231" cy="171773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023C406-6528-4203-A5EF-FB69CE8D12E6}"/>
                </a:ext>
              </a:extLst>
            </p:cNvPr>
            <p:cNvGrpSpPr/>
            <p:nvPr/>
          </p:nvGrpSpPr>
          <p:grpSpPr>
            <a:xfrm rot="10800000">
              <a:off x="4021263" y="2017496"/>
              <a:ext cx="1988231" cy="1717734"/>
              <a:chOff x="4659312" y="2678112"/>
              <a:chExt cx="2298700" cy="1985964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30AD7528-F4B9-46CE-9724-4D88AD4D10AD}"/>
                  </a:ext>
                </a:extLst>
              </p:cNvPr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gdLst>
                  <a:gd fmla="*/ 4 w 69" name="T0"/>
                  <a:gd fmla="*/ 43 h 56" name="T1"/>
                  <a:gd fmla="*/ 27 w 69" name="T2"/>
                  <a:gd fmla="*/ 56 h 56" name="T3"/>
                  <a:gd fmla="*/ 27 w 69" name="T4"/>
                  <a:gd fmla="*/ 56 h 56" name="T5"/>
                  <a:gd fmla="*/ 27 w 69" name="T6"/>
                  <a:gd fmla="*/ 48 h 56" name="T7"/>
                  <a:gd fmla="*/ 27 w 69" name="T8"/>
                  <a:gd fmla="*/ 48 h 56" name="T9"/>
                  <a:gd fmla="*/ 27 w 69" name="T10"/>
                  <a:gd fmla="*/ 43 h 56" name="T11"/>
                  <a:gd fmla="*/ 13 w 69" name="T12"/>
                  <a:gd fmla="*/ 29 h 56" name="T13"/>
                  <a:gd fmla="*/ 26 w 69" name="T14"/>
                  <a:gd fmla="*/ 15 h 56" name="T15"/>
                  <a:gd fmla="*/ 27 w 69" name="T16"/>
                  <a:gd fmla="*/ 15 h 56" name="T17"/>
                  <a:gd fmla="*/ 58 w 69" name="T18"/>
                  <a:gd fmla="*/ 15 h 56" name="T19"/>
                  <a:gd fmla="*/ 58 w 69" name="T20"/>
                  <a:gd fmla="*/ 17 h 56" name="T21"/>
                  <a:gd fmla="*/ 59 w 69" name="T22"/>
                  <a:gd fmla="*/ 17 h 56" name="T23"/>
                  <a:gd fmla="*/ 69 w 69" name="T24"/>
                  <a:gd fmla="*/ 10 h 56" name="T25"/>
                  <a:gd fmla="*/ 69 w 69" name="T26"/>
                  <a:gd fmla="*/ 8 h 56" name="T27"/>
                  <a:gd fmla="*/ 59 w 69" name="T28"/>
                  <a:gd fmla="*/ 0 h 56" name="T29"/>
                  <a:gd fmla="*/ 58 w 69" name="T30"/>
                  <a:gd fmla="*/ 1 h 56" name="T31"/>
                  <a:gd fmla="*/ 58 w 69" name="T32"/>
                  <a:gd fmla="*/ 2 h 56" name="T33"/>
                  <a:gd fmla="*/ 27 w 69" name="T34"/>
                  <a:gd fmla="*/ 2 h 56" name="T35"/>
                  <a:gd fmla="*/ 27 w 69" name="T36"/>
                  <a:gd fmla="*/ 2 h 56" name="T37"/>
                  <a:gd fmla="*/ 27 w 69" name="T38"/>
                  <a:gd fmla="*/ 2 h 56" name="T39"/>
                  <a:gd fmla="*/ 4 w 69" name="T40"/>
                  <a:gd fmla="*/ 15 h 56" name="T41"/>
                  <a:gd fmla="*/ 0 w 69" name="T42"/>
                  <a:gd fmla="*/ 29 h 56" name="T43"/>
                  <a:gd fmla="*/ 4 w 69" name="T44"/>
                  <a:gd fmla="*/ 43 h 5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6" w="69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5800981C-E1E8-405F-9CA3-E2B7F4B429C3}"/>
                  </a:ext>
                </a:extLst>
              </p:cNvPr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gdLst>
                  <a:gd fmla="*/ 1 w 37" name="T0"/>
                  <a:gd fmla="*/ 36 h 44" name="T1"/>
                  <a:gd fmla="*/ 10 w 37" name="T2"/>
                  <a:gd fmla="*/ 43 h 44" name="T3"/>
                  <a:gd fmla="*/ 11 w 37" name="T4"/>
                  <a:gd fmla="*/ 43 h 44" name="T5"/>
                  <a:gd fmla="*/ 11 w 37" name="T6"/>
                  <a:gd fmla="*/ 41 h 44" name="T7"/>
                  <a:gd fmla="*/ 11 w 37" name="T8"/>
                  <a:gd fmla="*/ 41 h 44" name="T9"/>
                  <a:gd fmla="*/ 11 w 37" name="T10"/>
                  <a:gd fmla="*/ 41 h 44" name="T11"/>
                  <a:gd fmla="*/ 11 w 37" name="T12"/>
                  <a:gd fmla="*/ 41 h 44" name="T13"/>
                  <a:gd fmla="*/ 37 w 37" name="T14"/>
                  <a:gd fmla="*/ 14 h 44" name="T15"/>
                  <a:gd fmla="*/ 34 w 37" name="T16"/>
                  <a:gd fmla="*/ 0 h 44" name="T17"/>
                  <a:gd fmla="*/ 12 w 37" name="T18"/>
                  <a:gd fmla="*/ 0 h 44" name="T19"/>
                  <a:gd fmla="*/ 25 w 37" name="T20"/>
                  <a:gd fmla="*/ 14 h 44" name="T21"/>
                  <a:gd fmla="*/ 11 w 37" name="T22"/>
                  <a:gd fmla="*/ 28 h 44" name="T23"/>
                  <a:gd fmla="*/ 11 w 37" name="T24"/>
                  <a:gd fmla="*/ 28 h 44" name="T25"/>
                  <a:gd fmla="*/ 11 w 37" name="T26"/>
                  <a:gd fmla="*/ 27 h 44" name="T27"/>
                  <a:gd fmla="*/ 10 w 37" name="T28"/>
                  <a:gd fmla="*/ 26 h 44" name="T29"/>
                  <a:gd fmla="*/ 1 w 37" name="T30"/>
                  <a:gd fmla="*/ 34 h 44" name="T31"/>
                  <a:gd fmla="*/ 1 w 37" name="T32"/>
                  <a:gd fmla="*/ 36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37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6989817-AC38-4A95-879C-417CA00C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59294">
              <a:off x="5000405" y="2681289"/>
              <a:ext cx="393506" cy="381000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D92E46-DB1F-4A1E-90E7-B992CE29B2FD}"/>
              </a:ext>
            </a:extLst>
          </p:cNvPr>
          <p:cNvGrpSpPr/>
          <p:nvPr/>
        </p:nvGrpSpPr>
        <p:grpSpPr>
          <a:xfrm>
            <a:off x="6324601" y="1735445"/>
            <a:ext cx="1717734" cy="1988231"/>
            <a:chOff x="6096001" y="1697345"/>
            <a:chExt cx="1717734" cy="198823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54830F5-FB20-4A32-9506-6CEDECEC3EF1}"/>
                </a:ext>
              </a:extLst>
            </p:cNvPr>
            <p:cNvGrpSpPr/>
            <p:nvPr/>
          </p:nvGrpSpPr>
          <p:grpSpPr>
            <a:xfrm rot="16200000">
              <a:off x="5960752" y="1832594"/>
              <a:ext cx="1988231" cy="1717734"/>
              <a:chOff x="4659312" y="2678112"/>
              <a:chExt cx="2298700" cy="1985964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9765088-BB90-46D8-A31F-D2FBD261AB70}"/>
                  </a:ext>
                </a:extLst>
              </p:cNvPr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gdLst>
                  <a:gd fmla="*/ 4 w 69" name="T0"/>
                  <a:gd fmla="*/ 43 h 56" name="T1"/>
                  <a:gd fmla="*/ 27 w 69" name="T2"/>
                  <a:gd fmla="*/ 56 h 56" name="T3"/>
                  <a:gd fmla="*/ 27 w 69" name="T4"/>
                  <a:gd fmla="*/ 56 h 56" name="T5"/>
                  <a:gd fmla="*/ 27 w 69" name="T6"/>
                  <a:gd fmla="*/ 48 h 56" name="T7"/>
                  <a:gd fmla="*/ 27 w 69" name="T8"/>
                  <a:gd fmla="*/ 48 h 56" name="T9"/>
                  <a:gd fmla="*/ 27 w 69" name="T10"/>
                  <a:gd fmla="*/ 43 h 56" name="T11"/>
                  <a:gd fmla="*/ 13 w 69" name="T12"/>
                  <a:gd fmla="*/ 29 h 56" name="T13"/>
                  <a:gd fmla="*/ 26 w 69" name="T14"/>
                  <a:gd fmla="*/ 15 h 56" name="T15"/>
                  <a:gd fmla="*/ 27 w 69" name="T16"/>
                  <a:gd fmla="*/ 15 h 56" name="T17"/>
                  <a:gd fmla="*/ 58 w 69" name="T18"/>
                  <a:gd fmla="*/ 15 h 56" name="T19"/>
                  <a:gd fmla="*/ 58 w 69" name="T20"/>
                  <a:gd fmla="*/ 17 h 56" name="T21"/>
                  <a:gd fmla="*/ 59 w 69" name="T22"/>
                  <a:gd fmla="*/ 17 h 56" name="T23"/>
                  <a:gd fmla="*/ 69 w 69" name="T24"/>
                  <a:gd fmla="*/ 10 h 56" name="T25"/>
                  <a:gd fmla="*/ 69 w 69" name="T26"/>
                  <a:gd fmla="*/ 8 h 56" name="T27"/>
                  <a:gd fmla="*/ 59 w 69" name="T28"/>
                  <a:gd fmla="*/ 0 h 56" name="T29"/>
                  <a:gd fmla="*/ 58 w 69" name="T30"/>
                  <a:gd fmla="*/ 1 h 56" name="T31"/>
                  <a:gd fmla="*/ 58 w 69" name="T32"/>
                  <a:gd fmla="*/ 2 h 56" name="T33"/>
                  <a:gd fmla="*/ 27 w 69" name="T34"/>
                  <a:gd fmla="*/ 2 h 56" name="T35"/>
                  <a:gd fmla="*/ 27 w 69" name="T36"/>
                  <a:gd fmla="*/ 2 h 56" name="T37"/>
                  <a:gd fmla="*/ 27 w 69" name="T38"/>
                  <a:gd fmla="*/ 2 h 56" name="T39"/>
                  <a:gd fmla="*/ 4 w 69" name="T40"/>
                  <a:gd fmla="*/ 15 h 56" name="T41"/>
                  <a:gd fmla="*/ 0 w 69" name="T42"/>
                  <a:gd fmla="*/ 29 h 56" name="T43"/>
                  <a:gd fmla="*/ 4 w 69" name="T44"/>
                  <a:gd fmla="*/ 43 h 5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6" w="69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3859B9B3-FB49-494D-B17B-7A26E1D7CF7D}"/>
                  </a:ext>
                </a:extLst>
              </p:cNvPr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gdLst>
                  <a:gd fmla="*/ 1 w 37" name="T0"/>
                  <a:gd fmla="*/ 36 h 44" name="T1"/>
                  <a:gd fmla="*/ 10 w 37" name="T2"/>
                  <a:gd fmla="*/ 43 h 44" name="T3"/>
                  <a:gd fmla="*/ 11 w 37" name="T4"/>
                  <a:gd fmla="*/ 43 h 44" name="T5"/>
                  <a:gd fmla="*/ 11 w 37" name="T6"/>
                  <a:gd fmla="*/ 41 h 44" name="T7"/>
                  <a:gd fmla="*/ 11 w 37" name="T8"/>
                  <a:gd fmla="*/ 41 h 44" name="T9"/>
                  <a:gd fmla="*/ 11 w 37" name="T10"/>
                  <a:gd fmla="*/ 41 h 44" name="T11"/>
                  <a:gd fmla="*/ 11 w 37" name="T12"/>
                  <a:gd fmla="*/ 41 h 44" name="T13"/>
                  <a:gd fmla="*/ 37 w 37" name="T14"/>
                  <a:gd fmla="*/ 14 h 44" name="T15"/>
                  <a:gd fmla="*/ 34 w 37" name="T16"/>
                  <a:gd fmla="*/ 0 h 44" name="T17"/>
                  <a:gd fmla="*/ 12 w 37" name="T18"/>
                  <a:gd fmla="*/ 0 h 44" name="T19"/>
                  <a:gd fmla="*/ 25 w 37" name="T20"/>
                  <a:gd fmla="*/ 14 h 44" name="T21"/>
                  <a:gd fmla="*/ 11 w 37" name="T22"/>
                  <a:gd fmla="*/ 28 h 44" name="T23"/>
                  <a:gd fmla="*/ 11 w 37" name="T24"/>
                  <a:gd fmla="*/ 28 h 44" name="T25"/>
                  <a:gd fmla="*/ 11 w 37" name="T26"/>
                  <a:gd fmla="*/ 27 h 44" name="T27"/>
                  <a:gd fmla="*/ 10 w 37" name="T28"/>
                  <a:gd fmla="*/ 26 h 44" name="T29"/>
                  <a:gd fmla="*/ 1 w 37" name="T30"/>
                  <a:gd fmla="*/ 34 h 44" name="T31"/>
                  <a:gd fmla="*/ 1 w 37" name="T32"/>
                  <a:gd fmla="*/ 36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37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2DD5B25-5EFB-4783-BEC1-F76E00DDB3A5}"/>
                </a:ext>
              </a:extLst>
            </p:cNvPr>
            <p:cNvGrpSpPr/>
            <p:nvPr/>
          </p:nvGrpSpPr>
          <p:grpSpPr>
            <a:xfrm>
              <a:off x="6778195" y="2585283"/>
              <a:ext cx="348413" cy="616042"/>
              <a:chOff x="4228800" y="2378124"/>
              <a:chExt cx="812400" cy="1436434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6A8D4B4-4103-4B3D-988C-68B670B41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biLevel thresh="25000"/>
              </a:blip>
              <a:stretch>
                <a:fillRect/>
              </a:stretch>
            </p:blipFill>
            <p:spPr>
              <a:xfrm>
                <a:off x="4228800" y="2378124"/>
                <a:ext cx="812400" cy="685800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CBE25F2A-EA45-4257-B430-35BD983AF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4412899" y="3077958"/>
                <a:ext cx="545831" cy="73660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D8B7ED8-0C44-48B1-951E-178411DF0C20}"/>
              </a:ext>
            </a:extLst>
          </p:cNvPr>
          <p:cNvGrpSpPr/>
          <p:nvPr/>
        </p:nvGrpSpPr>
        <p:grpSpPr>
          <a:xfrm>
            <a:off x="4606866" y="3859837"/>
            <a:ext cx="1717734" cy="1988231"/>
            <a:chOff x="4378266" y="3821737"/>
            <a:chExt cx="1717734" cy="1988231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95AE0DA-1F3D-4E7D-917A-407C969C4D3A}"/>
                </a:ext>
              </a:extLst>
            </p:cNvPr>
            <p:cNvGrpSpPr/>
            <p:nvPr/>
          </p:nvGrpSpPr>
          <p:grpSpPr>
            <a:xfrm rot="5400000">
              <a:off x="4243017" y="3956986"/>
              <a:ext cx="1988231" cy="1717734"/>
              <a:chOff x="4659312" y="2678112"/>
              <a:chExt cx="2298700" cy="1985964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707456FE-9268-44C4-998F-4AAF9FE3B904}"/>
                  </a:ext>
                </a:extLst>
              </p:cNvPr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gdLst>
                  <a:gd fmla="*/ 4 w 69" name="T0"/>
                  <a:gd fmla="*/ 43 h 56" name="T1"/>
                  <a:gd fmla="*/ 27 w 69" name="T2"/>
                  <a:gd fmla="*/ 56 h 56" name="T3"/>
                  <a:gd fmla="*/ 27 w 69" name="T4"/>
                  <a:gd fmla="*/ 56 h 56" name="T5"/>
                  <a:gd fmla="*/ 27 w 69" name="T6"/>
                  <a:gd fmla="*/ 48 h 56" name="T7"/>
                  <a:gd fmla="*/ 27 w 69" name="T8"/>
                  <a:gd fmla="*/ 48 h 56" name="T9"/>
                  <a:gd fmla="*/ 27 w 69" name="T10"/>
                  <a:gd fmla="*/ 43 h 56" name="T11"/>
                  <a:gd fmla="*/ 13 w 69" name="T12"/>
                  <a:gd fmla="*/ 29 h 56" name="T13"/>
                  <a:gd fmla="*/ 26 w 69" name="T14"/>
                  <a:gd fmla="*/ 15 h 56" name="T15"/>
                  <a:gd fmla="*/ 27 w 69" name="T16"/>
                  <a:gd fmla="*/ 15 h 56" name="T17"/>
                  <a:gd fmla="*/ 58 w 69" name="T18"/>
                  <a:gd fmla="*/ 15 h 56" name="T19"/>
                  <a:gd fmla="*/ 58 w 69" name="T20"/>
                  <a:gd fmla="*/ 17 h 56" name="T21"/>
                  <a:gd fmla="*/ 59 w 69" name="T22"/>
                  <a:gd fmla="*/ 17 h 56" name="T23"/>
                  <a:gd fmla="*/ 69 w 69" name="T24"/>
                  <a:gd fmla="*/ 10 h 56" name="T25"/>
                  <a:gd fmla="*/ 69 w 69" name="T26"/>
                  <a:gd fmla="*/ 8 h 56" name="T27"/>
                  <a:gd fmla="*/ 59 w 69" name="T28"/>
                  <a:gd fmla="*/ 0 h 56" name="T29"/>
                  <a:gd fmla="*/ 58 w 69" name="T30"/>
                  <a:gd fmla="*/ 1 h 56" name="T31"/>
                  <a:gd fmla="*/ 58 w 69" name="T32"/>
                  <a:gd fmla="*/ 2 h 56" name="T33"/>
                  <a:gd fmla="*/ 27 w 69" name="T34"/>
                  <a:gd fmla="*/ 2 h 56" name="T35"/>
                  <a:gd fmla="*/ 27 w 69" name="T36"/>
                  <a:gd fmla="*/ 2 h 56" name="T37"/>
                  <a:gd fmla="*/ 27 w 69" name="T38"/>
                  <a:gd fmla="*/ 2 h 56" name="T39"/>
                  <a:gd fmla="*/ 4 w 69" name="T40"/>
                  <a:gd fmla="*/ 15 h 56" name="T41"/>
                  <a:gd fmla="*/ 0 w 69" name="T42"/>
                  <a:gd fmla="*/ 29 h 56" name="T43"/>
                  <a:gd fmla="*/ 4 w 69" name="T44"/>
                  <a:gd fmla="*/ 43 h 5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6" w="69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E6DDBF3E-33CF-4EFE-9C92-01B5529DDADC}"/>
                  </a:ext>
                </a:extLst>
              </p:cNvPr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gdLst>
                  <a:gd fmla="*/ 1 w 37" name="T0"/>
                  <a:gd fmla="*/ 36 h 44" name="T1"/>
                  <a:gd fmla="*/ 10 w 37" name="T2"/>
                  <a:gd fmla="*/ 43 h 44" name="T3"/>
                  <a:gd fmla="*/ 11 w 37" name="T4"/>
                  <a:gd fmla="*/ 43 h 44" name="T5"/>
                  <a:gd fmla="*/ 11 w 37" name="T6"/>
                  <a:gd fmla="*/ 41 h 44" name="T7"/>
                  <a:gd fmla="*/ 11 w 37" name="T8"/>
                  <a:gd fmla="*/ 41 h 44" name="T9"/>
                  <a:gd fmla="*/ 11 w 37" name="T10"/>
                  <a:gd fmla="*/ 41 h 44" name="T11"/>
                  <a:gd fmla="*/ 11 w 37" name="T12"/>
                  <a:gd fmla="*/ 41 h 44" name="T13"/>
                  <a:gd fmla="*/ 37 w 37" name="T14"/>
                  <a:gd fmla="*/ 14 h 44" name="T15"/>
                  <a:gd fmla="*/ 34 w 37" name="T16"/>
                  <a:gd fmla="*/ 0 h 44" name="T17"/>
                  <a:gd fmla="*/ 12 w 37" name="T18"/>
                  <a:gd fmla="*/ 0 h 44" name="T19"/>
                  <a:gd fmla="*/ 25 w 37" name="T20"/>
                  <a:gd fmla="*/ 14 h 44" name="T21"/>
                  <a:gd fmla="*/ 11 w 37" name="T22"/>
                  <a:gd fmla="*/ 28 h 44" name="T23"/>
                  <a:gd fmla="*/ 11 w 37" name="T24"/>
                  <a:gd fmla="*/ 28 h 44" name="T25"/>
                  <a:gd fmla="*/ 11 w 37" name="T26"/>
                  <a:gd fmla="*/ 27 h 44" name="T27"/>
                  <a:gd fmla="*/ 10 w 37" name="T28"/>
                  <a:gd fmla="*/ 26 h 44" name="T29"/>
                  <a:gd fmla="*/ 1 w 37" name="T30"/>
                  <a:gd fmla="*/ 34 h 44" name="T31"/>
                  <a:gd fmla="*/ 1 w 37" name="T32"/>
                  <a:gd fmla="*/ 36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37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5801C28-3EAE-4089-B6F4-2CFB0314458D}"/>
                </a:ext>
              </a:extLst>
            </p:cNvPr>
            <p:cNvGrpSpPr/>
            <p:nvPr/>
          </p:nvGrpSpPr>
          <p:grpSpPr>
            <a:xfrm>
              <a:off x="5129866" y="4443046"/>
              <a:ext cx="301038" cy="273244"/>
              <a:chOff x="6443685" y="2568360"/>
              <a:chExt cx="301038" cy="273244"/>
            </a:xfrm>
          </p:grpSpPr>
          <p:sp>
            <p:nvSpPr>
              <p:cNvPr id="25" name="Oval 56">
                <a:extLst>
                  <a:ext uri="{FF2B5EF4-FFF2-40B4-BE49-F238E27FC236}">
                    <a16:creationId xmlns:a16="http://schemas.microsoft.com/office/drawing/2014/main" id="{5837162B-EBCD-4EC2-B1B2-0C42ACAAF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90740">
                <a:off x="6443685" y="2715752"/>
                <a:ext cx="65119" cy="663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  <p:sp>
            <p:nvSpPr>
              <p:cNvPr id="26" name="Freeform 57">
                <a:extLst>
                  <a:ext uri="{FF2B5EF4-FFF2-40B4-BE49-F238E27FC236}">
                    <a16:creationId xmlns:a16="http://schemas.microsoft.com/office/drawing/2014/main" id="{76D5A6E9-29D3-457D-8D7D-44C1CBC90764}"/>
                  </a:ext>
                </a:extLst>
              </p:cNvPr>
              <p:cNvSpPr/>
              <p:nvPr/>
            </p:nvSpPr>
            <p:spPr bwMode="auto">
              <a:xfrm rot="1490740">
                <a:off x="6491909" y="2568360"/>
                <a:ext cx="252814" cy="273244"/>
              </a:xfrm>
              <a:custGeom>
                <a:gdLst>
                  <a:gd fmla="*/ 17 w 184" name="T0"/>
                  <a:gd fmla="*/ 0 h 198" name="T1"/>
                  <a:gd fmla="*/ 0 w 184" name="T2"/>
                  <a:gd fmla="*/ 1 h 198" name="T3"/>
                  <a:gd fmla="*/ 0 w 184" name="T4"/>
                  <a:gd fmla="*/ 38 h 198" name="T5"/>
                  <a:gd fmla="*/ 18 w 184" name="T6"/>
                  <a:gd fmla="*/ 37 h 198" name="T7"/>
                  <a:gd fmla="*/ 148 w 184" name="T8"/>
                  <a:gd fmla="*/ 167 h 198" name="T9"/>
                  <a:gd fmla="*/ 144 w 184" name="T10"/>
                  <a:gd fmla="*/ 198 h 198" name="T11"/>
                  <a:gd fmla="*/ 181 w 184" name="T12"/>
                  <a:gd fmla="*/ 198 h 198" name="T13"/>
                  <a:gd fmla="*/ 184 w 184" name="T14"/>
                  <a:gd fmla="*/ 167 h 198" name="T15"/>
                  <a:gd fmla="*/ 17 w 184" name="T16"/>
                  <a:gd fmla="*/ 0 h 19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8" w="184">
                    <a:moveTo>
                      <a:pt x="17" y="0"/>
                    </a:moveTo>
                    <a:cubicBezTo>
                      <a:pt x="11" y="0"/>
                      <a:pt x="6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2" y="37"/>
                      <a:pt x="18" y="37"/>
                    </a:cubicBezTo>
                    <a:cubicBezTo>
                      <a:pt x="90" y="37"/>
                      <a:pt x="148" y="95"/>
                      <a:pt x="148" y="167"/>
                    </a:cubicBezTo>
                    <a:cubicBezTo>
                      <a:pt x="148" y="178"/>
                      <a:pt x="147" y="188"/>
                      <a:pt x="144" y="198"/>
                    </a:cubicBezTo>
                    <a:cubicBezTo>
                      <a:pt x="181" y="198"/>
                      <a:pt x="181" y="198"/>
                      <a:pt x="181" y="198"/>
                    </a:cubicBezTo>
                    <a:cubicBezTo>
                      <a:pt x="183" y="188"/>
                      <a:pt x="184" y="178"/>
                      <a:pt x="184" y="167"/>
                    </a:cubicBezTo>
                    <a:cubicBezTo>
                      <a:pt x="184" y="75"/>
                      <a:pt x="110" y="0"/>
                      <a:pt x="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id="{6B240DB7-D927-40B6-9193-F174477FB786}"/>
                  </a:ext>
                </a:extLst>
              </p:cNvPr>
              <p:cNvSpPr/>
              <p:nvPr/>
            </p:nvSpPr>
            <p:spPr bwMode="auto">
              <a:xfrm rot="1490740">
                <a:off x="6474067" y="2649357"/>
                <a:ext cx="134069" cy="162158"/>
              </a:xfrm>
              <a:custGeom>
                <a:gdLst>
                  <a:gd fmla="*/ 12 w 98" name="T0"/>
                  <a:gd fmla="*/ 0 h 117" name="T1"/>
                  <a:gd fmla="*/ 0 w 98" name="T2"/>
                  <a:gd fmla="*/ 1 h 117" name="T3"/>
                  <a:gd fmla="*/ 0 w 98" name="T4"/>
                  <a:gd fmla="*/ 29 h 117" name="T5"/>
                  <a:gd fmla="*/ 12 w 98" name="T6"/>
                  <a:gd fmla="*/ 28 h 117" name="T7"/>
                  <a:gd fmla="*/ 70 w 98" name="T8"/>
                  <a:gd fmla="*/ 86 h 117" name="T9"/>
                  <a:gd fmla="*/ 61 w 98" name="T10"/>
                  <a:gd fmla="*/ 117 h 117" name="T11"/>
                  <a:gd fmla="*/ 91 w 98" name="T12"/>
                  <a:gd fmla="*/ 117 h 117" name="T13"/>
                  <a:gd fmla="*/ 98 w 98" name="T14"/>
                  <a:gd fmla="*/ 86 h 117" name="T15"/>
                  <a:gd fmla="*/ 12 w 98" name="T16"/>
                  <a:gd fmla="*/ 0 h 11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7" w="98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8"/>
                      <a:pt x="8" y="28"/>
                      <a:pt x="12" y="28"/>
                    </a:cubicBezTo>
                    <a:cubicBezTo>
                      <a:pt x="44" y="28"/>
                      <a:pt x="70" y="54"/>
                      <a:pt x="70" y="86"/>
                    </a:cubicBezTo>
                    <a:cubicBezTo>
                      <a:pt x="70" y="97"/>
                      <a:pt x="67" y="108"/>
                      <a:pt x="61" y="117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5" y="108"/>
                      <a:pt x="98" y="97"/>
                      <a:pt x="98" y="86"/>
                    </a:cubicBezTo>
                    <a:cubicBezTo>
                      <a:pt x="98" y="38"/>
                      <a:pt x="59" y="0"/>
                      <a:pt x="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C2272BC-3CF7-4A41-A740-EBA9ACB57376}"/>
              </a:ext>
            </a:extLst>
          </p:cNvPr>
          <p:cNvGrpSpPr/>
          <p:nvPr/>
        </p:nvGrpSpPr>
        <p:grpSpPr>
          <a:xfrm>
            <a:off x="6382656" y="3859837"/>
            <a:ext cx="1988231" cy="1717734"/>
            <a:chOff x="6154056" y="3821737"/>
            <a:chExt cx="1988231" cy="171773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4FAE845-ADDC-45DD-8DA2-A1ADB400A1C9}"/>
                </a:ext>
              </a:extLst>
            </p:cNvPr>
            <p:cNvGrpSpPr/>
            <p:nvPr/>
          </p:nvGrpSpPr>
          <p:grpSpPr>
            <a:xfrm>
              <a:off x="6154056" y="3821737"/>
              <a:ext cx="1988231" cy="1717734"/>
              <a:chOff x="4659312" y="2678112"/>
              <a:chExt cx="2298700" cy="1985964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95D34316-DC4C-4390-A9A9-40C6D2E05020}"/>
                  </a:ext>
                </a:extLst>
              </p:cNvPr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gdLst>
                  <a:gd fmla="*/ 4 w 69" name="T0"/>
                  <a:gd fmla="*/ 43 h 56" name="T1"/>
                  <a:gd fmla="*/ 27 w 69" name="T2"/>
                  <a:gd fmla="*/ 56 h 56" name="T3"/>
                  <a:gd fmla="*/ 27 w 69" name="T4"/>
                  <a:gd fmla="*/ 56 h 56" name="T5"/>
                  <a:gd fmla="*/ 27 w 69" name="T6"/>
                  <a:gd fmla="*/ 48 h 56" name="T7"/>
                  <a:gd fmla="*/ 27 w 69" name="T8"/>
                  <a:gd fmla="*/ 48 h 56" name="T9"/>
                  <a:gd fmla="*/ 27 w 69" name="T10"/>
                  <a:gd fmla="*/ 43 h 56" name="T11"/>
                  <a:gd fmla="*/ 13 w 69" name="T12"/>
                  <a:gd fmla="*/ 29 h 56" name="T13"/>
                  <a:gd fmla="*/ 26 w 69" name="T14"/>
                  <a:gd fmla="*/ 15 h 56" name="T15"/>
                  <a:gd fmla="*/ 27 w 69" name="T16"/>
                  <a:gd fmla="*/ 15 h 56" name="T17"/>
                  <a:gd fmla="*/ 58 w 69" name="T18"/>
                  <a:gd fmla="*/ 15 h 56" name="T19"/>
                  <a:gd fmla="*/ 58 w 69" name="T20"/>
                  <a:gd fmla="*/ 17 h 56" name="T21"/>
                  <a:gd fmla="*/ 59 w 69" name="T22"/>
                  <a:gd fmla="*/ 17 h 56" name="T23"/>
                  <a:gd fmla="*/ 69 w 69" name="T24"/>
                  <a:gd fmla="*/ 10 h 56" name="T25"/>
                  <a:gd fmla="*/ 69 w 69" name="T26"/>
                  <a:gd fmla="*/ 8 h 56" name="T27"/>
                  <a:gd fmla="*/ 59 w 69" name="T28"/>
                  <a:gd fmla="*/ 0 h 56" name="T29"/>
                  <a:gd fmla="*/ 58 w 69" name="T30"/>
                  <a:gd fmla="*/ 1 h 56" name="T31"/>
                  <a:gd fmla="*/ 58 w 69" name="T32"/>
                  <a:gd fmla="*/ 2 h 56" name="T33"/>
                  <a:gd fmla="*/ 27 w 69" name="T34"/>
                  <a:gd fmla="*/ 2 h 56" name="T35"/>
                  <a:gd fmla="*/ 27 w 69" name="T36"/>
                  <a:gd fmla="*/ 2 h 56" name="T37"/>
                  <a:gd fmla="*/ 27 w 69" name="T38"/>
                  <a:gd fmla="*/ 2 h 56" name="T39"/>
                  <a:gd fmla="*/ 4 w 69" name="T40"/>
                  <a:gd fmla="*/ 15 h 56" name="T41"/>
                  <a:gd fmla="*/ 0 w 69" name="T42"/>
                  <a:gd fmla="*/ 29 h 56" name="T43"/>
                  <a:gd fmla="*/ 4 w 69" name="T44"/>
                  <a:gd fmla="*/ 43 h 5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6" w="69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B5A02F02-A626-4BD9-84B5-F86A43B6101A}"/>
                  </a:ext>
                </a:extLst>
              </p:cNvPr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gdLst>
                  <a:gd fmla="*/ 1 w 37" name="T0"/>
                  <a:gd fmla="*/ 36 h 44" name="T1"/>
                  <a:gd fmla="*/ 10 w 37" name="T2"/>
                  <a:gd fmla="*/ 43 h 44" name="T3"/>
                  <a:gd fmla="*/ 11 w 37" name="T4"/>
                  <a:gd fmla="*/ 43 h 44" name="T5"/>
                  <a:gd fmla="*/ 11 w 37" name="T6"/>
                  <a:gd fmla="*/ 41 h 44" name="T7"/>
                  <a:gd fmla="*/ 11 w 37" name="T8"/>
                  <a:gd fmla="*/ 41 h 44" name="T9"/>
                  <a:gd fmla="*/ 11 w 37" name="T10"/>
                  <a:gd fmla="*/ 41 h 44" name="T11"/>
                  <a:gd fmla="*/ 11 w 37" name="T12"/>
                  <a:gd fmla="*/ 41 h 44" name="T13"/>
                  <a:gd fmla="*/ 37 w 37" name="T14"/>
                  <a:gd fmla="*/ 14 h 44" name="T15"/>
                  <a:gd fmla="*/ 34 w 37" name="T16"/>
                  <a:gd fmla="*/ 0 h 44" name="T17"/>
                  <a:gd fmla="*/ 12 w 37" name="T18"/>
                  <a:gd fmla="*/ 0 h 44" name="T19"/>
                  <a:gd fmla="*/ 25 w 37" name="T20"/>
                  <a:gd fmla="*/ 14 h 44" name="T21"/>
                  <a:gd fmla="*/ 11 w 37" name="T22"/>
                  <a:gd fmla="*/ 28 h 44" name="T23"/>
                  <a:gd fmla="*/ 11 w 37" name="T24"/>
                  <a:gd fmla="*/ 28 h 44" name="T25"/>
                  <a:gd fmla="*/ 11 w 37" name="T26"/>
                  <a:gd fmla="*/ 27 h 44" name="T27"/>
                  <a:gd fmla="*/ 10 w 37" name="T28"/>
                  <a:gd fmla="*/ 26 h 44" name="T29"/>
                  <a:gd fmla="*/ 1 w 37" name="T30"/>
                  <a:gd fmla="*/ 34 h 44" name="T31"/>
                  <a:gd fmla="*/ 1 w 37" name="T32"/>
                  <a:gd fmla="*/ 36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37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65D01E6B-B95D-46BA-A183-6A5CDEC338F7}"/>
                </a:ext>
              </a:extLst>
            </p:cNvPr>
            <p:cNvSpPr/>
            <p:nvPr/>
          </p:nvSpPr>
          <p:spPr bwMode="auto">
            <a:xfrm rot="1490740">
              <a:off x="6767498" y="4464457"/>
              <a:ext cx="369803" cy="345789"/>
            </a:xfrm>
            <a:custGeom>
              <a:gdLst>
                <a:gd fmla="*/ 199 w 213" name="T0"/>
                <a:gd fmla="*/ 153 h 200" name="T1"/>
                <a:gd fmla="*/ 137 w 213" name="T2"/>
                <a:gd fmla="*/ 101 h 200" name="T3"/>
                <a:gd fmla="*/ 157 w 213" name="T4"/>
                <a:gd fmla="*/ 82 h 200" name="T5"/>
                <a:gd fmla="*/ 178 w 213" name="T6"/>
                <a:gd fmla="*/ 86 h 200" name="T7"/>
                <a:gd fmla="*/ 208 w 213" name="T8"/>
                <a:gd fmla="*/ 61 h 200" name="T9"/>
                <a:gd fmla="*/ 207 w 213" name="T10"/>
                <a:gd fmla="*/ 34 h 200" name="T11"/>
                <a:gd fmla="*/ 188 w 213" name="T12"/>
                <a:gd fmla="*/ 38 h 200" name="T13"/>
                <a:gd fmla="*/ 185 w 213" name="T14"/>
                <a:gd fmla="*/ 56 h 200" name="T15"/>
                <a:gd fmla="*/ 168 w 213" name="T16"/>
                <a:gd fmla="*/ 65 h 200" name="T17"/>
                <a:gd fmla="*/ 156 w 213" name="T18"/>
                <a:gd fmla="*/ 60 h 200" name="T19"/>
                <a:gd fmla="*/ 148 w 213" name="T20"/>
                <a:gd fmla="*/ 52 h 200" name="T21"/>
                <a:gd fmla="*/ 145 w 213" name="T22"/>
                <a:gd fmla="*/ 39 h 200" name="T23"/>
                <a:gd fmla="*/ 156 w 213" name="T24"/>
                <a:gd fmla="*/ 24 h 200" name="T25"/>
                <a:gd fmla="*/ 173 w 213" name="T26"/>
                <a:gd fmla="*/ 21 h 200" name="T27"/>
                <a:gd fmla="*/ 173 w 213" name="T28"/>
                <a:gd fmla="*/ 18 h 200" name="T29"/>
                <a:gd fmla="*/ 169 w 213" name="T30"/>
                <a:gd fmla="*/ 0 h 200" name="T31"/>
                <a:gd fmla="*/ 140 w 213" name="T32"/>
                <a:gd fmla="*/ 8 h 200" name="T33"/>
                <a:gd fmla="*/ 123 w 213" name="T34"/>
                <a:gd fmla="*/ 43 h 200" name="T35"/>
                <a:gd fmla="*/ 129 w 213" name="T36"/>
                <a:gd fmla="*/ 63 h 200" name="T37"/>
                <a:gd fmla="*/ 99 w 213" name="T38"/>
                <a:gd fmla="*/ 71 h 200" name="T39"/>
                <a:gd fmla="*/ 57 w 213" name="T40"/>
                <a:gd fmla="*/ 34 h 200" name="T41"/>
                <a:gd fmla="*/ 52 w 213" name="T42"/>
                <a:gd fmla="*/ 24 h 200" name="T43"/>
                <a:gd fmla="*/ 87 w 213" name="T44"/>
                <a:gd fmla="*/ 17 h 200" name="T45"/>
                <a:gd fmla="*/ 28 w 213" name="T46"/>
                <a:gd fmla="*/ 23 h 200" name="T47"/>
                <a:gd fmla="*/ 19 w 213" name="T48"/>
                <a:gd fmla="*/ 36 h 200" name="T49"/>
                <a:gd fmla="*/ 6 w 213" name="T50"/>
                <a:gd fmla="*/ 48 h 200" name="T51"/>
                <a:gd fmla="*/ 2 w 213" name="T52"/>
                <a:gd fmla="*/ 57 h 200" name="T53"/>
                <a:gd fmla="*/ 7 w 213" name="T54"/>
                <a:gd fmla="*/ 62 h 200" name="T55"/>
                <a:gd fmla="*/ 15 w 213" name="T56"/>
                <a:gd fmla="*/ 65 h 200" name="T57"/>
                <a:gd fmla="*/ 27 w 213" name="T58"/>
                <a:gd fmla="*/ 47 h 200" name="T59"/>
                <a:gd fmla="*/ 43 w 213" name="T60"/>
                <a:gd fmla="*/ 50 h 200" name="T61"/>
                <a:gd fmla="*/ 60 w 213" name="T62"/>
                <a:gd fmla="*/ 61 h 200" name="T63"/>
                <a:gd fmla="*/ 100 w 213" name="T64"/>
                <a:gd fmla="*/ 97 h 200" name="T65"/>
                <a:gd fmla="*/ 77 w 213" name="T66"/>
                <a:gd fmla="*/ 118 h 200" name="T67"/>
                <a:gd fmla="*/ 56 w 213" name="T68"/>
                <a:gd fmla="*/ 115 h 200" name="T69"/>
                <a:gd fmla="*/ 26 w 213" name="T70"/>
                <a:gd fmla="*/ 139 h 200" name="T71"/>
                <a:gd fmla="*/ 28 w 213" name="T72"/>
                <a:gd fmla="*/ 166 h 200" name="T73"/>
                <a:gd fmla="*/ 47 w 213" name="T74"/>
                <a:gd fmla="*/ 162 h 200" name="T75"/>
                <a:gd fmla="*/ 50 w 213" name="T76"/>
                <a:gd fmla="*/ 145 h 200" name="T77"/>
                <a:gd fmla="*/ 66 w 213" name="T78"/>
                <a:gd fmla="*/ 135 h 200" name="T79"/>
                <a:gd fmla="*/ 84 w 213" name="T80"/>
                <a:gd fmla="*/ 143 h 200" name="T81"/>
                <a:gd fmla="*/ 89 w 213" name="T82"/>
                <a:gd fmla="*/ 161 h 200" name="T83"/>
                <a:gd fmla="*/ 78 w 213" name="T84"/>
                <a:gd fmla="*/ 176 h 200" name="T85"/>
                <a:gd fmla="*/ 61 w 213" name="T86"/>
                <a:gd fmla="*/ 179 h 200" name="T87"/>
                <a:gd fmla="*/ 61 w 213" name="T88"/>
                <a:gd fmla="*/ 182 h 200" name="T89"/>
                <a:gd fmla="*/ 65 w 213" name="T90"/>
                <a:gd fmla="*/ 200 h 200" name="T91"/>
                <a:gd fmla="*/ 94 w 213" name="T92"/>
                <a:gd fmla="*/ 192 h 200" name="T93"/>
                <a:gd fmla="*/ 111 w 213" name="T94"/>
                <a:gd fmla="*/ 157 h 200" name="T95"/>
                <a:gd fmla="*/ 105 w 213" name="T96"/>
                <a:gd fmla="*/ 137 h 200" name="T97"/>
                <a:gd fmla="*/ 138 w 213" name="T98"/>
                <a:gd fmla="*/ 131 h 200" name="T99"/>
                <a:gd fmla="*/ 194 w 213" name="T100"/>
                <a:gd fmla="*/ 181 h 200" name="T101"/>
                <a:gd fmla="*/ 205 w 213" name="T102"/>
                <a:gd fmla="*/ 174 h 200" name="T103"/>
                <a:gd fmla="*/ 212 w 213" name="T104"/>
                <a:gd fmla="*/ 166 h 20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00" w="213">
                  <a:moveTo>
                    <a:pt x="211" y="162"/>
                  </a:moveTo>
                  <a:cubicBezTo>
                    <a:pt x="211" y="162"/>
                    <a:pt x="206" y="158"/>
                    <a:pt x="199" y="153"/>
                  </a:cubicBezTo>
                  <a:cubicBezTo>
                    <a:pt x="184" y="143"/>
                    <a:pt x="162" y="124"/>
                    <a:pt x="152" y="114"/>
                  </a:cubicBezTo>
                  <a:cubicBezTo>
                    <a:pt x="148" y="110"/>
                    <a:pt x="142" y="105"/>
                    <a:pt x="137" y="101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3" y="82"/>
                    <a:pt x="155" y="82"/>
                    <a:pt x="157" y="82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5" y="87"/>
                    <a:pt x="177" y="87"/>
                    <a:pt x="178" y="8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8" y="63"/>
                    <a:pt x="208" y="61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5"/>
                    <a:pt x="208" y="34"/>
                    <a:pt x="207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9" y="35"/>
                    <a:pt x="188" y="36"/>
                    <a:pt x="188" y="3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7" y="53"/>
                    <a:pt x="186" y="55"/>
                    <a:pt x="185" y="5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5"/>
                    <a:pt x="170" y="65"/>
                    <a:pt x="168" y="65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9" y="62"/>
                    <a:pt x="157" y="61"/>
                    <a:pt x="156" y="60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0" y="55"/>
                    <a:pt x="149" y="53"/>
                    <a:pt x="148" y="52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1"/>
                    <a:pt x="145" y="39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6"/>
                    <a:pt x="155" y="24"/>
                    <a:pt x="156" y="24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2" y="21"/>
                    <a:pt x="173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73" y="20"/>
                    <a:pt x="173" y="18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1"/>
                    <a:pt x="170" y="0"/>
                    <a:pt x="169" y="0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2" y="5"/>
                    <a:pt x="140" y="7"/>
                    <a:pt x="140" y="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9"/>
                    <a:pt x="123" y="41"/>
                    <a:pt x="123" y="43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1" y="60"/>
                    <a:pt x="130" y="62"/>
                    <a:pt x="129" y="63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05" y="75"/>
                    <a:pt x="99" y="71"/>
                    <a:pt x="99" y="71"/>
                  </a:cubicBezTo>
                  <a:cubicBezTo>
                    <a:pt x="89" y="64"/>
                    <a:pt x="87" y="63"/>
                    <a:pt x="71" y="48"/>
                  </a:cubicBezTo>
                  <a:cubicBezTo>
                    <a:pt x="64" y="40"/>
                    <a:pt x="57" y="35"/>
                    <a:pt x="57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4" y="27"/>
                    <a:pt x="52" y="24"/>
                  </a:cubicBezTo>
                  <a:cubicBezTo>
                    <a:pt x="51" y="20"/>
                    <a:pt x="57" y="19"/>
                    <a:pt x="61" y="18"/>
                  </a:cubicBezTo>
                  <a:cubicBezTo>
                    <a:pt x="66" y="17"/>
                    <a:pt x="86" y="18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6"/>
                    <a:pt x="52" y="1"/>
                    <a:pt x="28" y="23"/>
                  </a:cubicBezTo>
                  <a:cubicBezTo>
                    <a:pt x="27" y="24"/>
                    <a:pt x="22" y="28"/>
                    <a:pt x="20" y="33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9" y="37"/>
                    <a:pt x="18" y="38"/>
                    <a:pt x="17" y="39"/>
                  </a:cubicBezTo>
                  <a:cubicBezTo>
                    <a:pt x="16" y="40"/>
                    <a:pt x="12" y="48"/>
                    <a:pt x="6" y="4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6"/>
                    <a:pt x="2" y="57"/>
                  </a:cubicBezTo>
                  <a:cubicBezTo>
                    <a:pt x="3" y="59"/>
                    <a:pt x="5" y="60"/>
                    <a:pt x="5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10" y="64"/>
                    <a:pt x="11" y="66"/>
                  </a:cubicBezTo>
                  <a:cubicBezTo>
                    <a:pt x="13" y="67"/>
                    <a:pt x="15" y="65"/>
                    <a:pt x="15" y="65"/>
                  </a:cubicBezTo>
                  <a:cubicBezTo>
                    <a:pt x="15" y="65"/>
                    <a:pt x="15" y="65"/>
                    <a:pt x="20" y="60"/>
                  </a:cubicBezTo>
                  <a:cubicBezTo>
                    <a:pt x="19" y="54"/>
                    <a:pt x="26" y="49"/>
                    <a:pt x="27" y="47"/>
                  </a:cubicBezTo>
                  <a:cubicBezTo>
                    <a:pt x="33" y="41"/>
                    <a:pt x="40" y="47"/>
                    <a:pt x="40" y="47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51" y="55"/>
                    <a:pt x="60" y="61"/>
                  </a:cubicBezTo>
                  <a:cubicBezTo>
                    <a:pt x="77" y="75"/>
                    <a:pt x="79" y="76"/>
                    <a:pt x="87" y="84"/>
                  </a:cubicBezTo>
                  <a:cubicBezTo>
                    <a:pt x="87" y="84"/>
                    <a:pt x="92" y="89"/>
                    <a:pt x="100" y="9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1" y="118"/>
                    <a:pt x="79" y="119"/>
                    <a:pt x="77" y="118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0" y="113"/>
                    <a:pt x="57" y="114"/>
                    <a:pt x="56" y="115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7" y="135"/>
                    <a:pt x="26" y="137"/>
                    <a:pt x="26" y="139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5"/>
                    <a:pt x="26" y="166"/>
                    <a:pt x="28" y="166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5" y="165"/>
                    <a:pt x="46" y="164"/>
                    <a:pt x="47" y="162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8"/>
                    <a:pt x="48" y="146"/>
                    <a:pt x="50" y="1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2" y="135"/>
                    <a:pt x="65" y="135"/>
                    <a:pt x="66" y="135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40"/>
                    <a:pt x="83" y="141"/>
                    <a:pt x="84" y="143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7"/>
                    <a:pt x="90" y="159"/>
                    <a:pt x="89" y="161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1" y="175"/>
                    <a:pt x="80" y="176"/>
                    <a:pt x="78" y="176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2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81"/>
                    <a:pt x="61" y="182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9"/>
                    <a:pt x="64" y="200"/>
                    <a:pt x="65" y="200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2" y="195"/>
                    <a:pt x="94" y="194"/>
                    <a:pt x="94" y="19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59"/>
                    <a:pt x="111" y="157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0"/>
                    <a:pt x="104" y="138"/>
                    <a:pt x="105" y="13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8" y="122"/>
                    <a:pt x="133" y="127"/>
                    <a:pt x="138" y="131"/>
                  </a:cubicBezTo>
                  <a:cubicBezTo>
                    <a:pt x="149" y="139"/>
                    <a:pt x="172" y="158"/>
                    <a:pt x="184" y="170"/>
                  </a:cubicBezTo>
                  <a:cubicBezTo>
                    <a:pt x="190" y="177"/>
                    <a:pt x="194" y="181"/>
                    <a:pt x="194" y="181"/>
                  </a:cubicBezTo>
                  <a:cubicBezTo>
                    <a:pt x="194" y="181"/>
                    <a:pt x="198" y="183"/>
                    <a:pt x="199" y="181"/>
                  </a:cubicBezTo>
                  <a:cubicBezTo>
                    <a:pt x="199" y="181"/>
                    <a:pt x="202" y="177"/>
                    <a:pt x="205" y="174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8" y="170"/>
                    <a:pt x="211" y="167"/>
                    <a:pt x="212" y="166"/>
                  </a:cubicBezTo>
                  <a:cubicBezTo>
                    <a:pt x="213" y="165"/>
                    <a:pt x="211" y="162"/>
                    <a:pt x="211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8C54"/>
                </a:solidFill>
              </a:endParaRPr>
            </a:p>
          </p:txBody>
        </p:sp>
      </p:grpSp>
    </p:spTree>
    <p:extLst>
      <p:ext uri="{BB962C8B-B14F-4D97-AF65-F5344CB8AC3E}">
        <p14:creationId val="40683162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66CA6F48-2577-4B81-BCFC-AFF8EA00DDF7}"/>
              </a:ext>
            </a:extLst>
          </p:cNvPr>
          <p:cNvSpPr/>
          <p:nvPr/>
        </p:nvSpPr>
        <p:spPr bwMode="auto">
          <a:xfrm>
            <a:off x="3096289" y="1919636"/>
            <a:ext cx="7054726" cy="35659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90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583C8C84-5C76-4FBB-98B0-2C582601947D}"/>
              </a:ext>
            </a:extLst>
          </p:cNvPr>
          <p:cNvSpPr/>
          <p:nvPr/>
        </p:nvSpPr>
        <p:spPr bwMode="auto">
          <a:xfrm>
            <a:off x="8523046" y="2844636"/>
            <a:ext cx="1636301" cy="23038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所有文字都可以随意更改成您的文字内容 鼠标点击修改的地方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7997FEF7-15CA-4B7A-BE1A-0B769C5555EE}"/>
              </a:ext>
            </a:extLst>
          </p:cNvPr>
          <p:cNvSpPr/>
          <p:nvPr/>
        </p:nvSpPr>
        <p:spPr bwMode="auto">
          <a:xfrm>
            <a:off x="8523640" y="2614248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456968">
              <a:defRPr/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这输入标题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CA4DAE2-AABF-4BD4-B475-2CB6F6802D01}"/>
              </a:ext>
            </a:extLst>
          </p:cNvPr>
          <p:cNvSpPr/>
          <p:nvPr/>
        </p:nvSpPr>
        <p:spPr bwMode="auto">
          <a:xfrm>
            <a:off x="8523046" y="3647712"/>
            <a:ext cx="1636301" cy="23038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所有文字都可以随意更改成您的文字内容 鼠标点击修改的地方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A81D7E17-5809-41A8-B022-2C6AE1FEA3D4}"/>
              </a:ext>
            </a:extLst>
          </p:cNvPr>
          <p:cNvSpPr/>
          <p:nvPr/>
        </p:nvSpPr>
        <p:spPr bwMode="auto">
          <a:xfrm>
            <a:off x="8523640" y="3417324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456968">
              <a:defRPr/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这输入标题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E13D04A-0185-49D9-91CA-E49CD0B1CF85}"/>
              </a:ext>
            </a:extLst>
          </p:cNvPr>
          <p:cNvSpPr/>
          <p:nvPr/>
        </p:nvSpPr>
        <p:spPr bwMode="auto">
          <a:xfrm>
            <a:off x="8523046" y="4475196"/>
            <a:ext cx="1636301" cy="23038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所有文字都可以随意更改成您的文字内容 鼠标点击修改的地方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D688A1DB-5656-4DBD-8604-F091D8D40CBA}"/>
              </a:ext>
            </a:extLst>
          </p:cNvPr>
          <p:cNvSpPr/>
          <p:nvPr/>
        </p:nvSpPr>
        <p:spPr bwMode="auto">
          <a:xfrm>
            <a:off x="8523640" y="424480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456968">
              <a:defRPr/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这输入标题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041BFF88-E0FA-406E-850B-789A147295AA}"/>
              </a:ext>
            </a:extLst>
          </p:cNvPr>
          <p:cNvSpPr/>
          <p:nvPr/>
        </p:nvSpPr>
        <p:spPr bwMode="auto">
          <a:xfrm>
            <a:off x="3100455" y="2844636"/>
            <a:ext cx="1636301" cy="23038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所有文字都可以随意更改成您的文字内容 鼠标点击修改的地方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B361D25E-09E1-4DD8-BA39-1B82149582F4}"/>
              </a:ext>
            </a:extLst>
          </p:cNvPr>
          <p:cNvSpPr/>
          <p:nvPr/>
        </p:nvSpPr>
        <p:spPr bwMode="auto">
          <a:xfrm>
            <a:off x="3867712" y="2614248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456968">
              <a:defRPr/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这输入标题</a:t>
            </a: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4FF8D0B2-9724-4E65-8A40-96B16F57FDDC}"/>
              </a:ext>
            </a:extLst>
          </p:cNvPr>
          <p:cNvSpPr/>
          <p:nvPr/>
        </p:nvSpPr>
        <p:spPr bwMode="auto">
          <a:xfrm>
            <a:off x="3100455" y="3647712"/>
            <a:ext cx="1636301" cy="23038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所有文字都可以随意更改成您的文字内容 鼠标点击修改的地方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283F7BE9-5ED6-44E9-AC99-FC23113D4483}"/>
              </a:ext>
            </a:extLst>
          </p:cNvPr>
          <p:cNvSpPr/>
          <p:nvPr/>
        </p:nvSpPr>
        <p:spPr bwMode="auto">
          <a:xfrm>
            <a:off x="3867712" y="3417324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456968">
              <a:defRPr/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这输入标题</a:t>
            </a: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22C184D8-9045-45AA-9AE2-DC2A993F2C2C}"/>
              </a:ext>
            </a:extLst>
          </p:cNvPr>
          <p:cNvSpPr/>
          <p:nvPr/>
        </p:nvSpPr>
        <p:spPr bwMode="auto">
          <a:xfrm>
            <a:off x="3100455" y="4475196"/>
            <a:ext cx="1636301" cy="23038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675">
                <a:solidFill>
                  <a:srgbClr val="528C54"/>
                </a:solidFill>
                <a:ea charset="-122" panose="020b0503020204020204" pitchFamily="34" typeface="微软雅黑"/>
              </a:rPr>
              <a:t>所有文字都可以随意更改成您的文字内容 鼠标点击修改的地方</a:t>
            </a: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2CC6A976-DEAC-4209-ACD7-C792D52CA8DC}"/>
              </a:ext>
            </a:extLst>
          </p:cNvPr>
          <p:cNvSpPr/>
          <p:nvPr/>
        </p:nvSpPr>
        <p:spPr bwMode="auto">
          <a:xfrm>
            <a:off x="3867712" y="4244809"/>
            <a:ext cx="876186" cy="2286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85" lIns="14285" rIns="14285" tIns="14285"/>
          <a:lstStyle/>
          <a:p>
            <a:pPr defTabSz="456968">
              <a:defRPr/>
            </a:pPr>
            <a:r>
              <a:rPr altLang="en-US" lang="zh-CN" sz="1200">
                <a:solidFill>
                  <a:srgbClr val="528C54"/>
                </a:solidFill>
                <a:ea charset="-122" panose="020b0503020204020204" pitchFamily="34" typeface="微软雅黑"/>
              </a:rPr>
              <a:t>这输入标题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497742-C202-416F-A112-0A7EAFB0B8D3}"/>
              </a:ext>
            </a:extLst>
          </p:cNvPr>
          <p:cNvGrpSpPr/>
          <p:nvPr/>
        </p:nvGrpSpPr>
        <p:grpSpPr>
          <a:xfrm>
            <a:off x="5158181" y="2391006"/>
            <a:ext cx="2980938" cy="2954536"/>
            <a:chOff x="3078361" y="1916307"/>
            <a:chExt cx="2981326" cy="2955448"/>
          </a:xfrm>
        </p:grpSpPr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9468A4CB-8466-4E25-8C56-07B659E29C37}"/>
                </a:ext>
              </a:extLst>
            </p:cNvPr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gdLst>
                <a:gd fmla="*/ 3432795 w 19679" name="T0"/>
                <a:gd fmla="*/ 3791607 h 19679" name="T1"/>
                <a:gd fmla="*/ 3432795 w 19679" name="T2"/>
                <a:gd fmla="*/ 3791607 h 19679" name="T3"/>
                <a:gd fmla="*/ 3432795 w 19679" name="T4"/>
                <a:gd fmla="*/ 3791607 h 19679" name="T5"/>
                <a:gd fmla="*/ 3432795 w 19679" name="T6"/>
                <a:gd fmla="*/ 379160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cap="flat" cmpd="sng" w="63500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17" name="AutoShape 19">
              <a:extLst>
                <a:ext uri="{FF2B5EF4-FFF2-40B4-BE49-F238E27FC236}">
                  <a16:creationId xmlns:a16="http://schemas.microsoft.com/office/drawing/2014/main" id="{246A642A-FAB3-4386-A4F2-52EAEA830C18}"/>
                </a:ext>
              </a:extLst>
            </p:cNvPr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F51811E7-30B9-4F3B-B77F-1637C1F1AB3D}"/>
                </a:ext>
              </a:extLst>
            </p:cNvPr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19" name="AutoShape 21">
              <a:extLst>
                <a:ext uri="{FF2B5EF4-FFF2-40B4-BE49-F238E27FC236}">
                  <a16:creationId xmlns:a16="http://schemas.microsoft.com/office/drawing/2014/main" id="{7D4B3374-012B-486D-9036-96FFE86B359F}"/>
                </a:ext>
              </a:extLst>
            </p:cNvPr>
            <p:cNvSpPr/>
            <p:nvPr/>
          </p:nvSpPr>
          <p:spPr bwMode="auto">
            <a:xfrm rot="10800000">
              <a:off x="5253037" y="4095824"/>
              <a:ext cx="400466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0" name="AutoShape 22">
              <a:extLst>
                <a:ext uri="{FF2B5EF4-FFF2-40B4-BE49-F238E27FC236}">
                  <a16:creationId xmlns:a16="http://schemas.microsoft.com/office/drawing/2014/main" id="{AB08345D-61F4-4944-A7A7-89DA3D668BA1}"/>
                </a:ext>
              </a:extLst>
            </p:cNvPr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gdLst>
                <a:gd fmla="*/ 310356 w 21600" name="T0"/>
                <a:gd fmla="*/ 257969 h 21600" name="T1"/>
                <a:gd fmla="*/ 310356 w 21600" name="T2"/>
                <a:gd fmla="*/ 257969 h 21600" name="T3"/>
                <a:gd fmla="*/ 310356 w 21600" name="T4"/>
                <a:gd fmla="*/ 257969 h 21600" name="T5"/>
                <a:gd fmla="*/ 310356 w 21600" name="T6"/>
                <a:gd fmla="*/ 2579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1" name="AutoShape 23">
              <a:extLst>
                <a:ext uri="{FF2B5EF4-FFF2-40B4-BE49-F238E27FC236}">
                  <a16:creationId xmlns:a16="http://schemas.microsoft.com/office/drawing/2014/main" id="{38090F29-1C11-478A-AFD8-803CDA1FD4A9}"/>
                </a:ext>
              </a:extLst>
            </p:cNvPr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gdLst>
                <a:gd fmla="*/ 309563 w 21600" name="T0"/>
                <a:gd fmla="*/ 257957 h 21579" name="T1"/>
                <a:gd fmla="*/ 309563 w 21600" name="T2"/>
                <a:gd fmla="*/ 257957 h 21579" name="T3"/>
                <a:gd fmla="*/ 309563 w 21600" name="T4"/>
                <a:gd fmla="*/ 257957 h 21579" name="T5"/>
                <a:gd fmla="*/ 309563 w 21600" name="T6"/>
                <a:gd fmla="*/ 257957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2" name="AutoShape 24">
              <a:extLst>
                <a:ext uri="{FF2B5EF4-FFF2-40B4-BE49-F238E27FC236}">
                  <a16:creationId xmlns:a16="http://schemas.microsoft.com/office/drawing/2014/main" id="{19F3BD6A-5806-4965-8E1C-1AD4C90C9C69}"/>
                </a:ext>
              </a:extLst>
            </p:cNvPr>
            <p:cNvSpPr/>
            <p:nvPr/>
          </p:nvSpPr>
          <p:spPr bwMode="auto">
            <a:xfrm rot="21599996">
              <a:off x="5331023" y="4182171"/>
              <a:ext cx="239910" cy="232244"/>
            </a:xfrm>
            <a:custGeom>
              <a:gdLst>
                <a:gd fmla="*/ 309563 w 21600" name="T0"/>
                <a:gd fmla="*/ 309563 h 21600" name="T1"/>
                <a:gd fmla="*/ 309563 w 21600" name="T2"/>
                <a:gd fmla="*/ 309563 h 21600" name="T3"/>
                <a:gd fmla="*/ 309563 w 21600" name="T4"/>
                <a:gd fmla="*/ 309563 h 21600" name="T5"/>
                <a:gd fmla="*/ 309563 w 21600" name="T6"/>
                <a:gd fmla="*/ 3095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3" name="AutoShape 25">
              <a:extLst>
                <a:ext uri="{FF2B5EF4-FFF2-40B4-BE49-F238E27FC236}">
                  <a16:creationId xmlns:a16="http://schemas.microsoft.com/office/drawing/2014/main" id="{D3D35C1C-A273-4FA2-85E6-AFD2ADFA5473}"/>
                </a:ext>
              </a:extLst>
            </p:cNvPr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4" name="AutoShape 26">
              <a:extLst>
                <a:ext uri="{FF2B5EF4-FFF2-40B4-BE49-F238E27FC236}">
                  <a16:creationId xmlns:a16="http://schemas.microsoft.com/office/drawing/2014/main" id="{E437C81D-9D8A-47AC-8D2C-863C53EE6279}"/>
                </a:ext>
              </a:extLst>
            </p:cNvPr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5" name="AutoShape 27">
              <a:extLst>
                <a:ext uri="{FF2B5EF4-FFF2-40B4-BE49-F238E27FC236}">
                  <a16:creationId xmlns:a16="http://schemas.microsoft.com/office/drawing/2014/main" id="{05383A6F-EAB0-4600-98FE-94E746430FB1}"/>
                </a:ext>
              </a:extLst>
            </p:cNvPr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gdLst>
                <a:gd fmla="*/ 516705 w 19679" name="T0"/>
                <a:gd fmla="*/ 571529 h 19679" name="T1"/>
                <a:gd fmla="*/ 516705 w 19679" name="T2"/>
                <a:gd fmla="*/ 571529 h 19679" name="T3"/>
                <a:gd fmla="*/ 516705 w 19679" name="T4"/>
                <a:gd fmla="*/ 571529 h 19679" name="T5"/>
                <a:gd fmla="*/ 516705 w 19679" name="T6"/>
                <a:gd fmla="*/ 571529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6" name="AutoShape 28">
              <a:extLst>
                <a:ext uri="{FF2B5EF4-FFF2-40B4-BE49-F238E27FC236}">
                  <a16:creationId xmlns:a16="http://schemas.microsoft.com/office/drawing/2014/main" id="{6A15249C-4C24-4C47-9F2E-AF63B81CFEDB}"/>
                </a:ext>
              </a:extLst>
            </p:cNvPr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gdLst>
                <a:gd fmla="*/ 516705 w 19679" name="T0"/>
                <a:gd fmla="*/ 571529 h 19679" name="T1"/>
                <a:gd fmla="*/ 516705 w 19679" name="T2"/>
                <a:gd fmla="*/ 571529 h 19679" name="T3"/>
                <a:gd fmla="*/ 516705 w 19679" name="T4"/>
                <a:gd fmla="*/ 571529 h 19679" name="T5"/>
                <a:gd fmla="*/ 516705 w 19679" name="T6"/>
                <a:gd fmla="*/ 571529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7" name="AutoShape 29">
              <a:extLst>
                <a:ext uri="{FF2B5EF4-FFF2-40B4-BE49-F238E27FC236}">
                  <a16:creationId xmlns:a16="http://schemas.microsoft.com/office/drawing/2014/main" id="{CCA97B01-0863-4FA7-A492-2FED4F6E9300}"/>
                </a:ext>
              </a:extLst>
            </p:cNvPr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8" name="AutoShape 30">
              <a:extLst>
                <a:ext uri="{FF2B5EF4-FFF2-40B4-BE49-F238E27FC236}">
                  <a16:creationId xmlns:a16="http://schemas.microsoft.com/office/drawing/2014/main" id="{F4D7DF47-AD99-46DB-A18B-4EAB68E13CE9}"/>
                </a:ext>
              </a:extLst>
            </p:cNvPr>
            <p:cNvSpPr/>
            <p:nvPr/>
          </p:nvSpPr>
          <p:spPr bwMode="auto">
            <a:xfrm>
              <a:off x="4443412" y="2002654"/>
              <a:ext cx="239910" cy="193536"/>
            </a:xfrm>
            <a:custGeom>
              <a:gdLst>
                <a:gd fmla="*/ 309563 w 21600" name="T0"/>
                <a:gd fmla="*/ 257969 h 21600" name="T1"/>
                <a:gd fmla="*/ 309563 w 21600" name="T2"/>
                <a:gd fmla="*/ 257969 h 21600" name="T3"/>
                <a:gd fmla="*/ 309563 w 21600" name="T4"/>
                <a:gd fmla="*/ 257969 h 21600" name="T5"/>
                <a:gd fmla="*/ 309563 w 21600" name="T6"/>
                <a:gd fmla="*/ 2579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29" name="AutoShape 31">
              <a:extLst>
                <a:ext uri="{FF2B5EF4-FFF2-40B4-BE49-F238E27FC236}">
                  <a16:creationId xmlns:a16="http://schemas.microsoft.com/office/drawing/2014/main" id="{8593A5BF-AE12-4055-99F2-282A38AC316F}"/>
                </a:ext>
              </a:extLst>
            </p:cNvPr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gdLst>
                <a:gd fmla="*/ 309563 w 21600" name="T0"/>
                <a:gd fmla="*/ 310357 h 21600" name="T1"/>
                <a:gd fmla="*/ 309563 w 21600" name="T2"/>
                <a:gd fmla="*/ 310357 h 21600" name="T3"/>
                <a:gd fmla="*/ 309563 w 21600" name="T4"/>
                <a:gd fmla="*/ 310357 h 21600" name="T5"/>
                <a:gd fmla="*/ 309563 w 21600" name="T6"/>
                <a:gd fmla="*/ 31035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30" name="AutoShape 32">
              <a:extLst>
                <a:ext uri="{FF2B5EF4-FFF2-40B4-BE49-F238E27FC236}">
                  <a16:creationId xmlns:a16="http://schemas.microsoft.com/office/drawing/2014/main" id="{2E00C2F5-3AB2-4E10-9034-096119F62548}"/>
                </a:ext>
              </a:extLst>
            </p:cNvPr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gdLst>
                <a:gd fmla="*/ 310357 w 21600" name="T0"/>
                <a:gd fmla="*/ 257957 h 21579" name="T1"/>
                <a:gd fmla="*/ 310357 w 21600" name="T2"/>
                <a:gd fmla="*/ 257957 h 21579" name="T3"/>
                <a:gd fmla="*/ 310357 w 21600" name="T4"/>
                <a:gd fmla="*/ 257957 h 21579" name="T5"/>
                <a:gd fmla="*/ 310357 w 21600" name="T6"/>
                <a:gd fmla="*/ 257957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31" name="AutoShape 33">
              <a:extLst>
                <a:ext uri="{FF2B5EF4-FFF2-40B4-BE49-F238E27FC236}">
                  <a16:creationId xmlns:a16="http://schemas.microsoft.com/office/drawing/2014/main" id="{A4B1B2C3-5B92-475D-B82C-22BE3B77C1A8}"/>
                </a:ext>
              </a:extLst>
            </p:cNvPr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gdLst>
                <a:gd fmla="*/ 309563 w 21600" name="T0"/>
                <a:gd fmla="*/ 309563 h 21600" name="T1"/>
                <a:gd fmla="*/ 309563 w 21600" name="T2"/>
                <a:gd fmla="*/ 309563 h 21600" name="T3"/>
                <a:gd fmla="*/ 309563 w 21600" name="T4"/>
                <a:gd fmla="*/ 309563 h 21600" name="T5"/>
                <a:gd fmla="*/ 309563 w 21600" name="T6"/>
                <a:gd fmla="*/ 3095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32" name="AutoShape 34">
              <a:extLst>
                <a:ext uri="{FF2B5EF4-FFF2-40B4-BE49-F238E27FC236}">
                  <a16:creationId xmlns:a16="http://schemas.microsoft.com/office/drawing/2014/main" id="{3999E194-741D-4700-B532-2E37AFD2C2E0}"/>
                </a:ext>
              </a:extLst>
            </p:cNvPr>
            <p:cNvSpPr/>
            <p:nvPr/>
          </p:nvSpPr>
          <p:spPr bwMode="auto">
            <a:xfrm>
              <a:off x="5757267" y="3376464"/>
              <a:ext cx="239910" cy="205446"/>
            </a:xfrm>
            <a:custGeom>
              <a:gdLst>
                <a:gd fmla="*/ 309563 w 21600" name="T0"/>
                <a:gd fmla="*/ 273844 h 21600" name="T1"/>
                <a:gd fmla="*/ 309563 w 21600" name="T2"/>
                <a:gd fmla="*/ 273844 h 21600" name="T3"/>
                <a:gd fmla="*/ 309563 w 21600" name="T4"/>
                <a:gd fmla="*/ 273844 h 21600" name="T5"/>
                <a:gd fmla="*/ 309563 w 21600" name="T6"/>
                <a:gd fmla="*/ 27384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2859" lIns="12859" rIns="12859" tIns="12859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33" name="AutoShape 35">
              <a:extLst>
                <a:ext uri="{FF2B5EF4-FFF2-40B4-BE49-F238E27FC236}">
                  <a16:creationId xmlns:a16="http://schemas.microsoft.com/office/drawing/2014/main" id="{2E2C4244-5EF8-474B-823E-00FE31A62298}"/>
                </a:ext>
              </a:extLst>
            </p:cNvPr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gdLst>
                <a:gd fmla="*/ 2338269 w 19679" name="T0"/>
                <a:gd fmla="*/ 2566653 h 19679" name="T1"/>
                <a:gd fmla="*/ 2338269 w 19679" name="T2"/>
                <a:gd fmla="*/ 2566653 h 19679" name="T3"/>
                <a:gd fmla="*/ 2338269 w 19679" name="T4"/>
                <a:gd fmla="*/ 2566653 h 19679" name="T5"/>
                <a:gd fmla="*/ 2338269 w 19679" name="T6"/>
                <a:gd fmla="*/ 256665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  <p:sp>
          <p:nvSpPr>
            <p:cNvPr id="34" name="AutoShape 36">
              <a:extLst>
                <a:ext uri="{FF2B5EF4-FFF2-40B4-BE49-F238E27FC236}">
                  <a16:creationId xmlns:a16="http://schemas.microsoft.com/office/drawing/2014/main" id="{87004B7A-99C7-4535-B539-E23AD09DCD52}"/>
                </a:ext>
              </a:extLst>
            </p:cNvPr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gdLst>
                <a:gd fmla="*/ 587375 w 21600" name="T0"/>
                <a:gd fmla="*/ 587375 h 21600" name="T1"/>
                <a:gd fmla="*/ 587375 w 21600" name="T2"/>
                <a:gd fmla="*/ 587375 h 21600" name="T3"/>
                <a:gd fmla="*/ 587375 w 21600" name="T4"/>
                <a:gd fmla="*/ 587375 h 21600" name="T5"/>
                <a:gd fmla="*/ 587375 w 21600" name="T6"/>
                <a:gd fmla="*/ 58737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0716" lIns="10716" rIns="10716" tIns="10716"/>
            <a:lstStyle/>
            <a:p>
              <a:endParaRPr altLang="en-US" lang="zh-CN" sz="1013">
                <a:solidFill>
                  <a:srgbClr val="528C54"/>
                </a:solidFill>
              </a:endParaRPr>
            </a:p>
          </p:txBody>
        </p:sp>
      </p:grpSp>
    </p:spTree>
    <p:extLst>
      <p:ext uri="{BB962C8B-B14F-4D97-AF65-F5344CB8AC3E}">
        <p14:creationId val="35318022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07F976A5-66BB-4C89-8DE1-ABAE29FE9549}"/>
              </a:ext>
            </a:extLst>
          </p:cNvPr>
          <p:cNvSpPr/>
          <p:nvPr/>
        </p:nvSpPr>
        <p:spPr bwMode="auto">
          <a:xfrm>
            <a:off x="3064277" y="1812475"/>
            <a:ext cx="7054726" cy="35659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825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632572C-DAE6-496E-8E53-EDC1019A0C8F}"/>
              </a:ext>
            </a:extLst>
          </p:cNvPr>
          <p:cNvSpPr/>
          <p:nvPr/>
        </p:nvSpPr>
        <p:spPr bwMode="auto">
          <a:xfrm>
            <a:off x="7379730" y="2492918"/>
            <a:ext cx="1269636" cy="2267546"/>
          </a:xfrm>
          <a:custGeom>
            <a:gdLst>
              <a:gd fmla="*/ 1693068 w 21600" name="T0"/>
              <a:gd fmla="*/ 3023394 h 21600" name="T1"/>
              <a:gd fmla="*/ 1693068 w 21600" name="T2"/>
              <a:gd fmla="*/ 3023394 h 21600" name="T3"/>
              <a:gd fmla="*/ 1693068 w 21600" name="T4"/>
              <a:gd fmla="*/ 3023394 h 21600" name="T5"/>
              <a:gd fmla="*/ 1693068 w 21600" name="T6"/>
              <a:gd fmla="*/ 3023394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1F768461-D9F1-478E-BF48-3CCD94100FED}"/>
              </a:ext>
            </a:extLst>
          </p:cNvPr>
          <p:cNvSpPr/>
          <p:nvPr/>
        </p:nvSpPr>
        <p:spPr bwMode="auto">
          <a:xfrm>
            <a:off x="7379730" y="2485775"/>
            <a:ext cx="1269636" cy="258365"/>
          </a:xfrm>
          <a:custGeom>
            <a:gdLst>
              <a:gd fmla="*/ 1693068 w 21600" name="T0"/>
              <a:gd fmla="*/ 344488 h 21600" name="T1"/>
              <a:gd fmla="*/ 1693068 w 21600" name="T2"/>
              <a:gd fmla="*/ 344488 h 21600" name="T3"/>
              <a:gd fmla="*/ 1693068 w 21600" name="T4"/>
              <a:gd fmla="*/ 344488 h 21600" name="T5"/>
              <a:gd fmla="*/ 1693068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8C859452-9E37-48D6-B76B-EA207FFDF3B5}"/>
              </a:ext>
            </a:extLst>
          </p:cNvPr>
          <p:cNvSpPr/>
          <p:nvPr/>
        </p:nvSpPr>
        <p:spPr bwMode="auto">
          <a:xfrm>
            <a:off x="7686872" y="2531017"/>
            <a:ext cx="655354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en-US" lang="zh-CN" sz="900">
                <a:solidFill>
                  <a:schemeClr val="tx1">
                    <a:lumMod val="10000"/>
                    <a:lumOff val="90000"/>
                  </a:schemeClr>
                </a:solidFill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C78028F-D9AC-4CE3-8D8F-D7E674497D0B}"/>
              </a:ext>
            </a:extLst>
          </p:cNvPr>
          <p:cNvSpPr/>
          <p:nvPr/>
        </p:nvSpPr>
        <p:spPr bwMode="auto">
          <a:xfrm>
            <a:off x="7379730" y="4513408"/>
            <a:ext cx="1269636" cy="541735"/>
          </a:xfrm>
          <a:custGeom>
            <a:gdLst>
              <a:gd fmla="*/ 1693068 w 21600" name="T0"/>
              <a:gd fmla="*/ 722313 h 21600" name="T1"/>
              <a:gd fmla="*/ 1693068 w 21600" name="T2"/>
              <a:gd fmla="*/ 722313 h 21600" name="T3"/>
              <a:gd fmla="*/ 1693068 w 21600" name="T4"/>
              <a:gd fmla="*/ 722313 h 21600" name="T5"/>
              <a:gd fmla="*/ 1693068 w 21600" name="T6"/>
              <a:gd fmla="*/ 7223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bg1"/>
              </a:solidFill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E0A1D2B5-41A2-48E5-BE6A-3CBE58B4017B}"/>
              </a:ext>
            </a:extLst>
          </p:cNvPr>
          <p:cNvSpPr/>
          <p:nvPr/>
        </p:nvSpPr>
        <p:spPr bwMode="auto">
          <a:xfrm>
            <a:off x="7689848" y="2762594"/>
            <a:ext cx="655354" cy="3119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b="1" lang="es-ES" sz="1875">
                <a:solidFill>
                  <a:srgbClr val="528C54"/>
                </a:solidFill>
                <a:latin charset="0" typeface="Lato"/>
                <a:sym charset="0" typeface="Lato"/>
              </a:rPr>
              <a:t>$300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8E75898F-6F2A-48E8-8F0E-CBFD4EF78C4D}"/>
              </a:ext>
            </a:extLst>
          </p:cNvPr>
          <p:cNvSpPr/>
          <p:nvPr/>
        </p:nvSpPr>
        <p:spPr bwMode="auto">
          <a:xfrm>
            <a:off x="7686872" y="3057870"/>
            <a:ext cx="655354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900">
                <a:solidFill>
                  <a:srgbClr val="ACACAC"/>
                </a:solidFill>
                <a:latin charset="0" typeface="Lato"/>
                <a:sym charset="0" typeface="Lato"/>
              </a:rPr>
              <a:t>Monthly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E3D5A54D-92C8-4555-893F-4FFCE129E7EB}"/>
              </a:ext>
            </a:extLst>
          </p:cNvPr>
          <p:cNvSpPr/>
          <p:nvPr/>
        </p:nvSpPr>
        <p:spPr bwMode="auto">
          <a:xfrm>
            <a:off x="7506514" y="4587823"/>
            <a:ext cx="989280" cy="4137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242828">
              <a:lnSpc>
                <a:spcPct val="120000"/>
              </a:lnSpc>
              <a:spcBef>
                <a:spcPts val="638"/>
              </a:spcBef>
            </a:pPr>
            <a:r>
              <a:rPr altLang="en-US" lang="zh-CN" sz="675">
                <a:solidFill>
                  <a:schemeClr val="bg1"/>
                </a:solidFill>
              </a:rPr>
              <a:t>在此输入您的图表说明文字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2833AA0A-278E-4578-939E-656399AF930E}"/>
              </a:ext>
            </a:extLst>
          </p:cNvPr>
          <p:cNvSpPr/>
          <p:nvPr/>
        </p:nvSpPr>
        <p:spPr bwMode="auto">
          <a:xfrm>
            <a:off x="7473181" y="3381720"/>
            <a:ext cx="1082733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Keynotes files</a:t>
            </a: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274FD3D1-0A84-4ED0-978F-D41C9DAF3E4B}"/>
              </a:ext>
            </a:extLst>
          </p:cNvPr>
          <p:cNvSpPr/>
          <p:nvPr/>
        </p:nvSpPr>
        <p:spPr bwMode="auto">
          <a:xfrm>
            <a:off x="7473181" y="3564481"/>
            <a:ext cx="1082733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Powerpoint file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784463A6-F4B4-4BAB-9128-0E9E8503E367}"/>
              </a:ext>
            </a:extLst>
          </p:cNvPr>
          <p:cNvSpPr/>
          <p:nvPr/>
        </p:nvSpPr>
        <p:spPr bwMode="auto">
          <a:xfrm>
            <a:off x="7473181" y="3743073"/>
            <a:ext cx="1082733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Flyer templates</a:t>
            </a: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61810805-F426-4752-A9E3-C1E7799CD47A}"/>
              </a:ext>
            </a:extLst>
          </p:cNvPr>
          <p:cNvSpPr/>
          <p:nvPr/>
        </p:nvSpPr>
        <p:spPr bwMode="auto">
          <a:xfrm>
            <a:off x="7473181" y="3921074"/>
            <a:ext cx="1082733" cy="17799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Resume template</a:t>
            </a: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19815AD7-CD6D-4974-BCAB-2DA5408B2D84}"/>
              </a:ext>
            </a:extLst>
          </p:cNvPr>
          <p:cNvSpPr/>
          <p:nvPr/>
        </p:nvSpPr>
        <p:spPr bwMode="auto">
          <a:xfrm>
            <a:off x="7473181" y="4099072"/>
            <a:ext cx="1082733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Mockup template</a:t>
            </a: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4AD7D47E-8BF6-42CD-87CC-C99B1B6FDD59}"/>
              </a:ext>
            </a:extLst>
          </p:cNvPr>
          <p:cNvSpPr/>
          <p:nvPr/>
        </p:nvSpPr>
        <p:spPr bwMode="auto">
          <a:xfrm>
            <a:off x="7379730" y="3270396"/>
            <a:ext cx="1269636" cy="8335"/>
          </a:xfrm>
          <a:custGeom>
            <a:gdLst>
              <a:gd fmla="*/ 1693068 w 21600" name="T0"/>
              <a:gd fmla="*/ 11113 h 21600" name="T1"/>
              <a:gd fmla="*/ 1693068 w 21600" name="T2"/>
              <a:gd fmla="*/ 11113 h 21600" name="T3"/>
              <a:gd fmla="*/ 1693068 w 21600" name="T4"/>
              <a:gd fmla="*/ 11113 h 21600" name="T5"/>
              <a:gd fmla="*/ 1693068 w 21600" name="T6"/>
              <a:gd fmla="*/ 111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16" name="AutoShape 19">
            <a:extLst>
              <a:ext uri="{FF2B5EF4-FFF2-40B4-BE49-F238E27FC236}">
                <a16:creationId xmlns:a16="http://schemas.microsoft.com/office/drawing/2014/main" id="{AB4E30DB-38D8-43C7-B634-93A7B9AA4E91}"/>
              </a:ext>
            </a:extLst>
          </p:cNvPr>
          <p:cNvSpPr/>
          <p:nvPr/>
        </p:nvSpPr>
        <p:spPr bwMode="auto">
          <a:xfrm>
            <a:off x="3088680" y="2492918"/>
            <a:ext cx="1269637" cy="2267546"/>
          </a:xfrm>
          <a:custGeom>
            <a:gdLst>
              <a:gd fmla="*/ 1693069 w 21600" name="T0"/>
              <a:gd fmla="*/ 3023394 h 21600" name="T1"/>
              <a:gd fmla="*/ 1693069 w 21600" name="T2"/>
              <a:gd fmla="*/ 3023394 h 21600" name="T3"/>
              <a:gd fmla="*/ 1693069 w 21600" name="T4"/>
              <a:gd fmla="*/ 3023394 h 21600" name="T5"/>
              <a:gd fmla="*/ 1693069 w 21600" name="T6"/>
              <a:gd fmla="*/ 3023394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17" name="AutoShape 20">
            <a:extLst>
              <a:ext uri="{FF2B5EF4-FFF2-40B4-BE49-F238E27FC236}">
                <a16:creationId xmlns:a16="http://schemas.microsoft.com/office/drawing/2014/main" id="{336D8C4F-74E0-4B2A-B7AF-C19E9A59A155}"/>
              </a:ext>
            </a:extLst>
          </p:cNvPr>
          <p:cNvSpPr/>
          <p:nvPr/>
        </p:nvSpPr>
        <p:spPr bwMode="auto">
          <a:xfrm>
            <a:off x="3088680" y="2485775"/>
            <a:ext cx="1269637" cy="258365"/>
          </a:xfrm>
          <a:custGeom>
            <a:gdLst>
              <a:gd fmla="*/ 1693069 w 21600" name="T0"/>
              <a:gd fmla="*/ 344488 h 21600" name="T1"/>
              <a:gd fmla="*/ 1693069 w 21600" name="T2"/>
              <a:gd fmla="*/ 344488 h 21600" name="T3"/>
              <a:gd fmla="*/ 1693069 w 21600" name="T4"/>
              <a:gd fmla="*/ 344488 h 21600" name="T5"/>
              <a:gd fmla="*/ 1693069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8" name="AutoShape 21">
            <a:extLst>
              <a:ext uri="{FF2B5EF4-FFF2-40B4-BE49-F238E27FC236}">
                <a16:creationId xmlns:a16="http://schemas.microsoft.com/office/drawing/2014/main" id="{1F1BEA60-A2E6-4736-BB47-6765B6893CA0}"/>
              </a:ext>
            </a:extLst>
          </p:cNvPr>
          <p:cNvSpPr/>
          <p:nvPr/>
        </p:nvSpPr>
        <p:spPr bwMode="auto">
          <a:xfrm>
            <a:off x="3395820" y="2531017"/>
            <a:ext cx="654759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en-US" lang="zh-CN" sz="900">
                <a:solidFill>
                  <a:schemeClr val="tx1">
                    <a:lumMod val="10000"/>
                    <a:lumOff val="90000"/>
                  </a:schemeClr>
                </a:solidFill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C1BEAF44-BB8D-4261-9B17-E8788312DFF5}"/>
              </a:ext>
            </a:extLst>
          </p:cNvPr>
          <p:cNvSpPr/>
          <p:nvPr/>
        </p:nvSpPr>
        <p:spPr bwMode="auto">
          <a:xfrm>
            <a:off x="3088680" y="4513410"/>
            <a:ext cx="1269637" cy="549473"/>
          </a:xfrm>
          <a:custGeom>
            <a:gdLst>
              <a:gd fmla="*/ 1693069 w 21600" name="T0"/>
              <a:gd fmla="*/ 732632 h 21600" name="T1"/>
              <a:gd fmla="*/ 1693069 w 21600" name="T2"/>
              <a:gd fmla="*/ 732632 h 21600" name="T3"/>
              <a:gd fmla="*/ 1693069 w 21600" name="T4"/>
              <a:gd fmla="*/ 732632 h 21600" name="T5"/>
              <a:gd fmla="*/ 1693069 w 21600" name="T6"/>
              <a:gd fmla="*/ 7326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bg1"/>
              </a:solidFill>
            </a:endParaRPr>
          </a:p>
        </p:txBody>
      </p:sp>
      <p:sp>
        <p:nvSpPr>
          <p:cNvPr id="20" name="AutoShape 23">
            <a:extLst>
              <a:ext uri="{FF2B5EF4-FFF2-40B4-BE49-F238E27FC236}">
                <a16:creationId xmlns:a16="http://schemas.microsoft.com/office/drawing/2014/main" id="{5F31872D-89AF-4AD8-BFA9-C785507470F6}"/>
              </a:ext>
            </a:extLst>
          </p:cNvPr>
          <p:cNvSpPr/>
          <p:nvPr/>
        </p:nvSpPr>
        <p:spPr bwMode="auto">
          <a:xfrm>
            <a:off x="3404749" y="2771523"/>
            <a:ext cx="654759" cy="3178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b="1" lang="es-ES" sz="1875">
                <a:solidFill>
                  <a:schemeClr val="bg1">
                    <a:lumMod val="75000"/>
                  </a:schemeClr>
                </a:solidFill>
                <a:latin charset="0" typeface="Lato"/>
                <a:sym charset="0" typeface="Lato"/>
              </a:rPr>
              <a:t>$150</a:t>
            </a:r>
          </a:p>
        </p:txBody>
      </p:sp>
      <p:sp>
        <p:nvSpPr>
          <p:cNvPr id="21" name="AutoShape 24">
            <a:extLst>
              <a:ext uri="{FF2B5EF4-FFF2-40B4-BE49-F238E27FC236}">
                <a16:creationId xmlns:a16="http://schemas.microsoft.com/office/drawing/2014/main" id="{80C15961-37E6-4474-B305-214F08D4813E}"/>
              </a:ext>
            </a:extLst>
          </p:cNvPr>
          <p:cNvSpPr/>
          <p:nvPr/>
        </p:nvSpPr>
        <p:spPr bwMode="auto">
          <a:xfrm>
            <a:off x="3395820" y="3057870"/>
            <a:ext cx="654759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900">
                <a:solidFill>
                  <a:srgbClr val="ACACAC"/>
                </a:solidFill>
                <a:latin charset="0" typeface="Lato"/>
                <a:sym charset="0" typeface="Lato"/>
              </a:rPr>
              <a:t>Monthly</a:t>
            </a:r>
          </a:p>
        </p:txBody>
      </p:sp>
      <p:sp>
        <p:nvSpPr>
          <p:cNvPr id="22" name="AutoShape 25">
            <a:extLst>
              <a:ext uri="{FF2B5EF4-FFF2-40B4-BE49-F238E27FC236}">
                <a16:creationId xmlns:a16="http://schemas.microsoft.com/office/drawing/2014/main" id="{E386F36D-6D2E-44D9-9907-51BABA78991F}"/>
              </a:ext>
            </a:extLst>
          </p:cNvPr>
          <p:cNvSpPr/>
          <p:nvPr/>
        </p:nvSpPr>
        <p:spPr bwMode="auto">
          <a:xfrm>
            <a:off x="3241061" y="4587821"/>
            <a:ext cx="989280" cy="38814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242828">
              <a:lnSpc>
                <a:spcPct val="120000"/>
              </a:lnSpc>
              <a:spcBef>
                <a:spcPts val="638"/>
              </a:spcBef>
            </a:pPr>
            <a:r>
              <a:rPr altLang="en-US" lang="zh-CN" sz="675">
                <a:solidFill>
                  <a:schemeClr val="bg1"/>
                </a:solidFill>
              </a:rPr>
              <a:t>在此输入您的图表说明文字</a:t>
            </a:r>
          </a:p>
        </p:txBody>
      </p:sp>
      <p:sp>
        <p:nvSpPr>
          <p:cNvPr id="23" name="AutoShape 26">
            <a:extLst>
              <a:ext uri="{FF2B5EF4-FFF2-40B4-BE49-F238E27FC236}">
                <a16:creationId xmlns:a16="http://schemas.microsoft.com/office/drawing/2014/main" id="{586FD820-9E7E-4550-B7F8-796CB2619ABF}"/>
              </a:ext>
            </a:extLst>
          </p:cNvPr>
          <p:cNvSpPr/>
          <p:nvPr/>
        </p:nvSpPr>
        <p:spPr bwMode="auto">
          <a:xfrm>
            <a:off x="3182133" y="3381720"/>
            <a:ext cx="1082732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Keynotes files</a:t>
            </a:r>
          </a:p>
        </p:txBody>
      </p:sp>
      <p:sp>
        <p:nvSpPr>
          <p:cNvPr id="24" name="AutoShape 27">
            <a:extLst>
              <a:ext uri="{FF2B5EF4-FFF2-40B4-BE49-F238E27FC236}">
                <a16:creationId xmlns:a16="http://schemas.microsoft.com/office/drawing/2014/main" id="{DE0E4B4A-726D-4704-B497-B3A627614B42}"/>
              </a:ext>
            </a:extLst>
          </p:cNvPr>
          <p:cNvSpPr/>
          <p:nvPr/>
        </p:nvSpPr>
        <p:spPr bwMode="auto">
          <a:xfrm>
            <a:off x="3182133" y="3564481"/>
            <a:ext cx="1082732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Powerpoint file</a:t>
            </a:r>
          </a:p>
        </p:txBody>
      </p:sp>
      <p:sp>
        <p:nvSpPr>
          <p:cNvPr id="25" name="AutoShape 28">
            <a:extLst>
              <a:ext uri="{FF2B5EF4-FFF2-40B4-BE49-F238E27FC236}">
                <a16:creationId xmlns:a16="http://schemas.microsoft.com/office/drawing/2014/main" id="{C6E4B543-5DF1-4CE5-9964-212E29F0B074}"/>
              </a:ext>
            </a:extLst>
          </p:cNvPr>
          <p:cNvSpPr/>
          <p:nvPr/>
        </p:nvSpPr>
        <p:spPr bwMode="auto">
          <a:xfrm>
            <a:off x="3182133" y="3743073"/>
            <a:ext cx="1082732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Flyer templates</a:t>
            </a:r>
          </a:p>
        </p:txBody>
      </p:sp>
      <p:sp>
        <p:nvSpPr>
          <p:cNvPr id="26" name="AutoShape 29">
            <a:extLst>
              <a:ext uri="{FF2B5EF4-FFF2-40B4-BE49-F238E27FC236}">
                <a16:creationId xmlns:a16="http://schemas.microsoft.com/office/drawing/2014/main" id="{B28F0447-07A8-4FC4-9C60-298EF4877641}"/>
              </a:ext>
            </a:extLst>
          </p:cNvPr>
          <p:cNvSpPr/>
          <p:nvPr/>
        </p:nvSpPr>
        <p:spPr bwMode="auto">
          <a:xfrm>
            <a:off x="3182133" y="3921074"/>
            <a:ext cx="1082732" cy="17799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Resume template</a:t>
            </a:r>
          </a:p>
        </p:txBody>
      </p:sp>
      <p:sp>
        <p:nvSpPr>
          <p:cNvPr id="27" name="AutoShape 30">
            <a:extLst>
              <a:ext uri="{FF2B5EF4-FFF2-40B4-BE49-F238E27FC236}">
                <a16:creationId xmlns:a16="http://schemas.microsoft.com/office/drawing/2014/main" id="{8D81210F-92F6-4320-BD06-B32218399D34}"/>
              </a:ext>
            </a:extLst>
          </p:cNvPr>
          <p:cNvSpPr/>
          <p:nvPr/>
        </p:nvSpPr>
        <p:spPr bwMode="auto">
          <a:xfrm>
            <a:off x="3182133" y="4099072"/>
            <a:ext cx="1082732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Mockup template</a:t>
            </a:r>
          </a:p>
        </p:txBody>
      </p:sp>
      <p:sp>
        <p:nvSpPr>
          <p:cNvPr id="28" name="AutoShape 31">
            <a:extLst>
              <a:ext uri="{FF2B5EF4-FFF2-40B4-BE49-F238E27FC236}">
                <a16:creationId xmlns:a16="http://schemas.microsoft.com/office/drawing/2014/main" id="{3BB4CB05-D785-4F9B-BDE1-350583F38EE7}"/>
              </a:ext>
            </a:extLst>
          </p:cNvPr>
          <p:cNvSpPr/>
          <p:nvPr/>
        </p:nvSpPr>
        <p:spPr bwMode="auto">
          <a:xfrm>
            <a:off x="3088680" y="3270396"/>
            <a:ext cx="1269637" cy="8335"/>
          </a:xfrm>
          <a:custGeom>
            <a:gdLst>
              <a:gd fmla="*/ 1693069 w 21600" name="T0"/>
              <a:gd fmla="*/ 11113 h 21600" name="T1"/>
              <a:gd fmla="*/ 1693069 w 21600" name="T2"/>
              <a:gd fmla="*/ 11113 h 21600" name="T3"/>
              <a:gd fmla="*/ 1693069 w 21600" name="T4"/>
              <a:gd fmla="*/ 11113 h 21600" name="T5"/>
              <a:gd fmla="*/ 1693069 w 21600" name="T6"/>
              <a:gd fmla="*/ 111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29" name="AutoShape 32">
            <a:extLst>
              <a:ext uri="{FF2B5EF4-FFF2-40B4-BE49-F238E27FC236}">
                <a16:creationId xmlns:a16="http://schemas.microsoft.com/office/drawing/2014/main" id="{6A89676F-FCFC-4567-B165-67E43F7917B6}"/>
              </a:ext>
            </a:extLst>
          </p:cNvPr>
          <p:cNvSpPr/>
          <p:nvPr/>
        </p:nvSpPr>
        <p:spPr bwMode="auto">
          <a:xfrm>
            <a:off x="4521411" y="2492918"/>
            <a:ext cx="1269636" cy="2267546"/>
          </a:xfrm>
          <a:custGeom>
            <a:gdLst>
              <a:gd fmla="*/ 1693068 w 21600" name="T0"/>
              <a:gd fmla="*/ 3023394 h 21600" name="T1"/>
              <a:gd fmla="*/ 1693068 w 21600" name="T2"/>
              <a:gd fmla="*/ 3023394 h 21600" name="T3"/>
              <a:gd fmla="*/ 1693068 w 21600" name="T4"/>
              <a:gd fmla="*/ 3023394 h 21600" name="T5"/>
              <a:gd fmla="*/ 1693068 w 21600" name="T6"/>
              <a:gd fmla="*/ 3023394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30" name="AutoShape 33">
            <a:extLst>
              <a:ext uri="{FF2B5EF4-FFF2-40B4-BE49-F238E27FC236}">
                <a16:creationId xmlns:a16="http://schemas.microsoft.com/office/drawing/2014/main" id="{52998AE4-F419-4CAC-AA4A-C4DF7353359B}"/>
              </a:ext>
            </a:extLst>
          </p:cNvPr>
          <p:cNvSpPr/>
          <p:nvPr/>
        </p:nvSpPr>
        <p:spPr bwMode="auto">
          <a:xfrm>
            <a:off x="4521411" y="2485775"/>
            <a:ext cx="1269636" cy="258365"/>
          </a:xfrm>
          <a:custGeom>
            <a:gdLst>
              <a:gd fmla="*/ 1693068 w 21600" name="T0"/>
              <a:gd fmla="*/ 344488 h 21600" name="T1"/>
              <a:gd fmla="*/ 1693068 w 21600" name="T2"/>
              <a:gd fmla="*/ 344488 h 21600" name="T3"/>
              <a:gd fmla="*/ 1693068 w 21600" name="T4"/>
              <a:gd fmla="*/ 344488 h 21600" name="T5"/>
              <a:gd fmla="*/ 1693068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1" name="AutoShape 34">
            <a:extLst>
              <a:ext uri="{FF2B5EF4-FFF2-40B4-BE49-F238E27FC236}">
                <a16:creationId xmlns:a16="http://schemas.microsoft.com/office/drawing/2014/main" id="{AC70FEED-FF99-491F-8DEB-F3AD3F9F2BCC}"/>
              </a:ext>
            </a:extLst>
          </p:cNvPr>
          <p:cNvSpPr/>
          <p:nvPr/>
        </p:nvSpPr>
        <p:spPr bwMode="auto">
          <a:xfrm>
            <a:off x="4828552" y="2531017"/>
            <a:ext cx="654759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en-US" lang="zh-CN" sz="900">
                <a:solidFill>
                  <a:schemeClr val="tx1">
                    <a:lumMod val="10000"/>
                    <a:lumOff val="90000"/>
                  </a:schemeClr>
                </a:solidFill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32" name="AutoShape 35">
            <a:extLst>
              <a:ext uri="{FF2B5EF4-FFF2-40B4-BE49-F238E27FC236}">
                <a16:creationId xmlns:a16="http://schemas.microsoft.com/office/drawing/2014/main" id="{2A3D4F2F-80BB-4BD5-B5CB-50B27D4F75A6}"/>
              </a:ext>
            </a:extLst>
          </p:cNvPr>
          <p:cNvSpPr/>
          <p:nvPr/>
        </p:nvSpPr>
        <p:spPr bwMode="auto">
          <a:xfrm>
            <a:off x="4521411" y="4513409"/>
            <a:ext cx="1269636" cy="542926"/>
          </a:xfrm>
          <a:custGeom>
            <a:gdLst>
              <a:gd fmla="*/ 1693068 w 21600" name="T0"/>
              <a:gd fmla="*/ 723900 h 21600" name="T1"/>
              <a:gd fmla="*/ 1693068 w 21600" name="T2"/>
              <a:gd fmla="*/ 723900 h 21600" name="T3"/>
              <a:gd fmla="*/ 1693068 w 21600" name="T4"/>
              <a:gd fmla="*/ 723900 h 21600" name="T5"/>
              <a:gd fmla="*/ 1693068 w 21600" name="T6"/>
              <a:gd fmla="*/ 7239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bg1"/>
              </a:solidFill>
            </a:endParaRPr>
          </a:p>
        </p:txBody>
      </p:sp>
      <p:sp>
        <p:nvSpPr>
          <p:cNvPr id="33" name="AutoShape 36">
            <a:extLst>
              <a:ext uri="{FF2B5EF4-FFF2-40B4-BE49-F238E27FC236}">
                <a16:creationId xmlns:a16="http://schemas.microsoft.com/office/drawing/2014/main" id="{D50356AF-C1A9-42E9-8703-1ACD65819D69}"/>
              </a:ext>
            </a:extLst>
          </p:cNvPr>
          <p:cNvSpPr/>
          <p:nvPr/>
        </p:nvSpPr>
        <p:spPr bwMode="auto">
          <a:xfrm>
            <a:off x="4837480" y="2771524"/>
            <a:ext cx="654759" cy="3119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b="1" lang="es-ES" sz="1875">
                <a:solidFill>
                  <a:srgbClr val="528C54"/>
                </a:solidFill>
                <a:latin charset="0" typeface="Lato"/>
                <a:sym charset="0" typeface="Lato"/>
              </a:rPr>
              <a:t>$200</a:t>
            </a:r>
          </a:p>
        </p:txBody>
      </p:sp>
      <p:sp>
        <p:nvSpPr>
          <p:cNvPr id="34" name="AutoShape 37">
            <a:extLst>
              <a:ext uri="{FF2B5EF4-FFF2-40B4-BE49-F238E27FC236}">
                <a16:creationId xmlns:a16="http://schemas.microsoft.com/office/drawing/2014/main" id="{6C6CB607-D14A-4B6C-A43E-D942230754B6}"/>
              </a:ext>
            </a:extLst>
          </p:cNvPr>
          <p:cNvSpPr/>
          <p:nvPr/>
        </p:nvSpPr>
        <p:spPr bwMode="auto">
          <a:xfrm>
            <a:off x="4828552" y="3057870"/>
            <a:ext cx="654759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900">
                <a:solidFill>
                  <a:srgbClr val="ACACAC"/>
                </a:solidFill>
                <a:latin charset="0" typeface="Lato"/>
                <a:sym charset="0" typeface="Lato"/>
              </a:rPr>
              <a:t>Monthly</a:t>
            </a:r>
          </a:p>
        </p:txBody>
      </p:sp>
      <p:sp>
        <p:nvSpPr>
          <p:cNvPr id="35" name="AutoShape 38">
            <a:extLst>
              <a:ext uri="{FF2B5EF4-FFF2-40B4-BE49-F238E27FC236}">
                <a16:creationId xmlns:a16="http://schemas.microsoft.com/office/drawing/2014/main" id="{44AF687E-4E9A-4B11-9AA4-E2BD61CE585D}"/>
              </a:ext>
            </a:extLst>
          </p:cNvPr>
          <p:cNvSpPr/>
          <p:nvPr/>
        </p:nvSpPr>
        <p:spPr bwMode="auto">
          <a:xfrm>
            <a:off x="4673792" y="4587823"/>
            <a:ext cx="988685" cy="40719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242828">
              <a:lnSpc>
                <a:spcPct val="120000"/>
              </a:lnSpc>
              <a:spcBef>
                <a:spcPts val="638"/>
              </a:spcBef>
            </a:pPr>
            <a:r>
              <a:rPr altLang="en-US" lang="zh-CN" sz="675">
                <a:solidFill>
                  <a:schemeClr val="bg1"/>
                </a:solidFill>
              </a:rPr>
              <a:t>在此输入您的图表说明文字</a:t>
            </a:r>
          </a:p>
        </p:txBody>
      </p:sp>
      <p:sp>
        <p:nvSpPr>
          <p:cNvPr id="36" name="AutoShape 39">
            <a:extLst>
              <a:ext uri="{FF2B5EF4-FFF2-40B4-BE49-F238E27FC236}">
                <a16:creationId xmlns:a16="http://schemas.microsoft.com/office/drawing/2014/main" id="{175361DC-1A8B-4924-BA75-F2D1086CD86C}"/>
              </a:ext>
            </a:extLst>
          </p:cNvPr>
          <p:cNvSpPr/>
          <p:nvPr/>
        </p:nvSpPr>
        <p:spPr bwMode="auto">
          <a:xfrm>
            <a:off x="4614862" y="3381720"/>
            <a:ext cx="1082733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Keynotes files</a:t>
            </a:r>
          </a:p>
        </p:txBody>
      </p:sp>
      <p:sp>
        <p:nvSpPr>
          <p:cNvPr id="37" name="AutoShape 40">
            <a:extLst>
              <a:ext uri="{FF2B5EF4-FFF2-40B4-BE49-F238E27FC236}">
                <a16:creationId xmlns:a16="http://schemas.microsoft.com/office/drawing/2014/main" id="{E9DBD4E1-5CF0-48F1-B3BD-FD205F92EED2}"/>
              </a:ext>
            </a:extLst>
          </p:cNvPr>
          <p:cNvSpPr/>
          <p:nvPr/>
        </p:nvSpPr>
        <p:spPr bwMode="auto">
          <a:xfrm>
            <a:off x="4614862" y="3564481"/>
            <a:ext cx="1082733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Powerpoint file</a:t>
            </a:r>
          </a:p>
        </p:txBody>
      </p:sp>
      <p:sp>
        <p:nvSpPr>
          <p:cNvPr id="38" name="AutoShape 41">
            <a:extLst>
              <a:ext uri="{FF2B5EF4-FFF2-40B4-BE49-F238E27FC236}">
                <a16:creationId xmlns:a16="http://schemas.microsoft.com/office/drawing/2014/main" id="{36E8CD66-8DA3-4959-9CE4-33649C4681D4}"/>
              </a:ext>
            </a:extLst>
          </p:cNvPr>
          <p:cNvSpPr/>
          <p:nvPr/>
        </p:nvSpPr>
        <p:spPr bwMode="auto">
          <a:xfrm>
            <a:off x="4614862" y="3743073"/>
            <a:ext cx="1082733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Flyer templates</a:t>
            </a:r>
          </a:p>
        </p:txBody>
      </p:sp>
      <p:sp>
        <p:nvSpPr>
          <p:cNvPr id="39" name="AutoShape 42">
            <a:extLst>
              <a:ext uri="{FF2B5EF4-FFF2-40B4-BE49-F238E27FC236}">
                <a16:creationId xmlns:a16="http://schemas.microsoft.com/office/drawing/2014/main" id="{52D31751-D5CC-4C12-AC32-70214265D939}"/>
              </a:ext>
            </a:extLst>
          </p:cNvPr>
          <p:cNvSpPr/>
          <p:nvPr/>
        </p:nvSpPr>
        <p:spPr bwMode="auto">
          <a:xfrm>
            <a:off x="4614862" y="3921074"/>
            <a:ext cx="1082733" cy="17799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Resume template</a:t>
            </a:r>
          </a:p>
        </p:txBody>
      </p:sp>
      <p:sp>
        <p:nvSpPr>
          <p:cNvPr id="40" name="AutoShape 43">
            <a:extLst>
              <a:ext uri="{FF2B5EF4-FFF2-40B4-BE49-F238E27FC236}">
                <a16:creationId xmlns:a16="http://schemas.microsoft.com/office/drawing/2014/main" id="{ECDC625B-21CB-4FB9-8AFF-BA43AA6080DC}"/>
              </a:ext>
            </a:extLst>
          </p:cNvPr>
          <p:cNvSpPr/>
          <p:nvPr/>
        </p:nvSpPr>
        <p:spPr bwMode="auto">
          <a:xfrm>
            <a:off x="4614862" y="4099072"/>
            <a:ext cx="1082733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Mockup template</a:t>
            </a:r>
          </a:p>
        </p:txBody>
      </p:sp>
      <p:sp>
        <p:nvSpPr>
          <p:cNvPr id="41" name="AutoShape 44">
            <a:extLst>
              <a:ext uri="{FF2B5EF4-FFF2-40B4-BE49-F238E27FC236}">
                <a16:creationId xmlns:a16="http://schemas.microsoft.com/office/drawing/2014/main" id="{45057875-E8D1-48B3-B5EE-2F7899C75A31}"/>
              </a:ext>
            </a:extLst>
          </p:cNvPr>
          <p:cNvSpPr/>
          <p:nvPr/>
        </p:nvSpPr>
        <p:spPr bwMode="auto">
          <a:xfrm>
            <a:off x="4521411" y="3270396"/>
            <a:ext cx="1269636" cy="8335"/>
          </a:xfrm>
          <a:custGeom>
            <a:gdLst>
              <a:gd fmla="*/ 1693068 w 21600" name="T0"/>
              <a:gd fmla="*/ 11113 h 21600" name="T1"/>
              <a:gd fmla="*/ 1693068 w 21600" name="T2"/>
              <a:gd fmla="*/ 11113 h 21600" name="T3"/>
              <a:gd fmla="*/ 1693068 w 21600" name="T4"/>
              <a:gd fmla="*/ 11113 h 21600" name="T5"/>
              <a:gd fmla="*/ 1693068 w 21600" name="T6"/>
              <a:gd fmla="*/ 111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42" name="AutoShape 45">
            <a:extLst>
              <a:ext uri="{FF2B5EF4-FFF2-40B4-BE49-F238E27FC236}">
                <a16:creationId xmlns:a16="http://schemas.microsoft.com/office/drawing/2014/main" id="{B73D580A-A3BA-4024-B2D1-AA1AB9ADC3D3}"/>
              </a:ext>
            </a:extLst>
          </p:cNvPr>
          <p:cNvSpPr/>
          <p:nvPr/>
        </p:nvSpPr>
        <p:spPr bwMode="auto">
          <a:xfrm>
            <a:off x="5954142" y="2492918"/>
            <a:ext cx="1269637" cy="2267546"/>
          </a:xfrm>
          <a:custGeom>
            <a:gdLst>
              <a:gd fmla="*/ 1693069 w 21600" name="T0"/>
              <a:gd fmla="*/ 3023394 h 21600" name="T1"/>
              <a:gd fmla="*/ 1693069 w 21600" name="T2"/>
              <a:gd fmla="*/ 3023394 h 21600" name="T3"/>
              <a:gd fmla="*/ 1693069 w 21600" name="T4"/>
              <a:gd fmla="*/ 3023394 h 21600" name="T5"/>
              <a:gd fmla="*/ 1693069 w 21600" name="T6"/>
              <a:gd fmla="*/ 3023394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43" name="AutoShape 46">
            <a:extLst>
              <a:ext uri="{FF2B5EF4-FFF2-40B4-BE49-F238E27FC236}">
                <a16:creationId xmlns:a16="http://schemas.microsoft.com/office/drawing/2014/main" id="{DF40859D-5EDE-4E5C-A965-9954D2FBA9C1}"/>
              </a:ext>
            </a:extLst>
          </p:cNvPr>
          <p:cNvSpPr/>
          <p:nvPr/>
        </p:nvSpPr>
        <p:spPr bwMode="auto">
          <a:xfrm>
            <a:off x="5954142" y="2485775"/>
            <a:ext cx="1269637" cy="258365"/>
          </a:xfrm>
          <a:custGeom>
            <a:gdLst>
              <a:gd fmla="*/ 1693069 w 21600" name="T0"/>
              <a:gd fmla="*/ 344488 h 21600" name="T1"/>
              <a:gd fmla="*/ 1693069 w 21600" name="T2"/>
              <a:gd fmla="*/ 344488 h 21600" name="T3"/>
              <a:gd fmla="*/ 1693069 w 21600" name="T4"/>
              <a:gd fmla="*/ 344488 h 21600" name="T5"/>
              <a:gd fmla="*/ 1693069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4" name="AutoShape 47">
            <a:extLst>
              <a:ext uri="{FF2B5EF4-FFF2-40B4-BE49-F238E27FC236}">
                <a16:creationId xmlns:a16="http://schemas.microsoft.com/office/drawing/2014/main" id="{D2633525-378F-4E1B-A621-590ECD0285D2}"/>
              </a:ext>
            </a:extLst>
          </p:cNvPr>
          <p:cNvSpPr/>
          <p:nvPr/>
        </p:nvSpPr>
        <p:spPr bwMode="auto">
          <a:xfrm>
            <a:off x="6261282" y="2531017"/>
            <a:ext cx="654759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en-US" lang="zh-CN" sz="900">
                <a:solidFill>
                  <a:schemeClr val="tx1">
                    <a:lumMod val="10000"/>
                    <a:lumOff val="90000"/>
                  </a:schemeClr>
                </a:solidFill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45" name="AutoShape 48">
            <a:extLst>
              <a:ext uri="{FF2B5EF4-FFF2-40B4-BE49-F238E27FC236}">
                <a16:creationId xmlns:a16="http://schemas.microsoft.com/office/drawing/2014/main" id="{3F3EC75C-78D9-4E88-9FA3-95E23A43EF58}"/>
              </a:ext>
            </a:extLst>
          </p:cNvPr>
          <p:cNvSpPr/>
          <p:nvPr/>
        </p:nvSpPr>
        <p:spPr bwMode="auto">
          <a:xfrm>
            <a:off x="5954142" y="4513410"/>
            <a:ext cx="1269637" cy="550664"/>
          </a:xfrm>
          <a:custGeom>
            <a:gdLst>
              <a:gd fmla="*/ 1693069 w 21600" name="T0"/>
              <a:gd fmla="*/ 734219 h 21600" name="T1"/>
              <a:gd fmla="*/ 1693069 w 21600" name="T2"/>
              <a:gd fmla="*/ 734219 h 21600" name="T3"/>
              <a:gd fmla="*/ 1693069 w 21600" name="T4"/>
              <a:gd fmla="*/ 734219 h 21600" name="T5"/>
              <a:gd fmla="*/ 1693069 w 21600" name="T6"/>
              <a:gd fmla="*/ 734219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bg1"/>
              </a:solidFill>
            </a:endParaRPr>
          </a:p>
        </p:txBody>
      </p:sp>
      <p:sp>
        <p:nvSpPr>
          <p:cNvPr id="46" name="AutoShape 49">
            <a:extLst>
              <a:ext uri="{FF2B5EF4-FFF2-40B4-BE49-F238E27FC236}">
                <a16:creationId xmlns:a16="http://schemas.microsoft.com/office/drawing/2014/main" id="{B67B90F1-2B18-4EED-B834-7AD4B2992522}"/>
              </a:ext>
            </a:extLst>
          </p:cNvPr>
          <p:cNvSpPr/>
          <p:nvPr/>
        </p:nvSpPr>
        <p:spPr bwMode="auto">
          <a:xfrm>
            <a:off x="6270211" y="2771524"/>
            <a:ext cx="654759" cy="3119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b="1" lang="es-ES" sz="1875">
                <a:solidFill>
                  <a:schemeClr val="bg1">
                    <a:lumMod val="75000"/>
                  </a:schemeClr>
                </a:solidFill>
                <a:latin charset="0" typeface="Lato"/>
                <a:sym charset="0" typeface="Lato"/>
              </a:rPr>
              <a:t>$250</a:t>
            </a:r>
          </a:p>
        </p:txBody>
      </p:sp>
      <p:sp>
        <p:nvSpPr>
          <p:cNvPr id="47" name="AutoShape 50">
            <a:extLst>
              <a:ext uri="{FF2B5EF4-FFF2-40B4-BE49-F238E27FC236}">
                <a16:creationId xmlns:a16="http://schemas.microsoft.com/office/drawing/2014/main" id="{08CED1B1-9E10-450A-A519-66A378F68EF9}"/>
              </a:ext>
            </a:extLst>
          </p:cNvPr>
          <p:cNvSpPr/>
          <p:nvPr/>
        </p:nvSpPr>
        <p:spPr bwMode="auto">
          <a:xfrm>
            <a:off x="6261282" y="3057870"/>
            <a:ext cx="654759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900">
                <a:solidFill>
                  <a:srgbClr val="ACACAC"/>
                </a:solidFill>
                <a:latin charset="0" typeface="Lato"/>
                <a:sym charset="0" typeface="Lato"/>
              </a:rPr>
              <a:t>Monthly</a:t>
            </a: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A8AE6478-0F01-4D45-8AC9-E55D98F6FB55}"/>
              </a:ext>
            </a:extLst>
          </p:cNvPr>
          <p:cNvSpPr/>
          <p:nvPr/>
        </p:nvSpPr>
        <p:spPr bwMode="auto">
          <a:xfrm>
            <a:off x="6106523" y="4587822"/>
            <a:ext cx="988685" cy="42267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242828">
              <a:lnSpc>
                <a:spcPct val="120000"/>
              </a:lnSpc>
              <a:spcBef>
                <a:spcPts val="638"/>
              </a:spcBef>
            </a:pPr>
            <a:r>
              <a:rPr altLang="en-US" lang="zh-CN" sz="675">
                <a:solidFill>
                  <a:schemeClr val="bg1"/>
                </a:solidFill>
              </a:rPr>
              <a:t>在此输入您的图表说明文字</a:t>
            </a:r>
          </a:p>
        </p:txBody>
      </p:sp>
      <p:sp>
        <p:nvSpPr>
          <p:cNvPr id="49" name="AutoShape 52">
            <a:extLst>
              <a:ext uri="{FF2B5EF4-FFF2-40B4-BE49-F238E27FC236}">
                <a16:creationId xmlns:a16="http://schemas.microsoft.com/office/drawing/2014/main" id="{304C7C97-09C4-4782-AAF0-FF384CEF1BBB}"/>
              </a:ext>
            </a:extLst>
          </p:cNvPr>
          <p:cNvSpPr/>
          <p:nvPr/>
        </p:nvSpPr>
        <p:spPr bwMode="auto">
          <a:xfrm>
            <a:off x="6047595" y="3381720"/>
            <a:ext cx="1082732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Keynotes files</a:t>
            </a:r>
          </a:p>
        </p:txBody>
      </p:sp>
      <p:sp>
        <p:nvSpPr>
          <p:cNvPr id="50" name="AutoShape 53">
            <a:extLst>
              <a:ext uri="{FF2B5EF4-FFF2-40B4-BE49-F238E27FC236}">
                <a16:creationId xmlns:a16="http://schemas.microsoft.com/office/drawing/2014/main" id="{7FA427AD-111E-4A31-9F14-62504EDE2764}"/>
              </a:ext>
            </a:extLst>
          </p:cNvPr>
          <p:cNvSpPr/>
          <p:nvPr/>
        </p:nvSpPr>
        <p:spPr bwMode="auto">
          <a:xfrm>
            <a:off x="6047595" y="3564481"/>
            <a:ext cx="1082732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Powerpoint file</a:t>
            </a:r>
          </a:p>
        </p:txBody>
      </p:sp>
      <p:sp>
        <p:nvSpPr>
          <p:cNvPr id="51" name="AutoShape 54">
            <a:extLst>
              <a:ext uri="{FF2B5EF4-FFF2-40B4-BE49-F238E27FC236}">
                <a16:creationId xmlns:a16="http://schemas.microsoft.com/office/drawing/2014/main" id="{454A49CD-F3E3-4EFC-B6A3-2CAC30B720A9}"/>
              </a:ext>
            </a:extLst>
          </p:cNvPr>
          <p:cNvSpPr/>
          <p:nvPr/>
        </p:nvSpPr>
        <p:spPr bwMode="auto">
          <a:xfrm>
            <a:off x="6047595" y="3743073"/>
            <a:ext cx="1082732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Flyer templates</a:t>
            </a:r>
          </a:p>
        </p:txBody>
      </p:sp>
      <p:sp>
        <p:nvSpPr>
          <p:cNvPr id="52" name="AutoShape 55">
            <a:extLst>
              <a:ext uri="{FF2B5EF4-FFF2-40B4-BE49-F238E27FC236}">
                <a16:creationId xmlns:a16="http://schemas.microsoft.com/office/drawing/2014/main" id="{050087F0-CF2D-4968-A34E-CA0C6ECCFD8F}"/>
              </a:ext>
            </a:extLst>
          </p:cNvPr>
          <p:cNvSpPr/>
          <p:nvPr/>
        </p:nvSpPr>
        <p:spPr bwMode="auto">
          <a:xfrm>
            <a:off x="6047595" y="3921074"/>
            <a:ext cx="1082732" cy="17799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Resume template</a:t>
            </a:r>
          </a:p>
        </p:txBody>
      </p:sp>
      <p:sp>
        <p:nvSpPr>
          <p:cNvPr id="53" name="AutoShape 56">
            <a:extLst>
              <a:ext uri="{FF2B5EF4-FFF2-40B4-BE49-F238E27FC236}">
                <a16:creationId xmlns:a16="http://schemas.microsoft.com/office/drawing/2014/main" id="{8141E216-D0CB-4FA6-8550-CBEE0877D7E8}"/>
              </a:ext>
            </a:extLst>
          </p:cNvPr>
          <p:cNvSpPr/>
          <p:nvPr/>
        </p:nvSpPr>
        <p:spPr bwMode="auto">
          <a:xfrm>
            <a:off x="6047595" y="4099072"/>
            <a:ext cx="1082732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Mockup template</a:t>
            </a:r>
          </a:p>
        </p:txBody>
      </p:sp>
      <p:sp>
        <p:nvSpPr>
          <p:cNvPr id="54" name="AutoShape 57">
            <a:extLst>
              <a:ext uri="{FF2B5EF4-FFF2-40B4-BE49-F238E27FC236}">
                <a16:creationId xmlns:a16="http://schemas.microsoft.com/office/drawing/2014/main" id="{6396803C-E973-4933-8A95-EBE65258B59B}"/>
              </a:ext>
            </a:extLst>
          </p:cNvPr>
          <p:cNvSpPr/>
          <p:nvPr/>
        </p:nvSpPr>
        <p:spPr bwMode="auto">
          <a:xfrm>
            <a:off x="5954142" y="3270396"/>
            <a:ext cx="1269637" cy="8335"/>
          </a:xfrm>
          <a:custGeom>
            <a:gdLst>
              <a:gd fmla="*/ 1693069 w 21600" name="T0"/>
              <a:gd fmla="*/ 11113 h 21600" name="T1"/>
              <a:gd fmla="*/ 1693069 w 21600" name="T2"/>
              <a:gd fmla="*/ 11113 h 21600" name="T3"/>
              <a:gd fmla="*/ 1693069 w 21600" name="T4"/>
              <a:gd fmla="*/ 11113 h 21600" name="T5"/>
              <a:gd fmla="*/ 1693069 w 21600" name="T6"/>
              <a:gd fmla="*/ 111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55" name="AutoShape 58">
            <a:extLst>
              <a:ext uri="{FF2B5EF4-FFF2-40B4-BE49-F238E27FC236}">
                <a16:creationId xmlns:a16="http://schemas.microsoft.com/office/drawing/2014/main" id="{0E01B529-5421-43EF-B92E-4B786964DA6B}"/>
              </a:ext>
            </a:extLst>
          </p:cNvPr>
          <p:cNvSpPr/>
          <p:nvPr/>
        </p:nvSpPr>
        <p:spPr bwMode="auto">
          <a:xfrm>
            <a:off x="8851150" y="2488155"/>
            <a:ext cx="1270232" cy="2267546"/>
          </a:xfrm>
          <a:custGeom>
            <a:gdLst>
              <a:gd fmla="*/ 1693863 w 21600" name="T0"/>
              <a:gd fmla="*/ 3023394 h 21600" name="T1"/>
              <a:gd fmla="*/ 1693863 w 21600" name="T2"/>
              <a:gd fmla="*/ 3023394 h 21600" name="T3"/>
              <a:gd fmla="*/ 1693863 w 21600" name="T4"/>
              <a:gd fmla="*/ 3023394 h 21600" name="T5"/>
              <a:gd fmla="*/ 1693863 w 21600" name="T6"/>
              <a:gd fmla="*/ 3023394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  <p:sp>
        <p:nvSpPr>
          <p:cNvPr id="56" name="AutoShape 59">
            <a:extLst>
              <a:ext uri="{FF2B5EF4-FFF2-40B4-BE49-F238E27FC236}">
                <a16:creationId xmlns:a16="http://schemas.microsoft.com/office/drawing/2014/main" id="{A455C543-E06D-4196-9E07-9C136C020E6B}"/>
              </a:ext>
            </a:extLst>
          </p:cNvPr>
          <p:cNvSpPr/>
          <p:nvPr/>
        </p:nvSpPr>
        <p:spPr bwMode="auto">
          <a:xfrm>
            <a:off x="8851150" y="2481012"/>
            <a:ext cx="1270232" cy="258365"/>
          </a:xfrm>
          <a:custGeom>
            <a:gdLst>
              <a:gd fmla="*/ 1693863 w 21600" name="T0"/>
              <a:gd fmla="*/ 344488 h 21600" name="T1"/>
              <a:gd fmla="*/ 1693863 w 21600" name="T2"/>
              <a:gd fmla="*/ 344488 h 21600" name="T3"/>
              <a:gd fmla="*/ 1693863 w 21600" name="T4"/>
              <a:gd fmla="*/ 344488 h 21600" name="T5"/>
              <a:gd fmla="*/ 1693863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7" name="AutoShape 60">
            <a:extLst>
              <a:ext uri="{FF2B5EF4-FFF2-40B4-BE49-F238E27FC236}">
                <a16:creationId xmlns:a16="http://schemas.microsoft.com/office/drawing/2014/main" id="{D166A530-487A-45D2-91DA-CD885A2F8DCF}"/>
              </a:ext>
            </a:extLst>
          </p:cNvPr>
          <p:cNvSpPr/>
          <p:nvPr/>
        </p:nvSpPr>
        <p:spPr bwMode="auto">
          <a:xfrm>
            <a:off x="9158886" y="2526255"/>
            <a:ext cx="654759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en-US" lang="zh-CN" sz="900">
                <a:solidFill>
                  <a:schemeClr val="tx1">
                    <a:lumMod val="10000"/>
                    <a:lumOff val="90000"/>
                  </a:schemeClr>
                </a:solidFill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58" name="AutoShape 61">
            <a:extLst>
              <a:ext uri="{FF2B5EF4-FFF2-40B4-BE49-F238E27FC236}">
                <a16:creationId xmlns:a16="http://schemas.microsoft.com/office/drawing/2014/main" id="{1BD8E76B-42A5-43D5-83E4-1C4C6E84B8BA}"/>
              </a:ext>
            </a:extLst>
          </p:cNvPr>
          <p:cNvSpPr/>
          <p:nvPr/>
        </p:nvSpPr>
        <p:spPr bwMode="auto">
          <a:xfrm>
            <a:off x="8851150" y="4508647"/>
            <a:ext cx="1270232" cy="549473"/>
          </a:xfrm>
          <a:custGeom>
            <a:gdLst>
              <a:gd fmla="*/ 1693863 w 21600" name="T0"/>
              <a:gd fmla="*/ 732632 h 21600" name="T1"/>
              <a:gd fmla="*/ 1693863 w 21600" name="T2"/>
              <a:gd fmla="*/ 732632 h 21600" name="T3"/>
              <a:gd fmla="*/ 1693863 w 21600" name="T4"/>
              <a:gd fmla="*/ 732632 h 21600" name="T5"/>
              <a:gd fmla="*/ 1693863 w 21600" name="T6"/>
              <a:gd fmla="*/ 7326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  <a:extLst/>
        </p:spPr>
        <p:txBody>
          <a:bodyPr anchor="ctr" bIns="17141" lIns="17141" rIns="17141" tIns="17141"/>
          <a:lstStyle/>
          <a:p>
            <a:endParaRPr altLang="en-US" lang="zh-CN" sz="1013">
              <a:solidFill>
                <a:schemeClr val="bg1"/>
              </a:solidFill>
            </a:endParaRPr>
          </a:p>
        </p:txBody>
      </p:sp>
      <p:sp>
        <p:nvSpPr>
          <p:cNvPr id="59" name="AutoShape 62">
            <a:extLst>
              <a:ext uri="{FF2B5EF4-FFF2-40B4-BE49-F238E27FC236}">
                <a16:creationId xmlns:a16="http://schemas.microsoft.com/office/drawing/2014/main" id="{5A7390BD-0B62-4DBB-88FF-1EF4F2AF486F}"/>
              </a:ext>
            </a:extLst>
          </p:cNvPr>
          <p:cNvSpPr/>
          <p:nvPr/>
        </p:nvSpPr>
        <p:spPr bwMode="auto">
          <a:xfrm>
            <a:off x="9167815" y="2766761"/>
            <a:ext cx="654759" cy="33873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b="1" lang="es-ES" sz="1875">
                <a:solidFill>
                  <a:schemeClr val="bg1">
                    <a:lumMod val="75000"/>
                  </a:schemeClr>
                </a:solidFill>
                <a:latin charset="0" typeface="Lato"/>
                <a:sym charset="0" typeface="Lato"/>
              </a:rPr>
              <a:t>$350</a:t>
            </a:r>
          </a:p>
        </p:txBody>
      </p:sp>
      <p:sp>
        <p:nvSpPr>
          <p:cNvPr id="60" name="AutoShape 63">
            <a:extLst>
              <a:ext uri="{FF2B5EF4-FFF2-40B4-BE49-F238E27FC236}">
                <a16:creationId xmlns:a16="http://schemas.microsoft.com/office/drawing/2014/main" id="{D7B424F6-76F5-4F1F-A022-F71E52BD1FDF}"/>
              </a:ext>
            </a:extLst>
          </p:cNvPr>
          <p:cNvSpPr/>
          <p:nvPr/>
        </p:nvSpPr>
        <p:spPr bwMode="auto">
          <a:xfrm>
            <a:off x="9158886" y="3053108"/>
            <a:ext cx="654759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900">
                <a:solidFill>
                  <a:srgbClr val="ACACAC"/>
                </a:solidFill>
                <a:latin charset="0" typeface="Lato"/>
                <a:sym charset="0" typeface="Lato"/>
              </a:rPr>
              <a:t>Monthly</a:t>
            </a:r>
          </a:p>
        </p:txBody>
      </p:sp>
      <p:sp>
        <p:nvSpPr>
          <p:cNvPr id="61" name="AutoShape 64">
            <a:extLst>
              <a:ext uri="{FF2B5EF4-FFF2-40B4-BE49-F238E27FC236}">
                <a16:creationId xmlns:a16="http://schemas.microsoft.com/office/drawing/2014/main" id="{8CC0530E-C1A9-4C3F-A143-135E12ACAA14}"/>
              </a:ext>
            </a:extLst>
          </p:cNvPr>
          <p:cNvSpPr/>
          <p:nvPr/>
        </p:nvSpPr>
        <p:spPr bwMode="auto">
          <a:xfrm>
            <a:off x="8969008" y="4593776"/>
            <a:ext cx="988685" cy="41017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242828">
              <a:lnSpc>
                <a:spcPct val="120000"/>
              </a:lnSpc>
              <a:spcBef>
                <a:spcPts val="638"/>
              </a:spcBef>
            </a:pPr>
            <a:r>
              <a:rPr altLang="en-US" lang="zh-CN" sz="675">
                <a:solidFill>
                  <a:schemeClr val="bg1"/>
                </a:solidFill>
              </a:rPr>
              <a:t>在此输入您的图表说明文字</a:t>
            </a:r>
          </a:p>
        </p:txBody>
      </p:sp>
      <p:sp>
        <p:nvSpPr>
          <p:cNvPr id="62" name="AutoShape 65">
            <a:extLst>
              <a:ext uri="{FF2B5EF4-FFF2-40B4-BE49-F238E27FC236}">
                <a16:creationId xmlns:a16="http://schemas.microsoft.com/office/drawing/2014/main" id="{C23A1119-6C7E-45CD-A5D7-8ABA0253D1BB}"/>
              </a:ext>
            </a:extLst>
          </p:cNvPr>
          <p:cNvSpPr/>
          <p:nvPr/>
        </p:nvSpPr>
        <p:spPr bwMode="auto">
          <a:xfrm>
            <a:off x="8945198" y="3376958"/>
            <a:ext cx="1082137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Keynotes files</a:t>
            </a:r>
          </a:p>
        </p:txBody>
      </p:sp>
      <p:sp>
        <p:nvSpPr>
          <p:cNvPr id="63" name="AutoShape 66">
            <a:extLst>
              <a:ext uri="{FF2B5EF4-FFF2-40B4-BE49-F238E27FC236}">
                <a16:creationId xmlns:a16="http://schemas.microsoft.com/office/drawing/2014/main" id="{27D328AC-D7A2-4015-90BE-69D1CD189557}"/>
              </a:ext>
            </a:extLst>
          </p:cNvPr>
          <p:cNvSpPr/>
          <p:nvPr/>
        </p:nvSpPr>
        <p:spPr bwMode="auto">
          <a:xfrm>
            <a:off x="8945198" y="3559718"/>
            <a:ext cx="1082137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Powerpoint file</a:t>
            </a:r>
          </a:p>
        </p:txBody>
      </p:sp>
      <p:sp>
        <p:nvSpPr>
          <p:cNvPr id="64" name="AutoShape 67">
            <a:extLst>
              <a:ext uri="{FF2B5EF4-FFF2-40B4-BE49-F238E27FC236}">
                <a16:creationId xmlns:a16="http://schemas.microsoft.com/office/drawing/2014/main" id="{A82BC8E0-D0A4-4711-8352-C91CB291CB68}"/>
              </a:ext>
            </a:extLst>
          </p:cNvPr>
          <p:cNvSpPr/>
          <p:nvPr/>
        </p:nvSpPr>
        <p:spPr bwMode="auto">
          <a:xfrm>
            <a:off x="8945198" y="3738310"/>
            <a:ext cx="1082137" cy="1779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2 Flyer templates</a:t>
            </a:r>
          </a:p>
        </p:txBody>
      </p:sp>
      <p:sp>
        <p:nvSpPr>
          <p:cNvPr id="65" name="AutoShape 68">
            <a:extLst>
              <a:ext uri="{FF2B5EF4-FFF2-40B4-BE49-F238E27FC236}">
                <a16:creationId xmlns:a16="http://schemas.microsoft.com/office/drawing/2014/main" id="{61BD9A12-777A-4A26-814B-67D0ED821211}"/>
              </a:ext>
            </a:extLst>
          </p:cNvPr>
          <p:cNvSpPr/>
          <p:nvPr/>
        </p:nvSpPr>
        <p:spPr bwMode="auto">
          <a:xfrm>
            <a:off x="8945198" y="3916311"/>
            <a:ext cx="1082137" cy="17799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Resume template</a:t>
            </a:r>
          </a:p>
        </p:txBody>
      </p:sp>
      <p:sp>
        <p:nvSpPr>
          <p:cNvPr id="66" name="AutoShape 69">
            <a:extLst>
              <a:ext uri="{FF2B5EF4-FFF2-40B4-BE49-F238E27FC236}">
                <a16:creationId xmlns:a16="http://schemas.microsoft.com/office/drawing/2014/main" id="{7ABBB9C6-8C9C-404B-B948-4C390E411CD7}"/>
              </a:ext>
            </a:extLst>
          </p:cNvPr>
          <p:cNvSpPr/>
          <p:nvPr/>
        </p:nvSpPr>
        <p:spPr bwMode="auto">
          <a:xfrm>
            <a:off x="8945198" y="4094309"/>
            <a:ext cx="1082137" cy="17859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pPr defTabSz="342815"/>
            <a:r>
              <a:rPr altLang="zh-CN" lang="es-ES" sz="825">
                <a:solidFill>
                  <a:srgbClr val="ACACAC"/>
                </a:solidFill>
                <a:latin charset="0" typeface="Lato"/>
                <a:sym charset="0" typeface="Lato"/>
              </a:rPr>
              <a:t>1 Mockup template</a:t>
            </a:r>
          </a:p>
        </p:txBody>
      </p:sp>
      <p:sp>
        <p:nvSpPr>
          <p:cNvPr id="67" name="AutoShape 70">
            <a:extLst>
              <a:ext uri="{FF2B5EF4-FFF2-40B4-BE49-F238E27FC236}">
                <a16:creationId xmlns:a16="http://schemas.microsoft.com/office/drawing/2014/main" id="{ABF8552B-67B2-461D-9A60-B83E16243E27}"/>
              </a:ext>
            </a:extLst>
          </p:cNvPr>
          <p:cNvSpPr/>
          <p:nvPr/>
        </p:nvSpPr>
        <p:spPr bwMode="auto">
          <a:xfrm>
            <a:off x="8851150" y="3265634"/>
            <a:ext cx="1270232" cy="8335"/>
          </a:xfrm>
          <a:custGeom>
            <a:gdLst>
              <a:gd fmla="*/ 1693863 w 21600" name="T0"/>
              <a:gd fmla="*/ 11113 h 21600" name="T1"/>
              <a:gd fmla="*/ 1693863 w 21600" name="T2"/>
              <a:gd fmla="*/ 11113 h 21600" name="T3"/>
              <a:gd fmla="*/ 1693863 w 21600" name="T4"/>
              <a:gd fmla="*/ 11113 h 21600" name="T5"/>
              <a:gd fmla="*/ 1693863 w 21600" name="T6"/>
              <a:gd fmla="*/ 111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7141" lIns="17141" rIns="17141" tIns="17141"/>
          <a:lstStyle/>
          <a:p>
            <a:endParaRPr altLang="en-US" lang="zh-CN" sz="1013"/>
          </a:p>
        </p:txBody>
      </p:sp>
    </p:spTree>
    <p:extLst>
      <p:ext uri="{BB962C8B-B14F-4D97-AF65-F5344CB8AC3E}">
        <p14:creationId val="15883445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E6DBD2AE-1E81-42F3-A376-7EDD09833651}"/>
              </a:ext>
            </a:extLst>
          </p:cNvPr>
          <p:cNvCxnSpPr/>
          <p:nvPr/>
        </p:nvCxnSpPr>
        <p:spPr>
          <a:xfrm flipH="1" flipV="1" rot="5400000">
            <a:off x="4291698" y="2901044"/>
            <a:ext cx="179785" cy="198927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5CC3CB7-7B79-4D51-8F8E-728A15D2A40E}"/>
              </a:ext>
            </a:extLst>
          </p:cNvPr>
          <p:cNvGrpSpPr/>
          <p:nvPr/>
        </p:nvGrpSpPr>
        <p:grpSpPr>
          <a:xfrm>
            <a:off x="3326238" y="1973417"/>
            <a:ext cx="2865462" cy="454819"/>
            <a:chOff x="687602" y="840984"/>
            <a:chExt cx="3554105" cy="68222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1D3209-EFB8-41D6-896C-41F5EB244AA7}"/>
                </a:ext>
              </a:extLst>
            </p:cNvPr>
            <p:cNvCxnSpPr/>
            <p:nvPr/>
          </p:nvCxnSpPr>
          <p:spPr>
            <a:xfrm flipH="1" flipV="1">
              <a:off x="4231371" y="840984"/>
              <a:ext cx="0" cy="4589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DABA8C-75FA-4F82-BC58-EF58146996CE}"/>
                </a:ext>
              </a:extLst>
            </p:cNvPr>
            <p:cNvCxnSpPr/>
            <p:nvPr/>
          </p:nvCxnSpPr>
          <p:spPr>
            <a:xfrm flipH="1">
              <a:off x="687602" y="853486"/>
              <a:ext cx="35541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6DE328E-95AA-49B7-886E-EA71250263CD}"/>
                </a:ext>
              </a:extLst>
            </p:cNvPr>
            <p:cNvCxnSpPr/>
            <p:nvPr/>
          </p:nvCxnSpPr>
          <p:spPr>
            <a:xfrm flipH="1">
              <a:off x="697938" y="840984"/>
              <a:ext cx="0" cy="6822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343BB-8A01-4D7E-8F3A-8F3917B45900}"/>
              </a:ext>
            </a:extLst>
          </p:cNvPr>
          <p:cNvGrpSpPr/>
          <p:nvPr/>
        </p:nvGrpSpPr>
        <p:grpSpPr>
          <a:xfrm>
            <a:off x="7717882" y="2053189"/>
            <a:ext cx="1876181" cy="1073944"/>
            <a:chOff x="7661892" y="1982230"/>
            <a:chExt cx="2501232" cy="143242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A495A0-2DB4-4DC5-BD11-C1B33721113D}"/>
                </a:ext>
              </a:extLst>
            </p:cNvPr>
            <p:cNvCxnSpPr/>
            <p:nvPr/>
          </p:nvCxnSpPr>
          <p:spPr>
            <a:xfrm flipH="1">
              <a:off x="7661892" y="3401953"/>
              <a:ext cx="280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56BBF9E-9C06-402B-AF00-578832506626}"/>
                </a:ext>
              </a:extLst>
            </p:cNvPr>
            <p:cNvCxnSpPr/>
            <p:nvPr/>
          </p:nvCxnSpPr>
          <p:spPr>
            <a:xfrm flipH="1" flipV="1">
              <a:off x="7939630" y="1982230"/>
              <a:ext cx="0" cy="14324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02FD94-76E5-4C03-ACF2-D52D710B1635}"/>
                </a:ext>
              </a:extLst>
            </p:cNvPr>
            <p:cNvCxnSpPr/>
            <p:nvPr/>
          </p:nvCxnSpPr>
          <p:spPr>
            <a:xfrm>
              <a:off x="7933282" y="1996522"/>
              <a:ext cx="2229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013ACF-C8C5-4FDB-8B81-5079E3DE3484}"/>
                </a:ext>
              </a:extLst>
            </p:cNvPr>
            <p:cNvCxnSpPr/>
            <p:nvPr/>
          </p:nvCxnSpPr>
          <p:spPr>
            <a:xfrm flipH="1" flipV="1">
              <a:off x="10155188" y="1982230"/>
              <a:ext cx="0" cy="2731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len="med" type="oval" w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1698F-C61F-4363-BB6E-222FEEE52615}"/>
              </a:ext>
            </a:extLst>
          </p:cNvPr>
          <p:cNvGrpSpPr/>
          <p:nvPr/>
        </p:nvGrpSpPr>
        <p:grpSpPr>
          <a:xfrm>
            <a:off x="6844077" y="3574806"/>
            <a:ext cx="2744033" cy="1423988"/>
            <a:chOff x="6496424" y="4011740"/>
            <a:chExt cx="3658298" cy="189904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F15772-3B31-47B2-AE51-4CF099FB212A}"/>
                </a:ext>
              </a:extLst>
            </p:cNvPr>
            <p:cNvCxnSpPr/>
            <p:nvPr/>
          </p:nvCxnSpPr>
          <p:spPr>
            <a:xfrm>
              <a:off x="6496424" y="5871088"/>
              <a:ext cx="130936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8C118E-C6E0-4098-9D34-D6BB8C1A66A4}"/>
                </a:ext>
              </a:extLst>
            </p:cNvPr>
            <p:cNvCxnSpPr/>
            <p:nvPr/>
          </p:nvCxnSpPr>
          <p:spPr>
            <a:xfrm flipH="1" flipV="1">
              <a:off x="6496424" y="5450313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105A2F-FC56-4F23-AAAD-61C5DE29EEB4}"/>
                </a:ext>
              </a:extLst>
            </p:cNvPr>
            <p:cNvCxnSpPr/>
            <p:nvPr/>
          </p:nvCxnSpPr>
          <p:spPr>
            <a:xfrm flipH="1" flipV="1">
              <a:off x="7812141" y="4062551"/>
              <a:ext cx="0" cy="18482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7823BC-9162-4CEE-8E53-D4E93D3BFA19}"/>
                </a:ext>
              </a:extLst>
            </p:cNvPr>
            <p:cNvCxnSpPr/>
            <p:nvPr/>
          </p:nvCxnSpPr>
          <p:spPr>
            <a:xfrm flipV="1">
              <a:off x="7807380" y="4026030"/>
              <a:ext cx="2347342" cy="476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054C15-F814-4B07-AE90-DB63D55B099B}"/>
                </a:ext>
              </a:extLst>
            </p:cNvPr>
            <p:cNvCxnSpPr/>
            <p:nvPr/>
          </p:nvCxnSpPr>
          <p:spPr>
            <a:xfrm flipH="1" flipV="1">
              <a:off x="10154722" y="4011740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E7F3B-7255-499F-B106-B4C3DB7EFDB1}"/>
              </a:ext>
            </a:extLst>
          </p:cNvPr>
          <p:cNvGrpSpPr/>
          <p:nvPr/>
        </p:nvGrpSpPr>
        <p:grpSpPr>
          <a:xfrm>
            <a:off x="2629813" y="2490198"/>
            <a:ext cx="2216656" cy="577959"/>
            <a:chOff x="1603804" y="2220559"/>
            <a:chExt cx="2955174" cy="770630"/>
          </a:xfrm>
        </p:grpSpPr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26A11545-718F-4B7A-AD2E-2A76EC1AC99B}"/>
                </a:ext>
              </a:extLst>
            </p:cNvPr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>
                  <a:solidFill>
                    <a:srgbClr val="528C54"/>
                  </a:solidFill>
                  <a:latin charset="0" panose="00000700000000000000" pitchFamily="50" typeface="Fira Sans SemiBold Italic"/>
                  <a:ea charset="0" panose="00000700000000000000" pitchFamily="50" typeface="Fira Sans SemiBold Italic"/>
                  <a:cs charset="0" panose="020b0503030202020304" pitchFamily="34" typeface="Clear Sans"/>
                </a:rPr>
                <a:t>Strategy</a:t>
              </a:r>
            </a:p>
          </p:txBody>
        </p:sp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18C72CD9-C439-4847-81B4-D097D1989390}"/>
                </a:ext>
              </a:extLst>
            </p:cNvPr>
            <p:cNvSpPr txBox="1"/>
            <p:nvPr/>
          </p:nvSpPr>
          <p:spPr>
            <a:xfrm>
              <a:off x="1679985" y="2560292"/>
              <a:ext cx="2878993" cy="426730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087933">
                <a:defRPr/>
              </a:pPr>
              <a:r>
                <a:rPr altLang="en-US" lang="zh-CN" sz="105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点击更改您的文字内容以下内容并没有什么实际意义</a:t>
              </a:r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3B0508AB-108E-42BD-9DD6-C93A15257148}"/>
              </a:ext>
            </a:extLst>
          </p:cNvPr>
          <p:cNvGrpSpPr/>
          <p:nvPr/>
        </p:nvGrpSpPr>
        <p:grpSpPr>
          <a:xfrm>
            <a:off x="2629813" y="4073885"/>
            <a:ext cx="2216656" cy="577959"/>
            <a:chOff x="1603804" y="2220559"/>
            <a:chExt cx="2955174" cy="770630"/>
          </a:xfrm>
        </p:grpSpPr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1C578741-967E-4E33-9F14-E9754AE207BB}"/>
                </a:ext>
              </a:extLst>
            </p:cNvPr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>
                  <a:solidFill>
                    <a:srgbClr val="528C54"/>
                  </a:solidFill>
                  <a:latin charset="0" panose="00000700000000000000" pitchFamily="50" typeface="Fira Sans SemiBold Italic"/>
                  <a:ea charset="0" panose="00000700000000000000" pitchFamily="50" typeface="Fira Sans SemiBold Italic"/>
                  <a:cs charset="0" panose="020b0503030202020304" pitchFamily="34" typeface="Clear Sans"/>
                </a:rPr>
                <a:t>Costumer</a:t>
              </a:r>
            </a:p>
          </p:txBody>
        </p:sp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7D8C28E7-E545-4F86-BF49-FE6B0A236F71}"/>
                </a:ext>
              </a:extLst>
            </p:cNvPr>
            <p:cNvSpPr txBox="1"/>
            <p:nvPr/>
          </p:nvSpPr>
          <p:spPr>
            <a:xfrm>
              <a:off x="1679985" y="2560292"/>
              <a:ext cx="2878993" cy="426730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087933">
                <a:defRPr/>
              </a:pPr>
              <a:r>
                <a:rPr altLang="en-US" lang="zh-CN" sz="105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点击更改您的文字内容以下内容并没有什么实际意义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6E0CE963-B5DF-434F-8AE4-450B43497DB4}"/>
              </a:ext>
            </a:extLst>
          </p:cNvPr>
          <p:cNvGrpSpPr/>
          <p:nvPr/>
        </p:nvGrpSpPr>
        <p:grpSpPr>
          <a:xfrm>
            <a:off x="8100023" y="3929914"/>
            <a:ext cx="2220227" cy="577959"/>
            <a:chOff x="1679271" y="2220559"/>
            <a:chExt cx="2959965" cy="770630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55E99420-8403-4732-97C9-F818AC3C6DDE}"/>
                </a:ext>
              </a:extLst>
            </p:cNvPr>
            <p:cNvSpPr txBox="1"/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>
                  <a:solidFill>
                    <a:srgbClr val="528C54"/>
                  </a:solidFill>
                  <a:latin charset="0" panose="00000700000000000000" pitchFamily="50" typeface="Fira Sans SemiBold Italic"/>
                  <a:ea charset="0" panose="00000700000000000000" pitchFamily="50" typeface="Fira Sans SemiBold Italic"/>
                  <a:cs charset="0" panose="020b0503030202020304" pitchFamily="34" typeface="Clear Sans"/>
                </a:rPr>
                <a:t>Analyze</a:t>
              </a:r>
            </a:p>
          </p:txBody>
        </p:sp>
        <p:sp>
          <p:nvSpPr>
            <p:cNvPr id="26" name="TextBox 48">
              <a:extLst>
                <a:ext uri="{FF2B5EF4-FFF2-40B4-BE49-F238E27FC236}">
                  <a16:creationId xmlns:a16="http://schemas.microsoft.com/office/drawing/2014/main" id="{30DCD280-D2D5-496F-B6F4-C1C5CCACFF8B}"/>
                </a:ext>
              </a:extLst>
            </p:cNvPr>
            <p:cNvSpPr txBox="1"/>
            <p:nvPr/>
          </p:nvSpPr>
          <p:spPr>
            <a:xfrm>
              <a:off x="1679272" y="2560292"/>
              <a:ext cx="2879022" cy="426730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algn="r" defTabSz="1087933">
                <a:defRPr/>
              </a:pPr>
              <a:r>
                <a:rPr altLang="en-US" lang="zh-CN" sz="105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点击更改您的文字内容以下内容并没有什么实际意义</a:t>
              </a:r>
            </a:p>
          </p:txBody>
        </p: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id="{6FC58A6C-14AB-428A-9412-5ACECAE573A7}"/>
              </a:ext>
            </a:extLst>
          </p:cNvPr>
          <p:cNvGrpSpPr/>
          <p:nvPr/>
        </p:nvGrpSpPr>
        <p:grpSpPr>
          <a:xfrm>
            <a:off x="8100023" y="2388055"/>
            <a:ext cx="2220227" cy="577959"/>
            <a:chOff x="1679271" y="2220559"/>
            <a:chExt cx="2959965" cy="770630"/>
          </a:xfrm>
        </p:grpSpPr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1DCDFF5F-97CD-44B5-873D-2D8749C3D4B5}"/>
                </a:ext>
              </a:extLst>
            </p:cNvPr>
            <p:cNvSpPr txBox="1"/>
            <p:nvPr/>
          </p:nvSpPr>
          <p:spPr>
            <a:xfrm>
              <a:off x="2625190" y="2220559"/>
              <a:ext cx="201404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>
                  <a:solidFill>
                    <a:srgbClr val="528C54"/>
                  </a:solidFill>
                  <a:latin charset="0" panose="00000700000000000000" pitchFamily="50" typeface="Fira Sans SemiBold Italic"/>
                  <a:ea charset="0" panose="00000700000000000000" pitchFamily="50" typeface="Fira Sans SemiBold Italic"/>
                  <a:cs charset="0" panose="020b0503030202020304" pitchFamily="34" typeface="Clear Sans"/>
                </a:rPr>
                <a:t>Product</a:t>
              </a: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D76017F0-1710-41D7-9C48-7AC834891DD3}"/>
                </a:ext>
              </a:extLst>
            </p:cNvPr>
            <p:cNvSpPr txBox="1"/>
            <p:nvPr/>
          </p:nvSpPr>
          <p:spPr>
            <a:xfrm>
              <a:off x="1679272" y="2560292"/>
              <a:ext cx="2879022" cy="426730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algn="r" defTabSz="1087933">
                <a:defRPr/>
              </a:pPr>
              <a:r>
                <a:rPr altLang="en-US" lang="zh-CN" sz="1050">
                  <a:solidFill>
                    <a:srgbClr val="528C5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6030504020204" pitchFamily="34" typeface="Open Sans"/>
                </a:rPr>
                <a:t>点击更改您的文字内容以下内容并没有什么实际意义</a:t>
              </a:r>
            </a:p>
          </p:txBody>
        </p:sp>
      </p:grpSp>
      <p:grpSp>
        <p:nvGrpSpPr>
          <p:cNvPr id="30" name="Group 17">
            <a:extLst>
              <a:ext uri="{FF2B5EF4-FFF2-40B4-BE49-F238E27FC236}">
                <a16:creationId xmlns:a16="http://schemas.microsoft.com/office/drawing/2014/main" id="{1E88DFC9-04FA-4D96-847E-B4B20B6A74BA}"/>
              </a:ext>
            </a:extLst>
          </p:cNvPr>
          <p:cNvGrpSpPr/>
          <p:nvPr/>
        </p:nvGrpSpPr>
        <p:grpSpPr>
          <a:xfrm>
            <a:off x="5152420" y="2112721"/>
            <a:ext cx="2730938" cy="2731294"/>
            <a:chOff x="4266588" y="1928705"/>
            <a:chExt cx="3641651" cy="3641446"/>
          </a:xfrm>
        </p:grpSpPr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3B046FA8-B542-41BD-82A2-BF798345F145}"/>
                </a:ext>
              </a:extLst>
            </p:cNvPr>
            <p:cNvGrpSpPr/>
            <p:nvPr/>
          </p:nvGrpSpPr>
          <p:grpSpPr>
            <a:xfrm>
              <a:off x="4266588" y="1928705"/>
              <a:ext cx="3641651" cy="3641446"/>
              <a:chOff x="4239694" y="2062055"/>
              <a:chExt cx="3641651" cy="3641446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90C69C93-08E2-4BC2-B0EB-554E90A71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978264">
                <a:off x="4254033" y="3385875"/>
                <a:ext cx="1858821" cy="1887500"/>
              </a:xfrm>
              <a:custGeom>
                <a:gdLst>
                  <a:gd fmla="*/ 3563 w 10688" name="T0"/>
                  <a:gd fmla="*/ 7062 h 10844" name="T1"/>
                  <a:gd fmla="*/ 3563 w 10688" name="T2"/>
                  <a:gd fmla="*/ 7062 h 10844" name="T3"/>
                  <a:gd fmla="*/ 4563 w 10688" name="T4"/>
                  <a:gd fmla="*/ 10749 h 10844" name="T5"/>
                  <a:gd fmla="*/ 7937 w 10688" name="T6"/>
                  <a:gd fmla="*/ 9812 h 10844" name="T7"/>
                  <a:gd fmla="*/ 9062 w 10688" name="T8"/>
                  <a:gd fmla="*/ 2782 h 10844" name="T9"/>
                  <a:gd fmla="*/ 2032 w 10688" name="T10"/>
                  <a:gd fmla="*/ 1626 h 10844" name="T11"/>
                  <a:gd fmla="*/ 0 w 10688" name="T12"/>
                  <a:gd fmla="*/ 4907 h 10844" name="T13"/>
                  <a:gd fmla="*/ 3563 w 10688" name="T14"/>
                  <a:gd fmla="*/ 7062 h 108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685612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B41D576F-BF28-41D4-A07B-6DC5AD367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02081">
                <a:off x="6007392" y="2500911"/>
                <a:ext cx="1860407" cy="1887499"/>
              </a:xfrm>
              <a:custGeom>
                <a:gdLst>
                  <a:gd fmla="*/ 3563 w 10688" name="T0"/>
                  <a:gd fmla="*/ 7062 h 10844" name="T1"/>
                  <a:gd fmla="*/ 3563 w 10688" name="T2"/>
                  <a:gd fmla="*/ 7062 h 10844" name="T3"/>
                  <a:gd fmla="*/ 4563 w 10688" name="T4"/>
                  <a:gd fmla="*/ 10749 h 10844" name="T5"/>
                  <a:gd fmla="*/ 7937 w 10688" name="T6"/>
                  <a:gd fmla="*/ 9812 h 10844" name="T7"/>
                  <a:gd fmla="*/ 9062 w 10688" name="T8"/>
                  <a:gd fmla="*/ 2782 h 10844" name="T9"/>
                  <a:gd fmla="*/ 2032 w 10688" name="T10"/>
                  <a:gd fmla="*/ 1626 h 10844" name="T11"/>
                  <a:gd fmla="*/ 0 w 10688" name="T12"/>
                  <a:gd fmla="*/ 4907 h 10844" name="T13"/>
                  <a:gd fmla="*/ 3563 w 10688" name="T14"/>
                  <a:gd fmla="*/ 7062 h 108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685612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8" name="Freeform 3">
                <a:extLst>
                  <a:ext uri="{FF2B5EF4-FFF2-40B4-BE49-F238E27FC236}">
                    <a16:creationId xmlns:a16="http://schemas.microsoft.com/office/drawing/2014/main" id="{23E5F223-1A6C-46CA-9F5A-675A74503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97468">
                <a:off x="4695298" y="2062055"/>
                <a:ext cx="1860512" cy="1887392"/>
              </a:xfrm>
              <a:custGeom>
                <a:gdLst>
                  <a:gd fmla="*/ 3563 w 10688" name="T0"/>
                  <a:gd fmla="*/ 7062 h 10844" name="T1"/>
                  <a:gd fmla="*/ 3563 w 10688" name="T2"/>
                  <a:gd fmla="*/ 7062 h 10844" name="T3"/>
                  <a:gd fmla="*/ 4563 w 10688" name="T4"/>
                  <a:gd fmla="*/ 10749 h 10844" name="T5"/>
                  <a:gd fmla="*/ 7937 w 10688" name="T6"/>
                  <a:gd fmla="*/ 9812 h 10844" name="T7"/>
                  <a:gd fmla="*/ 9062 w 10688" name="T8"/>
                  <a:gd fmla="*/ 2782 h 10844" name="T9"/>
                  <a:gd fmla="*/ 2032 w 10688" name="T10"/>
                  <a:gd fmla="*/ 1626 h 10844" name="T11"/>
                  <a:gd fmla="*/ 0 w 10688" name="T12"/>
                  <a:gd fmla="*/ 4907 h 10844" name="T13"/>
                  <a:gd fmla="*/ 3563 w 10688" name="T14"/>
                  <a:gd fmla="*/ 7062 h 108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685612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4AD2A0EE-3754-42E4-AC13-16B7B577C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79122">
                <a:off x="5565230" y="3816108"/>
                <a:ext cx="1860512" cy="1887393"/>
              </a:xfrm>
              <a:custGeom>
                <a:gdLst>
                  <a:gd fmla="*/ 3563 w 10688" name="T0"/>
                  <a:gd fmla="*/ 7062 h 10844" name="T1"/>
                  <a:gd fmla="*/ 3563 w 10688" name="T2"/>
                  <a:gd fmla="*/ 7062 h 10844" name="T3"/>
                  <a:gd fmla="*/ 4563 w 10688" name="T4"/>
                  <a:gd fmla="*/ 10749 h 10844" name="T5"/>
                  <a:gd fmla="*/ 7937 w 10688" name="T6"/>
                  <a:gd fmla="*/ 9812 h 10844" name="T7"/>
                  <a:gd fmla="*/ 9062 w 10688" name="T8"/>
                  <a:gd fmla="*/ 2782 h 10844" name="T9"/>
                  <a:gd fmla="*/ 2032 w 10688" name="T10"/>
                  <a:gd fmla="*/ 1626 h 10844" name="T11"/>
                  <a:gd fmla="*/ 0 w 10688" name="T12"/>
                  <a:gd fmla="*/ 4907 h 10844" name="T13"/>
                  <a:gd fmla="*/ 3563 w 10688" name="T14"/>
                  <a:gd fmla="*/ 7062 h 108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pPr defTabSz="685612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F23ABB4F-9736-4808-A7FD-55B62E376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175" y="3947979"/>
              <a:ext cx="571344" cy="472924"/>
            </a:xfrm>
            <a:custGeom>
              <a:gdLst>
                <a:gd fmla="*/ 517594 w 287" name="T0"/>
                <a:gd fmla="*/ 155646 h 237" name="T1"/>
                <a:gd fmla="*/ 485742 w 287" name="T2"/>
                <a:gd fmla="*/ 187573 h 237" name="T3"/>
                <a:gd fmla="*/ 517594 w 287" name="T4"/>
                <a:gd fmla="*/ 221496 h 237" name="T5"/>
                <a:gd fmla="*/ 551437 w 287" name="T6"/>
                <a:gd fmla="*/ 187573 h 237" name="T7"/>
                <a:gd fmla="*/ 517594 w 287" name="T8"/>
                <a:gd fmla="*/ 155646 h 237" name="T9"/>
                <a:gd fmla="*/ 53750 w 287" name="T10"/>
                <a:gd fmla="*/ 155646 h 237" name="T11"/>
                <a:gd fmla="*/ 21898 w 287" name="T12"/>
                <a:gd fmla="*/ 187573 h 237" name="T13"/>
                <a:gd fmla="*/ 53750 w 287" name="T14"/>
                <a:gd fmla="*/ 221496 h 237" name="T15"/>
                <a:gd fmla="*/ 85602 w 287" name="T16"/>
                <a:gd fmla="*/ 187573 h 237" name="T17"/>
                <a:gd fmla="*/ 53750 w 287" name="T18"/>
                <a:gd fmla="*/ 155646 h 237" name="T19"/>
                <a:gd fmla="*/ 422038 w 287" name="T20"/>
                <a:gd fmla="*/ 97778 h 237" name="T21"/>
                <a:gd fmla="*/ 374260 w 287" name="T22"/>
                <a:gd fmla="*/ 145669 h 237" name="T23"/>
                <a:gd fmla="*/ 422038 w 287" name="T24"/>
                <a:gd fmla="*/ 193560 h 237" name="T25"/>
                <a:gd fmla="*/ 469816 w 287" name="T26"/>
                <a:gd fmla="*/ 145669 h 237" name="T27"/>
                <a:gd fmla="*/ 422038 w 287" name="T28"/>
                <a:gd fmla="*/ 97778 h 237" name="T29"/>
                <a:gd fmla="*/ 571344 w 287" name="T30"/>
                <a:gd fmla="*/ 391110 h 237" name="T31"/>
                <a:gd fmla="*/ 515603 w 287" name="T32"/>
                <a:gd fmla="*/ 391110 h 237" name="T33"/>
                <a:gd fmla="*/ 515603 w 287" name="T34"/>
                <a:gd fmla="*/ 289342 h 237" name="T35"/>
                <a:gd fmla="*/ 503659 w 287" name="T36"/>
                <a:gd fmla="*/ 241451 h 237" name="T37"/>
                <a:gd fmla="*/ 517594 w 287" name="T38"/>
                <a:gd fmla="*/ 239455 h 237" name="T39"/>
                <a:gd fmla="*/ 571344 w 287" name="T40"/>
                <a:gd fmla="*/ 293333 h 237" name="T41"/>
                <a:gd fmla="*/ 571344 w 287" name="T42"/>
                <a:gd fmla="*/ 391110 h 237" name="T43"/>
                <a:gd fmla="*/ 149306 w 287" name="T44"/>
                <a:gd fmla="*/ 97778 h 237" name="T45"/>
                <a:gd fmla="*/ 101528 w 287" name="T46"/>
                <a:gd fmla="*/ 145669 h 237" name="T47"/>
                <a:gd fmla="*/ 149306 w 287" name="T48"/>
                <a:gd fmla="*/ 193560 h 237" name="T49"/>
                <a:gd fmla="*/ 197084 w 287" name="T50"/>
                <a:gd fmla="*/ 145669 h 237" name="T51"/>
                <a:gd fmla="*/ 149306 w 287" name="T52"/>
                <a:gd fmla="*/ 97778 h 237" name="T53"/>
                <a:gd fmla="*/ 53750 w 287" name="T54"/>
                <a:gd fmla="*/ 239455 h 237" name="T55"/>
                <a:gd fmla="*/ 67685 w 287" name="T56"/>
                <a:gd fmla="*/ 241451 h 237" name="T57"/>
                <a:gd fmla="*/ 55741 w 287" name="T58"/>
                <a:gd fmla="*/ 289342 h 237" name="T59"/>
                <a:gd fmla="*/ 55741 w 287" name="T60"/>
                <a:gd fmla="*/ 391110 h 237" name="T61"/>
                <a:gd fmla="*/ 0 w 287" name="T62"/>
                <a:gd fmla="*/ 391110 h 237" name="T63"/>
                <a:gd fmla="*/ 0 w 287" name="T64"/>
                <a:gd fmla="*/ 293333 h 237" name="T65"/>
                <a:gd fmla="*/ 53750 w 287" name="T66"/>
                <a:gd fmla="*/ 239455 h 237" name="T67"/>
                <a:gd fmla="*/ 286667 w 287" name="T68"/>
                <a:gd fmla="*/ 0 h 237" name="T69"/>
                <a:gd fmla="*/ 215001 w 287" name="T70"/>
                <a:gd fmla="*/ 71837 h 237" name="T71"/>
                <a:gd fmla="*/ 286667 w 287" name="T72"/>
                <a:gd fmla="*/ 143673 h 237" name="T73"/>
                <a:gd fmla="*/ 356343 w 287" name="T74"/>
                <a:gd fmla="*/ 71837 h 237" name="T75"/>
                <a:gd fmla="*/ 286667 w 287" name="T76"/>
                <a:gd fmla="*/ 0 h 237" name="T77"/>
                <a:gd fmla="*/ 499677 w 287" name="T78"/>
                <a:gd fmla="*/ 427028 h 237" name="T79"/>
                <a:gd fmla="*/ 414075 w 287" name="T80"/>
                <a:gd fmla="*/ 427028 h 237" name="T81"/>
                <a:gd fmla="*/ 414075 w 287" name="T82"/>
                <a:gd fmla="*/ 273378 h 237" name="T83"/>
                <a:gd fmla="*/ 400140 w 287" name="T84"/>
                <a:gd fmla="*/ 215510 h 237" name="T85"/>
                <a:gd fmla="*/ 422038 w 287" name="T86"/>
                <a:gd fmla="*/ 211519 h 237" name="T87"/>
                <a:gd fmla="*/ 499677 w 287" name="T88"/>
                <a:gd fmla="*/ 289342 h 237" name="T89"/>
                <a:gd fmla="*/ 499677 w 287" name="T90"/>
                <a:gd fmla="*/ 427028 h 237" name="T91"/>
                <a:gd fmla="*/ 157269 w 287" name="T92"/>
                <a:gd fmla="*/ 273378 h 237" name="T93"/>
                <a:gd fmla="*/ 157269 w 287" name="T94"/>
                <a:gd fmla="*/ 427028 h 237" name="T95"/>
                <a:gd fmla="*/ 73658 w 287" name="T96"/>
                <a:gd fmla="*/ 427028 h 237" name="T97"/>
                <a:gd fmla="*/ 73658 w 287" name="T98"/>
                <a:gd fmla="*/ 289342 h 237" name="T99"/>
                <a:gd fmla="*/ 149306 w 287" name="T100"/>
                <a:gd fmla="*/ 211519 h 237" name="T101"/>
                <a:gd fmla="*/ 171204 w 287" name="T102"/>
                <a:gd fmla="*/ 215510 h 237" name="T103"/>
                <a:gd fmla="*/ 157269 w 287" name="T104"/>
                <a:gd fmla="*/ 273378 h 237" name="T105"/>
                <a:gd fmla="*/ 175186 w 287" name="T106"/>
                <a:gd fmla="*/ 472924 h 237" name="T107"/>
                <a:gd fmla="*/ 398149 w 287" name="T108"/>
                <a:gd fmla="*/ 472924 h 237" name="T109"/>
                <a:gd fmla="*/ 398149 w 287" name="T110"/>
                <a:gd fmla="*/ 273378 h 237" name="T111"/>
                <a:gd fmla="*/ 286667 w 287" name="T112"/>
                <a:gd fmla="*/ 161632 h 237" name="T113"/>
                <a:gd fmla="*/ 175186 w 287" name="T114"/>
                <a:gd fmla="*/ 273378 h 237" name="T115"/>
                <a:gd fmla="*/ 175186 w 287" name="T116"/>
                <a:gd fmla="*/ 472924 h 23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236" w="28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500">
                <a:solidFill>
                  <a:srgbClr val="528C54"/>
                </a:solidFill>
              </a:endParaRPr>
            </a:p>
          </p:txBody>
        </p:sp>
        <p:sp>
          <p:nvSpPr>
            <p:cNvPr id="33" name="Shape 719">
              <a:extLst>
                <a:ext uri="{FF2B5EF4-FFF2-40B4-BE49-F238E27FC236}">
                  <a16:creationId xmlns:a16="http://schemas.microsoft.com/office/drawing/2014/main" id="{47613E6B-B8C9-47C4-9CEA-07CF9DB1B867}"/>
                </a:ext>
              </a:extLst>
            </p:cNvPr>
            <p:cNvSpPr/>
            <p:nvPr/>
          </p:nvSpPr>
          <p:spPr bwMode="auto">
            <a:xfrm>
              <a:off x="6255015" y="4464163"/>
              <a:ext cx="536606" cy="461488"/>
            </a:xfrm>
            <a:custGeom>
              <a:gdLst>
                <a:gd fmla="*/ 268303 w 21332" name="T0"/>
                <a:gd fmla="*/ 230744 h 21446" name="T1"/>
                <a:gd fmla="*/ 268303 w 21332" name="T2"/>
                <a:gd fmla="*/ 230744 h 21446" name="T3"/>
                <a:gd fmla="*/ 268303 w 21332" name="T4"/>
                <a:gd fmla="*/ 230744 h 21446" name="T5"/>
                <a:gd fmla="*/ 268303 w 21332" name="T6"/>
                <a:gd fmla="*/ 230744 h 21446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446" w="21332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28575" lIns="28575" rIns="28575" tIns="28575"/>
            <a:lstStyle/>
            <a:p>
              <a:endParaRPr altLang="en-US" lang="zh-CN" sz="1500">
                <a:solidFill>
                  <a:srgbClr val="528C54"/>
                </a:solidFill>
              </a:endParaRPr>
            </a:p>
          </p:txBody>
        </p:sp>
        <p:sp>
          <p:nvSpPr>
            <p:cNvPr id="34" name="Shape 1090">
              <a:extLst>
                <a:ext uri="{FF2B5EF4-FFF2-40B4-BE49-F238E27FC236}">
                  <a16:creationId xmlns:a16="http://schemas.microsoft.com/office/drawing/2014/main" id="{A94957DE-9857-4D27-A6C0-5D56AD0EAE98}"/>
                </a:ext>
              </a:extLst>
            </p:cNvPr>
            <p:cNvSpPr/>
            <p:nvPr/>
          </p:nvSpPr>
          <p:spPr bwMode="auto">
            <a:xfrm>
              <a:off x="5403115" y="2570067"/>
              <a:ext cx="540523" cy="459118"/>
            </a:xfrm>
            <a:custGeom>
              <a:gdLst>
                <a:gd fmla="*/ 270262 w 21600" name="T0"/>
                <a:gd fmla="*/ 229559 h 21600" name="T1"/>
                <a:gd fmla="*/ 270262 w 21600" name="T2"/>
                <a:gd fmla="*/ 229559 h 21600" name="T3"/>
                <a:gd fmla="*/ 270262 w 21600" name="T4"/>
                <a:gd fmla="*/ 229559 h 21600" name="T5"/>
                <a:gd fmla="*/ 270262 w 21600" name="T6"/>
                <a:gd fmla="*/ 229559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28575" lIns="28575" rIns="28575" tIns="28575"/>
            <a:lstStyle/>
            <a:p>
              <a:endParaRPr altLang="en-US" lang="zh-CN" sz="1500">
                <a:solidFill>
                  <a:srgbClr val="528C54"/>
                </a:solidFill>
              </a:endParaRPr>
            </a:p>
          </p:txBody>
        </p:sp>
        <p:sp>
          <p:nvSpPr>
            <p:cNvPr id="35" name="Shape 3659">
              <a:extLst>
                <a:ext uri="{FF2B5EF4-FFF2-40B4-BE49-F238E27FC236}">
                  <a16:creationId xmlns:a16="http://schemas.microsoft.com/office/drawing/2014/main" id="{A837FFA5-DF8A-474A-A8F0-957E05C5750F}"/>
                </a:ext>
              </a:extLst>
            </p:cNvPr>
            <p:cNvSpPr/>
            <p:nvPr/>
          </p:nvSpPr>
          <p:spPr bwMode="auto">
            <a:xfrm>
              <a:off x="6770425" y="3007602"/>
              <a:ext cx="607596" cy="569645"/>
            </a:xfrm>
            <a:custGeom>
              <a:gdLst>
                <a:gd fmla="*/ 303798 w 20993" name="T0"/>
                <a:gd fmla="*/ 284823 h 21440" name="T1"/>
                <a:gd fmla="*/ 303798 w 20993" name="T2"/>
                <a:gd fmla="*/ 284823 h 21440" name="T3"/>
                <a:gd fmla="*/ 303798 w 20993" name="T4"/>
                <a:gd fmla="*/ 284823 h 21440" name="T5"/>
                <a:gd fmla="*/ 303798 w 20993" name="T6"/>
                <a:gd fmla="*/ 284823 h 2144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440" w="20993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28575" lIns="28575" rIns="28575" tIns="28575"/>
            <a:lstStyle/>
            <a:p>
              <a:endParaRPr altLang="en-US" lang="zh-CN" sz="1500">
                <a:solidFill>
                  <a:srgbClr val="528C54"/>
                </a:solidFill>
              </a:endParaRPr>
            </a:p>
          </p:txBody>
        </p:sp>
      </p:grpSp>
    </p:spTree>
    <p:extLst>
      <p:ext uri="{BB962C8B-B14F-4D97-AF65-F5344CB8AC3E}">
        <p14:creationId val="28353887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6D8D4F5-49A8-48DE-B0F2-03ABE01455AC}"/>
              </a:ext>
            </a:extLst>
          </p:cNvPr>
          <p:cNvGrpSpPr/>
          <p:nvPr/>
        </p:nvGrpSpPr>
        <p:grpSpPr>
          <a:xfrm>
            <a:off x="2922588" y="2220086"/>
            <a:ext cx="1554163" cy="1554162"/>
            <a:chOff x="2516188" y="2435986"/>
            <a:chExt cx="1554163" cy="1554162"/>
          </a:xfrm>
        </p:grpSpPr>
        <p:sp>
          <p:nvSpPr>
            <p:cNvPr id="3" name="TextBox 68">
              <a:extLst>
                <a:ext uri="{FF2B5EF4-FFF2-40B4-BE49-F238E27FC236}">
                  <a16:creationId xmlns:a16="http://schemas.microsoft.com/office/drawing/2014/main" id="{0ECA3B2E-9080-455C-9884-E7BAE2E9D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325" y="3034473"/>
              <a:ext cx="758825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itchFamily="34" typeface="Calibri"/>
                  <a:ea charset="-122" typeface="宋体"/>
                  <a:cs typeface="+mn-cs"/>
                </a:defRPr>
              </a:lvl9pPr>
            </a:lstStyle>
            <a:p>
              <a:pPr eaLnBrk="1" hangingPunct="1"/>
              <a:r>
                <a:rPr altLang="zh-CN" b="1" lang="en-US" sz="16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31%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C86E19D-F140-4317-82BB-94F6D2680A45}"/>
                </a:ext>
              </a:extLst>
            </p:cNvPr>
            <p:cNvGrpSpPr/>
            <p:nvPr/>
          </p:nvGrpSpPr>
          <p:grpSpPr>
            <a:xfrm>
              <a:off x="2516188" y="2435986"/>
              <a:ext cx="1554163" cy="1554162"/>
              <a:chOff x="2516188" y="2435986"/>
              <a:chExt cx="1554163" cy="155416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2C2286AA-2226-4B13-B4C3-EB0C4ADED795}"/>
                  </a:ext>
                </a:extLst>
              </p:cNvPr>
              <p:cNvSpPr/>
              <p:nvPr/>
            </p:nvSpPr>
            <p:spPr>
              <a:xfrm>
                <a:off x="2592387" y="2550286"/>
                <a:ext cx="1325563" cy="1325562"/>
              </a:xfrm>
              <a:prstGeom prst="ellipse">
                <a:avLst/>
              </a:prstGeom>
              <a:noFill/>
              <a:ln cap="flat" w="8890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BCF2EFD9-6B2E-405A-9723-73F08D453724}"/>
                  </a:ext>
                </a:extLst>
              </p:cNvPr>
              <p:cNvGrpSpPr/>
              <p:nvPr/>
            </p:nvGrpSpPr>
            <p:grpSpPr>
              <a:xfrm rot="20494898">
                <a:off x="2516188" y="2435986"/>
                <a:ext cx="1554163" cy="1554162"/>
                <a:chOff x="1111121" y="1448465"/>
                <a:chExt cx="1554926" cy="1554926"/>
              </a:xfrm>
            </p:grpSpPr>
            <p:sp>
              <p:nvSpPr>
                <p:cNvPr id="7" name="空心弧 6">
                  <a:extLst>
                    <a:ext uri="{FF2B5EF4-FFF2-40B4-BE49-F238E27FC236}">
                      <a16:creationId xmlns:a16="http://schemas.microsoft.com/office/drawing/2014/main" id="{30111B94-590B-46DB-8B3A-CAA1E5206A53}"/>
                    </a:ext>
                  </a:extLst>
                </p:cNvPr>
                <p:cNvSpPr/>
                <p:nvPr/>
              </p:nvSpPr>
              <p:spPr>
                <a:xfrm rot="17697040">
                  <a:off x="1111121" y="1448465"/>
                  <a:ext cx="1554926" cy="1554926"/>
                </a:xfrm>
                <a:prstGeom prst="blockArc">
                  <a:avLst>
                    <a:gd fmla="val 10800000" name="adj1"/>
                    <a:gd fmla="val 21338506" name="adj2"/>
                    <a:gd fmla="val 14379" name="adj3"/>
                  </a:avLst>
                </a:prstGeom>
                <a:solidFill>
                  <a:srgbClr val="8ECE8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altLang="en-US" lang="zh-CN">
                    <a:ea charset="-122" pitchFamily="2" typeface="宋体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E8B61A6C-3FCF-4499-AE5A-E25887DFB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768" y="1563638"/>
                  <a:ext cx="1324580" cy="132458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889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fontAlgn="base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1pPr>
                  <a:lvl2pPr algn="l" fontAlgn="base" marL="4572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2pPr>
                  <a:lvl3pPr algn="l" fontAlgn="base" marL="9144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3pPr>
                  <a:lvl4pPr algn="l" fontAlgn="base" marL="13716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4pPr>
                  <a:lvl5pPr algn="l" fontAlgn="base" marL="1828800" rtl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>
                      <a:solidFill>
                        <a:schemeClr val="tx1"/>
                      </a:solidFill>
                      <a:latin charset="0" pitchFamily="34" typeface="Calibri"/>
                      <a:ea charset="-122" typeface="宋体"/>
                      <a:cs typeface="+mn-cs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66A3215-9018-4D58-8C3C-99728B02D7BD}"/>
              </a:ext>
            </a:extLst>
          </p:cNvPr>
          <p:cNvGrpSpPr/>
          <p:nvPr/>
        </p:nvGrpSpPr>
        <p:grpSpPr>
          <a:xfrm>
            <a:off x="4648200" y="2208973"/>
            <a:ext cx="1555750" cy="1555750"/>
            <a:chOff x="4241800" y="2424873"/>
            <a:chExt cx="1555750" cy="155575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FD42B15-9C7E-43BF-B5DD-F85CE427D7DB}"/>
                </a:ext>
              </a:extLst>
            </p:cNvPr>
            <p:cNvGrpSpPr/>
            <p:nvPr/>
          </p:nvGrpSpPr>
          <p:grpSpPr>
            <a:xfrm>
              <a:off x="4340225" y="2550286"/>
              <a:ext cx="1323975" cy="1325562"/>
              <a:chOff x="4340225" y="2550286"/>
              <a:chExt cx="1323975" cy="1325562"/>
            </a:xfrm>
          </p:grpSpPr>
          <p:sp>
            <p:nvSpPr>
              <p:cNvPr id="14" name="TextBox 32">
                <a:extLst>
                  <a:ext uri="{FF2B5EF4-FFF2-40B4-BE49-F238E27FC236}">
                    <a16:creationId xmlns:a16="http://schemas.microsoft.com/office/drawing/2014/main" id="{91FAD7B9-92DA-4F6B-A6CD-1AEB985EBA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7575" y="3034472"/>
                <a:ext cx="758825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 eaLnBrk="1" hangingPunct="1"/>
                <a:r>
                  <a:rPr altLang="zh-CN" b="1" lang="en-US" sz="1600">
                    <a:solidFill>
                      <a:srgbClr val="595959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24%</a:t>
                </a: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C4761E6-E050-40CF-9C4C-A190404C4F58}"/>
                  </a:ext>
                </a:extLst>
              </p:cNvPr>
              <p:cNvSpPr/>
              <p:nvPr/>
            </p:nvSpPr>
            <p:spPr>
              <a:xfrm>
                <a:off x="4340225" y="2550286"/>
                <a:ext cx="1323975" cy="1325562"/>
              </a:xfrm>
              <a:prstGeom prst="ellipse">
                <a:avLst/>
              </a:prstGeom>
              <a:noFill/>
              <a:ln cap="flat" w="8890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3FE3441-73EF-48D4-88D9-9EE30348C952}"/>
                </a:ext>
              </a:extLst>
            </p:cNvPr>
            <p:cNvGrpSpPr/>
            <p:nvPr/>
          </p:nvGrpSpPr>
          <p:grpSpPr>
            <a:xfrm rot="16947254">
              <a:off x="4241800" y="2424873"/>
              <a:ext cx="1555750" cy="1555750"/>
              <a:chOff x="1106586" y="1427939"/>
              <a:chExt cx="1554926" cy="1554926"/>
            </a:xfrm>
          </p:grpSpPr>
          <p:sp>
            <p:nvSpPr>
              <p:cNvPr id="12" name="空心弧 11">
                <a:extLst>
                  <a:ext uri="{FF2B5EF4-FFF2-40B4-BE49-F238E27FC236}">
                    <a16:creationId xmlns:a16="http://schemas.microsoft.com/office/drawing/2014/main" id="{DCAE77C3-24FA-40E8-B956-1E3EC15525CA}"/>
                  </a:ext>
                </a:extLst>
              </p:cNvPr>
              <p:cNvSpPr/>
              <p:nvPr/>
            </p:nvSpPr>
            <p:spPr>
              <a:xfrm rot="16291950">
                <a:off x="1106586" y="1427939"/>
                <a:ext cx="1554926" cy="1554926"/>
              </a:xfrm>
              <a:prstGeom prst="blockArc">
                <a:avLst>
                  <a:gd fmla="val 11763959" name="adj1"/>
                  <a:gd fmla="val 21338506" name="adj2"/>
                  <a:gd fmla="val 14379" name="adj3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0E8B188-142A-49C3-849C-E92FB5C2B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5C10962-A268-47DE-BBFF-333D59DEFC73}"/>
              </a:ext>
            </a:extLst>
          </p:cNvPr>
          <p:cNvGrpSpPr/>
          <p:nvPr/>
        </p:nvGrpSpPr>
        <p:grpSpPr>
          <a:xfrm>
            <a:off x="6394450" y="2220086"/>
            <a:ext cx="1555750" cy="1554162"/>
            <a:chOff x="5988050" y="2435986"/>
            <a:chExt cx="1555750" cy="155416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8C1D0DE-24CB-4C4C-9351-637CC0BFB8B9}"/>
                </a:ext>
              </a:extLst>
            </p:cNvPr>
            <p:cNvGrpSpPr/>
            <p:nvPr/>
          </p:nvGrpSpPr>
          <p:grpSpPr>
            <a:xfrm>
              <a:off x="6096000" y="2550286"/>
              <a:ext cx="1325562" cy="1325562"/>
              <a:chOff x="6096000" y="2550286"/>
              <a:chExt cx="1325562" cy="1325562"/>
            </a:xfrm>
          </p:grpSpPr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8F8B9E29-CCC6-41B4-B481-E696BA81E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799" y="3034473"/>
                <a:ext cx="758825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 eaLnBrk="1" hangingPunct="1"/>
                <a:r>
                  <a:rPr altLang="zh-CN" b="1" lang="en-US" sz="1600">
                    <a:solidFill>
                      <a:srgbClr val="595959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11%</a:t>
                </a: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1100EFD-B1C5-40F8-AB1F-6DEF8F9714D4}"/>
                  </a:ext>
                </a:extLst>
              </p:cNvPr>
              <p:cNvSpPr/>
              <p:nvPr/>
            </p:nvSpPr>
            <p:spPr>
              <a:xfrm>
                <a:off x="6096000" y="2550286"/>
                <a:ext cx="1325562" cy="1325562"/>
              </a:xfrm>
              <a:prstGeom prst="ellipse">
                <a:avLst/>
              </a:prstGeom>
              <a:noFill/>
              <a:ln cap="flat" w="8890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7DA8B7E-9788-42F6-BCAA-267B05451F06}"/>
                </a:ext>
              </a:extLst>
            </p:cNvPr>
            <p:cNvGrpSpPr/>
            <p:nvPr/>
          </p:nvGrpSpPr>
          <p:grpSpPr>
            <a:xfrm rot="9344491">
              <a:off x="5988050" y="2435986"/>
              <a:ext cx="1555750" cy="1554162"/>
              <a:chOff x="1111120" y="1448465"/>
              <a:chExt cx="1554926" cy="155492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2CC09D8-821A-492C-969A-62106830F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0" name="空心弧 19">
                <a:extLst>
                  <a:ext uri="{FF2B5EF4-FFF2-40B4-BE49-F238E27FC236}">
                    <a16:creationId xmlns:a16="http://schemas.microsoft.com/office/drawing/2014/main" id="{8DE8EA01-4021-4A76-A79C-C1A6DDD0722D}"/>
                  </a:ext>
                </a:extLst>
              </p:cNvPr>
              <p:cNvSpPr/>
              <p:nvPr/>
            </p:nvSpPr>
            <p:spPr>
              <a:xfrm rot="17697040">
                <a:off x="1111120" y="1448465"/>
                <a:ext cx="1554926" cy="1554926"/>
              </a:xfrm>
              <a:prstGeom prst="blockArc">
                <a:avLst>
                  <a:gd fmla="val 16132578" name="adj1"/>
                  <a:gd fmla="val 21338506" name="adj2"/>
                  <a:gd fmla="val 14379" name="adj3"/>
                </a:avLst>
              </a:prstGeom>
              <a:solidFill>
                <a:srgbClr val="8ECE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A2E7FA7-907D-4223-9EC7-20ADF7B2C3B8}"/>
              </a:ext>
            </a:extLst>
          </p:cNvPr>
          <p:cNvGrpSpPr/>
          <p:nvPr/>
        </p:nvGrpSpPr>
        <p:grpSpPr>
          <a:xfrm>
            <a:off x="8201025" y="2220086"/>
            <a:ext cx="1555750" cy="1554162"/>
            <a:chOff x="7794625" y="2435986"/>
            <a:chExt cx="1555750" cy="155416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BC04373-720E-446B-BDD4-0E0943E9EA5A}"/>
                </a:ext>
              </a:extLst>
            </p:cNvPr>
            <p:cNvGrpSpPr/>
            <p:nvPr/>
          </p:nvGrpSpPr>
          <p:grpSpPr>
            <a:xfrm>
              <a:off x="7893050" y="2550286"/>
              <a:ext cx="1323975" cy="1325562"/>
              <a:chOff x="7893050" y="2550286"/>
              <a:chExt cx="1323975" cy="1325562"/>
            </a:xfrm>
          </p:grpSpPr>
          <p:sp>
            <p:nvSpPr>
              <p:cNvPr id="28" name="TextBox 42">
                <a:extLst>
                  <a:ext uri="{FF2B5EF4-FFF2-40B4-BE49-F238E27FC236}">
                    <a16:creationId xmlns:a16="http://schemas.microsoft.com/office/drawing/2014/main" id="{FEB90C95-8F4A-496F-A212-6CD8B73B4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8012" y="3034473"/>
                <a:ext cx="758825" cy="33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 eaLnBrk="1" hangingPunct="1"/>
                <a:r>
                  <a:rPr altLang="zh-CN" b="1" lang="en-US" sz="1600">
                    <a:solidFill>
                      <a:srgbClr val="595959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62%</a:t>
                </a: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B185B6B-64F4-44D1-99F7-585CF15137F2}"/>
                  </a:ext>
                </a:extLst>
              </p:cNvPr>
              <p:cNvSpPr/>
              <p:nvPr/>
            </p:nvSpPr>
            <p:spPr>
              <a:xfrm>
                <a:off x="7893050" y="2550286"/>
                <a:ext cx="1323975" cy="1325562"/>
              </a:xfrm>
              <a:prstGeom prst="ellipse">
                <a:avLst/>
              </a:prstGeom>
              <a:noFill/>
              <a:ln cap="flat" w="8890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A9A0A5B-DCB3-4347-9961-10939DB2FFAD}"/>
                </a:ext>
              </a:extLst>
            </p:cNvPr>
            <p:cNvGrpSpPr/>
            <p:nvPr/>
          </p:nvGrpSpPr>
          <p:grpSpPr>
            <a:xfrm rot="20494898">
              <a:off x="7794625" y="2435986"/>
              <a:ext cx="1555750" cy="1554162"/>
              <a:chOff x="1111120" y="1448465"/>
              <a:chExt cx="1554926" cy="1554926"/>
            </a:xfrm>
          </p:grpSpPr>
          <p:sp>
            <p:nvSpPr>
              <p:cNvPr id="26" name="空心弧 25">
                <a:extLst>
                  <a:ext uri="{FF2B5EF4-FFF2-40B4-BE49-F238E27FC236}">
                    <a16:creationId xmlns:a16="http://schemas.microsoft.com/office/drawing/2014/main" id="{158978AA-7917-4B24-8F47-D273FFAFA35C}"/>
                  </a:ext>
                </a:extLst>
              </p:cNvPr>
              <p:cNvSpPr/>
              <p:nvPr/>
            </p:nvSpPr>
            <p:spPr>
              <a:xfrm rot="17697040">
                <a:off x="1111120" y="1448465"/>
                <a:ext cx="1554926" cy="1554926"/>
              </a:xfrm>
              <a:prstGeom prst="blockArc">
                <a:avLst>
                  <a:gd fmla="val 17984332" name="adj1"/>
                  <a:gd fmla="val 9064425" name="adj2"/>
                  <a:gd fmla="val 14295" name="adj3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pPr>
                  <a:defRPr/>
                </a:pPr>
                <a:endParaRPr altLang="en-US" lang="zh-CN">
                  <a:ea charset="-122" pitchFamily="2" typeface="宋体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0E0706D-309D-4BE1-BAD5-5238F45D0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fontAlgn="base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1pPr>
                <a:lvl2pPr algn="l" fontAlgn="base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2pPr>
                <a:lvl3pPr algn="l" fontAlgn="base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3pPr>
                <a:lvl4pPr algn="l" fontAlgn="base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4pPr>
                <a:lvl5pPr algn="l" fontAlgn="base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itchFamily="34" typeface="Calibri"/>
                    <a:ea charset="-12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75F6C92F-E574-4029-8178-63AC75ABB369}"/>
              </a:ext>
            </a:extLst>
          </p:cNvPr>
          <p:cNvSpPr/>
          <p:nvPr/>
        </p:nvSpPr>
        <p:spPr>
          <a:xfrm>
            <a:off x="2887550" y="4101086"/>
            <a:ext cx="165098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ea charset="-122" panose="02010609010101010101" pitchFamily="49" typeface="文鼎细圆繁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2EBD127-4FE6-45E7-BC0F-20594BDB9923}"/>
              </a:ext>
            </a:extLst>
          </p:cNvPr>
          <p:cNvSpPr/>
          <p:nvPr/>
        </p:nvSpPr>
        <p:spPr>
          <a:xfrm>
            <a:off x="4583121" y="4057859"/>
            <a:ext cx="165098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ea charset="-122" panose="02010609010101010101" pitchFamily="49" typeface="文鼎细圆繁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12B883-8AB3-4EB7-8AA5-C73A1A7A438A}"/>
              </a:ext>
            </a:extLst>
          </p:cNvPr>
          <p:cNvSpPr/>
          <p:nvPr/>
        </p:nvSpPr>
        <p:spPr>
          <a:xfrm>
            <a:off x="6502399" y="4028306"/>
            <a:ext cx="165098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ea charset="-122" panose="02010609010101010101" pitchFamily="49" typeface="文鼎细圆繁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D3BA0B7-9837-4A69-A602-7FB3B68F749E}"/>
              </a:ext>
            </a:extLst>
          </p:cNvPr>
          <p:cNvSpPr/>
          <p:nvPr/>
        </p:nvSpPr>
        <p:spPr>
          <a:xfrm>
            <a:off x="8299449" y="4028306"/>
            <a:ext cx="165098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rgbClr val="528C54"/>
                </a:solidFill>
                <a:ea charset="-122" panose="02010609010101010101" pitchFamily="49" typeface="文鼎细圆繁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27870595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226</Paragraphs>
  <Slides>26</Slides>
  <Notes>26</Notes>
  <TotalTime>130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6">
      <vt:lpstr>Arial</vt:lpstr>
      <vt:lpstr>等线 Light</vt:lpstr>
      <vt:lpstr>等线</vt:lpstr>
      <vt:lpstr>微软雅黑</vt:lpstr>
      <vt:lpstr>Calibri Light</vt:lpstr>
      <vt:lpstr>Calibri</vt:lpstr>
      <vt:lpstr>Roboto Condensed</vt:lpstr>
      <vt:lpstr>Lato</vt:lpstr>
      <vt:lpstr>Fira Sans SemiBold Italic</vt:lpstr>
      <vt:lpstr>Clear Sans</vt:lpstr>
      <vt:lpstr>Open Sans</vt:lpstr>
      <vt:lpstr>宋体</vt:lpstr>
      <vt:lpstr>文鼎细圆繁</vt:lpstr>
      <vt:lpstr>MS PGothic</vt:lpstr>
      <vt:lpstr>Neris Thin</vt:lpstr>
      <vt:lpstr>Gill Sans</vt:lpstr>
      <vt:lpstr>Helvetica</vt:lpstr>
      <vt:lpstr>Roboto light</vt:lpstr>
      <vt:lpstr>FontAwesome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2017-06-14T03:10:04Z</dcterms:created>
  <cp:lastModifiedBy>优品PPT</cp:lastModifiedBy>
  <dcterms:modified xsi:type="dcterms:W3CDTF">2021-08-20T11:10:52Z</dcterms:modified>
  <cp:revision>20</cp:revision>
  <dc:title>PowerPoint 演示文稿</dc:title>
</cp:coreProperties>
</file>