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style+xml" PartName="/ppt/charts/style1.xml"/>
  <Override ContentType="application/vnd.openxmlformats-officedocument.drawingml.chartshapes+xml" PartName="/ppt/drawings/drawing1.xml"/>
  <Override ContentType="application/vnd.openxmlformats-officedocument.drawingml.chartshapes+xml" PartName="/ppt/drawings/drawing2.xml"/>
  <Override ContentType="application/vnd.openxmlformats-officedocument.drawingml.chartshapes+xml" PartName="/ppt/drawings/drawing3.xml"/>
  <Override ContentType="application/vnd.openxmlformats-officedocument.drawingml.chartshapes+xml" PartName="/ppt/drawings/drawing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86" r:id="rId4"/>
    <p:sldId id="28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7" r:id="rId32"/>
  </p:sldIdLst>
  <p:sldSz cx="9144000" cy="5143500" type="screen16x9"/>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9" d="100"/>
          <a:sy n="119" d="100"/>
        </p:scale>
        <p:origin x="222"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drawings/drawing1.xml" Type="http://schemas.openxmlformats.org/officeDocument/2006/relationships/chartUserShapes"/></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drawings/drawing2.xml" Type="http://schemas.openxmlformats.org/officeDocument/2006/relationships/chartUserShapes"/></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drawings/drawing3.xml" Type="http://schemas.openxmlformats.org/officeDocument/2006/relationships/chartUserShapes"/></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drawings/drawing4.xml" Type="http://schemas.openxmlformats.org/officeDocument/2006/relationships/chartUserShapes"/></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val="stacked"/>
        <c:varyColors val="0"/>
        <c:ser>
          <c:idx val="0"/>
          <c:order val="0"/>
          <c:tx>
            <c:strRef>
              <c:f>Sheet1!$B$1</c:f>
              <c:strCache>
                <c:ptCount val="1"/>
                <c:pt idx="0">
                  <c:v>系列 1</c:v>
                </c:pt>
              </c:strCache>
            </c:strRef>
          </c:tx>
          <c:spPr>
            <a:ln w="60325" cap="rnd">
              <a:solidFill>
                <a:srgbClr val="FBFBFB"/>
              </a:solidFill>
              <a:round/>
            </a:ln>
            <a:effectLst>
              <a:outerShdw blurRad="114300" dist="38100" dir="2700000" algn="tl" rotWithShape="0">
                <a:prstClr val="black">
                  <a:alpha val="25000"/>
                </a:prstClr>
              </a:outerShdw>
            </a:effectLst>
          </c:spPr>
          <c:marker>
            <c:symbol val="circle"/>
            <c:spPr>
              <a:noFill/>
              <a:ln w="9525">
                <a:noFill/>
              </a:ln>
              <a:effectLst>
                <a:outerShdw blurRad="114300" dist="38100" dir="2700000" algn="tl" rotWithShape="0">
                  <a:prstClr val="black">
                    <a:alpha val="25000"/>
                  </a:prstClr>
                </a:outerShdw>
              </a:effectLst>
            </c:spPr>
          </c:marker>
          <c:cat>
            <c:strRef>
              <c:f>Sheet1!$A$2:$A$6</c:f>
              <c:strCache>
                <c:ptCount val="5"/>
                <c:pt idx="0">
                  <c:v>类别 1</c:v>
                </c:pt>
                <c:pt idx="1">
                  <c:v>类别 2</c:v>
                </c:pt>
                <c:pt idx="2">
                  <c:v>类别 3</c:v>
                </c:pt>
                <c:pt idx="3">
                  <c:v>类别 4</c:v>
                </c:pt>
                <c:pt idx="4">
                  <c:v>类别 5</c:v>
                </c:pt>
              </c:strCache>
            </c:strRef>
          </c:cat>
          <c:val>
            <c:numRef>
              <c:f>Sheet1!$B$2:$B$6</c:f>
              <c:numCache>
                <c:formatCode>0%</c:formatCode>
                <c:ptCount val="5"/>
                <c:pt idx="0">
                  <c:v>0.45</c:v>
                </c:pt>
                <c:pt idx="1">
                  <c:v>1.1</c:v>
                </c:pt>
                <c:pt idx="2">
                  <c:v>0.63</c:v>
                </c:pt>
                <c:pt idx="3">
                  <c:v>1.8</c:v>
                </c:pt>
                <c:pt idx="4">
                  <c:v>2.55</c:v>
                </c:pt>
              </c:numCache>
            </c:numRef>
          </c:val>
          <c:smooth val="0"/>
        </c:ser>
        <c:dLbls>
          <c:showLegendKey val="0"/>
          <c:showVal val="0"/>
          <c:showCatName val="0"/>
          <c:showSerName val="0"/>
          <c:showPercent val="0"/>
          <c:showBubbleSize val="0"/>
          <c:showLeaderLines val="0"/>
        </c:dLbls>
        <c:axId val="378644432"/>
        <c:axId val="51422600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系列 2</c:v>
                      </c:pt>
                    </c:strCache>
                  </c:strRef>
                </c:tx>
                <c:spPr>
                  <a:ln cap="rnd" w="28575">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Sheet1!$A$2:$A$6</c15:sqref>
                        </c15:formulaRef>
                      </c:ext>
                    </c:extLst>
                    <c:strCache>
                      <c:ptCount val="5"/>
                      <c:pt idx="0">
                        <c:v>类别 1</c:v>
                      </c:pt>
                      <c:pt idx="1">
                        <c:v>类别 2</c:v>
                      </c:pt>
                      <c:pt idx="2">
                        <c:v>类别 3</c:v>
                      </c:pt>
                      <c:pt idx="3">
                        <c:v>类别 4</c:v>
                      </c:pt>
                      <c:pt idx="4">
                        <c:v>类别 5</c:v>
                      </c:pt>
                    </c:strCache>
                  </c:strRef>
                </c:cat>
                <c:val>
                  <c:numRef>
                    <c:extLst>
                      <c:ext uri="{02D57815-91ED-43cb-92C2-25804820EDAC}">
                        <c15:formulaRef>
                          <c15:sqref>Sheet1!$C$2:$C$6</c15:sqref>
                        </c15:formulaRef>
                      </c:ext>
                    </c:extLst>
                    <c:numCache>
                      <c:formatCode>General</c:formatCode>
                      <c:ptCount val="5"/>
                      <c:pt idx="0">
                        <c:v>2.4</c:v>
                      </c:pt>
                      <c:pt idx="1">
                        <c:v>4.4000000000000004</c:v>
                      </c:pt>
                      <c:pt idx="2">
                        <c:v>1.8</c:v>
                      </c:pt>
                      <c:pt idx="3">
                        <c:v>2.8</c:v>
                      </c:pt>
                      <c:pt idx="4">
                        <c:v>5</c:v>
                      </c:pt>
                    </c:numCache>
                  </c:numRef>
                </c:val>
                <c:smooth val="0"/>
              </c15:ser>
            </c15:filteredLineSeries>
            <c15:filteredLineSeries>
              <c15:ser>
                <c:idx val="2"/>
                <c:order val="2"/>
                <c:tx>
                  <c:strRef>
                    <c:extLst>
                      <c:ext uri="{02D57815-91ED-43cb-92C2-25804820EDAC}">
                        <c15:formulaRef>
                          <c15:sqref>Sheet1!$D$1</c15:sqref>
                        </c15:formulaRef>
                      </c:ext>
                    </c:extLst>
                    <c:strCache>
                      <c:ptCount val="1"/>
                      <c:pt idx="0">
                        <c:v>系列 3</c:v>
                      </c:pt>
                    </c:strCache>
                  </c:strRef>
                </c:tx>
                <c:spPr>
                  <a:ln cap="rnd" w="28575">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Sheet1!$A$2:$A$6</c15:sqref>
                        </c15:formulaRef>
                      </c:ext>
                    </c:extLst>
                    <c:strCache>
                      <c:ptCount val="5"/>
                      <c:pt idx="0">
                        <c:v>类别 1</c:v>
                      </c:pt>
                      <c:pt idx="1">
                        <c:v>类别 2</c:v>
                      </c:pt>
                      <c:pt idx="2">
                        <c:v>类别 3</c:v>
                      </c:pt>
                      <c:pt idx="3">
                        <c:v>类别 4</c:v>
                      </c:pt>
                      <c:pt idx="4">
                        <c:v>类别 5</c:v>
                      </c:pt>
                    </c:strCache>
                  </c:strRef>
                </c:cat>
                <c:val>
                  <c:numRef>
                    <c:extLst>
                      <c:ext uri="{02D57815-91ED-43cb-92C2-25804820EDAC}">
                        <c15:formulaRef>
                          <c15:sqref>Sheet1!$D$2:$D$6</c15:sqref>
                        </c15:formulaRef>
                      </c:ext>
                    </c:extLst>
                    <c:numCache>
                      <c:formatCode>General</c:formatCode>
                      <c:ptCount val="5"/>
                      <c:pt idx="0">
                        <c:v>2</c:v>
                      </c:pt>
                      <c:pt idx="1">
                        <c:v>2</c:v>
                      </c:pt>
                      <c:pt idx="2">
                        <c:v>3</c:v>
                      </c:pt>
                      <c:pt idx="3">
                        <c:v>5</c:v>
                      </c:pt>
                      <c:pt idx="4">
                        <c:v>5</c:v>
                      </c:pt>
                    </c:numCache>
                  </c:numRef>
                </c:val>
                <c:smooth val="0"/>
              </c15:ser>
            </c15:filteredLineSeries>
          </c:ext>
        </c:extLst>
      </c:lineChart>
      <c:catAx>
        <c:axId val="37864443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baseline="0" smtId="4294967295">
                <a:solidFill>
                  <a:schemeClr val="tx1">
                    <a:lumMod val="50000"/>
                    <a:lumOff val="50000"/>
                  </a:schemeClr>
                </a:solidFill>
                <a:latin typeface="时尚中黑简体" panose="01010104010101010101" pitchFamily="2" charset="-122"/>
                <a:ea typeface="时尚中黑简体" panose="01010104010101010101" pitchFamily="2" charset="-122"/>
                <a:cs typeface="+mn-cs"/>
              </a:defRPr>
            </a:pPr>
            <a:endParaRPr sz="1400" b="0" i="0" u="none" strike="noStrike" kern="1200" baseline="0" smtId="4294967295">
              <a:solidFill>
                <a:schemeClr val="tx1">
                  <a:lumMod val="50000"/>
                  <a:lumOff val="50000"/>
                </a:schemeClr>
              </a:solidFill>
              <a:latin typeface="时尚中黑简体" panose="01010104010101010101" pitchFamily="2" charset="-122"/>
              <a:ea typeface="时尚中黑简体" panose="01010104010101010101" pitchFamily="2" charset="-122"/>
              <a:cs typeface="+mn-cs"/>
            </a:endParaRPr>
          </a:p>
        </c:txPr>
        <c:crossAx val="514226008"/>
        <c:crosses val="autoZero"/>
        <c:auto val="0"/>
        <c:lblAlgn val="ctr"/>
        <c:lblOffset/>
        <c:noMultiLvlLbl val="0"/>
      </c:catAx>
      <c:valAx>
        <c:axId val="514226008"/>
        <c:scaling>
          <c:orientation/>
        </c:scaling>
        <c:delete val="0"/>
        <c:axPos val="l"/>
        <c:majorGridlines>
          <c:spPr>
            <a:ln w="9525" cap="flat" cmpd="sng" algn="ctr">
              <a:solidFill>
                <a:schemeClr val="bg1"/>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50000"/>
                    <a:lumOff val="50000"/>
                  </a:schemeClr>
                </a:solidFill>
                <a:latin typeface="Impact" panose="020b0806030902050204" pitchFamily="34" charset="0"/>
                <a:ea typeface="+mn-ea"/>
                <a:cs typeface="+mn-cs"/>
              </a:defRPr>
            </a:pPr>
            <a:endParaRPr sz="1197" b="0" i="0" u="none" strike="noStrike" kern="1200" baseline="0" smtId="4294967295">
              <a:solidFill>
                <a:schemeClr val="tx1">
                  <a:lumMod val="50000"/>
                  <a:lumOff val="50000"/>
                </a:schemeClr>
              </a:solidFill>
              <a:latin typeface="Impact" panose="020b0806030902050204" pitchFamily="34" charset="0"/>
              <a:ea typeface="+mn-ea"/>
              <a:cs typeface="+mn-cs"/>
            </a:endParaRPr>
          </a:p>
        </c:txPr>
        <c:crossAx val="378644432"/>
        <c:crosses val="autoZero"/>
        <c:crossBetween val="between"/>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01ACBE"/>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FFB850"/>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E87071"/>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663A77"/>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0.31089</cdr:x>
      <cdr:y>0.19213</cdr:y>
    </cdr:from>
    <cdr:to>
      <cdr:x>0.65355</cdr:x>
      <cdr:y>0.79285</cdr:y>
    </cdr:to>
    <cdr:sp macro="" textlink="">
      <cdr:nvSpPr>
        <cdr:cNvPr id="2" name="椭圆 1"/>
        <cdr:cNvSpPr/>
      </cdr:nvSpPr>
      <cdr:spPr>
        <a:xfrm>
          <a:off x="1107186" y="390144"/>
          <a:ext cx="1220343" cy="1219835"/>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dr:relSizeAnchor>
    <cdr:from>
      <cdr:x>0.25126</cdr:x>
      <cdr:y>0.08575</cdr:y>
    </cdr:from>
    <cdr:to>
      <cdr:x>0.7146</cdr:x>
      <cdr:y>0.89985</cdr:y>
    </cdr:to>
    <cdr:sp macro="" textlink="">
      <cdr:nvSpPr>
        <cdr:cNvPr id="3" name="椭圆 2"/>
        <cdr:cNvSpPr/>
      </cdr:nvSpPr>
      <cdr:spPr>
        <a:xfrm>
          <a:off x="894842" y="174117"/>
          <a:ext cx="1650111" cy="1653159"/>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2.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0.31089</cdr:x>
      <cdr:y>0.19213</cdr:y>
    </cdr:from>
    <cdr:to>
      <cdr:x>0.65355</cdr:x>
      <cdr:y>0.79285</cdr:y>
    </cdr:to>
    <cdr:sp macro="" textlink="">
      <cdr:nvSpPr>
        <cdr:cNvPr id="2" name="椭圆 1"/>
        <cdr:cNvSpPr/>
      </cdr:nvSpPr>
      <cdr:spPr>
        <a:xfrm>
          <a:off x="1107186" y="390144"/>
          <a:ext cx="1220343" cy="1219835"/>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dr:relSizeAnchor>
    <cdr:from>
      <cdr:x>0.25126</cdr:x>
      <cdr:y>0.08575</cdr:y>
    </cdr:from>
    <cdr:to>
      <cdr:x>0.7146</cdr:x>
      <cdr:y>0.89985</cdr:y>
    </cdr:to>
    <cdr:sp macro="" textlink="">
      <cdr:nvSpPr>
        <cdr:cNvPr id="3" name="椭圆 2"/>
        <cdr:cNvSpPr/>
      </cdr:nvSpPr>
      <cdr:spPr>
        <a:xfrm>
          <a:off x="894842" y="174117"/>
          <a:ext cx="1650111" cy="1653159"/>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3.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0.31089</cdr:x>
      <cdr:y>0.19213</cdr:y>
    </cdr:from>
    <cdr:to>
      <cdr:x>0.65355</cdr:x>
      <cdr:y>0.79285</cdr:y>
    </cdr:to>
    <cdr:sp macro="" textlink="">
      <cdr:nvSpPr>
        <cdr:cNvPr id="2" name="椭圆 1"/>
        <cdr:cNvSpPr/>
      </cdr:nvSpPr>
      <cdr:spPr>
        <a:xfrm>
          <a:off x="1107186" y="390144"/>
          <a:ext cx="1220343" cy="1219835"/>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dr:relSizeAnchor>
    <cdr:from>
      <cdr:x>0.25126</cdr:x>
      <cdr:y>0.08575</cdr:y>
    </cdr:from>
    <cdr:to>
      <cdr:x>0.7146</cdr:x>
      <cdr:y>0.89985</cdr:y>
    </cdr:to>
    <cdr:sp macro="" textlink="">
      <cdr:nvSpPr>
        <cdr:cNvPr id="3" name="椭圆 2"/>
        <cdr:cNvSpPr/>
      </cdr:nvSpPr>
      <cdr:spPr>
        <a:xfrm>
          <a:off x="894842" y="174117"/>
          <a:ext cx="1650111" cy="1653159"/>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drawings/drawing4.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0.31089</cdr:x>
      <cdr:y>0.19213</cdr:y>
    </cdr:from>
    <cdr:to>
      <cdr:x>0.65355</cdr:x>
      <cdr:y>0.79285</cdr:y>
    </cdr:to>
    <cdr:sp macro="" textlink="">
      <cdr:nvSpPr>
        <cdr:cNvPr id="2" name="椭圆 1"/>
        <cdr:cNvSpPr/>
      </cdr:nvSpPr>
      <cdr:spPr>
        <a:xfrm>
          <a:off x="1107186" y="390144"/>
          <a:ext cx="1220343" cy="1219835"/>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dr:relSizeAnchor>
    <cdr:from>
      <cdr:x>0.25126</cdr:x>
      <cdr:y>0.08575</cdr:y>
    </cdr:from>
    <cdr:to>
      <cdr:x>0.7146</cdr:x>
      <cdr:y>0.89985</cdr:y>
    </cdr:to>
    <cdr:sp macro="" textlink="">
      <cdr:nvSpPr>
        <cdr:cNvPr id="3" name="椭圆 2"/>
        <cdr:cNvSpPr/>
      </cdr:nvSpPr>
      <cdr:spPr>
        <a:xfrm>
          <a:off x="894842" y="174117"/>
          <a:ext cx="1650111" cy="1653159"/>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cdr:txBody>
    </cdr:sp>
  </cdr:relSizeAnchor>
</c:userShape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703B0-7EC7-459F-A126-A90CB6B39B82}" type="datetimeFigureOut">
              <a:rPr lang="zh-CN" altLang="en-US" smtClean="0"/>
              <a:t>2016/9/14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22092-480E-4C97-87D2-2B5C4EA5055D}" type="slidenum">
              <a:rPr lang="zh-CN" altLang="en-US" smtClean="0"/>
              <a:t>‹#›</a:t>
            </a:fld>
            <a:endParaRPr lang="zh-CN" altLang="en-US"/>
          </a:p>
        </p:txBody>
      </p:sp>
    </p:spTree>
    <p:extLst>
      <p:ext uri="{BB962C8B-B14F-4D97-AF65-F5344CB8AC3E}">
        <p14:creationId val="405479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401122827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22879565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269474197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573346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68825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86293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030220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720588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685274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9311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90313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205881504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098588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798807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212310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20009313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200276009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50261774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295216290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16840067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77066625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62B6DB2-5B66-4BBE-A756-5D71125F2A29}" type="datetimeFigureOut">
              <a:rPr lang="zh-CN" altLang="en-US" smtClean="0"/>
              <a:t>2016/9/14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45EF94B-9B2F-4BAF-BE87-D6B39DC255BD}" type="slidenum">
              <a:rPr lang="zh-CN" altLang="en-US" smtClean="0"/>
              <a:t>‹#›</a:t>
            </a:fld>
            <a:endParaRPr lang="zh-CN" altLang="en-US"/>
          </a:p>
        </p:txBody>
      </p:sp>
    </p:spTree>
    <p:extLst>
      <p:ext uri="{BB962C8B-B14F-4D97-AF65-F5344CB8AC3E}">
        <p14:creationId val="7245042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Tree>
    <p:extLst>
      <p:ext uri="{BB962C8B-B14F-4D97-AF65-F5344CB8AC3E}">
        <p14:creationId val="93768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2016/9/14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8636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media/image6.png" Type="http://schemas.openxmlformats.org/officeDocument/2006/relationships/image"/><Relationship Id="rId4" Target="../media/image7.wdp" Type="http://schemas.microsoft.com/office/2007/relationships/hdphoto"/><Relationship Id="rId5" Target="../media/image8.wdp" Type="http://schemas.microsoft.com/office/2007/relationships/hdphoto"/><Relationship Id="rId6" Target="../media/image9.wdp" Type="http://schemas.microsoft.com/office/2007/relationships/hdphoto"/><Relationship Id="rId7" Target="../media/image10.wdp" Type="http://schemas.microsoft.com/office/2007/relationships/hdphoto"/><Relationship Id="rId8" Target="../media/image11.wdp" Type="http://schemas.microsoft.com/office/2007/relationships/hdphoto"/></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 Id="rId3" Target="../media/image14.jpe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 Id="rId9"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cxnSp>
        <p:nvCxnSpPr>
          <p:cNvPr id="29" name="直接连接符 28"/>
          <p:cNvCxnSpPr/>
          <p:nvPr/>
        </p:nvCxnSpPr>
        <p:spPr>
          <a:xfrm flipH="1">
            <a:off x="6192980" y="-33259"/>
            <a:ext cx="1196227" cy="2868726"/>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2979399" y="1081062"/>
            <a:ext cx="3018064" cy="3018064"/>
          </a:xfrm>
          <a:prstGeom prst="ellipse">
            <a:avLst/>
          </a:prstGeom>
          <a:noFill/>
          <a:ln>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1" name="椭圆 30"/>
          <p:cNvSpPr/>
          <p:nvPr/>
        </p:nvSpPr>
        <p:spPr>
          <a:xfrm>
            <a:off x="3176702" y="1278366"/>
            <a:ext cx="2623457" cy="2623457"/>
          </a:xfrm>
          <a:prstGeom prst="ellipse">
            <a:avLst/>
          </a:prstGeom>
          <a:gradFill flip="none" rotWithShape="1">
            <a:gsLst>
              <a:gs pos="0">
                <a:schemeClr val="bg1"/>
              </a:gs>
              <a:gs pos="100000">
                <a:schemeClr val="bg2"/>
              </a:gs>
            </a:gsLst>
            <a:lin ang="13500000" scaled="1"/>
          </a:gradFill>
          <a:ln w="38100">
            <a:gradFill flip="none" rotWithShape="1">
              <a:gsLst>
                <a:gs pos="0">
                  <a:schemeClr val="bg1"/>
                </a:gs>
                <a:gs pos="100000">
                  <a:schemeClr val="bg2"/>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2" name="文本框 31"/>
          <p:cNvSpPr txBox="1"/>
          <p:nvPr/>
        </p:nvSpPr>
        <p:spPr>
          <a:xfrm>
            <a:off x="3247843" y="1626797"/>
            <a:ext cx="3619382" cy="1554480"/>
          </a:xfrm>
          <a:prstGeom prst="rect">
            <a:avLst/>
          </a:prstGeom>
          <a:noFill/>
        </p:spPr>
        <p:txBody>
          <a:bodyPr rtlCol="0" wrap="square">
            <a:spAutoFit/>
          </a:bodyPr>
          <a:lstStyle/>
          <a:p>
            <a:r>
              <a:rPr altLang="zh-CN" lang="en-US" sz="9600">
                <a:solidFill>
                  <a:srgbClr val="6E4180"/>
                </a:solidFill>
                <a:latin charset="-120" panose="02020500000000000000" pitchFamily="18" typeface="PMingLiU"/>
                <a:ea charset="-120" panose="02020500000000000000" pitchFamily="18" typeface="PMingLiU"/>
              </a:rPr>
              <a:t>2016</a:t>
            </a:r>
          </a:p>
        </p:txBody>
      </p:sp>
      <p:cxnSp>
        <p:nvCxnSpPr>
          <p:cNvPr id="33" name="直接连接符 32"/>
          <p:cNvCxnSpPr/>
          <p:nvPr/>
        </p:nvCxnSpPr>
        <p:spPr>
          <a:xfrm flipH="1">
            <a:off x="2303563" y="0"/>
            <a:ext cx="1196227" cy="2868726"/>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585305" y="2273969"/>
            <a:ext cx="1196227" cy="2868726"/>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457206" y="1434363"/>
            <a:ext cx="1196227" cy="2868726"/>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125856" y="936835"/>
            <a:ext cx="1196227" cy="2868726"/>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5840604" y="2298309"/>
            <a:ext cx="1196227" cy="2868726"/>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39" name="直接连接符 38"/>
          <p:cNvCxnSpPr/>
          <p:nvPr/>
        </p:nvCxnSpPr>
        <p:spPr>
          <a:xfrm flipH="1">
            <a:off x="1528322" y="539346"/>
            <a:ext cx="1196227" cy="2868726"/>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63923" y="2366300"/>
            <a:ext cx="1196227" cy="2868726"/>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037068" y="8131"/>
            <a:ext cx="1196227" cy="2868726"/>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806326" y="3379970"/>
            <a:ext cx="1196227" cy="2868726"/>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7339569" y="-33259"/>
            <a:ext cx="1196227" cy="2868726"/>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44" name="直接连接符 43"/>
          <p:cNvCxnSpPr/>
          <p:nvPr/>
        </p:nvCxnSpPr>
        <p:spPr>
          <a:xfrm flipH="1">
            <a:off x="7013604" y="53440"/>
            <a:ext cx="1196227" cy="2868726"/>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889996" y="-1241929"/>
            <a:ext cx="1196227" cy="2868726"/>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5101056" y="2893855"/>
            <a:ext cx="1196227" cy="2868726"/>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730734" y="2023088"/>
            <a:ext cx="1196227" cy="2868726"/>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633436" y="3110443"/>
            <a:ext cx="1811108" cy="365760"/>
          </a:xfrm>
          <a:prstGeom prst="rect">
            <a:avLst/>
          </a:prstGeom>
          <a:noFill/>
        </p:spPr>
        <p:txBody>
          <a:bodyPr rtlCol="0" wrap="square">
            <a:spAutoFit/>
          </a:bodyPr>
          <a:lstStyle/>
          <a:p>
            <a:r>
              <a:rPr altLang="en-US" lang="zh-CN" smtClean="0" sz="1800">
                <a:solidFill>
                  <a:srgbClr val="002060"/>
                </a:solidFill>
                <a:latin charset="-122" panose="020b0503020204020204" pitchFamily="34" typeface="微软雅黑"/>
                <a:ea charset="-122" panose="020b0503020204020204" pitchFamily="34" typeface="微软雅黑"/>
              </a:rPr>
              <a:t>汇报人：ABC</a:t>
            </a:r>
          </a:p>
        </p:txBody>
      </p:sp>
    </p:spTree>
    <p:extLst>
      <p:ext uri="{BB962C8B-B14F-4D97-AF65-F5344CB8AC3E}">
        <p14:creationId val="2618999973"/>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1000" id="7"/>
                                        <p:tgtEl>
                                          <p:spTgt spid="41"/>
                                        </p:tgtEl>
                                      </p:cBhvr>
                                    </p:animEffect>
                                    <p:anim calcmode="lin" valueType="num">
                                      <p:cBhvr>
                                        <p:cTn dur="1000" fill="hold" id="8"/>
                                        <p:tgtEl>
                                          <p:spTgt spid="41"/>
                                        </p:tgtEl>
                                        <p:attrNameLst>
                                          <p:attrName>ppt_x</p:attrName>
                                        </p:attrNameLst>
                                      </p:cBhvr>
                                      <p:tavLst>
                                        <p:tav tm="0">
                                          <p:val>
                                            <p:strVal val="#ppt_x"/>
                                          </p:val>
                                        </p:tav>
                                        <p:tav tm="100000">
                                          <p:val>
                                            <p:strVal val="#ppt_x"/>
                                          </p:val>
                                        </p:tav>
                                      </p:tavLst>
                                    </p:anim>
                                    <p:anim calcmode="lin" valueType="num">
                                      <p:cBhvr>
                                        <p:cTn dur="1000" fill="hold" id="9"/>
                                        <p:tgtEl>
                                          <p:spTgt spid="41"/>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45"/>
                                        </p:tgtEl>
                                        <p:attrNameLst>
                                          <p:attrName>style.visibility</p:attrName>
                                        </p:attrNameLst>
                                      </p:cBhvr>
                                      <p:to>
                                        <p:strVal val="visible"/>
                                      </p:to>
                                    </p:set>
                                    <p:animEffect filter="fade" transition="in">
                                      <p:cBhvr>
                                        <p:cTn dur="1000" id="12"/>
                                        <p:tgtEl>
                                          <p:spTgt spid="45"/>
                                        </p:tgtEl>
                                      </p:cBhvr>
                                    </p:animEffect>
                                    <p:anim calcmode="lin" valueType="num">
                                      <p:cBhvr>
                                        <p:cTn dur="1000" fill="hold" id="13"/>
                                        <p:tgtEl>
                                          <p:spTgt spid="45"/>
                                        </p:tgtEl>
                                        <p:attrNameLst>
                                          <p:attrName>ppt_x</p:attrName>
                                        </p:attrNameLst>
                                      </p:cBhvr>
                                      <p:tavLst>
                                        <p:tav tm="0">
                                          <p:val>
                                            <p:strVal val="#ppt_x"/>
                                          </p:val>
                                        </p:tav>
                                        <p:tav tm="100000">
                                          <p:val>
                                            <p:strVal val="#ppt_x"/>
                                          </p:val>
                                        </p:tav>
                                      </p:tavLst>
                                    </p:anim>
                                    <p:anim calcmode="lin" valueType="num">
                                      <p:cBhvr>
                                        <p:cTn dur="1000" fill="hold" id="14"/>
                                        <p:tgtEl>
                                          <p:spTgt spid="45"/>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40"/>
                                        </p:tgtEl>
                                        <p:attrNameLst>
                                          <p:attrName>style.visibility</p:attrName>
                                        </p:attrNameLst>
                                      </p:cBhvr>
                                      <p:to>
                                        <p:strVal val="visible"/>
                                      </p:to>
                                    </p:set>
                                    <p:animEffect filter="fade" transition="in">
                                      <p:cBhvr>
                                        <p:cTn dur="1000" id="17"/>
                                        <p:tgtEl>
                                          <p:spTgt spid="40"/>
                                        </p:tgtEl>
                                      </p:cBhvr>
                                    </p:animEffect>
                                    <p:anim calcmode="lin" valueType="num">
                                      <p:cBhvr>
                                        <p:cTn dur="1000" fill="hold" id="18"/>
                                        <p:tgtEl>
                                          <p:spTgt spid="40"/>
                                        </p:tgtEl>
                                        <p:attrNameLst>
                                          <p:attrName>ppt_x</p:attrName>
                                        </p:attrNameLst>
                                      </p:cBhvr>
                                      <p:tavLst>
                                        <p:tav tm="0">
                                          <p:val>
                                            <p:strVal val="#ppt_x"/>
                                          </p:val>
                                        </p:tav>
                                        <p:tav tm="100000">
                                          <p:val>
                                            <p:strVal val="#ppt_x"/>
                                          </p:val>
                                        </p:tav>
                                      </p:tavLst>
                                    </p:anim>
                                    <p:anim calcmode="lin" valueType="num">
                                      <p:cBhvr>
                                        <p:cTn dur="1000" fill="hold" id="19"/>
                                        <p:tgtEl>
                                          <p:spTgt spid="40"/>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0"/>
                                  </p:stCondLst>
                                  <p:childTnLst>
                                    <p:set>
                                      <p:cBhvr>
                                        <p:cTn dur="1" fill="hold" id="21">
                                          <p:stCondLst>
                                            <p:cond delay="0"/>
                                          </p:stCondLst>
                                        </p:cTn>
                                        <p:tgtEl>
                                          <p:spTgt spid="39"/>
                                        </p:tgtEl>
                                        <p:attrNameLst>
                                          <p:attrName>style.visibility</p:attrName>
                                        </p:attrNameLst>
                                      </p:cBhvr>
                                      <p:to>
                                        <p:strVal val="visible"/>
                                      </p:to>
                                    </p:set>
                                    <p:animEffect filter="fade" transition="in">
                                      <p:cBhvr>
                                        <p:cTn dur="1000" id="22"/>
                                        <p:tgtEl>
                                          <p:spTgt spid="39"/>
                                        </p:tgtEl>
                                      </p:cBhvr>
                                    </p:animEffect>
                                    <p:anim calcmode="lin" valueType="num">
                                      <p:cBhvr>
                                        <p:cTn dur="1000" fill="hold" id="23"/>
                                        <p:tgtEl>
                                          <p:spTgt spid="39"/>
                                        </p:tgtEl>
                                        <p:attrNameLst>
                                          <p:attrName>ppt_x</p:attrName>
                                        </p:attrNameLst>
                                      </p:cBhvr>
                                      <p:tavLst>
                                        <p:tav tm="0">
                                          <p:val>
                                            <p:strVal val="#ppt_x"/>
                                          </p:val>
                                        </p:tav>
                                        <p:tav tm="100000">
                                          <p:val>
                                            <p:strVal val="#ppt_x"/>
                                          </p:val>
                                        </p:tav>
                                      </p:tavLst>
                                    </p:anim>
                                    <p:anim calcmode="lin" valueType="num">
                                      <p:cBhvr>
                                        <p:cTn dur="1000" fill="hold" id="24"/>
                                        <p:tgtEl>
                                          <p:spTgt spid="39"/>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0"/>
                                  </p:stCondLst>
                                  <p:childTnLst>
                                    <p:set>
                                      <p:cBhvr>
                                        <p:cTn dur="1" fill="hold" id="26">
                                          <p:stCondLst>
                                            <p:cond delay="0"/>
                                          </p:stCondLst>
                                        </p:cTn>
                                        <p:tgtEl>
                                          <p:spTgt spid="35"/>
                                        </p:tgtEl>
                                        <p:attrNameLst>
                                          <p:attrName>style.visibility</p:attrName>
                                        </p:attrNameLst>
                                      </p:cBhvr>
                                      <p:to>
                                        <p:strVal val="visible"/>
                                      </p:to>
                                    </p:set>
                                    <p:animEffect filter="fade" transition="in">
                                      <p:cBhvr>
                                        <p:cTn dur="1000" id="27"/>
                                        <p:tgtEl>
                                          <p:spTgt spid="35"/>
                                        </p:tgtEl>
                                      </p:cBhvr>
                                    </p:animEffect>
                                    <p:anim calcmode="lin" valueType="num">
                                      <p:cBhvr>
                                        <p:cTn dur="1000" fill="hold" id="28"/>
                                        <p:tgtEl>
                                          <p:spTgt spid="35"/>
                                        </p:tgtEl>
                                        <p:attrNameLst>
                                          <p:attrName>ppt_x</p:attrName>
                                        </p:attrNameLst>
                                      </p:cBhvr>
                                      <p:tavLst>
                                        <p:tav tm="0">
                                          <p:val>
                                            <p:strVal val="#ppt_x"/>
                                          </p:val>
                                        </p:tav>
                                        <p:tav tm="100000">
                                          <p:val>
                                            <p:strVal val="#ppt_x"/>
                                          </p:val>
                                        </p:tav>
                                      </p:tavLst>
                                    </p:anim>
                                    <p:anim calcmode="lin" valueType="num">
                                      <p:cBhvr>
                                        <p:cTn dur="1000" fill="hold" id="29"/>
                                        <p:tgtEl>
                                          <p:spTgt spid="35"/>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33"/>
                                        </p:tgtEl>
                                        <p:attrNameLst>
                                          <p:attrName>style.visibility</p:attrName>
                                        </p:attrNameLst>
                                      </p:cBhvr>
                                      <p:to>
                                        <p:strVal val="visible"/>
                                      </p:to>
                                    </p:set>
                                    <p:animEffect filter="fade" transition="in">
                                      <p:cBhvr>
                                        <p:cTn dur="1000" id="32"/>
                                        <p:tgtEl>
                                          <p:spTgt spid="33"/>
                                        </p:tgtEl>
                                      </p:cBhvr>
                                    </p:animEffect>
                                    <p:anim calcmode="lin" valueType="num">
                                      <p:cBhvr>
                                        <p:cTn dur="1000" fill="hold" id="33"/>
                                        <p:tgtEl>
                                          <p:spTgt spid="33"/>
                                        </p:tgtEl>
                                        <p:attrNameLst>
                                          <p:attrName>ppt_x</p:attrName>
                                        </p:attrNameLst>
                                      </p:cBhvr>
                                      <p:tavLst>
                                        <p:tav tm="0">
                                          <p:val>
                                            <p:strVal val="#ppt_x"/>
                                          </p:val>
                                        </p:tav>
                                        <p:tav tm="100000">
                                          <p:val>
                                            <p:strVal val="#ppt_x"/>
                                          </p:val>
                                        </p:tav>
                                      </p:tavLst>
                                    </p:anim>
                                    <p:anim calcmode="lin" valueType="num">
                                      <p:cBhvr>
                                        <p:cTn dur="1000" fill="hold" id="34"/>
                                        <p:tgtEl>
                                          <p:spTgt spid="33"/>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0"/>
                                  </p:stCondLst>
                                  <p:childTnLst>
                                    <p:set>
                                      <p:cBhvr>
                                        <p:cTn dur="1" fill="hold" id="36">
                                          <p:stCondLst>
                                            <p:cond delay="0"/>
                                          </p:stCondLst>
                                        </p:cTn>
                                        <p:tgtEl>
                                          <p:spTgt spid="34"/>
                                        </p:tgtEl>
                                        <p:attrNameLst>
                                          <p:attrName>style.visibility</p:attrName>
                                        </p:attrNameLst>
                                      </p:cBhvr>
                                      <p:to>
                                        <p:strVal val="visible"/>
                                      </p:to>
                                    </p:set>
                                    <p:animEffect filter="fade" transition="in">
                                      <p:cBhvr>
                                        <p:cTn dur="1000" id="37"/>
                                        <p:tgtEl>
                                          <p:spTgt spid="34"/>
                                        </p:tgtEl>
                                      </p:cBhvr>
                                    </p:animEffect>
                                    <p:anim calcmode="lin" valueType="num">
                                      <p:cBhvr>
                                        <p:cTn dur="1000" fill="hold" id="38"/>
                                        <p:tgtEl>
                                          <p:spTgt spid="34"/>
                                        </p:tgtEl>
                                        <p:attrNameLst>
                                          <p:attrName>ppt_x</p:attrName>
                                        </p:attrNameLst>
                                      </p:cBhvr>
                                      <p:tavLst>
                                        <p:tav tm="0">
                                          <p:val>
                                            <p:strVal val="#ppt_x"/>
                                          </p:val>
                                        </p:tav>
                                        <p:tav tm="100000">
                                          <p:val>
                                            <p:strVal val="#ppt_x"/>
                                          </p:val>
                                        </p:tav>
                                      </p:tavLst>
                                    </p:anim>
                                    <p:anim calcmode="lin" valueType="num">
                                      <p:cBhvr>
                                        <p:cTn dur="1000" fill="hold" id="39"/>
                                        <p:tgtEl>
                                          <p:spTgt spid="34"/>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29"/>
                                        </p:tgtEl>
                                        <p:attrNameLst>
                                          <p:attrName>style.visibility</p:attrName>
                                        </p:attrNameLst>
                                      </p:cBhvr>
                                      <p:to>
                                        <p:strVal val="visible"/>
                                      </p:to>
                                    </p:set>
                                    <p:animEffect filter="fade" transition="in">
                                      <p:cBhvr>
                                        <p:cTn dur="1000" id="42"/>
                                        <p:tgtEl>
                                          <p:spTgt spid="29"/>
                                        </p:tgtEl>
                                      </p:cBhvr>
                                    </p:animEffect>
                                    <p:anim calcmode="lin" valueType="num">
                                      <p:cBhvr>
                                        <p:cTn dur="1000" fill="hold" id="43"/>
                                        <p:tgtEl>
                                          <p:spTgt spid="29"/>
                                        </p:tgtEl>
                                        <p:attrNameLst>
                                          <p:attrName>ppt_x</p:attrName>
                                        </p:attrNameLst>
                                      </p:cBhvr>
                                      <p:tavLst>
                                        <p:tav tm="0">
                                          <p:val>
                                            <p:strVal val="#ppt_x"/>
                                          </p:val>
                                        </p:tav>
                                        <p:tav tm="100000">
                                          <p:val>
                                            <p:strVal val="#ppt_x"/>
                                          </p:val>
                                        </p:tav>
                                      </p:tavLst>
                                    </p:anim>
                                    <p:anim calcmode="lin" valueType="num">
                                      <p:cBhvr>
                                        <p:cTn dur="1000" fill="hold" id="44"/>
                                        <p:tgtEl>
                                          <p:spTgt spid="29"/>
                                        </p:tgtEl>
                                        <p:attrNameLst>
                                          <p:attrName>ppt_y</p:attrName>
                                        </p:attrNameLst>
                                      </p:cBhvr>
                                      <p:tavLst>
                                        <p:tav tm="0">
                                          <p:val>
                                            <p:strVal val="#ppt_y-.1"/>
                                          </p:val>
                                        </p:tav>
                                        <p:tav tm="100000">
                                          <p:val>
                                            <p:strVal val="#ppt_y"/>
                                          </p:val>
                                        </p:tav>
                                      </p:tavLst>
                                    </p:anim>
                                  </p:childTnLst>
                                </p:cTn>
                              </p:par>
                              <p:par>
                                <p:cTn fill="hold" id="45" nodeType="withEffect" presetClass="entr" presetID="47" presetSubtype="0">
                                  <p:stCondLst>
                                    <p:cond delay="0"/>
                                  </p:stCondLst>
                                  <p:childTnLst>
                                    <p:set>
                                      <p:cBhvr>
                                        <p:cTn dur="1" fill="hold" id="46">
                                          <p:stCondLst>
                                            <p:cond delay="0"/>
                                          </p:stCondLst>
                                        </p:cTn>
                                        <p:tgtEl>
                                          <p:spTgt spid="36"/>
                                        </p:tgtEl>
                                        <p:attrNameLst>
                                          <p:attrName>style.visibility</p:attrName>
                                        </p:attrNameLst>
                                      </p:cBhvr>
                                      <p:to>
                                        <p:strVal val="visible"/>
                                      </p:to>
                                    </p:set>
                                    <p:animEffect filter="fade" transition="in">
                                      <p:cBhvr>
                                        <p:cTn dur="1000" id="47"/>
                                        <p:tgtEl>
                                          <p:spTgt spid="36"/>
                                        </p:tgtEl>
                                      </p:cBhvr>
                                    </p:animEffect>
                                    <p:anim calcmode="lin" valueType="num">
                                      <p:cBhvr>
                                        <p:cTn dur="1000" fill="hold" id="48"/>
                                        <p:tgtEl>
                                          <p:spTgt spid="36"/>
                                        </p:tgtEl>
                                        <p:attrNameLst>
                                          <p:attrName>ppt_x</p:attrName>
                                        </p:attrNameLst>
                                      </p:cBhvr>
                                      <p:tavLst>
                                        <p:tav tm="0">
                                          <p:val>
                                            <p:strVal val="#ppt_x"/>
                                          </p:val>
                                        </p:tav>
                                        <p:tav tm="100000">
                                          <p:val>
                                            <p:strVal val="#ppt_x"/>
                                          </p:val>
                                        </p:tav>
                                      </p:tavLst>
                                    </p:anim>
                                    <p:anim calcmode="lin" valueType="num">
                                      <p:cBhvr>
                                        <p:cTn dur="1000" fill="hold" id="49"/>
                                        <p:tgtEl>
                                          <p:spTgt spid="36"/>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0"/>
                                  </p:stCondLst>
                                  <p:childTnLst>
                                    <p:set>
                                      <p:cBhvr>
                                        <p:cTn dur="1" fill="hold" id="51">
                                          <p:stCondLst>
                                            <p:cond delay="0"/>
                                          </p:stCondLst>
                                        </p:cTn>
                                        <p:tgtEl>
                                          <p:spTgt spid="46"/>
                                        </p:tgtEl>
                                        <p:attrNameLst>
                                          <p:attrName>style.visibility</p:attrName>
                                        </p:attrNameLst>
                                      </p:cBhvr>
                                      <p:to>
                                        <p:strVal val="visible"/>
                                      </p:to>
                                    </p:set>
                                    <p:animEffect filter="fade" transition="in">
                                      <p:cBhvr>
                                        <p:cTn dur="1000" id="52"/>
                                        <p:tgtEl>
                                          <p:spTgt spid="46"/>
                                        </p:tgtEl>
                                      </p:cBhvr>
                                    </p:animEffect>
                                    <p:anim calcmode="lin" valueType="num">
                                      <p:cBhvr>
                                        <p:cTn dur="1000" fill="hold" id="53"/>
                                        <p:tgtEl>
                                          <p:spTgt spid="46"/>
                                        </p:tgtEl>
                                        <p:attrNameLst>
                                          <p:attrName>ppt_x</p:attrName>
                                        </p:attrNameLst>
                                      </p:cBhvr>
                                      <p:tavLst>
                                        <p:tav tm="0">
                                          <p:val>
                                            <p:strVal val="#ppt_x"/>
                                          </p:val>
                                        </p:tav>
                                        <p:tav tm="100000">
                                          <p:val>
                                            <p:strVal val="#ppt_x"/>
                                          </p:val>
                                        </p:tav>
                                      </p:tavLst>
                                    </p:anim>
                                    <p:anim calcmode="lin" valueType="num">
                                      <p:cBhvr>
                                        <p:cTn dur="1000" fill="hold" id="54"/>
                                        <p:tgtEl>
                                          <p:spTgt spid="46"/>
                                        </p:tgtEl>
                                        <p:attrNameLst>
                                          <p:attrName>ppt_y</p:attrName>
                                        </p:attrNameLst>
                                      </p:cBhvr>
                                      <p:tavLst>
                                        <p:tav tm="0">
                                          <p:val>
                                            <p:strVal val="#ppt_y-.1"/>
                                          </p:val>
                                        </p:tav>
                                        <p:tav tm="100000">
                                          <p:val>
                                            <p:strVal val="#ppt_y"/>
                                          </p:val>
                                        </p:tav>
                                      </p:tavLst>
                                    </p:anim>
                                  </p:childTnLst>
                                </p:cTn>
                              </p:par>
                              <p:par>
                                <p:cTn fill="hold" id="55" nodeType="withEffect" presetClass="entr" presetID="47" presetSubtype="0">
                                  <p:stCondLst>
                                    <p:cond delay="0"/>
                                  </p:stCondLst>
                                  <p:childTnLst>
                                    <p:set>
                                      <p:cBhvr>
                                        <p:cTn dur="1" fill="hold" id="56">
                                          <p:stCondLst>
                                            <p:cond delay="0"/>
                                          </p:stCondLst>
                                        </p:cTn>
                                        <p:tgtEl>
                                          <p:spTgt spid="37"/>
                                        </p:tgtEl>
                                        <p:attrNameLst>
                                          <p:attrName>style.visibility</p:attrName>
                                        </p:attrNameLst>
                                      </p:cBhvr>
                                      <p:to>
                                        <p:strVal val="visible"/>
                                      </p:to>
                                    </p:set>
                                    <p:animEffect filter="fade" transition="in">
                                      <p:cBhvr>
                                        <p:cTn dur="1000" id="57"/>
                                        <p:tgtEl>
                                          <p:spTgt spid="37"/>
                                        </p:tgtEl>
                                      </p:cBhvr>
                                    </p:animEffect>
                                    <p:anim calcmode="lin" valueType="num">
                                      <p:cBhvr>
                                        <p:cTn dur="1000" fill="hold" id="58"/>
                                        <p:tgtEl>
                                          <p:spTgt spid="37"/>
                                        </p:tgtEl>
                                        <p:attrNameLst>
                                          <p:attrName>ppt_x</p:attrName>
                                        </p:attrNameLst>
                                      </p:cBhvr>
                                      <p:tavLst>
                                        <p:tav tm="0">
                                          <p:val>
                                            <p:strVal val="#ppt_x"/>
                                          </p:val>
                                        </p:tav>
                                        <p:tav tm="100000">
                                          <p:val>
                                            <p:strVal val="#ppt_x"/>
                                          </p:val>
                                        </p:tav>
                                      </p:tavLst>
                                    </p:anim>
                                    <p:anim calcmode="lin" valueType="num">
                                      <p:cBhvr>
                                        <p:cTn dur="1000" fill="hold" id="59"/>
                                        <p:tgtEl>
                                          <p:spTgt spid="37"/>
                                        </p:tgtEl>
                                        <p:attrNameLst>
                                          <p:attrName>ppt_y</p:attrName>
                                        </p:attrNameLst>
                                      </p:cBhvr>
                                      <p:tavLst>
                                        <p:tav tm="0">
                                          <p:val>
                                            <p:strVal val="#ppt_y-.1"/>
                                          </p:val>
                                        </p:tav>
                                        <p:tav tm="100000">
                                          <p:val>
                                            <p:strVal val="#ppt_y"/>
                                          </p:val>
                                        </p:tav>
                                      </p:tavLst>
                                    </p:anim>
                                  </p:childTnLst>
                                </p:cTn>
                              </p:par>
                              <p:par>
                                <p:cTn fill="hold" id="60" nodeType="withEffect" presetClass="entr" presetID="47" presetSubtype="0">
                                  <p:stCondLst>
                                    <p:cond delay="0"/>
                                  </p:stCondLst>
                                  <p:childTnLst>
                                    <p:set>
                                      <p:cBhvr>
                                        <p:cTn dur="1" fill="hold" id="61">
                                          <p:stCondLst>
                                            <p:cond delay="0"/>
                                          </p:stCondLst>
                                        </p:cTn>
                                        <p:tgtEl>
                                          <p:spTgt spid="44"/>
                                        </p:tgtEl>
                                        <p:attrNameLst>
                                          <p:attrName>style.visibility</p:attrName>
                                        </p:attrNameLst>
                                      </p:cBhvr>
                                      <p:to>
                                        <p:strVal val="visible"/>
                                      </p:to>
                                    </p:set>
                                    <p:animEffect filter="fade" transition="in">
                                      <p:cBhvr>
                                        <p:cTn dur="1000" id="62"/>
                                        <p:tgtEl>
                                          <p:spTgt spid="44"/>
                                        </p:tgtEl>
                                      </p:cBhvr>
                                    </p:animEffect>
                                    <p:anim calcmode="lin" valueType="num">
                                      <p:cBhvr>
                                        <p:cTn dur="1000" fill="hold" id="63"/>
                                        <p:tgtEl>
                                          <p:spTgt spid="44"/>
                                        </p:tgtEl>
                                        <p:attrNameLst>
                                          <p:attrName>ppt_x</p:attrName>
                                        </p:attrNameLst>
                                      </p:cBhvr>
                                      <p:tavLst>
                                        <p:tav tm="0">
                                          <p:val>
                                            <p:strVal val="#ppt_x"/>
                                          </p:val>
                                        </p:tav>
                                        <p:tav tm="100000">
                                          <p:val>
                                            <p:strVal val="#ppt_x"/>
                                          </p:val>
                                        </p:tav>
                                      </p:tavLst>
                                    </p:anim>
                                    <p:anim calcmode="lin" valueType="num">
                                      <p:cBhvr>
                                        <p:cTn dur="1000" fill="hold" id="64"/>
                                        <p:tgtEl>
                                          <p:spTgt spid="44"/>
                                        </p:tgtEl>
                                        <p:attrNameLst>
                                          <p:attrName>ppt_y</p:attrName>
                                        </p:attrNameLst>
                                      </p:cBhvr>
                                      <p:tavLst>
                                        <p:tav tm="0">
                                          <p:val>
                                            <p:strVal val="#ppt_y-.1"/>
                                          </p:val>
                                        </p:tav>
                                        <p:tav tm="100000">
                                          <p:val>
                                            <p:strVal val="#ppt_y"/>
                                          </p:val>
                                        </p:tav>
                                      </p:tavLst>
                                    </p:anim>
                                  </p:childTnLst>
                                </p:cTn>
                              </p:par>
                              <p:par>
                                <p:cTn fill="hold" id="65" nodeType="withEffect" presetClass="entr" presetID="47" presetSubtype="0">
                                  <p:stCondLst>
                                    <p:cond delay="0"/>
                                  </p:stCondLst>
                                  <p:childTnLst>
                                    <p:set>
                                      <p:cBhvr>
                                        <p:cTn dur="1" fill="hold" id="66">
                                          <p:stCondLst>
                                            <p:cond delay="0"/>
                                          </p:stCondLst>
                                        </p:cTn>
                                        <p:tgtEl>
                                          <p:spTgt spid="43"/>
                                        </p:tgtEl>
                                        <p:attrNameLst>
                                          <p:attrName>style.visibility</p:attrName>
                                        </p:attrNameLst>
                                      </p:cBhvr>
                                      <p:to>
                                        <p:strVal val="visible"/>
                                      </p:to>
                                    </p:set>
                                    <p:animEffect filter="fade" transition="in">
                                      <p:cBhvr>
                                        <p:cTn dur="1000" id="67"/>
                                        <p:tgtEl>
                                          <p:spTgt spid="43"/>
                                        </p:tgtEl>
                                      </p:cBhvr>
                                    </p:animEffect>
                                    <p:anim calcmode="lin" valueType="num">
                                      <p:cBhvr>
                                        <p:cTn dur="1000" fill="hold" id="68"/>
                                        <p:tgtEl>
                                          <p:spTgt spid="43"/>
                                        </p:tgtEl>
                                        <p:attrNameLst>
                                          <p:attrName>ppt_x</p:attrName>
                                        </p:attrNameLst>
                                      </p:cBhvr>
                                      <p:tavLst>
                                        <p:tav tm="0">
                                          <p:val>
                                            <p:strVal val="#ppt_x"/>
                                          </p:val>
                                        </p:tav>
                                        <p:tav tm="100000">
                                          <p:val>
                                            <p:strVal val="#ppt_x"/>
                                          </p:val>
                                        </p:tav>
                                      </p:tavLst>
                                    </p:anim>
                                    <p:anim calcmode="lin" valueType="num">
                                      <p:cBhvr>
                                        <p:cTn dur="1000" fill="hold" id="69"/>
                                        <p:tgtEl>
                                          <p:spTgt spid="43"/>
                                        </p:tgtEl>
                                        <p:attrNameLst>
                                          <p:attrName>ppt_y</p:attrName>
                                        </p:attrNameLst>
                                      </p:cBhvr>
                                      <p:tavLst>
                                        <p:tav tm="0">
                                          <p:val>
                                            <p:strVal val="#ppt_y-.1"/>
                                          </p:val>
                                        </p:tav>
                                        <p:tav tm="100000">
                                          <p:val>
                                            <p:strVal val="#ppt_y"/>
                                          </p:val>
                                        </p:tav>
                                      </p:tavLst>
                                    </p:anim>
                                  </p:childTnLst>
                                </p:cTn>
                              </p:par>
                              <p:par>
                                <p:cTn fill="hold" id="70" nodeType="withEffect" presetClass="entr" presetID="47" presetSubtype="0">
                                  <p:stCondLst>
                                    <p:cond delay="0"/>
                                  </p:stCondLst>
                                  <p:childTnLst>
                                    <p:set>
                                      <p:cBhvr>
                                        <p:cTn dur="1" fill="hold" id="71">
                                          <p:stCondLst>
                                            <p:cond delay="0"/>
                                          </p:stCondLst>
                                        </p:cTn>
                                        <p:tgtEl>
                                          <p:spTgt spid="47"/>
                                        </p:tgtEl>
                                        <p:attrNameLst>
                                          <p:attrName>style.visibility</p:attrName>
                                        </p:attrNameLst>
                                      </p:cBhvr>
                                      <p:to>
                                        <p:strVal val="visible"/>
                                      </p:to>
                                    </p:set>
                                    <p:animEffect filter="fade" transition="in">
                                      <p:cBhvr>
                                        <p:cTn dur="1000" id="72"/>
                                        <p:tgtEl>
                                          <p:spTgt spid="47"/>
                                        </p:tgtEl>
                                      </p:cBhvr>
                                    </p:animEffect>
                                    <p:anim calcmode="lin" valueType="num">
                                      <p:cBhvr>
                                        <p:cTn dur="1000" fill="hold" id="73"/>
                                        <p:tgtEl>
                                          <p:spTgt spid="47"/>
                                        </p:tgtEl>
                                        <p:attrNameLst>
                                          <p:attrName>ppt_x</p:attrName>
                                        </p:attrNameLst>
                                      </p:cBhvr>
                                      <p:tavLst>
                                        <p:tav tm="0">
                                          <p:val>
                                            <p:strVal val="#ppt_x"/>
                                          </p:val>
                                        </p:tav>
                                        <p:tav tm="100000">
                                          <p:val>
                                            <p:strVal val="#ppt_x"/>
                                          </p:val>
                                        </p:tav>
                                      </p:tavLst>
                                    </p:anim>
                                    <p:anim calcmode="lin" valueType="num">
                                      <p:cBhvr>
                                        <p:cTn dur="1000" fill="hold" id="74"/>
                                        <p:tgtEl>
                                          <p:spTgt spid="47"/>
                                        </p:tgtEl>
                                        <p:attrNameLst>
                                          <p:attrName>ppt_y</p:attrName>
                                        </p:attrNameLst>
                                      </p:cBhvr>
                                      <p:tavLst>
                                        <p:tav tm="0">
                                          <p:val>
                                            <p:strVal val="#ppt_y-.1"/>
                                          </p:val>
                                        </p:tav>
                                        <p:tav tm="100000">
                                          <p:val>
                                            <p:strVal val="#ppt_y"/>
                                          </p:val>
                                        </p:tav>
                                      </p:tavLst>
                                    </p:anim>
                                  </p:childTnLst>
                                </p:cTn>
                              </p:par>
                              <p:par>
                                <p:cTn fill="hold" id="75" nodeType="withEffect" presetClass="entr" presetID="47" presetSubtype="0">
                                  <p:stCondLst>
                                    <p:cond delay="0"/>
                                  </p:stCondLst>
                                  <p:childTnLst>
                                    <p:set>
                                      <p:cBhvr>
                                        <p:cTn dur="1" fill="hold" id="76">
                                          <p:stCondLst>
                                            <p:cond delay="0"/>
                                          </p:stCondLst>
                                        </p:cTn>
                                        <p:tgtEl>
                                          <p:spTgt spid="42"/>
                                        </p:tgtEl>
                                        <p:attrNameLst>
                                          <p:attrName>style.visibility</p:attrName>
                                        </p:attrNameLst>
                                      </p:cBhvr>
                                      <p:to>
                                        <p:strVal val="visible"/>
                                      </p:to>
                                    </p:set>
                                    <p:animEffect filter="fade" transition="in">
                                      <p:cBhvr>
                                        <p:cTn dur="1000" id="77"/>
                                        <p:tgtEl>
                                          <p:spTgt spid="42"/>
                                        </p:tgtEl>
                                      </p:cBhvr>
                                    </p:animEffect>
                                    <p:anim calcmode="lin" valueType="num">
                                      <p:cBhvr>
                                        <p:cTn dur="1000" fill="hold" id="78"/>
                                        <p:tgtEl>
                                          <p:spTgt spid="42"/>
                                        </p:tgtEl>
                                        <p:attrNameLst>
                                          <p:attrName>ppt_x</p:attrName>
                                        </p:attrNameLst>
                                      </p:cBhvr>
                                      <p:tavLst>
                                        <p:tav tm="0">
                                          <p:val>
                                            <p:strVal val="#ppt_x"/>
                                          </p:val>
                                        </p:tav>
                                        <p:tav tm="100000">
                                          <p:val>
                                            <p:strVal val="#ppt_x"/>
                                          </p:val>
                                        </p:tav>
                                      </p:tavLst>
                                    </p:anim>
                                    <p:anim calcmode="lin" valueType="num">
                                      <p:cBhvr>
                                        <p:cTn dur="1000" fill="hold" id="79"/>
                                        <p:tgtEl>
                                          <p:spTgt spid="42"/>
                                        </p:tgtEl>
                                        <p:attrNameLst>
                                          <p:attrName>ppt_y</p:attrName>
                                        </p:attrNameLst>
                                      </p:cBhvr>
                                      <p:tavLst>
                                        <p:tav tm="0">
                                          <p:val>
                                            <p:strVal val="#ppt_y-.1"/>
                                          </p:val>
                                        </p:tav>
                                        <p:tav tm="100000">
                                          <p:val>
                                            <p:strVal val="#ppt_y"/>
                                          </p:val>
                                        </p:tav>
                                      </p:tavLst>
                                    </p:anim>
                                  </p:childTnLst>
                                </p:cTn>
                              </p:par>
                            </p:childTnLst>
                          </p:cTn>
                        </p:par>
                      </p:childTnLst>
                    </p:cTn>
                  </p:par>
                  <p:par>
                    <p:cTn fill="hold" id="80" nodeType="clickPar">
                      <p:stCondLst>
                        <p:cond delay="indefinite"/>
                      </p:stCondLst>
                      <p:childTnLst>
                        <p:par>
                          <p:cTn fill="hold" id="81" nodeType="afterGroup">
                            <p:stCondLst>
                              <p:cond delay="0"/>
                            </p:stCondLst>
                            <p:childTnLst>
                              <p:par>
                                <p:cTn fill="hold" grpId="0" id="82" nodeType="clickEffect" presetClass="entr" presetID="22" presetSubtype="8">
                                  <p:stCondLst>
                                    <p:cond delay="0"/>
                                  </p:stCondLst>
                                  <p:childTnLst>
                                    <p:set>
                                      <p:cBhvr>
                                        <p:cTn dur="1" fill="hold" id="83">
                                          <p:stCondLst>
                                            <p:cond delay="0"/>
                                          </p:stCondLst>
                                        </p:cTn>
                                        <p:tgtEl>
                                          <p:spTgt spid="30"/>
                                        </p:tgtEl>
                                        <p:attrNameLst>
                                          <p:attrName>style.visibility</p:attrName>
                                        </p:attrNameLst>
                                      </p:cBhvr>
                                      <p:to>
                                        <p:strVal val="visible"/>
                                      </p:to>
                                    </p:set>
                                    <p:animEffect filter="wipe(left)" transition="in">
                                      <p:cBhvr>
                                        <p:cTn dur="500" id="84"/>
                                        <p:tgtEl>
                                          <p:spTgt spid="30"/>
                                        </p:tgtEl>
                                      </p:cBhvr>
                                    </p:animEffect>
                                  </p:childTnLst>
                                </p:cTn>
                              </p:par>
                            </p:childTnLst>
                          </p:cTn>
                        </p:par>
                      </p:childTnLst>
                    </p:cTn>
                  </p:par>
                  <p:par>
                    <p:cTn fill="hold" id="85" nodeType="clickPar">
                      <p:stCondLst>
                        <p:cond delay="indefinite"/>
                      </p:stCondLst>
                      <p:childTnLst>
                        <p:par>
                          <p:cTn fill="hold" id="86" nodeType="afterGroup">
                            <p:stCondLst>
                              <p:cond delay="0"/>
                            </p:stCondLst>
                            <p:childTnLst>
                              <p:par>
                                <p:cTn fill="hold" grpId="0" id="87" nodeType="clickEffect" presetClass="entr" presetID="23" presetSubtype="16">
                                  <p:stCondLst>
                                    <p:cond delay="0"/>
                                  </p:stCondLst>
                                  <p:childTnLst>
                                    <p:set>
                                      <p:cBhvr>
                                        <p:cTn dur="1" fill="hold" id="88">
                                          <p:stCondLst>
                                            <p:cond delay="0"/>
                                          </p:stCondLst>
                                        </p:cTn>
                                        <p:tgtEl>
                                          <p:spTgt spid="31"/>
                                        </p:tgtEl>
                                        <p:attrNameLst>
                                          <p:attrName>style.visibility</p:attrName>
                                        </p:attrNameLst>
                                      </p:cBhvr>
                                      <p:to>
                                        <p:strVal val="visible"/>
                                      </p:to>
                                    </p:set>
                                    <p:anim calcmode="lin" valueType="num">
                                      <p:cBhvr>
                                        <p:cTn dur="500" fill="hold" id="89"/>
                                        <p:tgtEl>
                                          <p:spTgt spid="31"/>
                                        </p:tgtEl>
                                        <p:attrNameLst>
                                          <p:attrName>ppt_w</p:attrName>
                                        </p:attrNameLst>
                                      </p:cBhvr>
                                      <p:tavLst>
                                        <p:tav tm="0">
                                          <p:val>
                                            <p:fltVal val="0"/>
                                          </p:val>
                                        </p:tav>
                                        <p:tav tm="100000">
                                          <p:val>
                                            <p:strVal val="#ppt_w"/>
                                          </p:val>
                                        </p:tav>
                                      </p:tavLst>
                                    </p:anim>
                                    <p:anim calcmode="lin" valueType="num">
                                      <p:cBhvr>
                                        <p:cTn dur="500" fill="hold" id="90"/>
                                        <p:tgtEl>
                                          <p:spTgt spid="31"/>
                                        </p:tgtEl>
                                        <p:attrNameLst>
                                          <p:attrName>ppt_h</p:attrName>
                                        </p:attrNameLst>
                                      </p:cBhvr>
                                      <p:tavLst>
                                        <p:tav tm="0">
                                          <p:val>
                                            <p:fltVal val="0"/>
                                          </p:val>
                                        </p:tav>
                                        <p:tav tm="100000">
                                          <p:val>
                                            <p:strVal val="#ppt_h"/>
                                          </p:val>
                                        </p:tav>
                                      </p:tavLst>
                                    </p:anim>
                                  </p:childTnLst>
                                </p:cTn>
                              </p:par>
                            </p:childTnLst>
                          </p:cTn>
                        </p:par>
                      </p:childTnLst>
                    </p:cTn>
                  </p:par>
                  <p:par>
                    <p:cTn fill="hold" id="91" nodeType="clickPar">
                      <p:stCondLst>
                        <p:cond delay="indefinite"/>
                      </p:stCondLst>
                      <p:childTnLst>
                        <p:par>
                          <p:cTn fill="hold" id="92" nodeType="afterGroup">
                            <p:stCondLst>
                              <p:cond delay="0"/>
                            </p:stCondLst>
                            <p:childTnLst>
                              <p:par>
                                <p:cTn fill="hold" grpId="0" id="93" nodeType="clickEffect" presetClass="entr" presetID="56" presetSubtype="0">
                                  <p:stCondLst>
                                    <p:cond delay="0"/>
                                  </p:stCondLst>
                                  <p:iterate type="lt">
                                    <p:tmPct val="10000"/>
                                  </p:iterate>
                                  <p:childTnLst>
                                    <p:set>
                                      <p:cBhvr>
                                        <p:cTn dur="1" fill="hold" id="94">
                                          <p:stCondLst>
                                            <p:cond delay="0"/>
                                          </p:stCondLst>
                                        </p:cTn>
                                        <p:tgtEl>
                                          <p:spTgt spid="32"/>
                                        </p:tgtEl>
                                        <p:attrNameLst>
                                          <p:attrName>style.visibility</p:attrName>
                                        </p:attrNameLst>
                                      </p:cBhvr>
                                      <p:to>
                                        <p:strVal val="visible"/>
                                      </p:to>
                                    </p:set>
                                    <p:anim by="(-#ppt_w*2)" calcmode="lin" valueType="num">
                                      <p:cBhvr rctx="PPT">
                                        <p:cTn autoRev="1" dur="500" fill="hold" id="95">
                                          <p:stCondLst>
                                            <p:cond delay="0"/>
                                          </p:stCondLst>
                                        </p:cTn>
                                        <p:tgtEl>
                                          <p:spTgt spid="32"/>
                                        </p:tgtEl>
                                        <p:attrNameLst>
                                          <p:attrName>ppt_w</p:attrName>
                                        </p:attrNameLst>
                                      </p:cBhvr>
                                    </p:anim>
                                    <p:anim by="(#ppt_w*0.50)" calcmode="lin" valueType="num">
                                      <p:cBhvr>
                                        <p:cTn autoRev="1" decel="50000" dur="500" fill="hold" id="96">
                                          <p:stCondLst>
                                            <p:cond delay="0"/>
                                          </p:stCondLst>
                                        </p:cTn>
                                        <p:tgtEl>
                                          <p:spTgt spid="32"/>
                                        </p:tgtEl>
                                        <p:attrNameLst>
                                          <p:attrName>ppt_x</p:attrName>
                                        </p:attrNameLst>
                                      </p:cBhvr>
                                    </p:anim>
                                    <p:anim calcmode="lin" from="(-#ppt_h/2)" to="(#ppt_y)" valueType="num">
                                      <p:cBhvr>
                                        <p:cTn dur="1000" fill="hold" id="97">
                                          <p:stCondLst>
                                            <p:cond delay="0"/>
                                          </p:stCondLst>
                                        </p:cTn>
                                        <p:tgtEl>
                                          <p:spTgt spid="32"/>
                                        </p:tgtEl>
                                        <p:attrNameLst>
                                          <p:attrName>ppt_y</p:attrName>
                                        </p:attrNameLst>
                                      </p:cBhvr>
                                    </p:anim>
                                    <p:animRot by="21600000">
                                      <p:cBhvr>
                                        <p:cTn dur="1000" fill="hold" id="98">
                                          <p:stCondLst>
                                            <p:cond delay="0"/>
                                          </p:stCondLst>
                                        </p:cTn>
                                        <p:tgtEl>
                                          <p:spTgt spid="32"/>
                                        </p:tgtEl>
                                        <p:attrNameLst>
                                          <p:attrName>r</p:attrName>
                                        </p:attrNameLst>
                                      </p:cBhvr>
                                    </p:animRot>
                                  </p:childTnLst>
                                </p:cTn>
                              </p:par>
                            </p:childTnLst>
                          </p:cTn>
                        </p:par>
                      </p:childTnLst>
                    </p:cTn>
                  </p:par>
                  <p:par>
                    <p:cTn fill="hold" id="99" nodeType="clickPar">
                      <p:stCondLst>
                        <p:cond delay="indefinite"/>
                      </p:stCondLst>
                      <p:childTnLst>
                        <p:par>
                          <p:cTn fill="hold" id="100" nodeType="afterGroup">
                            <p:stCondLst>
                              <p:cond delay="0"/>
                            </p:stCondLst>
                            <p:childTnLst>
                              <p:par>
                                <p:cTn fill="hold" grpId="0" id="101" nodeType="clickEffect" presetClass="entr" presetID="22" presetSubtype="8">
                                  <p:stCondLst>
                                    <p:cond delay="0"/>
                                  </p:stCondLst>
                                  <p:childTnLst>
                                    <p:set>
                                      <p:cBhvr>
                                        <p:cTn dur="1" fill="hold" id="102">
                                          <p:stCondLst>
                                            <p:cond delay="0"/>
                                          </p:stCondLst>
                                        </p:cTn>
                                        <p:tgtEl>
                                          <p:spTgt spid="49"/>
                                        </p:tgtEl>
                                        <p:attrNameLst>
                                          <p:attrName>style.visibility</p:attrName>
                                        </p:attrNameLst>
                                      </p:cBhvr>
                                      <p:to>
                                        <p:strVal val="visible"/>
                                      </p:to>
                                    </p:set>
                                    <p:animEffect filter="wipe(left)" transition="in">
                                      <p:cBhvr>
                                        <p:cTn dur="500" id="103"/>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4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45159"/>
                </a:solidFill>
                <a:latin charset="-122" panose="020b0503020204020204" pitchFamily="34" typeface="微软雅黑"/>
                <a:ea charset="-122" panose="020b0503020204020204" pitchFamily="34" typeface="微软雅黑"/>
              </a:rPr>
              <a:t>团队建设情况</a:t>
            </a:r>
          </a:p>
        </p:txBody>
      </p:sp>
      <p:sp>
        <p:nvSpPr>
          <p:cNvPr id="5" name="椭圆 4"/>
          <p:cNvSpPr/>
          <p:nvPr/>
        </p:nvSpPr>
        <p:spPr>
          <a:xfrm>
            <a:off x="985055"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 name="椭圆 5"/>
          <p:cNvSpPr/>
          <p:nvPr/>
        </p:nvSpPr>
        <p:spPr>
          <a:xfrm>
            <a:off x="1053961"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 name="椭圆 6"/>
          <p:cNvSpPr/>
          <p:nvPr/>
        </p:nvSpPr>
        <p:spPr>
          <a:xfrm>
            <a:off x="2156630"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 name="椭圆 7"/>
          <p:cNvSpPr/>
          <p:nvPr/>
        </p:nvSpPr>
        <p:spPr>
          <a:xfrm>
            <a:off x="2222796"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 name="椭圆 8"/>
          <p:cNvSpPr/>
          <p:nvPr/>
        </p:nvSpPr>
        <p:spPr>
          <a:xfrm flipH="1">
            <a:off x="7222204"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椭圆 9"/>
          <p:cNvSpPr/>
          <p:nvPr/>
        </p:nvSpPr>
        <p:spPr>
          <a:xfrm>
            <a:off x="7285753"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椭圆 10"/>
          <p:cNvSpPr/>
          <p:nvPr/>
        </p:nvSpPr>
        <p:spPr>
          <a:xfrm flipH="1">
            <a:off x="5717735"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 name="椭圆 11"/>
          <p:cNvSpPr/>
          <p:nvPr/>
        </p:nvSpPr>
        <p:spPr>
          <a:xfrm>
            <a:off x="5783902"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3" name="组合 12"/>
          <p:cNvGrpSpPr/>
          <p:nvPr/>
        </p:nvGrpSpPr>
        <p:grpSpPr>
          <a:xfrm>
            <a:off x="3736781" y="1656372"/>
            <a:ext cx="1670736" cy="1670736"/>
            <a:chOff x="4982374" y="2208496"/>
            <a:chExt cx="2227648" cy="2227648"/>
          </a:xfrm>
          <a:effectLst>
            <a:outerShdw algn="tl" blurRad="101600" dir="2700000" dist="50800" rotWithShape="0">
              <a:prstClr val="black">
                <a:alpha val="40000"/>
              </a:prstClr>
            </a:outerShdw>
          </a:effectLst>
        </p:grpSpPr>
        <p:sp>
          <p:nvSpPr>
            <p:cNvPr id="14" name="椭圆 13"/>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5" name="Group 35"/>
            <p:cNvGrpSpPr>
              <a:grpSpLocks noChangeAspect="1"/>
            </p:cNvGrpSpPr>
            <p:nvPr/>
          </p:nvGrpSpPr>
          <p:grpSpPr>
            <a:xfrm>
              <a:off x="5112459" y="2218471"/>
              <a:ext cx="2016983" cy="1955861"/>
              <a:chOff x="3477" y="1809"/>
              <a:chExt cx="726" cy="704"/>
            </a:xfrm>
            <a:noFill/>
          </p:grpSpPr>
          <p:sp>
            <p:nvSpPr>
              <p:cNvPr id="16" name="Freeform 36"/>
              <p:cNvSpPr/>
              <p:nvPr/>
            </p:nvSpPr>
            <p:spPr bwMode="auto">
              <a:xfrm>
                <a:off x="3928" y="1833"/>
                <a:ext cx="15" cy="12"/>
              </a:xfrm>
              <a:custGeom>
                <a:gdLst>
                  <a:gd fmla="*/ 5 w 6" name="T0"/>
                  <a:gd fmla="*/ 0 h 5" name="T1"/>
                  <a:gd fmla="*/ 0 w 6" name="T2"/>
                  <a:gd fmla="*/ 0 h 5" name="T3"/>
                  <a:gd fmla="*/ 0 w 6" name="T4"/>
                  <a:gd fmla="*/ 3 h 5" name="T5"/>
                  <a:gd fmla="*/ 0 w 6" name="T6"/>
                  <a:gd fmla="*/ 4 h 5" name="T7"/>
                  <a:gd fmla="*/ 0 w 6" name="T8"/>
                  <a:gd fmla="*/ 5 h 5" name="T9"/>
                  <a:gd fmla="*/ 1 w 6" name="T10"/>
                  <a:gd fmla="*/ 5 h 5" name="T11"/>
                  <a:gd fmla="*/ 5 w 6" name="T12"/>
                  <a:gd fmla="*/ 5 h 5" name="T13"/>
                  <a:gd fmla="*/ 6 w 6" name="T14"/>
                  <a:gd fmla="*/ 5 h 5" name="T15"/>
                  <a:gd fmla="*/ 6 w 6" name="T16"/>
                  <a:gd fmla="*/ 5 h 5" name="T17"/>
                  <a:gd fmla="*/ 6 w 6" name="T18"/>
                  <a:gd fmla="*/ 5 h 5" name="T19"/>
                  <a:gd fmla="*/ 6 w 6" name="T20"/>
                  <a:gd fmla="*/ 4 h 5" name="T21"/>
                  <a:gd fmla="*/ 6 w 6" name="T22"/>
                  <a:gd fmla="*/ 3 h 5" name="T23"/>
                  <a:gd fmla="*/ 6 w 6" name="T24"/>
                  <a:gd fmla="*/ 3 h 5" name="T25"/>
                  <a:gd fmla="*/ 5 w 6" name="T26"/>
                  <a:gd fmla="*/ 2 h 5" name="T27"/>
                  <a:gd fmla="*/ 5 w 6" name="T28"/>
                  <a:gd fmla="*/ 2 h 5" name="T29"/>
                  <a:gd fmla="*/ 5 w 6" name="T30"/>
                  <a:gd fmla="*/ 1 h 5" name="T31"/>
                  <a:gd fmla="*/ 5 w 6" name="T32"/>
                  <a:gd fmla="*/ 0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6">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 name="Freeform 37"/>
              <p:cNvSpPr/>
              <p:nvPr/>
            </p:nvSpPr>
            <p:spPr bwMode="auto">
              <a:xfrm>
                <a:off x="3928" y="1840"/>
                <a:ext cx="34" cy="33"/>
              </a:xfrm>
              <a:custGeom>
                <a:gdLst>
                  <a:gd fmla="*/ 7 w 14" name="T0"/>
                  <a:gd fmla="*/ 0 h 14" name="T1"/>
                  <a:gd fmla="*/ 6 w 14" name="T2"/>
                  <a:gd fmla="*/ 0 h 14" name="T3"/>
                  <a:gd fmla="*/ 6 w 14" name="T4"/>
                  <a:gd fmla="*/ 1 h 14" name="T5"/>
                  <a:gd fmla="*/ 6 w 14" name="T6"/>
                  <a:gd fmla="*/ 2 h 14" name="T7"/>
                  <a:gd fmla="*/ 6 w 14" name="T8"/>
                  <a:gd fmla="*/ 2 h 14" name="T9"/>
                  <a:gd fmla="*/ 6 w 14" name="T10"/>
                  <a:gd fmla="*/ 2 h 14" name="T11"/>
                  <a:gd fmla="*/ 5 w 14" name="T12"/>
                  <a:gd fmla="*/ 3 h 14" name="T13"/>
                  <a:gd fmla="*/ 5 w 14" name="T14"/>
                  <a:gd fmla="*/ 3 h 14" name="T15"/>
                  <a:gd fmla="*/ 4 w 14" name="T16"/>
                  <a:gd fmla="*/ 3 h 14" name="T17"/>
                  <a:gd fmla="*/ 4 w 14" name="T18"/>
                  <a:gd fmla="*/ 3 h 14" name="T19"/>
                  <a:gd fmla="*/ 3 w 14" name="T20"/>
                  <a:gd fmla="*/ 3 h 14" name="T21"/>
                  <a:gd fmla="*/ 3 w 14" name="T22"/>
                  <a:gd fmla="*/ 4 h 14" name="T23"/>
                  <a:gd fmla="*/ 3 w 14" name="T24"/>
                  <a:gd fmla="*/ 4 h 14" name="T25"/>
                  <a:gd fmla="*/ 3 w 14" name="T26"/>
                  <a:gd fmla="*/ 4 h 14" name="T27"/>
                  <a:gd fmla="*/ 3 w 14" name="T28"/>
                  <a:gd fmla="*/ 4 h 14" name="T29"/>
                  <a:gd fmla="*/ 2 w 14" name="T30"/>
                  <a:gd fmla="*/ 4 h 14" name="T31"/>
                  <a:gd fmla="*/ 1 w 14" name="T32"/>
                  <a:gd fmla="*/ 4 h 14" name="T33"/>
                  <a:gd fmla="*/ 0 w 14" name="T34"/>
                  <a:gd fmla="*/ 5 h 14" name="T35"/>
                  <a:gd fmla="*/ 0 w 14" name="T36"/>
                  <a:gd fmla="*/ 6 h 14" name="T37"/>
                  <a:gd fmla="*/ 0 w 14" name="T38"/>
                  <a:gd fmla="*/ 6 h 14" name="T39"/>
                  <a:gd fmla="*/ 0 w 14" name="T40"/>
                  <a:gd fmla="*/ 9 h 14" name="T41"/>
                  <a:gd fmla="*/ 1 w 14" name="T42"/>
                  <a:gd fmla="*/ 9 h 14" name="T43"/>
                  <a:gd fmla="*/ 1 w 14" name="T44"/>
                  <a:gd fmla="*/ 9 h 14" name="T45"/>
                  <a:gd fmla="*/ 1 w 14" name="T46"/>
                  <a:gd fmla="*/ 9 h 14" name="T47"/>
                  <a:gd fmla="*/ 1 w 14" name="T48"/>
                  <a:gd fmla="*/ 9 h 14" name="T49"/>
                  <a:gd fmla="*/ 1 w 14" name="T50"/>
                  <a:gd fmla="*/ 11 h 14" name="T51"/>
                  <a:gd fmla="*/ 2 w 14" name="T52"/>
                  <a:gd fmla="*/ 11 h 14" name="T53"/>
                  <a:gd fmla="*/ 3 w 14" name="T54"/>
                  <a:gd fmla="*/ 11 h 14" name="T55"/>
                  <a:gd fmla="*/ 3 w 14" name="T56"/>
                  <a:gd fmla="*/ 11 h 14" name="T57"/>
                  <a:gd fmla="*/ 3 w 14" name="T58"/>
                  <a:gd fmla="*/ 11 h 14" name="T59"/>
                  <a:gd fmla="*/ 3 w 14" name="T60"/>
                  <a:gd fmla="*/ 13 h 14" name="T61"/>
                  <a:gd fmla="*/ 5 w 14" name="T62"/>
                  <a:gd fmla="*/ 13 h 14" name="T63"/>
                  <a:gd fmla="*/ 6 w 14" name="T64"/>
                  <a:gd fmla="*/ 14 h 14" name="T65"/>
                  <a:gd fmla="*/ 7 w 14" name="T66"/>
                  <a:gd fmla="*/ 14 h 14" name="T67"/>
                  <a:gd fmla="*/ 9 w 14" name="T68"/>
                  <a:gd fmla="*/ 13 h 14" name="T69"/>
                  <a:gd fmla="*/ 10 w 14" name="T70"/>
                  <a:gd fmla="*/ 13 h 14" name="T71"/>
                  <a:gd fmla="*/ 10 w 14" name="T72"/>
                  <a:gd fmla="*/ 12 h 14" name="T73"/>
                  <a:gd fmla="*/ 11 w 14" name="T74"/>
                  <a:gd fmla="*/ 12 h 14" name="T75"/>
                  <a:gd fmla="*/ 12 w 14" name="T76"/>
                  <a:gd fmla="*/ 12 h 14" name="T77"/>
                  <a:gd fmla="*/ 13 w 14" name="T78"/>
                  <a:gd fmla="*/ 8 h 14" name="T79"/>
                  <a:gd fmla="*/ 13 w 14" name="T80"/>
                  <a:gd fmla="*/ 7 h 14" name="T81"/>
                  <a:gd fmla="*/ 12 w 14" name="T82"/>
                  <a:gd fmla="*/ 5 h 14" name="T83"/>
                  <a:gd fmla="*/ 12 w 14" name="T84"/>
                  <a:gd fmla="*/ 5 h 14" name="T85"/>
                  <a:gd fmla="*/ 12 w 14" name="T86"/>
                  <a:gd fmla="*/ 5 h 14" name="T87"/>
                  <a:gd fmla="*/ 13 w 14" name="T88"/>
                  <a:gd fmla="*/ 4 h 14" name="T89"/>
                  <a:gd fmla="*/ 13 w 14" name="T90"/>
                  <a:gd fmla="*/ 2 h 14" name="T91"/>
                  <a:gd fmla="*/ 13 w 14" name="T92"/>
                  <a:gd fmla="*/ 2 h 14" name="T93"/>
                  <a:gd fmla="*/ 12 w 14" name="T94"/>
                  <a:gd fmla="*/ 2 h 14" name="T95"/>
                  <a:gd fmla="*/ 12 w 14" name="T96"/>
                  <a:gd fmla="*/ 1 h 14" name="T97"/>
                  <a:gd fmla="*/ 11 w 14" name="T98"/>
                  <a:gd fmla="*/ 1 h 14" name="T99"/>
                  <a:gd fmla="*/ 8 w 14" name="T100"/>
                  <a:gd fmla="*/ 0 h 14" name="T101"/>
                  <a:gd fmla="*/ 8 w 14" name="T102"/>
                  <a:gd fmla="*/ 0 h 14" name="T103"/>
                  <a:gd fmla="*/ 7 w 14" name="T104"/>
                  <a:gd fmla="*/ 0 h 14" name="T105"/>
                  <a:gd fmla="*/ 7 w 14" name="T106"/>
                  <a:gd fmla="*/ 0 h 14" name="T107"/>
                  <a:gd fmla="*/ 7 w 14" name="T108"/>
                  <a:gd fmla="*/ 0 h 1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 w="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 name="Freeform 38"/>
              <p:cNvSpPr/>
              <p:nvPr/>
            </p:nvSpPr>
            <p:spPr bwMode="auto">
              <a:xfrm>
                <a:off x="3959" y="1847"/>
                <a:ext cx="22" cy="19"/>
              </a:xfrm>
              <a:custGeom>
                <a:gdLst>
                  <a:gd fmla="*/ 4 w 9" name="T0"/>
                  <a:gd fmla="*/ 0 h 8" name="T1"/>
                  <a:gd fmla="*/ 0 w 9" name="T2"/>
                  <a:gd fmla="*/ 1 h 8" name="T3"/>
                  <a:gd fmla="*/ 0 w 9" name="T4"/>
                  <a:gd fmla="*/ 2 h 8" name="T5"/>
                  <a:gd fmla="*/ 1 w 9" name="T6"/>
                  <a:gd fmla="*/ 3 h 8" name="T7"/>
                  <a:gd fmla="*/ 2 w 9" name="T8"/>
                  <a:gd fmla="*/ 4 h 8" name="T9"/>
                  <a:gd fmla="*/ 3 w 9" name="T10"/>
                  <a:gd fmla="*/ 5 h 8" name="T11"/>
                  <a:gd fmla="*/ 3 w 9" name="T12"/>
                  <a:gd fmla="*/ 6 h 8" name="T13"/>
                  <a:gd fmla="*/ 4 w 9" name="T14"/>
                  <a:gd fmla="*/ 6 h 8" name="T15"/>
                  <a:gd fmla="*/ 4 w 9" name="T16"/>
                  <a:gd fmla="*/ 6 h 8" name="T17"/>
                  <a:gd fmla="*/ 4 w 9" name="T18"/>
                  <a:gd fmla="*/ 7 h 8" name="T19"/>
                  <a:gd fmla="*/ 4 w 9" name="T20"/>
                  <a:gd fmla="*/ 7 h 8" name="T21"/>
                  <a:gd fmla="*/ 6 w 9" name="T22"/>
                  <a:gd fmla="*/ 7 h 8" name="T23"/>
                  <a:gd fmla="*/ 6 w 9" name="T24"/>
                  <a:gd fmla="*/ 8 h 8" name="T25"/>
                  <a:gd fmla="*/ 9 w 9" name="T26"/>
                  <a:gd fmla="*/ 6 h 8" name="T27"/>
                  <a:gd fmla="*/ 9 w 9" name="T28"/>
                  <a:gd fmla="*/ 3 h 8" name="T29"/>
                  <a:gd fmla="*/ 9 w 9" name="T30"/>
                  <a:gd fmla="*/ 2 h 8" name="T31"/>
                  <a:gd fmla="*/ 9 w 9" name="T32"/>
                  <a:gd fmla="*/ 1 h 8" name="T33"/>
                  <a:gd fmla="*/ 8 w 9" name="T34"/>
                  <a:gd fmla="*/ 1 h 8" name="T35"/>
                  <a:gd fmla="*/ 7 w 9" name="T36"/>
                  <a:gd fmla="*/ 1 h 8" name="T37"/>
                  <a:gd fmla="*/ 7 w 9" name="T38"/>
                  <a:gd fmla="*/ 1 h 8" name="T39"/>
                  <a:gd fmla="*/ 7 w 9" name="T40"/>
                  <a:gd fmla="*/ 1 h 8" name="T41"/>
                  <a:gd fmla="*/ 8 w 9" name="T42"/>
                  <a:gd fmla="*/ 0 h 8" name="T43"/>
                  <a:gd fmla="*/ 7 w 9" name="T44"/>
                  <a:gd fmla="*/ 0 h 8" name="T45"/>
                  <a:gd fmla="*/ 5 w 9" name="T46"/>
                  <a:gd fmla="*/ 0 h 8" name="T47"/>
                  <a:gd fmla="*/ 4 w 9" name="T48"/>
                  <a:gd fmla="*/ 0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9">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 name="Freeform 39"/>
              <p:cNvSpPr/>
              <p:nvPr/>
            </p:nvSpPr>
            <p:spPr bwMode="auto">
              <a:xfrm>
                <a:off x="3959" y="1864"/>
                <a:ext cx="22" cy="14"/>
              </a:xfrm>
              <a:custGeom>
                <a:gdLst>
                  <a:gd fmla="*/ 6 w 9" name="T0"/>
                  <a:gd fmla="*/ 0 h 6" name="T1"/>
                  <a:gd fmla="*/ 4 w 9" name="T2"/>
                  <a:gd fmla="*/ 0 h 6" name="T3"/>
                  <a:gd fmla="*/ 1 w 9" name="T4"/>
                  <a:gd fmla="*/ 0 h 6" name="T5"/>
                  <a:gd fmla="*/ 0 w 9" name="T6"/>
                  <a:gd fmla="*/ 1 h 6" name="T7"/>
                  <a:gd fmla="*/ 0 w 9" name="T8"/>
                  <a:gd fmla="*/ 2 h 6" name="T9"/>
                  <a:gd fmla="*/ 0 w 9" name="T10"/>
                  <a:gd fmla="*/ 2 h 6" name="T11"/>
                  <a:gd fmla="*/ 0 w 9" name="T12"/>
                  <a:gd fmla="*/ 5 h 6" name="T13"/>
                  <a:gd fmla="*/ 3 w 9" name="T14"/>
                  <a:gd fmla="*/ 5 h 6" name="T15"/>
                  <a:gd fmla="*/ 3 w 9" name="T16"/>
                  <a:gd fmla="*/ 6 h 6" name="T17"/>
                  <a:gd fmla="*/ 8 w 9" name="T18"/>
                  <a:gd fmla="*/ 6 h 6" name="T19"/>
                  <a:gd fmla="*/ 8 w 9" name="T20"/>
                  <a:gd fmla="*/ 6 h 6" name="T21"/>
                  <a:gd fmla="*/ 9 w 9" name="T22"/>
                  <a:gd fmla="*/ 6 h 6" name="T23"/>
                  <a:gd fmla="*/ 9 w 9" name="T24"/>
                  <a:gd fmla="*/ 5 h 6" name="T25"/>
                  <a:gd fmla="*/ 9 w 9" name="T26"/>
                  <a:gd fmla="*/ 5 h 6" name="T27"/>
                  <a:gd fmla="*/ 9 w 9" name="T28"/>
                  <a:gd fmla="*/ 3 h 6" name="T29"/>
                  <a:gd fmla="*/ 7 w 9" name="T30"/>
                  <a:gd fmla="*/ 2 h 6" name="T31"/>
                  <a:gd fmla="*/ 7 w 9" name="T32"/>
                  <a:gd fmla="*/ 2 h 6" name="T33"/>
                  <a:gd fmla="*/ 7 w 9" name="T34"/>
                  <a:gd fmla="*/ 2 h 6" name="T35"/>
                  <a:gd fmla="*/ 6 w 9" name="T36"/>
                  <a:gd fmla="*/ 2 h 6" name="T37"/>
                  <a:gd fmla="*/ 6 w 9" name="T38"/>
                  <a:gd fmla="*/ 1 h 6" name="T39"/>
                  <a:gd fmla="*/ 6 w 9" name="T40"/>
                  <a:gd fmla="*/ 1 h 6" name="T41"/>
                  <a:gd fmla="*/ 6 w 9" name="T42"/>
                  <a:gd fmla="*/ 0 h 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 w="9">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 name="Freeform 40"/>
              <p:cNvSpPr/>
              <p:nvPr/>
            </p:nvSpPr>
            <p:spPr bwMode="auto">
              <a:xfrm>
                <a:off x="3764" y="1809"/>
                <a:ext cx="81" cy="57"/>
              </a:xfrm>
              <a:custGeom>
                <a:gdLst>
                  <a:gd fmla="*/ 14 w 34" name="T0"/>
                  <a:gd fmla="*/ 1 h 24" name="T1"/>
                  <a:gd fmla="*/ 2 w 34" name="T2"/>
                  <a:gd fmla="*/ 2 h 24" name="T3"/>
                  <a:gd fmla="*/ 2 w 34" name="T4"/>
                  <a:gd fmla="*/ 5 h 24" name="T5"/>
                  <a:gd fmla="*/ 4 w 34" name="T6"/>
                  <a:gd fmla="*/ 6 h 24" name="T7"/>
                  <a:gd fmla="*/ 4 w 34" name="T8"/>
                  <a:gd fmla="*/ 9 h 24" name="T9"/>
                  <a:gd fmla="*/ 4 w 34" name="T10"/>
                  <a:gd fmla="*/ 12 h 24" name="T11"/>
                  <a:gd fmla="*/ 3 w 34" name="T12"/>
                  <a:gd fmla="*/ 13 h 24" name="T13"/>
                  <a:gd fmla="*/ 0 w 34" name="T14"/>
                  <a:gd fmla="*/ 15 h 24" name="T15"/>
                  <a:gd fmla="*/ 0 w 34" name="T16"/>
                  <a:gd fmla="*/ 18 h 24" name="T17"/>
                  <a:gd fmla="*/ 2 w 34" name="T18"/>
                  <a:gd fmla="*/ 20 h 24" name="T19"/>
                  <a:gd fmla="*/ 5 w 34" name="T20"/>
                  <a:gd fmla="*/ 24 h 24" name="T21"/>
                  <a:gd fmla="*/ 11 w 34" name="T22"/>
                  <a:gd fmla="*/ 24 h 24" name="T23"/>
                  <a:gd fmla="*/ 13 w 34" name="T24"/>
                  <a:gd fmla="*/ 22 h 24" name="T25"/>
                  <a:gd fmla="*/ 14 w 34" name="T26"/>
                  <a:gd fmla="*/ 19 h 24" name="T27"/>
                  <a:gd fmla="*/ 15 w 34" name="T28"/>
                  <a:gd fmla="*/ 18 h 24" name="T29"/>
                  <a:gd fmla="*/ 16 w 34" name="T30"/>
                  <a:gd fmla="*/ 18 h 24" name="T31"/>
                  <a:gd fmla="*/ 17 w 34" name="T32"/>
                  <a:gd fmla="*/ 18 h 24" name="T33"/>
                  <a:gd fmla="*/ 21 w 34" name="T34"/>
                  <a:gd fmla="*/ 17 h 24" name="T35"/>
                  <a:gd fmla="*/ 21 w 34" name="T36"/>
                  <a:gd fmla="*/ 16 h 24" name="T37"/>
                  <a:gd fmla="*/ 22 w 34" name="T38"/>
                  <a:gd fmla="*/ 16 h 24" name="T39"/>
                  <a:gd fmla="*/ 25 w 34" name="T40"/>
                  <a:gd fmla="*/ 14 h 24" name="T41"/>
                  <a:gd fmla="*/ 28 w 34" name="T42"/>
                  <a:gd fmla="*/ 14 h 24" name="T43"/>
                  <a:gd fmla="*/ 29 w 34" name="T44"/>
                  <a:gd fmla="*/ 12 h 24" name="T45"/>
                  <a:gd fmla="*/ 29 w 34" name="T46"/>
                  <a:gd fmla="*/ 12 h 24" name="T47"/>
                  <a:gd fmla="*/ 31 w 34" name="T48"/>
                  <a:gd fmla="*/ 11 h 24" name="T49"/>
                  <a:gd fmla="*/ 31 w 34" name="T50"/>
                  <a:gd fmla="*/ 9 h 24" name="T51"/>
                  <a:gd fmla="*/ 31 w 34" name="T52"/>
                  <a:gd fmla="*/ 7 h 24" name="T53"/>
                  <a:gd fmla="*/ 33 w 34" name="T54"/>
                  <a:gd fmla="*/ 5 h 24" name="T55"/>
                  <a:gd fmla="*/ 34 w 34" name="T56"/>
                  <a:gd fmla="*/ 3 h 24" name="T57"/>
                  <a:gd fmla="*/ 34 w 34" name="T58"/>
                  <a:gd fmla="*/ 2 h 24" name="T59"/>
                  <a:gd fmla="*/ 32 w 34" name="T60"/>
                  <a:gd fmla="*/ 0 h 24" name="T61"/>
                  <a:gd fmla="*/ 27 w 34" name="T62"/>
                  <a:gd fmla="*/ 0 h 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 w="3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 name="Freeform 41"/>
              <p:cNvSpPr>
                <a:spLocks noEditPoints="1"/>
              </p:cNvSpPr>
              <p:nvPr/>
            </p:nvSpPr>
            <p:spPr bwMode="auto">
              <a:xfrm>
                <a:off x="3902" y="1838"/>
                <a:ext cx="301" cy="585"/>
              </a:xfrm>
              <a:custGeom>
                <a:gdLst>
                  <a:gd fmla="*/ 51 w 126" name="T0"/>
                  <a:gd fmla="*/ 38 h 245" name="T1"/>
                  <a:gd fmla="*/ 34 w 126" name="T2"/>
                  <a:gd fmla="*/ 3 h 245" name="T3"/>
                  <a:gd fmla="*/ 35 w 126" name="T4"/>
                  <a:gd fmla="*/ 9 h 245" name="T5"/>
                  <a:gd fmla="*/ 34 w 126" name="T6"/>
                  <a:gd fmla="*/ 18 h 245" name="T7"/>
                  <a:gd fmla="*/ 22 w 126" name="T8"/>
                  <a:gd fmla="*/ 26 h 245" name="T9"/>
                  <a:gd fmla="*/ 39 w 126" name="T10"/>
                  <a:gd fmla="*/ 42 h 245" name="T11"/>
                  <a:gd fmla="*/ 48 w 126" name="T12"/>
                  <a:gd fmla="*/ 45 h 245" name="T13"/>
                  <a:gd fmla="*/ 59 w 126" name="T14"/>
                  <a:gd fmla="*/ 54 h 245" name="T15"/>
                  <a:gd fmla="*/ 58 w 126" name="T16"/>
                  <a:gd fmla="*/ 43 h 245" name="T17"/>
                  <a:gd fmla="*/ 65 w 126" name="T18"/>
                  <a:gd fmla="*/ 49 h 245" name="T19"/>
                  <a:gd fmla="*/ 67 w 126" name="T20"/>
                  <a:gd fmla="*/ 34 h 245" name="T21"/>
                  <a:gd fmla="*/ 74 w 126" name="T22"/>
                  <a:gd fmla="*/ 44 h 245" name="T23"/>
                  <a:gd fmla="*/ 78 w 126" name="T24"/>
                  <a:gd fmla="*/ 55 h 245" name="T25"/>
                  <a:gd fmla="*/ 85 w 126" name="T26"/>
                  <a:gd fmla="*/ 56 h 245" name="T27"/>
                  <a:gd fmla="*/ 90 w 126" name="T28"/>
                  <a:gd fmla="*/ 63 h 245" name="T29"/>
                  <a:gd fmla="*/ 80 w 126" name="T30"/>
                  <a:gd fmla="*/ 65 h 245" name="T31"/>
                  <a:gd fmla="*/ 71 w 126" name="T32"/>
                  <a:gd fmla="*/ 66 h 245" name="T33"/>
                  <a:gd fmla="*/ 64 w 126" name="T34"/>
                  <a:gd fmla="*/ 63 h 245" name="T35"/>
                  <a:gd fmla="*/ 56 w 126" name="T36"/>
                  <a:gd fmla="*/ 58 h 245" name="T37"/>
                  <a:gd fmla="*/ 48 w 126" name="T38"/>
                  <a:gd fmla="*/ 53 h 245" name="T39"/>
                  <a:gd fmla="*/ 32 w 126" name="T40"/>
                  <a:gd fmla="*/ 54 h 245" name="T41"/>
                  <a:gd fmla="*/ 24 w 126" name="T42"/>
                  <a:gd fmla="*/ 58 h 245" name="T43"/>
                  <a:gd fmla="*/ 14 w 126" name="T44"/>
                  <a:gd fmla="*/ 72 h 245" name="T45"/>
                  <a:gd fmla="*/ 6 w 126" name="T46"/>
                  <a:gd fmla="*/ 80 h 245" name="T47"/>
                  <a:gd fmla="*/ 1 w 126" name="T48"/>
                  <a:gd fmla="*/ 96 h 245" name="T49"/>
                  <a:gd fmla="*/ 1 w 126" name="T50"/>
                  <a:gd fmla="*/ 109 h 245" name="T51"/>
                  <a:gd fmla="*/ 9 w 126" name="T52"/>
                  <a:gd fmla="*/ 120 h 245" name="T53"/>
                  <a:gd fmla="*/ 21 w 126" name="T54"/>
                  <a:gd fmla="*/ 132 h 245" name="T55"/>
                  <a:gd fmla="*/ 33 w 126" name="T56"/>
                  <a:gd fmla="*/ 138 h 245" name="T57"/>
                  <a:gd fmla="*/ 43 w 126" name="T58"/>
                  <a:gd fmla="*/ 139 h 245" name="T59"/>
                  <a:gd fmla="*/ 57 w 126" name="T60"/>
                  <a:gd fmla="*/ 135 h 245" name="T61"/>
                  <a:gd fmla="*/ 67 w 126" name="T62"/>
                  <a:gd fmla="*/ 140 h 245" name="T63"/>
                  <a:gd fmla="*/ 68 w 126" name="T64"/>
                  <a:gd fmla="*/ 153 h 245" name="T65"/>
                  <a:gd fmla="*/ 76 w 126" name="T66"/>
                  <a:gd fmla="*/ 168 h 245" name="T67"/>
                  <a:gd fmla="*/ 77 w 126" name="T68"/>
                  <a:gd fmla="*/ 181 h 245" name="T69"/>
                  <a:gd fmla="*/ 71 w 126" name="T70"/>
                  <a:gd fmla="*/ 194 h 245" name="T71"/>
                  <a:gd fmla="*/ 71 w 126" name="T72"/>
                  <a:gd fmla="*/ 214 h 245" name="T73"/>
                  <a:gd fmla="*/ 72 w 126" name="T74"/>
                  <a:gd fmla="*/ 234 h 245" name="T75"/>
                  <a:gd fmla="*/ 81 w 126" name="T76"/>
                  <a:gd fmla="*/ 242 h 245" name="T77"/>
                  <a:gd fmla="*/ 97 w 126" name="T78"/>
                  <a:gd fmla="*/ 232 h 245" name="T79"/>
                  <a:gd fmla="*/ 100 w 126" name="T80"/>
                  <a:gd fmla="*/ 221 h 245" name="T81"/>
                  <a:gd fmla="*/ 108 w 126" name="T82"/>
                  <a:gd fmla="*/ 206 h 245" name="T83"/>
                  <a:gd fmla="*/ 119 w 126" name="T84"/>
                  <a:gd fmla="*/ 181 h 245" name="T85"/>
                  <a:gd fmla="*/ 122 w 126" name="T86"/>
                  <a:gd fmla="*/ 158 h 245" name="T87"/>
                  <a:gd fmla="*/ 124 w 126" name="T88"/>
                  <a:gd fmla="*/ 142 h 245" name="T89"/>
                  <a:gd fmla="*/ 122 w 126" name="T90"/>
                  <a:gd fmla="*/ 116 h 245" name="T91"/>
                  <a:gd fmla="*/ 116 w 126" name="T92"/>
                  <a:gd fmla="*/ 107 h 245" name="T93"/>
                  <a:gd fmla="*/ 106 w 126" name="T94"/>
                  <a:gd fmla="*/ 90 h 245" name="T95"/>
                  <a:gd fmla="*/ 99 w 126" name="T96"/>
                  <a:gd fmla="*/ 76 h 245" name="T97"/>
                  <a:gd fmla="*/ 103 w 126" name="T98"/>
                  <a:gd fmla="*/ 82 h 245" name="T99"/>
                  <a:gd fmla="*/ 111 w 126" name="T100"/>
                  <a:gd fmla="*/ 95 h 245" name="T101"/>
                  <a:gd fmla="*/ 116 w 126" name="T102"/>
                  <a:gd fmla="*/ 105 h 245" name="T103"/>
                  <a:gd fmla="*/ 118 w 126" name="T104"/>
                  <a:gd fmla="*/ 84 h 245" name="T105"/>
                  <a:gd fmla="*/ 115 w 126" name="T106"/>
                  <a:gd fmla="*/ 77 h 245" name="T107"/>
                  <a:gd fmla="*/ 110 w 126" name="T108"/>
                  <a:gd fmla="*/ 69 h 245" name="T109"/>
                  <a:gd fmla="*/ 106 w 126" name="T110"/>
                  <a:gd fmla="*/ 62 h 245" name="T111"/>
                  <a:gd fmla="*/ 99 w 126" name="T112"/>
                  <a:gd fmla="*/ 52 h 245" name="T113"/>
                  <a:gd fmla="*/ 80 w 126" name="T114"/>
                  <a:gd fmla="*/ 31 h 245" name="T115"/>
                  <a:gd fmla="*/ 62 w 126" name="T116"/>
                  <a:gd fmla="*/ 17 h 2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5" w="12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2" name="Freeform 42"/>
              <p:cNvSpPr>
                <a:spLocks noEditPoints="1"/>
              </p:cNvSpPr>
              <p:nvPr/>
            </p:nvSpPr>
            <p:spPr bwMode="auto">
              <a:xfrm>
                <a:off x="3477" y="1838"/>
                <a:ext cx="322" cy="675"/>
              </a:xfrm>
              <a:custGeom>
                <a:gdLst>
                  <a:gd fmla="*/ 3 w 135" name="T0"/>
                  <a:gd fmla="*/ 78 h 283" name="T1"/>
                  <a:gd fmla="*/ 0 w 135" name="T2"/>
                  <a:gd fmla="*/ 85 h 283" name="T3"/>
                  <a:gd fmla="*/ 9 w 135" name="T4"/>
                  <a:gd fmla="*/ 113 h 283" name="T5"/>
                  <a:gd fmla="*/ 14 w 135" name="T6"/>
                  <a:gd fmla="*/ 116 h 283" name="T7"/>
                  <a:gd fmla="*/ 18 w 135" name="T8"/>
                  <a:gd fmla="*/ 128 h 283" name="T9"/>
                  <a:gd fmla="*/ 25 w 135" name="T10"/>
                  <a:gd fmla="*/ 137 h 283" name="T11"/>
                  <a:gd fmla="*/ 22 w 135" name="T12"/>
                  <a:gd fmla="*/ 150 h 283" name="T13"/>
                  <a:gd fmla="*/ 20 w 135" name="T14"/>
                  <a:gd fmla="*/ 166 h 283" name="T15"/>
                  <a:gd fmla="*/ 29 w 135" name="T16"/>
                  <a:gd fmla="*/ 180 h 283" name="T17"/>
                  <a:gd fmla="*/ 32 w 135" name="T18"/>
                  <a:gd fmla="*/ 192 h 283" name="T19"/>
                  <a:gd fmla="*/ 42 w 135" name="T20"/>
                  <a:gd fmla="*/ 204 h 283" name="T21"/>
                  <a:gd fmla="*/ 48 w 135" name="T22"/>
                  <a:gd fmla="*/ 208 h 283" name="T23"/>
                  <a:gd fmla="*/ 51 w 135" name="T24"/>
                  <a:gd fmla="*/ 218 h 283" name="T25"/>
                  <a:gd fmla="*/ 54 w 135" name="T26"/>
                  <a:gd fmla="*/ 238 h 283" name="T27"/>
                  <a:gd fmla="*/ 57 w 135" name="T28"/>
                  <a:gd fmla="*/ 253 h 283" name="T29"/>
                  <a:gd fmla="*/ 66 w 135" name="T30"/>
                  <a:gd fmla="*/ 265 h 283" name="T31"/>
                  <a:gd fmla="*/ 74 w 135" name="T32"/>
                  <a:gd fmla="*/ 278 h 283" name="T33"/>
                  <a:gd fmla="*/ 80 w 135" name="T34"/>
                  <a:gd fmla="*/ 283 h 283" name="T35"/>
                  <a:gd fmla="*/ 84 w 135" name="T36"/>
                  <a:gd fmla="*/ 275 h 283" name="T37"/>
                  <a:gd fmla="*/ 79 w 135" name="T38"/>
                  <a:gd fmla="*/ 262 h 283" name="T39"/>
                  <a:gd fmla="*/ 85 w 135" name="T40"/>
                  <a:gd fmla="*/ 255 h 283" name="T41"/>
                  <a:gd fmla="*/ 90 w 135" name="T42"/>
                  <a:gd fmla="*/ 244 h 283" name="T43"/>
                  <a:gd fmla="*/ 98 w 135" name="T44"/>
                  <a:gd fmla="*/ 224 h 283" name="T45"/>
                  <a:gd fmla="*/ 111 w 135" name="T46"/>
                  <a:gd fmla="*/ 217 h 283" name="T47"/>
                  <a:gd fmla="*/ 119 w 135" name="T48"/>
                  <a:gd fmla="*/ 210 h 283" name="T49"/>
                  <a:gd fmla="*/ 124 w 135" name="T50"/>
                  <a:gd fmla="*/ 188 h 283" name="T51"/>
                  <a:gd fmla="*/ 134 w 135" name="T52"/>
                  <a:gd fmla="*/ 178 h 283" name="T53"/>
                  <a:gd fmla="*/ 133 w 135" name="T54"/>
                  <a:gd fmla="*/ 166 h 283" name="T55"/>
                  <a:gd fmla="*/ 120 w 135" name="T56"/>
                  <a:gd fmla="*/ 159 h 283" name="T57"/>
                  <a:gd fmla="*/ 104 w 135" name="T58"/>
                  <a:gd fmla="*/ 156 h 283" name="T59"/>
                  <a:gd fmla="*/ 91 w 135" name="T60"/>
                  <a:gd fmla="*/ 153 h 283" name="T61"/>
                  <a:gd fmla="*/ 95 w 135" name="T62"/>
                  <a:gd fmla="*/ 146 h 283" name="T63"/>
                  <a:gd fmla="*/ 85 w 135" name="T64"/>
                  <a:gd fmla="*/ 136 h 283" name="T65"/>
                  <a:gd fmla="*/ 70 w 135" name="T66"/>
                  <a:gd fmla="*/ 129 h 283" name="T67"/>
                  <a:gd fmla="*/ 60 w 135" name="T68"/>
                  <a:gd fmla="*/ 123 h 283" name="T69"/>
                  <a:gd fmla="*/ 44 w 135" name="T70"/>
                  <a:gd fmla="*/ 117 h 283" name="T71"/>
                  <a:gd fmla="*/ 32 w 135" name="T72"/>
                  <a:gd fmla="*/ 120 h 283" name="T73"/>
                  <a:gd fmla="*/ 29 w 135" name="T74"/>
                  <a:gd fmla="*/ 125 h 283" name="T75"/>
                  <a:gd fmla="*/ 20 w 135" name="T76"/>
                  <a:gd fmla="*/ 120 h 283" name="T77"/>
                  <a:gd fmla="*/ 19 w 135" name="T78"/>
                  <a:gd fmla="*/ 106 h 283" name="T79"/>
                  <a:gd fmla="*/ 18 w 135" name="T80"/>
                  <a:gd fmla="*/ 99 h 283" name="T81"/>
                  <a:gd fmla="*/ 14 w 135" name="T82"/>
                  <a:gd fmla="*/ 94 h 283" name="T83"/>
                  <a:gd fmla="*/ 7 w 135" name="T84"/>
                  <a:gd fmla="*/ 96 h 283" name="T85"/>
                  <a:gd fmla="*/ 10 w 135" name="T86"/>
                  <a:gd fmla="*/ 89 h 283" name="T87"/>
                  <a:gd fmla="*/ 15 w 135" name="T88"/>
                  <a:gd fmla="*/ 79 h 283" name="T89"/>
                  <a:gd fmla="*/ 27 w 135" name="T90"/>
                  <a:gd fmla="*/ 71 h 283" name="T91"/>
                  <a:gd fmla="*/ 32 w 135" name="T92"/>
                  <a:gd fmla="*/ 82 h 283" name="T93"/>
                  <a:gd fmla="*/ 39 w 135" name="T94"/>
                  <a:gd fmla="*/ 69 h 283" name="T95"/>
                  <a:gd fmla="*/ 43 w 135" name="T96"/>
                  <a:gd fmla="*/ 63 h 283" name="T97"/>
                  <a:gd fmla="*/ 56 w 135" name="T98"/>
                  <a:gd fmla="*/ 55 h 283" name="T99"/>
                  <a:gd fmla="*/ 68 w 135" name="T100"/>
                  <a:gd fmla="*/ 45 h 283" name="T101"/>
                  <a:gd fmla="*/ 74 w 135" name="T102"/>
                  <a:gd fmla="*/ 37 h 283" name="T103"/>
                  <a:gd fmla="*/ 83 w 135" name="T104"/>
                  <a:gd fmla="*/ 31 h 283" name="T105"/>
                  <a:gd fmla="*/ 80 w 135" name="T106"/>
                  <a:gd fmla="*/ 29 h 283" name="T107"/>
                  <a:gd fmla="*/ 96 w 135" name="T108"/>
                  <a:gd fmla="*/ 24 h 283" name="T109"/>
                  <a:gd fmla="*/ 102 w 135" name="T110"/>
                  <a:gd fmla="*/ 11 h 283" name="T111"/>
                  <a:gd fmla="*/ 96 w 135" name="T112"/>
                  <a:gd fmla="*/ 8 h 283" name="T113"/>
                  <a:gd fmla="*/ 80 w 135" name="T114"/>
                  <a:gd fmla="*/ 18 h 283" name="T115"/>
                  <a:gd fmla="*/ 72 w 135" name="T116"/>
                  <a:gd fmla="*/ 18 h 283" name="T117"/>
                  <a:gd fmla="*/ 76 w 135" name="T118"/>
                  <a:gd fmla="*/ 9 h 283" name="T119"/>
                  <a:gd fmla="*/ 86 w 135" name="T120"/>
                  <a:gd fmla="*/ 6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135">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3"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4"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25" name="Group 8"/>
          <p:cNvGrpSpPr>
            <a:grpSpLocks noChangeAspect="1"/>
          </p:cNvGrpSpPr>
          <p:nvPr/>
        </p:nvGrpSpPr>
        <p:grpSpPr>
          <a:xfrm>
            <a:off x="1284941" y="2296526"/>
            <a:ext cx="339791" cy="372318"/>
            <a:chOff x="3437" y="2282"/>
            <a:chExt cx="679" cy="744"/>
          </a:xfrm>
          <a:solidFill>
            <a:srgbClr val="FFB850"/>
          </a:solidFill>
        </p:grpSpPr>
        <p:sp>
          <p:nvSpPr>
            <p:cNvPr id="26"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7"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8" name="Group 13"/>
          <p:cNvGrpSpPr>
            <a:grpSpLocks noChangeAspect="1"/>
          </p:cNvGrpSpPr>
          <p:nvPr/>
        </p:nvGrpSpPr>
        <p:grpSpPr>
          <a:xfrm>
            <a:off x="2584401" y="2311238"/>
            <a:ext cx="411559" cy="416417"/>
            <a:chOff x="2426" y="2781"/>
            <a:chExt cx="593" cy="600"/>
          </a:xfrm>
          <a:solidFill>
            <a:srgbClr val="01ACBE"/>
          </a:solidFill>
        </p:grpSpPr>
        <p:sp>
          <p:nvSpPr>
            <p:cNvPr id="29"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0"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31" name="Group 18"/>
          <p:cNvGrpSpPr>
            <a:grpSpLocks noChangeAspect="1"/>
          </p:cNvGrpSpPr>
          <p:nvPr/>
        </p:nvGrpSpPr>
        <p:grpSpPr>
          <a:xfrm>
            <a:off x="6157774" y="2310694"/>
            <a:ext cx="360263" cy="335699"/>
            <a:chOff x="3802" y="2858"/>
            <a:chExt cx="616" cy="574"/>
          </a:xfrm>
          <a:solidFill>
            <a:srgbClr val="E87071"/>
          </a:solidFill>
        </p:grpSpPr>
        <p:sp>
          <p:nvSpPr>
            <p:cNvPr id="32"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3"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4"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5"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6"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37" name="Group 26"/>
          <p:cNvGrpSpPr>
            <a:grpSpLocks noChangeAspect="1"/>
          </p:cNvGrpSpPr>
          <p:nvPr/>
        </p:nvGrpSpPr>
        <p:grpSpPr>
          <a:xfrm>
            <a:off x="7421054" y="2351910"/>
            <a:ext cx="564107" cy="279661"/>
            <a:chOff x="5676" y="2597"/>
            <a:chExt cx="1061" cy="526"/>
          </a:xfrm>
          <a:solidFill>
            <a:srgbClr val="00AF92"/>
          </a:solidFill>
        </p:grpSpPr>
        <p:sp>
          <p:nvSpPr>
            <p:cNvPr id="38"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9"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0"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3"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4"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5"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6"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7"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8"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9"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0"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1"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2"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53" name="组合 52"/>
          <p:cNvGrpSpPr/>
          <p:nvPr/>
        </p:nvGrpSpPr>
        <p:grpSpPr>
          <a:xfrm>
            <a:off x="1896259" y="2468898"/>
            <a:ext cx="281456" cy="45686"/>
            <a:chOff x="2490242" y="3398543"/>
            <a:chExt cx="375275" cy="60914"/>
          </a:xfrm>
        </p:grpSpPr>
        <p:sp>
          <p:nvSpPr>
            <p:cNvPr id="54" name="椭圆 53"/>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 name="椭圆 54"/>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cxnSp>
          <p:nvCxnSpPr>
            <p:cNvPr id="56" name="直接连接符 55"/>
            <p:cNvCxnSpPr>
              <a:stCxn id="54" idx="6"/>
              <a:endCxn id="55"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3407278" y="2468898"/>
            <a:ext cx="281456" cy="45686"/>
            <a:chOff x="2490242" y="3398543"/>
            <a:chExt cx="375275" cy="60914"/>
          </a:xfrm>
        </p:grpSpPr>
        <p:sp>
          <p:nvSpPr>
            <p:cNvPr id="58" name="椭圆 57"/>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 name="椭圆 58"/>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cxnSp>
          <p:nvCxnSpPr>
            <p:cNvPr id="60" name="直接连接符 59"/>
            <p:cNvCxnSpPr>
              <a:stCxn id="58" idx="6"/>
              <a:endCxn id="59"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5454547" y="2468898"/>
            <a:ext cx="281456" cy="45686"/>
            <a:chOff x="2490242" y="3398543"/>
            <a:chExt cx="375275" cy="60914"/>
          </a:xfrm>
        </p:grpSpPr>
        <p:sp>
          <p:nvSpPr>
            <p:cNvPr id="62" name="椭圆 61"/>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 name="椭圆 62"/>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cxnSp>
          <p:nvCxnSpPr>
            <p:cNvPr id="64" name="直接连接符 63"/>
            <p:cNvCxnSpPr>
              <a:stCxn id="62" idx="6"/>
              <a:endCxn id="63"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6965479" y="2468898"/>
            <a:ext cx="281456" cy="45686"/>
            <a:chOff x="2490242" y="3398543"/>
            <a:chExt cx="375275" cy="60914"/>
          </a:xfrm>
        </p:grpSpPr>
        <p:sp>
          <p:nvSpPr>
            <p:cNvPr id="66" name="椭圆 65"/>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 name="椭圆 66"/>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cxnSp>
          <p:nvCxnSpPr>
            <p:cNvPr id="68" name="直接连接符 67"/>
            <p:cNvCxnSpPr>
              <a:stCxn id="66" idx="6"/>
              <a:endCxn id="67"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1778266" y="2470795"/>
            <a:ext cx="515159" cy="1405285"/>
            <a:chOff x="2371020" y="3294392"/>
            <a:chExt cx="686878" cy="1873713"/>
          </a:xfrm>
        </p:grpSpPr>
        <p:sp>
          <p:nvSpPr>
            <p:cNvPr id="70" name="椭圆 69"/>
            <p:cNvSpPr/>
            <p:nvPr/>
          </p:nvSpPr>
          <p:spPr>
            <a:xfrm>
              <a:off x="2684061"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71" name="组合 70"/>
            <p:cNvGrpSpPr/>
            <p:nvPr/>
          </p:nvGrpSpPr>
          <p:grpSpPr>
            <a:xfrm>
              <a:off x="2371020" y="3355306"/>
              <a:ext cx="686878" cy="1812799"/>
              <a:chOff x="2371020" y="3355306"/>
              <a:chExt cx="686878" cy="1812799"/>
            </a:xfrm>
          </p:grpSpPr>
          <p:cxnSp>
            <p:nvCxnSpPr>
              <p:cNvPr id="72" name="直接连接符 71"/>
              <p:cNvCxnSpPr>
                <a:stCxn id="70" idx="4"/>
              </p:cNvCxnSpPr>
              <p:nvPr/>
            </p:nvCxnSpPr>
            <p:spPr>
              <a:xfrm flipH="1">
                <a:off x="2714518"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2371020"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4" name="椭圆 73"/>
              <p:cNvSpPr/>
              <p:nvPr/>
            </p:nvSpPr>
            <p:spPr>
              <a:xfrm>
                <a:off x="2687273"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grpSp>
        <p:nvGrpSpPr>
          <p:cNvPr id="75" name="组合 74"/>
          <p:cNvGrpSpPr/>
          <p:nvPr/>
        </p:nvGrpSpPr>
        <p:grpSpPr>
          <a:xfrm>
            <a:off x="6844219" y="2470795"/>
            <a:ext cx="515159" cy="1405285"/>
            <a:chOff x="9125624" y="3294392"/>
            <a:chExt cx="686878" cy="1873713"/>
          </a:xfrm>
        </p:grpSpPr>
        <p:sp>
          <p:nvSpPr>
            <p:cNvPr id="76" name="椭圆 75"/>
            <p:cNvSpPr/>
            <p:nvPr/>
          </p:nvSpPr>
          <p:spPr>
            <a:xfrm>
              <a:off x="9438105"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cxnSp>
          <p:nvCxnSpPr>
            <p:cNvPr id="77" name="直接连接符 76"/>
            <p:cNvCxnSpPr>
              <a:stCxn id="76" idx="4"/>
            </p:cNvCxnSpPr>
            <p:nvPr/>
          </p:nvCxnSpPr>
          <p:spPr>
            <a:xfrm flipH="1">
              <a:off x="9468562"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9125624"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9" name="椭圆 78"/>
            <p:cNvSpPr/>
            <p:nvPr/>
          </p:nvSpPr>
          <p:spPr>
            <a:xfrm>
              <a:off x="9441877"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80" name="组合 79"/>
          <p:cNvGrpSpPr/>
          <p:nvPr/>
        </p:nvGrpSpPr>
        <p:grpSpPr>
          <a:xfrm>
            <a:off x="2292145" y="3382618"/>
            <a:ext cx="1483319" cy="522264"/>
            <a:chOff x="3451161" y="3890565"/>
            <a:chExt cx="1977759" cy="696352"/>
          </a:xfrm>
        </p:grpSpPr>
        <p:sp>
          <p:nvSpPr>
            <p:cNvPr id="81" name="文本框 80"/>
            <p:cNvSpPr txBox="1"/>
            <p:nvPr/>
          </p:nvSpPr>
          <p:spPr>
            <a:xfrm>
              <a:off x="3451161" y="3890564"/>
              <a:ext cx="1725052" cy="365760"/>
            </a:xfrm>
            <a:prstGeom prst="rect">
              <a:avLst/>
            </a:prstGeom>
            <a:noFill/>
          </p:spPr>
          <p:txBody>
            <a:bodyPr rtlCol="0" wrap="square">
              <a:spAutoFit/>
            </a:bodyPr>
            <a:lstStyle/>
            <a:p>
              <a:r>
                <a:rPr altLang="en-US" lang="zh-CN" sz="1200">
                  <a:solidFill>
                    <a:srgbClr val="FFC165"/>
                  </a:solidFill>
                  <a:latin charset="-122" panose="020b0503020204020204" pitchFamily="34" typeface="微软雅黑"/>
                  <a:ea charset="-122" panose="020b0503020204020204" pitchFamily="34" typeface="微软雅黑"/>
                </a:rPr>
                <a:t>在此添加标题</a:t>
              </a:r>
            </a:p>
          </p:txBody>
        </p:sp>
        <p:sp>
          <p:nvSpPr>
            <p:cNvPr id="82" name="文本框 81"/>
            <p:cNvSpPr txBox="1"/>
            <p:nvPr/>
          </p:nvSpPr>
          <p:spPr>
            <a:xfrm>
              <a:off x="3457190" y="4135512"/>
              <a:ext cx="1971730" cy="447040"/>
            </a:xfrm>
            <a:prstGeom prst="rect">
              <a:avLst/>
            </a:prstGeom>
            <a:noFill/>
          </p:spPr>
          <p:txBody>
            <a:bodyPr rtlCol="0" wrap="square">
              <a:spAutoFit/>
            </a:bodyPr>
            <a:lstStyle/>
            <a:p>
              <a:pPr algn="just"/>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单击添加标题文本单击添加标题文本单击添加标题文本。</a:t>
              </a:r>
            </a:p>
          </p:txBody>
        </p:sp>
      </p:grpSp>
      <p:grpSp>
        <p:nvGrpSpPr>
          <p:cNvPr id="83" name="组合 82"/>
          <p:cNvGrpSpPr/>
          <p:nvPr/>
        </p:nvGrpSpPr>
        <p:grpSpPr>
          <a:xfrm>
            <a:off x="5370355" y="3382618"/>
            <a:ext cx="1478797" cy="522264"/>
            <a:chOff x="3457191" y="3890565"/>
            <a:chExt cx="1971729" cy="696352"/>
          </a:xfrm>
        </p:grpSpPr>
        <p:sp>
          <p:nvSpPr>
            <p:cNvPr id="84" name="文本框 83"/>
            <p:cNvSpPr txBox="1"/>
            <p:nvPr/>
          </p:nvSpPr>
          <p:spPr>
            <a:xfrm>
              <a:off x="3692463" y="3890564"/>
              <a:ext cx="1725052" cy="365760"/>
            </a:xfrm>
            <a:prstGeom prst="rect">
              <a:avLst/>
            </a:prstGeom>
            <a:noFill/>
          </p:spPr>
          <p:txBody>
            <a:bodyPr rtlCol="0" wrap="square">
              <a:spAutoFit/>
            </a:bodyPr>
            <a:lstStyle/>
            <a:p>
              <a:pPr algn="r"/>
              <a:r>
                <a:rPr altLang="en-US" lang="zh-CN" sz="1200">
                  <a:solidFill>
                    <a:srgbClr val="02B3C1"/>
                  </a:solidFill>
                  <a:latin charset="-122" panose="020b0503020204020204" pitchFamily="34" typeface="微软雅黑"/>
                  <a:ea charset="-122" panose="020b0503020204020204" pitchFamily="34" typeface="微软雅黑"/>
                </a:rPr>
                <a:t>在此添加标题</a:t>
              </a:r>
            </a:p>
          </p:txBody>
        </p:sp>
        <p:sp>
          <p:nvSpPr>
            <p:cNvPr id="85" name="文本框 84"/>
            <p:cNvSpPr txBox="1"/>
            <p:nvPr/>
          </p:nvSpPr>
          <p:spPr>
            <a:xfrm>
              <a:off x="3457190" y="4135512"/>
              <a:ext cx="1971729" cy="447040"/>
            </a:xfrm>
            <a:prstGeom prst="rect">
              <a:avLst/>
            </a:prstGeom>
            <a:noFill/>
          </p:spPr>
          <p:txBody>
            <a:bodyPr rtlCol="0" wrap="square">
              <a:spAutoFit/>
            </a:bodyPr>
            <a:lstStyle/>
            <a:p>
              <a:pPr algn="just"/>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单击添加标题文本单击添加标题文本单击添加标题文本。</a:t>
              </a:r>
            </a:p>
          </p:txBody>
        </p:sp>
      </p:grpSp>
      <p:grpSp>
        <p:nvGrpSpPr>
          <p:cNvPr id="86" name="组合 85"/>
          <p:cNvGrpSpPr/>
          <p:nvPr/>
        </p:nvGrpSpPr>
        <p:grpSpPr>
          <a:xfrm>
            <a:off x="1812640" y="3389472"/>
            <a:ext cx="445740" cy="442118"/>
            <a:chOff x="2416853" y="4519292"/>
            <a:chExt cx="594320" cy="589490"/>
          </a:xfrm>
        </p:grpSpPr>
        <p:sp>
          <p:nvSpPr>
            <p:cNvPr id="87" name="椭圆 86"/>
            <p:cNvSpPr/>
            <p:nvPr/>
          </p:nvSpPr>
          <p:spPr>
            <a:xfrm>
              <a:off x="2421683"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C165"/>
                </a:solidFill>
              </a:endParaRPr>
            </a:p>
          </p:txBody>
        </p:sp>
        <p:sp>
          <p:nvSpPr>
            <p:cNvPr id="88" name="文本框 87"/>
            <p:cNvSpPr txBox="1"/>
            <p:nvPr/>
          </p:nvSpPr>
          <p:spPr>
            <a:xfrm>
              <a:off x="2416853" y="4595660"/>
              <a:ext cx="580087" cy="487679"/>
            </a:xfrm>
            <a:prstGeom prst="rect">
              <a:avLst/>
            </a:prstGeom>
            <a:noFill/>
          </p:spPr>
          <p:txBody>
            <a:bodyPr rtlCol="0" wrap="square">
              <a:spAutoFit/>
            </a:bodyPr>
            <a:lstStyle/>
            <a:p>
              <a:pPr algn="ctr"/>
              <a:r>
                <a:rPr altLang="zh-CN" lang="en-US" sz="1800">
                  <a:solidFill>
                    <a:srgbClr val="FFC165"/>
                  </a:solidFill>
                  <a:latin charset="0" panose="020b0806030902050204" pitchFamily="34" typeface="Impact"/>
                </a:rPr>
                <a:t>01</a:t>
              </a:r>
            </a:p>
          </p:txBody>
        </p:sp>
      </p:grpSp>
      <p:grpSp>
        <p:nvGrpSpPr>
          <p:cNvPr id="89" name="组合 88"/>
          <p:cNvGrpSpPr/>
          <p:nvPr/>
        </p:nvGrpSpPr>
        <p:grpSpPr>
          <a:xfrm>
            <a:off x="6882216" y="3389472"/>
            <a:ext cx="442118" cy="442118"/>
            <a:chOff x="9176287" y="4519292"/>
            <a:chExt cx="589490" cy="589490"/>
          </a:xfrm>
        </p:grpSpPr>
        <p:sp>
          <p:nvSpPr>
            <p:cNvPr id="90" name="椭圆 89"/>
            <p:cNvSpPr/>
            <p:nvPr/>
          </p:nvSpPr>
          <p:spPr>
            <a:xfrm>
              <a:off x="9176287"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02B3C1"/>
                </a:solidFill>
              </a:endParaRPr>
            </a:p>
          </p:txBody>
        </p:sp>
        <p:sp>
          <p:nvSpPr>
            <p:cNvPr id="91" name="文本框 90"/>
            <p:cNvSpPr txBox="1"/>
            <p:nvPr/>
          </p:nvSpPr>
          <p:spPr>
            <a:xfrm>
              <a:off x="9183619" y="4595660"/>
              <a:ext cx="580087" cy="487679"/>
            </a:xfrm>
            <a:prstGeom prst="rect">
              <a:avLst/>
            </a:prstGeom>
            <a:noFill/>
          </p:spPr>
          <p:txBody>
            <a:bodyPr rtlCol="0" wrap="square">
              <a:spAutoFit/>
            </a:bodyPr>
            <a:lstStyle/>
            <a:p>
              <a:pPr algn="ctr"/>
              <a:r>
                <a:rPr altLang="zh-CN" lang="en-US" sz="1800">
                  <a:solidFill>
                    <a:srgbClr val="02B3C1"/>
                  </a:solidFill>
                  <a:latin charset="0" panose="020b0806030902050204" pitchFamily="34" typeface="Impact"/>
                </a:rPr>
                <a:t>02</a:t>
              </a:r>
            </a:p>
          </p:txBody>
        </p:sp>
      </p:grpSp>
      <p:sp>
        <p:nvSpPr>
          <p:cNvPr id="92" name="弧形 91"/>
          <p:cNvSpPr/>
          <p:nvPr/>
        </p:nvSpPr>
        <p:spPr>
          <a:xfrm>
            <a:off x="3662530" y="1588296"/>
            <a:ext cx="1812104" cy="1806888"/>
          </a:xfrm>
          <a:prstGeom prst="arc">
            <a:avLst>
              <a:gd fmla="val 49290" name="adj1"/>
              <a:gd fmla="val 16215601" name="adj2"/>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solidFill>
                <a:prstClr val="black"/>
              </a:solidFill>
            </a:endParaRPr>
          </a:p>
        </p:txBody>
      </p:sp>
      <p:grpSp>
        <p:nvGrpSpPr>
          <p:cNvPr id="93" name="组合 92"/>
          <p:cNvGrpSpPr/>
          <p:nvPr/>
        </p:nvGrpSpPr>
        <p:grpSpPr>
          <a:xfrm>
            <a:off x="4572683" y="1347137"/>
            <a:ext cx="1672691" cy="515159"/>
            <a:chOff x="6096908" y="1796181"/>
            <a:chExt cx="2230255" cy="686878"/>
          </a:xfrm>
        </p:grpSpPr>
        <p:sp>
          <p:nvSpPr>
            <p:cNvPr id="94" name="椭圆 93"/>
            <p:cNvSpPr/>
            <p:nvPr/>
          </p:nvSpPr>
          <p:spPr>
            <a:xfrm>
              <a:off x="7640285" y="1796181"/>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95" name="组合 94"/>
            <p:cNvGrpSpPr/>
            <p:nvPr/>
          </p:nvGrpSpPr>
          <p:grpSpPr>
            <a:xfrm>
              <a:off x="6096908" y="2092328"/>
              <a:ext cx="1566681" cy="60914"/>
              <a:chOff x="6096908" y="2092328"/>
              <a:chExt cx="1566681" cy="60914"/>
            </a:xfrm>
          </p:grpSpPr>
          <p:cxnSp>
            <p:nvCxnSpPr>
              <p:cNvPr id="96" name="直接连接符 95"/>
              <p:cNvCxnSpPr>
                <a:stCxn id="92" idx="2"/>
              </p:cNvCxnSpPr>
              <p:nvPr/>
            </p:nvCxnSpPr>
            <p:spPr>
              <a:xfrm flipV="1">
                <a:off x="6096908" y="2117728"/>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7602675" y="209232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grpSp>
        <p:nvGrpSpPr>
          <p:cNvPr id="98" name="组合 97"/>
          <p:cNvGrpSpPr/>
          <p:nvPr/>
        </p:nvGrpSpPr>
        <p:grpSpPr>
          <a:xfrm>
            <a:off x="5768213" y="1375686"/>
            <a:ext cx="444845" cy="442118"/>
            <a:chOff x="7690948" y="1834246"/>
            <a:chExt cx="593127" cy="589490"/>
          </a:xfrm>
        </p:grpSpPr>
        <p:sp>
          <p:nvSpPr>
            <p:cNvPr id="99" name="椭圆 98"/>
            <p:cNvSpPr/>
            <p:nvPr/>
          </p:nvSpPr>
          <p:spPr>
            <a:xfrm>
              <a:off x="7690948" y="1834246"/>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E45C5B"/>
                </a:solidFill>
              </a:endParaRPr>
            </a:p>
          </p:txBody>
        </p:sp>
        <p:sp>
          <p:nvSpPr>
            <p:cNvPr id="100" name="文本框 99"/>
            <p:cNvSpPr txBox="1"/>
            <p:nvPr/>
          </p:nvSpPr>
          <p:spPr>
            <a:xfrm>
              <a:off x="7703988" y="1899151"/>
              <a:ext cx="580087" cy="487679"/>
            </a:xfrm>
            <a:prstGeom prst="rect">
              <a:avLst/>
            </a:prstGeom>
            <a:noFill/>
          </p:spPr>
          <p:txBody>
            <a:bodyPr rtlCol="0" wrap="square">
              <a:spAutoFit/>
            </a:bodyPr>
            <a:lstStyle/>
            <a:p>
              <a:pPr algn="ctr"/>
              <a:r>
                <a:rPr altLang="zh-CN" lang="en-US" sz="1800">
                  <a:solidFill>
                    <a:srgbClr val="E45C5B"/>
                  </a:solidFill>
                  <a:latin charset="0" panose="020b0806030902050204" pitchFamily="34" typeface="Impact"/>
                </a:rPr>
                <a:t>03</a:t>
              </a:r>
            </a:p>
          </p:txBody>
        </p:sp>
      </p:grpSp>
      <p:grpSp>
        <p:nvGrpSpPr>
          <p:cNvPr id="101" name="组合 100"/>
          <p:cNvGrpSpPr/>
          <p:nvPr/>
        </p:nvGrpSpPr>
        <p:grpSpPr>
          <a:xfrm>
            <a:off x="6247664" y="1351666"/>
            <a:ext cx="1483319" cy="522264"/>
            <a:chOff x="3451161" y="3890565"/>
            <a:chExt cx="1977759" cy="696352"/>
          </a:xfrm>
        </p:grpSpPr>
        <p:sp>
          <p:nvSpPr>
            <p:cNvPr id="102" name="文本框 101"/>
            <p:cNvSpPr txBox="1"/>
            <p:nvPr/>
          </p:nvSpPr>
          <p:spPr>
            <a:xfrm>
              <a:off x="3451161" y="3890565"/>
              <a:ext cx="1725052" cy="365760"/>
            </a:xfrm>
            <a:prstGeom prst="rect">
              <a:avLst/>
            </a:prstGeom>
            <a:noFill/>
          </p:spPr>
          <p:txBody>
            <a:bodyPr rtlCol="0" wrap="square">
              <a:spAutoFit/>
            </a:bodyPr>
            <a:lstStyle/>
            <a:p>
              <a:r>
                <a:rPr altLang="en-US" lang="zh-CN" sz="1200">
                  <a:solidFill>
                    <a:srgbClr val="E45C5B"/>
                  </a:solidFill>
                  <a:latin charset="-122" panose="020b0503020204020204" pitchFamily="34" typeface="微软雅黑"/>
                  <a:ea charset="-122" panose="020b0503020204020204" pitchFamily="34" typeface="微软雅黑"/>
                </a:rPr>
                <a:t>在此添加标题</a:t>
              </a:r>
            </a:p>
          </p:txBody>
        </p:sp>
        <p:sp>
          <p:nvSpPr>
            <p:cNvPr id="103" name="文本框 102"/>
            <p:cNvSpPr txBox="1"/>
            <p:nvPr/>
          </p:nvSpPr>
          <p:spPr>
            <a:xfrm>
              <a:off x="3457190" y="4135512"/>
              <a:ext cx="1971730" cy="447040"/>
            </a:xfrm>
            <a:prstGeom prst="rect">
              <a:avLst/>
            </a:prstGeom>
            <a:noFill/>
          </p:spPr>
          <p:txBody>
            <a:bodyPr rtlCol="0" wrap="square">
              <a:spAutoFit/>
            </a:bodyPr>
            <a:lstStyle/>
            <a:p>
              <a:pPr algn="just"/>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单击添加标题文本单击添加标题文本单击添加标题文本。</a:t>
              </a:r>
            </a:p>
          </p:txBody>
        </p:sp>
      </p:grpSp>
    </p:spTree>
    <p:extLst>
      <p:ext uri="{BB962C8B-B14F-4D97-AF65-F5344CB8AC3E}">
        <p14:creationId val="251815801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accel="70000" fill="hold" grpId="0" id="8" nodeType="withEffect" presetClass="entr" presetID="2" presetSubtype="4">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500" fill="hold" id="10"/>
                                        <p:tgtEl>
                                          <p:spTgt spid="6"/>
                                        </p:tgtEl>
                                        <p:attrNameLst>
                                          <p:attrName>ppt_x</p:attrName>
                                        </p:attrNameLst>
                                      </p:cBhvr>
                                      <p:tavLst>
                                        <p:tav tm="0">
                                          <p:val>
                                            <p:strVal val="#ppt_x"/>
                                          </p:val>
                                        </p:tav>
                                        <p:tav tm="100000">
                                          <p:val>
                                            <p:strVal val="#ppt_x"/>
                                          </p:val>
                                        </p:tav>
                                      </p:tavLst>
                                    </p:anim>
                                    <p:anim calcmode="lin" valueType="num">
                                      <p:cBhvr additive="base">
                                        <p:cTn dur="500" fill="hold" id="11"/>
                                        <p:tgtEl>
                                          <p:spTgt spid="6"/>
                                        </p:tgtEl>
                                        <p:attrNameLst>
                                          <p:attrName>ppt_y</p:attrName>
                                        </p:attrNameLst>
                                      </p:cBhvr>
                                      <p:tavLst>
                                        <p:tav tm="0">
                                          <p:val>
                                            <p:strVal val="1+#ppt_h/2"/>
                                          </p:val>
                                        </p:tav>
                                        <p:tav tm="100000">
                                          <p:val>
                                            <p:strVal val="#ppt_y"/>
                                          </p:val>
                                        </p:tav>
                                      </p:tavLst>
                                    </p:anim>
                                  </p:childTnLst>
                                </p:cTn>
                              </p:par>
                              <p:par>
                                <p:cTn accel="70000" fill="hold" grpId="0" id="12" nodeType="withEffect" presetClass="entr" presetID="2" presetSubtype="4">
                                  <p:stCondLst>
                                    <p:cond delay="200"/>
                                  </p:stCondLst>
                                  <p:childTnLst>
                                    <p:set>
                                      <p:cBhvr>
                                        <p:cTn dur="1" fill="hold" id="13">
                                          <p:stCondLst>
                                            <p:cond delay="0"/>
                                          </p:stCondLst>
                                        </p:cTn>
                                        <p:tgtEl>
                                          <p:spTgt spid="8"/>
                                        </p:tgtEl>
                                        <p:attrNameLst>
                                          <p:attrName>style.visibility</p:attrName>
                                        </p:attrNameLst>
                                      </p:cBhvr>
                                      <p:to>
                                        <p:strVal val="visible"/>
                                      </p:to>
                                    </p:set>
                                    <p:anim calcmode="lin" valueType="num">
                                      <p:cBhvr additive="base">
                                        <p:cTn dur="500" fill="hold" id="14"/>
                                        <p:tgtEl>
                                          <p:spTgt spid="8"/>
                                        </p:tgtEl>
                                        <p:attrNameLst>
                                          <p:attrName>ppt_x</p:attrName>
                                        </p:attrNameLst>
                                      </p:cBhvr>
                                      <p:tavLst>
                                        <p:tav tm="0">
                                          <p:val>
                                            <p:strVal val="#ppt_x"/>
                                          </p:val>
                                        </p:tav>
                                        <p:tav tm="100000">
                                          <p:val>
                                            <p:strVal val="#ppt_x"/>
                                          </p:val>
                                        </p:tav>
                                      </p:tavLst>
                                    </p:anim>
                                    <p:anim calcmode="lin" valueType="num">
                                      <p:cBhvr additive="base">
                                        <p:cTn dur="500" fill="hold" id="15"/>
                                        <p:tgtEl>
                                          <p:spTgt spid="8"/>
                                        </p:tgtEl>
                                        <p:attrNameLst>
                                          <p:attrName>ppt_y</p:attrName>
                                        </p:attrNameLst>
                                      </p:cBhvr>
                                      <p:tavLst>
                                        <p:tav tm="0">
                                          <p:val>
                                            <p:strVal val="1+#ppt_h/2"/>
                                          </p:val>
                                        </p:tav>
                                        <p:tav tm="100000">
                                          <p:val>
                                            <p:strVal val="#ppt_y"/>
                                          </p:val>
                                        </p:tav>
                                      </p:tavLst>
                                    </p:anim>
                                  </p:childTnLst>
                                </p:cTn>
                              </p:par>
                              <p:par>
                                <p:cTn accel="70000" fill="hold" grpId="0" id="16" nodeType="withEffect" presetClass="entr" presetID="2" presetSubtype="4">
                                  <p:stCondLst>
                                    <p:cond delay="40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500" fill="hold" id="18"/>
                                        <p:tgtEl>
                                          <p:spTgt spid="12"/>
                                        </p:tgtEl>
                                        <p:attrNameLst>
                                          <p:attrName>ppt_x</p:attrName>
                                        </p:attrNameLst>
                                      </p:cBhvr>
                                      <p:tavLst>
                                        <p:tav tm="0">
                                          <p:val>
                                            <p:strVal val="#ppt_x"/>
                                          </p:val>
                                        </p:tav>
                                        <p:tav tm="100000">
                                          <p:val>
                                            <p:strVal val="#ppt_x"/>
                                          </p:val>
                                        </p:tav>
                                      </p:tavLst>
                                    </p:anim>
                                    <p:anim calcmode="lin" valueType="num">
                                      <p:cBhvr additive="base">
                                        <p:cTn dur="500" fill="hold" id="19"/>
                                        <p:tgtEl>
                                          <p:spTgt spid="12"/>
                                        </p:tgtEl>
                                        <p:attrNameLst>
                                          <p:attrName>ppt_y</p:attrName>
                                        </p:attrNameLst>
                                      </p:cBhvr>
                                      <p:tavLst>
                                        <p:tav tm="0">
                                          <p:val>
                                            <p:strVal val="1+#ppt_h/2"/>
                                          </p:val>
                                        </p:tav>
                                        <p:tav tm="100000">
                                          <p:val>
                                            <p:strVal val="#ppt_y"/>
                                          </p:val>
                                        </p:tav>
                                      </p:tavLst>
                                    </p:anim>
                                  </p:childTnLst>
                                </p:cTn>
                              </p:par>
                              <p:par>
                                <p:cTn accel="70000" fill="hold" grpId="0" id="20" nodeType="withEffect" presetClass="entr" presetID="2" presetSubtype="4">
                                  <p:stCondLst>
                                    <p:cond delay="60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100"/>
                            </p:stCondLst>
                            <p:childTnLst>
                              <p:par>
                                <p:cTn fill="hold" id="25" nodeType="afterEffect" presetClass="entr" presetID="1" presetSubtype="0">
                                  <p:stCondLst>
                                    <p:cond delay="0"/>
                                  </p:stCondLst>
                                  <p:childTnLst>
                                    <p:set>
                                      <p:cBhvr>
                                        <p:cTn dur="1" fill="hold" id="26">
                                          <p:stCondLst>
                                            <p:cond delay="0"/>
                                          </p:stCondLst>
                                        </p:cTn>
                                        <p:tgtEl>
                                          <p:spTgt spid="25"/>
                                        </p:tgtEl>
                                        <p:attrNameLst>
                                          <p:attrName>style.visibility</p:attrName>
                                        </p:attrNameLst>
                                      </p:cBhvr>
                                      <p:to>
                                        <p:strVal val="visible"/>
                                      </p:to>
                                    </p:set>
                                  </p:childTnLst>
                                </p:cTn>
                              </p:par>
                            </p:childTnLst>
                          </p:cTn>
                        </p:par>
                        <p:par>
                          <p:cTn fill="hold" id="27" nodeType="afterGroup">
                            <p:stCondLst>
                              <p:cond delay="1101"/>
                            </p:stCondLst>
                            <p:childTnLst>
                              <p:par>
                                <p:cTn fill="hold" id="28" nodeType="afterEffect" presetClass="entr" presetID="1" presetSubtype="0">
                                  <p:stCondLst>
                                    <p:cond delay="0"/>
                                  </p:stCondLst>
                                  <p:childTnLst>
                                    <p:set>
                                      <p:cBhvr>
                                        <p:cTn dur="1" fill="hold" id="29">
                                          <p:stCondLst>
                                            <p:cond delay="0"/>
                                          </p:stCondLst>
                                        </p:cTn>
                                        <p:tgtEl>
                                          <p:spTgt spid="28"/>
                                        </p:tgtEl>
                                        <p:attrNameLst>
                                          <p:attrName>style.visibility</p:attrName>
                                        </p:attrNameLst>
                                      </p:cBhvr>
                                      <p:to>
                                        <p:strVal val="visible"/>
                                      </p:to>
                                    </p:set>
                                  </p:childTnLst>
                                </p:cTn>
                              </p:par>
                            </p:childTnLst>
                          </p:cTn>
                        </p:par>
                        <p:par>
                          <p:cTn fill="hold" id="30" nodeType="afterGroup">
                            <p:stCondLst>
                              <p:cond delay="1102"/>
                            </p:stCondLst>
                            <p:childTnLst>
                              <p:par>
                                <p:cTn fill="hold" id="31" nodeType="afterEffect" presetClass="emph" presetID="26" presetSubtype="0">
                                  <p:stCondLst>
                                    <p:cond delay="0"/>
                                  </p:stCondLst>
                                  <p:childTnLst>
                                    <p:animEffect filter="fade" transition="out">
                                      <p:cBhvr>
                                        <p:cTn dur="500" id="32" tmFilter="0, 0; .2, .5; .8, .5; 1, 0"/>
                                        <p:tgtEl>
                                          <p:spTgt spid="25"/>
                                        </p:tgtEl>
                                      </p:cBhvr>
                                    </p:animEffect>
                                    <p:animScale>
                                      <p:cBhvr>
                                        <p:cTn autoRev="1" dur="250" fill="hold" id="33"/>
                                        <p:tgtEl>
                                          <p:spTgt spid="25"/>
                                        </p:tgtEl>
                                      </p:cBhvr>
                                      <p:by x="105000" y="105000"/>
                                    </p:animScale>
                                  </p:childTnLst>
                                </p:cTn>
                              </p:par>
                              <p:par>
                                <p:cTn fill="hold" id="34" nodeType="withEffect" presetClass="emph" presetID="26" presetSubtype="0">
                                  <p:stCondLst>
                                    <p:cond delay="0"/>
                                  </p:stCondLst>
                                  <p:childTnLst>
                                    <p:animEffect filter="fade" transition="out">
                                      <p:cBhvr>
                                        <p:cTn dur="500" id="35" tmFilter="0, 0; .2, .5; .8, .5; 1, 0"/>
                                        <p:tgtEl>
                                          <p:spTgt spid="28"/>
                                        </p:tgtEl>
                                      </p:cBhvr>
                                    </p:animEffect>
                                    <p:animScale>
                                      <p:cBhvr>
                                        <p:cTn autoRev="1" dur="250" fill="hold" id="36"/>
                                        <p:tgtEl>
                                          <p:spTgt spid="28"/>
                                        </p:tgtEl>
                                      </p:cBhvr>
                                      <p:by x="105000" y="105000"/>
                                    </p:animScale>
                                  </p:childTnLst>
                                </p:cTn>
                              </p:par>
                            </p:childTnLst>
                          </p:cTn>
                        </p:par>
                        <p:par>
                          <p:cTn fill="hold" id="37" nodeType="afterGroup">
                            <p:stCondLst>
                              <p:cond delay="1602"/>
                            </p:stCondLst>
                            <p:childTnLst>
                              <p:par>
                                <p:cTn fill="hold" grpId="0" id="38" nodeType="afterEffect" presetClass="entr" presetID="22" presetSubtype="8">
                                  <p:stCondLst>
                                    <p:cond delay="0"/>
                                  </p:stCondLst>
                                  <p:childTnLst>
                                    <p:set>
                                      <p:cBhvr>
                                        <p:cTn dur="1" fill="hold" id="39">
                                          <p:stCondLst>
                                            <p:cond delay="0"/>
                                          </p:stCondLst>
                                        </p:cTn>
                                        <p:tgtEl>
                                          <p:spTgt spid="5"/>
                                        </p:tgtEl>
                                        <p:attrNameLst>
                                          <p:attrName>style.visibility</p:attrName>
                                        </p:attrNameLst>
                                      </p:cBhvr>
                                      <p:to>
                                        <p:strVal val="visible"/>
                                      </p:to>
                                    </p:set>
                                    <p:animEffect filter="wipe(left)" transition="in">
                                      <p:cBhvr>
                                        <p:cTn dur="500" id="40"/>
                                        <p:tgtEl>
                                          <p:spTgt spid="5"/>
                                        </p:tgtEl>
                                      </p:cBhvr>
                                    </p:animEffect>
                                  </p:childTnLst>
                                </p:cTn>
                              </p:par>
                              <p:par>
                                <p:cTn fill="hold" grpId="0" id="41" nodeType="withEffect" presetClass="entr" presetID="22" presetSubtype="2">
                                  <p:stCondLst>
                                    <p:cond delay="0"/>
                                  </p:stCondLst>
                                  <p:childTnLst>
                                    <p:set>
                                      <p:cBhvr>
                                        <p:cTn dur="1" fill="hold" id="42">
                                          <p:stCondLst>
                                            <p:cond delay="0"/>
                                          </p:stCondLst>
                                        </p:cTn>
                                        <p:tgtEl>
                                          <p:spTgt spid="7"/>
                                        </p:tgtEl>
                                        <p:attrNameLst>
                                          <p:attrName>style.visibility</p:attrName>
                                        </p:attrNameLst>
                                      </p:cBhvr>
                                      <p:to>
                                        <p:strVal val="visible"/>
                                      </p:to>
                                    </p:set>
                                    <p:animEffect filter="wipe(right)" transition="in">
                                      <p:cBhvr>
                                        <p:cTn dur="500" id="43"/>
                                        <p:tgtEl>
                                          <p:spTgt spid="7"/>
                                        </p:tgtEl>
                                      </p:cBhvr>
                                    </p:animEffect>
                                  </p:childTnLst>
                                </p:cTn>
                              </p:par>
                            </p:childTnLst>
                          </p:cTn>
                        </p:par>
                        <p:par>
                          <p:cTn fill="hold" id="44" nodeType="afterGroup">
                            <p:stCondLst>
                              <p:cond delay="2102"/>
                            </p:stCondLst>
                            <p:childTnLst>
                              <p:par>
                                <p:cTn fill="hold" id="45" nodeType="afterEffect" presetClass="entr" presetID="16" presetSubtype="21">
                                  <p:stCondLst>
                                    <p:cond delay="0"/>
                                  </p:stCondLst>
                                  <p:childTnLst>
                                    <p:set>
                                      <p:cBhvr>
                                        <p:cTn dur="1" fill="hold" id="46">
                                          <p:stCondLst>
                                            <p:cond delay="0"/>
                                          </p:stCondLst>
                                        </p:cTn>
                                        <p:tgtEl>
                                          <p:spTgt spid="53"/>
                                        </p:tgtEl>
                                        <p:attrNameLst>
                                          <p:attrName>style.visibility</p:attrName>
                                        </p:attrNameLst>
                                      </p:cBhvr>
                                      <p:to>
                                        <p:strVal val="visible"/>
                                      </p:to>
                                    </p:set>
                                    <p:animEffect filter="barn(inVertical)" transition="in">
                                      <p:cBhvr>
                                        <p:cTn dur="500" id="47"/>
                                        <p:tgtEl>
                                          <p:spTgt spid="53"/>
                                        </p:tgtEl>
                                      </p:cBhvr>
                                    </p:animEffect>
                                  </p:childTnLst>
                                </p:cTn>
                              </p:par>
                            </p:childTnLst>
                          </p:cTn>
                        </p:par>
                        <p:par>
                          <p:cTn fill="hold" id="48" nodeType="afterGroup">
                            <p:stCondLst>
                              <p:cond delay="2602"/>
                            </p:stCondLst>
                            <p:childTnLst>
                              <p:par>
                                <p:cTn fill="hold" id="49" nodeType="afterEffect" presetClass="entr" presetID="22" presetSubtype="1">
                                  <p:stCondLst>
                                    <p:cond delay="0"/>
                                  </p:stCondLst>
                                  <p:childTnLst>
                                    <p:set>
                                      <p:cBhvr>
                                        <p:cTn dur="1" fill="hold" id="50">
                                          <p:stCondLst>
                                            <p:cond delay="0"/>
                                          </p:stCondLst>
                                        </p:cTn>
                                        <p:tgtEl>
                                          <p:spTgt spid="69"/>
                                        </p:tgtEl>
                                        <p:attrNameLst>
                                          <p:attrName>style.visibility</p:attrName>
                                        </p:attrNameLst>
                                      </p:cBhvr>
                                      <p:to>
                                        <p:strVal val="visible"/>
                                      </p:to>
                                    </p:set>
                                    <p:animEffect filter="wipe(up)" transition="in">
                                      <p:cBhvr>
                                        <p:cTn dur="500" id="51"/>
                                        <p:tgtEl>
                                          <p:spTgt spid="69"/>
                                        </p:tgtEl>
                                      </p:cBhvr>
                                    </p:animEffect>
                                  </p:childTnLst>
                                </p:cTn>
                              </p:par>
                            </p:childTnLst>
                          </p:cTn>
                        </p:par>
                        <p:par>
                          <p:cTn fill="hold" id="52" nodeType="afterGroup">
                            <p:stCondLst>
                              <p:cond delay="3102"/>
                            </p:stCondLst>
                            <p:childTnLst>
                              <p:par>
                                <p:cTn fill="hold" id="53" nodeType="afterEffect" presetClass="entr" presetID="1" presetSubtype="0">
                                  <p:stCondLst>
                                    <p:cond delay="0"/>
                                  </p:stCondLst>
                                  <p:childTnLst>
                                    <p:set>
                                      <p:cBhvr>
                                        <p:cTn dur="1" fill="hold" id="54">
                                          <p:stCondLst>
                                            <p:cond delay="0"/>
                                          </p:stCondLst>
                                        </p:cTn>
                                        <p:tgtEl>
                                          <p:spTgt spid="86"/>
                                        </p:tgtEl>
                                        <p:attrNameLst>
                                          <p:attrName>style.visibility</p:attrName>
                                        </p:attrNameLst>
                                      </p:cBhvr>
                                      <p:to>
                                        <p:strVal val="visible"/>
                                      </p:to>
                                    </p:set>
                                  </p:childTnLst>
                                </p:cTn>
                              </p:par>
                            </p:childTnLst>
                          </p:cTn>
                        </p:par>
                        <p:par>
                          <p:cTn fill="hold" id="55" nodeType="afterGroup">
                            <p:stCondLst>
                              <p:cond delay="3103"/>
                            </p:stCondLst>
                            <p:childTnLst>
                              <p:par>
                                <p:cTn fill="hold" id="56" nodeType="afterEffect" presetClass="emph" presetID="26" presetSubtype="0">
                                  <p:stCondLst>
                                    <p:cond delay="0"/>
                                  </p:stCondLst>
                                  <p:childTnLst>
                                    <p:animEffect filter="fade" transition="out">
                                      <p:cBhvr>
                                        <p:cTn dur="500" id="57" tmFilter="0, 0; .2, .5; .8, .5; 1, 0"/>
                                        <p:tgtEl>
                                          <p:spTgt spid="86"/>
                                        </p:tgtEl>
                                      </p:cBhvr>
                                    </p:animEffect>
                                    <p:animScale>
                                      <p:cBhvr>
                                        <p:cTn autoRev="1" dur="250" fill="hold" id="58"/>
                                        <p:tgtEl>
                                          <p:spTgt spid="86"/>
                                        </p:tgtEl>
                                      </p:cBhvr>
                                      <p:by x="105000" y="105000"/>
                                    </p:animScale>
                                  </p:childTnLst>
                                </p:cTn>
                              </p:par>
                            </p:childTnLst>
                          </p:cTn>
                        </p:par>
                        <p:par>
                          <p:cTn fill="hold" id="59" nodeType="afterGroup">
                            <p:stCondLst>
                              <p:cond delay="3603"/>
                            </p:stCondLst>
                            <p:childTnLst>
                              <p:par>
                                <p:cTn fill="hold" id="60" nodeType="afterEffect" presetClass="entr" presetID="16" presetSubtype="37">
                                  <p:stCondLst>
                                    <p:cond delay="0"/>
                                  </p:stCondLst>
                                  <p:childTnLst>
                                    <p:set>
                                      <p:cBhvr>
                                        <p:cTn dur="1" fill="hold" id="61">
                                          <p:stCondLst>
                                            <p:cond delay="0"/>
                                          </p:stCondLst>
                                        </p:cTn>
                                        <p:tgtEl>
                                          <p:spTgt spid="80"/>
                                        </p:tgtEl>
                                        <p:attrNameLst>
                                          <p:attrName>style.visibility</p:attrName>
                                        </p:attrNameLst>
                                      </p:cBhvr>
                                      <p:to>
                                        <p:strVal val="visible"/>
                                      </p:to>
                                    </p:set>
                                    <p:animEffect filter="barn(outVertical)" transition="in">
                                      <p:cBhvr>
                                        <p:cTn dur="500" id="62"/>
                                        <p:tgtEl>
                                          <p:spTgt spid="80"/>
                                        </p:tgtEl>
                                      </p:cBhvr>
                                    </p:animEffect>
                                  </p:childTnLst>
                                </p:cTn>
                              </p:par>
                            </p:childTnLst>
                          </p:cTn>
                        </p:par>
                        <p:par>
                          <p:cTn fill="hold" id="63" nodeType="afterGroup">
                            <p:stCondLst>
                              <p:cond delay="4103"/>
                            </p:stCondLst>
                            <p:childTnLst>
                              <p:par>
                                <p:cTn fill="hold" id="64" nodeType="afterEffect" presetClass="entr" presetID="1" presetSubtype="0">
                                  <p:stCondLst>
                                    <p:cond delay="0"/>
                                  </p:stCondLst>
                                  <p:childTnLst>
                                    <p:set>
                                      <p:cBhvr>
                                        <p:cTn dur="1" fill="hold" id="65">
                                          <p:stCondLst>
                                            <p:cond delay="0"/>
                                          </p:stCondLst>
                                        </p:cTn>
                                        <p:tgtEl>
                                          <p:spTgt spid="31"/>
                                        </p:tgtEl>
                                        <p:attrNameLst>
                                          <p:attrName>style.visibility</p:attrName>
                                        </p:attrNameLst>
                                      </p:cBhvr>
                                      <p:to>
                                        <p:strVal val="visible"/>
                                      </p:to>
                                    </p:set>
                                  </p:childTnLst>
                                </p:cTn>
                              </p:par>
                            </p:childTnLst>
                          </p:cTn>
                        </p:par>
                        <p:par>
                          <p:cTn fill="hold" id="66" nodeType="afterGroup">
                            <p:stCondLst>
                              <p:cond delay="4104"/>
                            </p:stCondLst>
                            <p:childTnLst>
                              <p:par>
                                <p:cTn fill="hold" id="67" nodeType="afterEffect" presetClass="entr" presetID="1" presetSubtype="0">
                                  <p:stCondLst>
                                    <p:cond delay="0"/>
                                  </p:stCondLst>
                                  <p:childTnLst>
                                    <p:set>
                                      <p:cBhvr>
                                        <p:cTn dur="1" fill="hold" id="68">
                                          <p:stCondLst>
                                            <p:cond delay="0"/>
                                          </p:stCondLst>
                                        </p:cTn>
                                        <p:tgtEl>
                                          <p:spTgt spid="37"/>
                                        </p:tgtEl>
                                        <p:attrNameLst>
                                          <p:attrName>style.visibility</p:attrName>
                                        </p:attrNameLst>
                                      </p:cBhvr>
                                      <p:to>
                                        <p:strVal val="visible"/>
                                      </p:to>
                                    </p:set>
                                  </p:childTnLst>
                                </p:cTn>
                              </p:par>
                            </p:childTnLst>
                          </p:cTn>
                        </p:par>
                        <p:par>
                          <p:cTn fill="hold" id="69" nodeType="afterGroup">
                            <p:stCondLst>
                              <p:cond delay="4105"/>
                            </p:stCondLst>
                            <p:childTnLst>
                              <p:par>
                                <p:cTn fill="hold" id="70" nodeType="afterEffect" presetClass="emph" presetID="26" presetSubtype="0">
                                  <p:stCondLst>
                                    <p:cond delay="0"/>
                                  </p:stCondLst>
                                  <p:childTnLst>
                                    <p:animEffect filter="fade" transition="out">
                                      <p:cBhvr>
                                        <p:cTn dur="500" id="71" tmFilter="0, 0; .2, .5; .8, .5; 1, 0"/>
                                        <p:tgtEl>
                                          <p:spTgt spid="31"/>
                                        </p:tgtEl>
                                      </p:cBhvr>
                                    </p:animEffect>
                                    <p:animScale>
                                      <p:cBhvr>
                                        <p:cTn autoRev="1" dur="250" fill="hold" id="72"/>
                                        <p:tgtEl>
                                          <p:spTgt spid="31"/>
                                        </p:tgtEl>
                                      </p:cBhvr>
                                      <p:by x="105000" y="105000"/>
                                    </p:animScale>
                                  </p:childTnLst>
                                </p:cTn>
                              </p:par>
                              <p:par>
                                <p:cTn fill="hold" id="73" nodeType="withEffect" presetClass="emph" presetID="26" presetSubtype="0">
                                  <p:stCondLst>
                                    <p:cond delay="0"/>
                                  </p:stCondLst>
                                  <p:childTnLst>
                                    <p:animEffect filter="fade" transition="out">
                                      <p:cBhvr>
                                        <p:cTn dur="500" id="74" tmFilter="0, 0; .2, .5; .8, .5; 1, 0"/>
                                        <p:tgtEl>
                                          <p:spTgt spid="37"/>
                                        </p:tgtEl>
                                      </p:cBhvr>
                                    </p:animEffect>
                                    <p:animScale>
                                      <p:cBhvr>
                                        <p:cTn autoRev="1" dur="250" fill="hold" id="75"/>
                                        <p:tgtEl>
                                          <p:spTgt spid="37"/>
                                        </p:tgtEl>
                                      </p:cBhvr>
                                      <p:by x="105000" y="105000"/>
                                    </p:animScale>
                                  </p:childTnLst>
                                </p:cTn>
                              </p:par>
                            </p:childTnLst>
                          </p:cTn>
                        </p:par>
                        <p:par>
                          <p:cTn fill="hold" id="76" nodeType="afterGroup">
                            <p:stCondLst>
                              <p:cond delay="4605"/>
                            </p:stCondLst>
                            <p:childTnLst>
                              <p:par>
                                <p:cTn fill="hold" grpId="0" id="77" nodeType="afterEffect" presetClass="entr" presetID="22" presetSubtype="8">
                                  <p:stCondLst>
                                    <p:cond delay="0"/>
                                  </p:stCondLst>
                                  <p:childTnLst>
                                    <p:set>
                                      <p:cBhvr>
                                        <p:cTn dur="1" fill="hold" id="78">
                                          <p:stCondLst>
                                            <p:cond delay="0"/>
                                          </p:stCondLst>
                                        </p:cTn>
                                        <p:tgtEl>
                                          <p:spTgt spid="11"/>
                                        </p:tgtEl>
                                        <p:attrNameLst>
                                          <p:attrName>style.visibility</p:attrName>
                                        </p:attrNameLst>
                                      </p:cBhvr>
                                      <p:to>
                                        <p:strVal val="visible"/>
                                      </p:to>
                                    </p:set>
                                    <p:animEffect filter="wipe(left)" transition="in">
                                      <p:cBhvr>
                                        <p:cTn dur="500" id="79"/>
                                        <p:tgtEl>
                                          <p:spTgt spid="11"/>
                                        </p:tgtEl>
                                      </p:cBhvr>
                                    </p:animEffect>
                                  </p:childTnLst>
                                </p:cTn>
                              </p:par>
                              <p:par>
                                <p:cTn fill="hold" grpId="0" id="80" nodeType="withEffect" presetClass="entr" presetID="22" presetSubtype="2">
                                  <p:stCondLst>
                                    <p:cond delay="0"/>
                                  </p:stCondLst>
                                  <p:childTnLst>
                                    <p:set>
                                      <p:cBhvr>
                                        <p:cTn dur="1" fill="hold" id="81">
                                          <p:stCondLst>
                                            <p:cond delay="0"/>
                                          </p:stCondLst>
                                        </p:cTn>
                                        <p:tgtEl>
                                          <p:spTgt spid="9"/>
                                        </p:tgtEl>
                                        <p:attrNameLst>
                                          <p:attrName>style.visibility</p:attrName>
                                        </p:attrNameLst>
                                      </p:cBhvr>
                                      <p:to>
                                        <p:strVal val="visible"/>
                                      </p:to>
                                    </p:set>
                                    <p:animEffect filter="wipe(right)" transition="in">
                                      <p:cBhvr>
                                        <p:cTn dur="500" id="82"/>
                                        <p:tgtEl>
                                          <p:spTgt spid="9"/>
                                        </p:tgtEl>
                                      </p:cBhvr>
                                    </p:animEffect>
                                  </p:childTnLst>
                                </p:cTn>
                              </p:par>
                            </p:childTnLst>
                          </p:cTn>
                        </p:par>
                        <p:par>
                          <p:cTn fill="hold" id="83" nodeType="afterGroup">
                            <p:stCondLst>
                              <p:cond delay="5105"/>
                            </p:stCondLst>
                            <p:childTnLst>
                              <p:par>
                                <p:cTn fill="hold" id="84" nodeType="afterEffect" presetClass="entr" presetID="16" presetSubtype="21">
                                  <p:stCondLst>
                                    <p:cond delay="0"/>
                                  </p:stCondLst>
                                  <p:childTnLst>
                                    <p:set>
                                      <p:cBhvr>
                                        <p:cTn dur="1" fill="hold" id="85">
                                          <p:stCondLst>
                                            <p:cond delay="0"/>
                                          </p:stCondLst>
                                        </p:cTn>
                                        <p:tgtEl>
                                          <p:spTgt spid="65"/>
                                        </p:tgtEl>
                                        <p:attrNameLst>
                                          <p:attrName>style.visibility</p:attrName>
                                        </p:attrNameLst>
                                      </p:cBhvr>
                                      <p:to>
                                        <p:strVal val="visible"/>
                                      </p:to>
                                    </p:set>
                                    <p:animEffect filter="barn(inVertical)" transition="in">
                                      <p:cBhvr>
                                        <p:cTn dur="500" id="86"/>
                                        <p:tgtEl>
                                          <p:spTgt spid="65"/>
                                        </p:tgtEl>
                                      </p:cBhvr>
                                    </p:animEffect>
                                  </p:childTnLst>
                                </p:cTn>
                              </p:par>
                            </p:childTnLst>
                          </p:cTn>
                        </p:par>
                        <p:par>
                          <p:cTn fill="hold" id="87" nodeType="afterGroup">
                            <p:stCondLst>
                              <p:cond delay="5605"/>
                            </p:stCondLst>
                            <p:childTnLst>
                              <p:par>
                                <p:cTn fill="hold" id="88" nodeType="afterEffect" presetClass="entr" presetID="22" presetSubtype="1">
                                  <p:stCondLst>
                                    <p:cond delay="0"/>
                                  </p:stCondLst>
                                  <p:childTnLst>
                                    <p:set>
                                      <p:cBhvr>
                                        <p:cTn dur="1" fill="hold" id="89">
                                          <p:stCondLst>
                                            <p:cond delay="0"/>
                                          </p:stCondLst>
                                        </p:cTn>
                                        <p:tgtEl>
                                          <p:spTgt spid="75"/>
                                        </p:tgtEl>
                                        <p:attrNameLst>
                                          <p:attrName>style.visibility</p:attrName>
                                        </p:attrNameLst>
                                      </p:cBhvr>
                                      <p:to>
                                        <p:strVal val="visible"/>
                                      </p:to>
                                    </p:set>
                                    <p:animEffect filter="wipe(up)" transition="in">
                                      <p:cBhvr>
                                        <p:cTn dur="500" id="90"/>
                                        <p:tgtEl>
                                          <p:spTgt spid="75"/>
                                        </p:tgtEl>
                                      </p:cBhvr>
                                    </p:animEffect>
                                  </p:childTnLst>
                                </p:cTn>
                              </p:par>
                            </p:childTnLst>
                          </p:cTn>
                        </p:par>
                        <p:par>
                          <p:cTn fill="hold" id="91" nodeType="afterGroup">
                            <p:stCondLst>
                              <p:cond delay="6105"/>
                            </p:stCondLst>
                            <p:childTnLst>
                              <p:par>
                                <p:cTn fill="hold" id="92" nodeType="afterEffect" presetClass="entr" presetID="1" presetSubtype="0">
                                  <p:stCondLst>
                                    <p:cond delay="0"/>
                                  </p:stCondLst>
                                  <p:childTnLst>
                                    <p:set>
                                      <p:cBhvr>
                                        <p:cTn dur="1" fill="hold" id="93">
                                          <p:stCondLst>
                                            <p:cond delay="0"/>
                                          </p:stCondLst>
                                        </p:cTn>
                                        <p:tgtEl>
                                          <p:spTgt spid="89"/>
                                        </p:tgtEl>
                                        <p:attrNameLst>
                                          <p:attrName>style.visibility</p:attrName>
                                        </p:attrNameLst>
                                      </p:cBhvr>
                                      <p:to>
                                        <p:strVal val="visible"/>
                                      </p:to>
                                    </p:set>
                                  </p:childTnLst>
                                </p:cTn>
                              </p:par>
                            </p:childTnLst>
                          </p:cTn>
                        </p:par>
                        <p:par>
                          <p:cTn fill="hold" id="94" nodeType="afterGroup">
                            <p:stCondLst>
                              <p:cond delay="6106"/>
                            </p:stCondLst>
                            <p:childTnLst>
                              <p:par>
                                <p:cTn fill="hold" id="95" nodeType="afterEffect" presetClass="emph" presetID="26" presetSubtype="0">
                                  <p:stCondLst>
                                    <p:cond delay="0"/>
                                  </p:stCondLst>
                                  <p:childTnLst>
                                    <p:animEffect filter="fade" transition="out">
                                      <p:cBhvr>
                                        <p:cTn dur="500" id="96" tmFilter="0, 0; .2, .5; .8, .5; 1, 0"/>
                                        <p:tgtEl>
                                          <p:spTgt spid="89"/>
                                        </p:tgtEl>
                                      </p:cBhvr>
                                    </p:animEffect>
                                    <p:animScale>
                                      <p:cBhvr>
                                        <p:cTn autoRev="1" dur="250" fill="hold" id="97"/>
                                        <p:tgtEl>
                                          <p:spTgt spid="89"/>
                                        </p:tgtEl>
                                      </p:cBhvr>
                                      <p:by x="105000" y="105000"/>
                                    </p:animScale>
                                  </p:childTnLst>
                                </p:cTn>
                              </p:par>
                            </p:childTnLst>
                          </p:cTn>
                        </p:par>
                        <p:par>
                          <p:cTn fill="hold" id="98" nodeType="afterGroup">
                            <p:stCondLst>
                              <p:cond delay="6606"/>
                            </p:stCondLst>
                            <p:childTnLst>
                              <p:par>
                                <p:cTn fill="hold" id="99" nodeType="afterEffect" presetClass="entr" presetID="16" presetSubtype="37">
                                  <p:stCondLst>
                                    <p:cond delay="0"/>
                                  </p:stCondLst>
                                  <p:childTnLst>
                                    <p:set>
                                      <p:cBhvr>
                                        <p:cTn dur="1" fill="hold" id="100">
                                          <p:stCondLst>
                                            <p:cond delay="0"/>
                                          </p:stCondLst>
                                        </p:cTn>
                                        <p:tgtEl>
                                          <p:spTgt spid="83"/>
                                        </p:tgtEl>
                                        <p:attrNameLst>
                                          <p:attrName>style.visibility</p:attrName>
                                        </p:attrNameLst>
                                      </p:cBhvr>
                                      <p:to>
                                        <p:strVal val="visible"/>
                                      </p:to>
                                    </p:set>
                                    <p:animEffect filter="barn(outVertical)" transition="in">
                                      <p:cBhvr>
                                        <p:cTn dur="500" id="101"/>
                                        <p:tgtEl>
                                          <p:spTgt spid="83"/>
                                        </p:tgtEl>
                                      </p:cBhvr>
                                    </p:animEffect>
                                  </p:childTnLst>
                                </p:cTn>
                              </p:par>
                            </p:childTnLst>
                          </p:cTn>
                        </p:par>
                        <p:par>
                          <p:cTn fill="hold" id="102" nodeType="afterGroup">
                            <p:stCondLst>
                              <p:cond delay="7106"/>
                            </p:stCondLst>
                            <p:childTnLst>
                              <p:par>
                                <p:cTn accel="70000" fill="hold" id="103" nodeType="afterEffect" presetClass="entr" presetID="2" presetSubtype="4">
                                  <p:stCondLst>
                                    <p:cond delay="0"/>
                                  </p:stCondLst>
                                  <p:childTnLst>
                                    <p:set>
                                      <p:cBhvr>
                                        <p:cTn dur="1" fill="hold" id="104">
                                          <p:stCondLst>
                                            <p:cond delay="0"/>
                                          </p:stCondLst>
                                        </p:cTn>
                                        <p:tgtEl>
                                          <p:spTgt spid="13"/>
                                        </p:tgtEl>
                                        <p:attrNameLst>
                                          <p:attrName>style.visibility</p:attrName>
                                        </p:attrNameLst>
                                      </p:cBhvr>
                                      <p:to>
                                        <p:strVal val="visible"/>
                                      </p:to>
                                    </p:set>
                                    <p:anim calcmode="lin" valueType="num">
                                      <p:cBhvr additive="base">
                                        <p:cTn dur="500" fill="hold" id="105"/>
                                        <p:tgtEl>
                                          <p:spTgt spid="13"/>
                                        </p:tgtEl>
                                        <p:attrNameLst>
                                          <p:attrName>ppt_x</p:attrName>
                                        </p:attrNameLst>
                                      </p:cBhvr>
                                      <p:tavLst>
                                        <p:tav tm="0">
                                          <p:val>
                                            <p:strVal val="#ppt_x"/>
                                          </p:val>
                                        </p:tav>
                                        <p:tav tm="100000">
                                          <p:val>
                                            <p:strVal val="#ppt_x"/>
                                          </p:val>
                                        </p:tav>
                                      </p:tavLst>
                                    </p:anim>
                                    <p:anim calcmode="lin" valueType="num">
                                      <p:cBhvr additive="base">
                                        <p:cTn dur="500" fill="hold" id="106"/>
                                        <p:tgtEl>
                                          <p:spTgt spid="13"/>
                                        </p:tgtEl>
                                        <p:attrNameLst>
                                          <p:attrName>ppt_y</p:attrName>
                                        </p:attrNameLst>
                                      </p:cBhvr>
                                      <p:tavLst>
                                        <p:tav tm="0">
                                          <p:val>
                                            <p:strVal val="1+#ppt_h/2"/>
                                          </p:val>
                                        </p:tav>
                                        <p:tav tm="100000">
                                          <p:val>
                                            <p:strVal val="#ppt_y"/>
                                          </p:val>
                                        </p:tav>
                                      </p:tavLst>
                                    </p:anim>
                                  </p:childTnLst>
                                </p:cTn>
                              </p:par>
                            </p:childTnLst>
                          </p:cTn>
                        </p:par>
                        <p:par>
                          <p:cTn fill="hold" id="107" nodeType="afterGroup">
                            <p:stCondLst>
                              <p:cond delay="7606"/>
                            </p:stCondLst>
                            <p:childTnLst>
                              <p:par>
                                <p:cTn fill="hold" id="108" nodeType="afterEffect" presetClass="entr" presetID="22" presetSubtype="8">
                                  <p:stCondLst>
                                    <p:cond delay="0"/>
                                  </p:stCondLst>
                                  <p:childTnLst>
                                    <p:set>
                                      <p:cBhvr>
                                        <p:cTn dur="1" fill="hold" id="109">
                                          <p:stCondLst>
                                            <p:cond delay="0"/>
                                          </p:stCondLst>
                                        </p:cTn>
                                        <p:tgtEl>
                                          <p:spTgt spid="57"/>
                                        </p:tgtEl>
                                        <p:attrNameLst>
                                          <p:attrName>style.visibility</p:attrName>
                                        </p:attrNameLst>
                                      </p:cBhvr>
                                      <p:to>
                                        <p:strVal val="visible"/>
                                      </p:to>
                                    </p:set>
                                    <p:animEffect filter="wipe(left)" transition="in">
                                      <p:cBhvr>
                                        <p:cTn dur="500" id="110"/>
                                        <p:tgtEl>
                                          <p:spTgt spid="57"/>
                                        </p:tgtEl>
                                      </p:cBhvr>
                                    </p:animEffect>
                                  </p:childTnLst>
                                </p:cTn>
                              </p:par>
                              <p:par>
                                <p:cTn fill="hold" id="111" nodeType="withEffect" presetClass="entr" presetID="22" presetSubtype="2">
                                  <p:stCondLst>
                                    <p:cond delay="0"/>
                                  </p:stCondLst>
                                  <p:childTnLst>
                                    <p:set>
                                      <p:cBhvr>
                                        <p:cTn dur="1" fill="hold" id="112">
                                          <p:stCondLst>
                                            <p:cond delay="0"/>
                                          </p:stCondLst>
                                        </p:cTn>
                                        <p:tgtEl>
                                          <p:spTgt spid="61"/>
                                        </p:tgtEl>
                                        <p:attrNameLst>
                                          <p:attrName>style.visibility</p:attrName>
                                        </p:attrNameLst>
                                      </p:cBhvr>
                                      <p:to>
                                        <p:strVal val="visible"/>
                                      </p:to>
                                    </p:set>
                                    <p:animEffect filter="wipe(right)" transition="in">
                                      <p:cBhvr>
                                        <p:cTn dur="500" id="113"/>
                                        <p:tgtEl>
                                          <p:spTgt spid="61"/>
                                        </p:tgtEl>
                                      </p:cBhvr>
                                    </p:animEffect>
                                  </p:childTnLst>
                                </p:cTn>
                              </p:par>
                            </p:childTnLst>
                          </p:cTn>
                        </p:par>
                        <p:par>
                          <p:cTn fill="hold" id="114" nodeType="afterGroup">
                            <p:stCondLst>
                              <p:cond delay="8106"/>
                            </p:stCondLst>
                            <p:childTnLst>
                              <p:par>
                                <p:cTn fill="hold" grpId="0" id="115" nodeType="afterEffect" presetClass="entr" presetID="21" presetSubtype="1">
                                  <p:stCondLst>
                                    <p:cond delay="0"/>
                                  </p:stCondLst>
                                  <p:childTnLst>
                                    <p:set>
                                      <p:cBhvr>
                                        <p:cTn dur="1" fill="hold" id="116">
                                          <p:stCondLst>
                                            <p:cond delay="0"/>
                                          </p:stCondLst>
                                        </p:cTn>
                                        <p:tgtEl>
                                          <p:spTgt spid="92"/>
                                        </p:tgtEl>
                                        <p:attrNameLst>
                                          <p:attrName>style.visibility</p:attrName>
                                        </p:attrNameLst>
                                      </p:cBhvr>
                                      <p:to>
                                        <p:strVal val="visible"/>
                                      </p:to>
                                    </p:set>
                                    <p:animEffect filter="wheel(1)" transition="in">
                                      <p:cBhvr>
                                        <p:cTn dur="1000" id="117"/>
                                        <p:tgtEl>
                                          <p:spTgt spid="92"/>
                                        </p:tgtEl>
                                      </p:cBhvr>
                                    </p:animEffect>
                                  </p:childTnLst>
                                </p:cTn>
                              </p:par>
                            </p:childTnLst>
                          </p:cTn>
                        </p:par>
                        <p:par>
                          <p:cTn fill="hold" id="118" nodeType="afterGroup">
                            <p:stCondLst>
                              <p:cond delay="9106"/>
                            </p:stCondLst>
                            <p:childTnLst>
                              <p:par>
                                <p:cTn fill="hold" id="119" nodeType="afterEffect" presetClass="entr" presetID="22" presetSubtype="8">
                                  <p:stCondLst>
                                    <p:cond delay="0"/>
                                  </p:stCondLst>
                                  <p:childTnLst>
                                    <p:set>
                                      <p:cBhvr>
                                        <p:cTn dur="1" fill="hold" id="120">
                                          <p:stCondLst>
                                            <p:cond delay="0"/>
                                          </p:stCondLst>
                                        </p:cTn>
                                        <p:tgtEl>
                                          <p:spTgt spid="93"/>
                                        </p:tgtEl>
                                        <p:attrNameLst>
                                          <p:attrName>style.visibility</p:attrName>
                                        </p:attrNameLst>
                                      </p:cBhvr>
                                      <p:to>
                                        <p:strVal val="visible"/>
                                      </p:to>
                                    </p:set>
                                    <p:animEffect filter="wipe(left)" transition="in">
                                      <p:cBhvr>
                                        <p:cTn dur="500" id="121"/>
                                        <p:tgtEl>
                                          <p:spTgt spid="93"/>
                                        </p:tgtEl>
                                      </p:cBhvr>
                                    </p:animEffect>
                                  </p:childTnLst>
                                </p:cTn>
                              </p:par>
                            </p:childTnLst>
                          </p:cTn>
                        </p:par>
                        <p:par>
                          <p:cTn fill="hold" id="122" nodeType="afterGroup">
                            <p:stCondLst>
                              <p:cond delay="9606"/>
                            </p:stCondLst>
                            <p:childTnLst>
                              <p:par>
                                <p:cTn fill="hold" id="123" nodeType="afterEffect" presetClass="entr" presetID="1" presetSubtype="0">
                                  <p:stCondLst>
                                    <p:cond delay="0"/>
                                  </p:stCondLst>
                                  <p:childTnLst>
                                    <p:set>
                                      <p:cBhvr>
                                        <p:cTn dur="1" fill="hold" id="124">
                                          <p:stCondLst>
                                            <p:cond delay="0"/>
                                          </p:stCondLst>
                                        </p:cTn>
                                        <p:tgtEl>
                                          <p:spTgt spid="98"/>
                                        </p:tgtEl>
                                        <p:attrNameLst>
                                          <p:attrName>style.visibility</p:attrName>
                                        </p:attrNameLst>
                                      </p:cBhvr>
                                      <p:to>
                                        <p:strVal val="visible"/>
                                      </p:to>
                                    </p:set>
                                  </p:childTnLst>
                                </p:cTn>
                              </p:par>
                            </p:childTnLst>
                          </p:cTn>
                        </p:par>
                        <p:par>
                          <p:cTn fill="hold" id="125" nodeType="afterGroup">
                            <p:stCondLst>
                              <p:cond delay="9607"/>
                            </p:stCondLst>
                            <p:childTnLst>
                              <p:par>
                                <p:cTn fill="hold" id="126" nodeType="afterEffect" presetClass="emph" presetID="26" presetSubtype="0">
                                  <p:stCondLst>
                                    <p:cond delay="0"/>
                                  </p:stCondLst>
                                  <p:childTnLst>
                                    <p:animEffect filter="fade" transition="out">
                                      <p:cBhvr>
                                        <p:cTn dur="500" id="127" tmFilter="0, 0; .2, .5; .8, .5; 1, 0"/>
                                        <p:tgtEl>
                                          <p:spTgt spid="98"/>
                                        </p:tgtEl>
                                      </p:cBhvr>
                                    </p:animEffect>
                                    <p:animScale>
                                      <p:cBhvr>
                                        <p:cTn autoRev="1" dur="250" fill="hold" id="128"/>
                                        <p:tgtEl>
                                          <p:spTgt spid="98"/>
                                        </p:tgtEl>
                                      </p:cBhvr>
                                      <p:by x="105000" y="105000"/>
                                    </p:animScale>
                                  </p:childTnLst>
                                </p:cTn>
                              </p:par>
                            </p:childTnLst>
                          </p:cTn>
                        </p:par>
                        <p:par>
                          <p:cTn fill="hold" id="129" nodeType="afterGroup">
                            <p:stCondLst>
                              <p:cond delay="10107"/>
                            </p:stCondLst>
                            <p:childTnLst>
                              <p:par>
                                <p:cTn fill="hold" id="130" nodeType="afterEffect" presetClass="entr" presetID="16" presetSubtype="37">
                                  <p:stCondLst>
                                    <p:cond delay="0"/>
                                  </p:stCondLst>
                                  <p:childTnLst>
                                    <p:set>
                                      <p:cBhvr>
                                        <p:cTn dur="1" fill="hold" id="131">
                                          <p:stCondLst>
                                            <p:cond delay="0"/>
                                          </p:stCondLst>
                                        </p:cTn>
                                        <p:tgtEl>
                                          <p:spTgt spid="101"/>
                                        </p:tgtEl>
                                        <p:attrNameLst>
                                          <p:attrName>style.visibility</p:attrName>
                                        </p:attrNameLst>
                                      </p:cBhvr>
                                      <p:to>
                                        <p:strVal val="visible"/>
                                      </p:to>
                                    </p:set>
                                    <p:animEffect filter="barn(outVertical)" transition="in">
                                      <p:cBhvr>
                                        <p:cTn dur="500" id="132"/>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9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25"/>
          <p:cNvSpPr>
            <a:spLocks noEditPoints="1"/>
          </p:cNvSpPr>
          <p:nvPr/>
        </p:nvSpPr>
        <p:spPr bwMode="auto">
          <a:xfrm>
            <a:off x="2985286" y="699542"/>
            <a:ext cx="3177001" cy="3300676"/>
          </a:xfrm>
          <a:custGeom>
            <a:gdLst>
              <a:gd fmla="*/ 2614 w 3520" name="T0"/>
              <a:gd fmla="*/ 0 h 3078" name="T1"/>
              <a:gd fmla="*/ 3520 w 3520" name="T2"/>
              <a:gd fmla="*/ 1539 h 3078" name="T3"/>
              <a:gd fmla="*/ 2614 w 3520" name="T4"/>
              <a:gd fmla="*/ 3078 h 3078" name="T5"/>
              <a:gd fmla="*/ 906 w 3520" name="T6"/>
              <a:gd fmla="*/ 3078 h 3078" name="T7"/>
              <a:gd fmla="*/ 0 w 3520" name="T8"/>
              <a:gd fmla="*/ 1539 h 3078" name="T9"/>
              <a:gd fmla="*/ 906 w 3520" name="T10"/>
              <a:gd fmla="*/ 0 h 3078" name="T11"/>
            </a:gdLst>
            <a:cxnLst>
              <a:cxn ang="0">
                <a:pos x="T0" y="T1"/>
              </a:cxn>
              <a:cxn ang="0">
                <a:pos x="T2" y="T3"/>
              </a:cxn>
              <a:cxn ang="0">
                <a:pos x="T4" y="T5"/>
              </a:cxn>
              <a:cxn ang="0">
                <a:pos x="T6" y="T7"/>
              </a:cxn>
              <a:cxn ang="0">
                <a:pos x="T8" y="T9"/>
              </a:cxn>
              <a:cxn ang="0">
                <a:pos x="T10" y="T11"/>
              </a:cxn>
            </a:cxnLst>
            <a:rect b="b" l="0" r="r" t="0"/>
            <a:pathLst>
              <a:path h="3078" w="3520">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5" name="Freeform 26"/>
          <p:cNvSpPr>
            <a:spLocks noEditPoints="1"/>
          </p:cNvSpPr>
          <p:nvPr/>
        </p:nvSpPr>
        <p:spPr bwMode="auto">
          <a:xfrm>
            <a:off x="2689972" y="699542"/>
            <a:ext cx="3767628" cy="3300676"/>
          </a:xfrm>
          <a:custGeom>
            <a:gdLst>
              <a:gd fmla="*/ 3496 w 4174" name="T0"/>
              <a:gd fmla="*/ 0 h 3078" name="T1"/>
              <a:gd fmla="*/ 4174 w 4174" name="T2"/>
              <a:gd fmla="*/ 1539 h 3078" name="T3"/>
              <a:gd fmla="*/ 3496 w 4174" name="T4"/>
              <a:gd fmla="*/ 3078 h 3078" name="T5"/>
              <a:gd fmla="*/ 677 w 4174" name="T6"/>
              <a:gd fmla="*/ 3078 h 3078" name="T7"/>
              <a:gd fmla="*/ 0 w 4174" name="T8"/>
              <a:gd fmla="*/ 1539 h 3078" name="T9"/>
              <a:gd fmla="*/ 677 w 4174" name="T10"/>
              <a:gd fmla="*/ 0 h 3078" name="T11"/>
            </a:gdLst>
            <a:cxnLst>
              <a:cxn ang="0">
                <a:pos x="T0" y="T1"/>
              </a:cxn>
              <a:cxn ang="0">
                <a:pos x="T2" y="T3"/>
              </a:cxn>
              <a:cxn ang="0">
                <a:pos x="T4" y="T5"/>
              </a:cxn>
              <a:cxn ang="0">
                <a:pos x="T6" y="T7"/>
              </a:cxn>
              <a:cxn ang="0">
                <a:pos x="T8" y="T9"/>
              </a:cxn>
              <a:cxn ang="0">
                <a:pos x="T10" y="T11"/>
              </a:cxn>
            </a:cxnLst>
            <a:rect b="b" l="0" r="r" t="0"/>
            <a:pathLst>
              <a:path h="3078" w="4174">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6" name="Freeform 27"/>
          <p:cNvSpPr>
            <a:spLocks noEditPoints="1"/>
          </p:cNvSpPr>
          <p:nvPr/>
        </p:nvSpPr>
        <p:spPr bwMode="auto">
          <a:xfrm>
            <a:off x="2338692" y="699542"/>
            <a:ext cx="4467807" cy="3300676"/>
          </a:xfrm>
          <a:custGeom>
            <a:gdLst>
              <a:gd fmla="*/ 4412 w 4949" name="T0"/>
              <a:gd fmla="*/ 0 h 3078" name="T1"/>
              <a:gd fmla="*/ 4949 w 4949" name="T2"/>
              <a:gd fmla="*/ 1539 h 3078" name="T3"/>
              <a:gd fmla="*/ 4412 w 4949" name="T4"/>
              <a:gd fmla="*/ 3078 h 3078" name="T5"/>
              <a:gd fmla="*/ 537 w 4949" name="T6"/>
              <a:gd fmla="*/ 3078 h 3078" name="T7"/>
              <a:gd fmla="*/ 0 w 4949" name="T8"/>
              <a:gd fmla="*/ 1539 h 3078" name="T9"/>
              <a:gd fmla="*/ 537 w 4949" name="T10"/>
              <a:gd fmla="*/ 0 h 3078" name="T11"/>
            </a:gdLst>
            <a:cxnLst>
              <a:cxn ang="0">
                <a:pos x="T0" y="T1"/>
              </a:cxn>
              <a:cxn ang="0">
                <a:pos x="T2" y="T3"/>
              </a:cxn>
              <a:cxn ang="0">
                <a:pos x="T4" y="T5"/>
              </a:cxn>
              <a:cxn ang="0">
                <a:pos x="T6" y="T7"/>
              </a:cxn>
              <a:cxn ang="0">
                <a:pos x="T8" y="T9"/>
              </a:cxn>
              <a:cxn ang="0">
                <a:pos x="T10" y="T11"/>
              </a:cxn>
            </a:cxnLst>
            <a:rect b="b" l="0" r="r" t="0"/>
            <a:pathLst>
              <a:path h="3078" w="4949">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7" name="Freeform 28"/>
          <p:cNvSpPr>
            <a:spLocks noEditPoints="1"/>
          </p:cNvSpPr>
          <p:nvPr/>
        </p:nvSpPr>
        <p:spPr bwMode="auto">
          <a:xfrm>
            <a:off x="1924300" y="699542"/>
            <a:ext cx="5297781" cy="3300676"/>
          </a:xfrm>
          <a:custGeom>
            <a:gdLst>
              <a:gd fmla="*/ 5433 w 5869" name="T0"/>
              <a:gd fmla="*/ 0 h 3078" name="T1"/>
              <a:gd fmla="*/ 5869 w 5869" name="T2"/>
              <a:gd fmla="*/ 1539 h 3078" name="T3"/>
              <a:gd fmla="*/ 5433 w 5869" name="T4"/>
              <a:gd fmla="*/ 3078 h 3078" name="T5"/>
              <a:gd fmla="*/ 436 w 5869" name="T6"/>
              <a:gd fmla="*/ 3078 h 3078" name="T7"/>
              <a:gd fmla="*/ 0 w 5869" name="T8"/>
              <a:gd fmla="*/ 1539 h 3078" name="T9"/>
              <a:gd fmla="*/ 436 w 5869" name="T10"/>
              <a:gd fmla="*/ 0 h 3078" name="T11"/>
            </a:gdLst>
            <a:cxnLst>
              <a:cxn ang="0">
                <a:pos x="T0" y="T1"/>
              </a:cxn>
              <a:cxn ang="0">
                <a:pos x="T2" y="T3"/>
              </a:cxn>
              <a:cxn ang="0">
                <a:pos x="T4" y="T5"/>
              </a:cxn>
              <a:cxn ang="0">
                <a:pos x="T6" y="T7"/>
              </a:cxn>
              <a:cxn ang="0">
                <a:pos x="T8" y="T9"/>
              </a:cxn>
              <a:cxn ang="0">
                <a:pos x="T10" y="T11"/>
              </a:cxn>
            </a:cxnLst>
            <a:rect b="b" l="0" r="r" t="0"/>
            <a:pathLst>
              <a:path h="3078" w="5869">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8" name="Freeform 29"/>
          <p:cNvSpPr>
            <a:spLocks noEditPoints="1"/>
          </p:cNvSpPr>
          <p:nvPr/>
        </p:nvSpPr>
        <p:spPr bwMode="auto">
          <a:xfrm>
            <a:off x="1432509" y="699542"/>
            <a:ext cx="6281365" cy="3300676"/>
          </a:xfrm>
          <a:custGeom>
            <a:gdLst>
              <a:gd fmla="*/ 6600 w 6959" name="T0"/>
              <a:gd fmla="*/ 0 h 3078" name="T1"/>
              <a:gd fmla="*/ 6959 w 6959" name="T2"/>
              <a:gd fmla="*/ 1539 h 3078" name="T3"/>
              <a:gd fmla="*/ 6600 w 6959" name="T4"/>
              <a:gd fmla="*/ 3078 h 3078" name="T5"/>
              <a:gd fmla="*/ 359 w 6959" name="T6"/>
              <a:gd fmla="*/ 3078 h 3078" name="T7"/>
              <a:gd fmla="*/ 0 w 6959" name="T8"/>
              <a:gd fmla="*/ 1539 h 3078" name="T9"/>
              <a:gd fmla="*/ 359 w 6959" name="T10"/>
              <a:gd fmla="*/ 0 h 3078" name="T11"/>
            </a:gdLst>
            <a:cxnLst>
              <a:cxn ang="0">
                <a:pos x="T0" y="T1"/>
              </a:cxn>
              <a:cxn ang="0">
                <a:pos x="T2" y="T3"/>
              </a:cxn>
              <a:cxn ang="0">
                <a:pos x="T4" y="T5"/>
              </a:cxn>
              <a:cxn ang="0">
                <a:pos x="T6" y="T7"/>
              </a:cxn>
              <a:cxn ang="0">
                <a:pos x="T8" y="T9"/>
              </a:cxn>
              <a:cxn ang="0">
                <a:pos x="T10" y="T11"/>
              </a:cxn>
            </a:cxnLst>
            <a:rect b="b" l="0" r="r" t="0"/>
            <a:pathLst>
              <a:path h="3078" w="6959">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9" name="Freeform 30"/>
          <p:cNvSpPr>
            <a:spLocks noEditPoints="1"/>
          </p:cNvSpPr>
          <p:nvPr/>
        </p:nvSpPr>
        <p:spPr bwMode="auto">
          <a:xfrm>
            <a:off x="849027" y="699542"/>
            <a:ext cx="7448329" cy="3300676"/>
          </a:xfrm>
          <a:custGeom>
            <a:gdLst>
              <a:gd fmla="*/ 7954 w 8251" name="T0"/>
              <a:gd fmla="*/ 0 h 3078" name="T1"/>
              <a:gd fmla="*/ 8251 w 8251" name="T2"/>
              <a:gd fmla="*/ 1539 h 3078" name="T3"/>
              <a:gd fmla="*/ 7954 w 8251" name="T4"/>
              <a:gd fmla="*/ 3078 h 3078" name="T5"/>
              <a:gd fmla="*/ 297 w 8251" name="T6"/>
              <a:gd fmla="*/ 3078 h 3078" name="T7"/>
              <a:gd fmla="*/ 0 w 8251" name="T8"/>
              <a:gd fmla="*/ 1539 h 3078" name="T9"/>
              <a:gd fmla="*/ 297 w 8251" name="T10"/>
              <a:gd fmla="*/ 0 h 3078" name="T11"/>
            </a:gdLst>
            <a:cxnLst>
              <a:cxn ang="0">
                <a:pos x="T0" y="T1"/>
              </a:cxn>
              <a:cxn ang="0">
                <a:pos x="T2" y="T3"/>
              </a:cxn>
              <a:cxn ang="0">
                <a:pos x="T4" y="T5"/>
              </a:cxn>
              <a:cxn ang="0">
                <a:pos x="T6" y="T7"/>
              </a:cxn>
              <a:cxn ang="0">
                <a:pos x="T8" y="T9"/>
              </a:cxn>
              <a:cxn ang="0">
                <a:pos x="T10" y="T11"/>
              </a:cxn>
            </a:cxnLst>
            <a:rect b="b" l="0" r="r" t="0"/>
            <a:pathLst>
              <a:path h="3078" w="8251">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grpSp>
        <p:nvGrpSpPr>
          <p:cNvPr id="10" name="组合 9"/>
          <p:cNvGrpSpPr/>
          <p:nvPr/>
        </p:nvGrpSpPr>
        <p:grpSpPr>
          <a:xfrm>
            <a:off x="3707887" y="1438149"/>
            <a:ext cx="1728225" cy="1728000"/>
            <a:chOff x="1827622" y="1343919"/>
            <a:chExt cx="2304000" cy="2304000"/>
          </a:xfrm>
        </p:grpSpPr>
        <p:sp>
          <p:nvSpPr>
            <p:cNvPr id="11" name="椭圆 1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400">
                <a:solidFill>
                  <a:prstClr val="white"/>
                </a:solidFill>
              </a:endParaRPr>
            </a:p>
          </p:txBody>
        </p:sp>
        <p:sp>
          <p:nvSpPr>
            <p:cNvPr id="12" name="椭圆 11"/>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defTabSz="685800"/>
              <a:r>
                <a:rPr altLang="en-US" b="1" lang="zh-CN" smtClean="0" sz="1400">
                  <a:solidFill>
                    <a:srgbClr val="FFA538"/>
                  </a:solidFill>
                  <a:latin charset="-122" panose="020b0503020204020204" pitchFamily="34" typeface="微软雅黑"/>
                  <a:ea charset="-122" panose="020b0503020204020204" pitchFamily="34" typeface="微软雅黑"/>
                </a:rPr>
                <a:t>工作完成情况</a:t>
              </a:r>
            </a:p>
          </p:txBody>
        </p:sp>
      </p:grpSp>
      <p:sp>
        <p:nvSpPr>
          <p:cNvPr id="13" name="TextBox 26"/>
          <p:cNvSpPr txBox="1"/>
          <p:nvPr/>
        </p:nvSpPr>
        <p:spPr>
          <a:xfrm>
            <a:off x="3588552" y="3547418"/>
            <a:ext cx="1027882" cy="212870"/>
          </a:xfrm>
          <a:prstGeom prst="rect">
            <a:avLst/>
          </a:prstGeom>
          <a:noFill/>
        </p:spPr>
        <p:txBody>
          <a:bodyPr bIns="30235" lIns="60469" rIns="60469" rtlCol="0" tIns="30235"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srgbClr val="FFA538"/>
                </a:solidFill>
                <a:effectLst/>
                <a:uLnTx/>
                <a:uFillTx/>
                <a:latin charset="-122" panose="020b0503020204020204" pitchFamily="34" typeface="微软雅黑"/>
                <a:ea charset="-122" panose="020b0503020204020204" pitchFamily="34" typeface="微软雅黑"/>
              </a:rPr>
              <a:t>√ 年度计划完成</a:t>
            </a:r>
          </a:p>
        </p:txBody>
      </p:sp>
      <p:sp>
        <p:nvSpPr>
          <p:cNvPr id="14" name="TextBox 27"/>
          <p:cNvSpPr txBox="1"/>
          <p:nvPr/>
        </p:nvSpPr>
        <p:spPr>
          <a:xfrm>
            <a:off x="4666884" y="3547418"/>
            <a:ext cx="985236"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FFA538"/>
                </a:solidFill>
                <a:effectLst/>
                <a:uLnTx/>
                <a:uFillTx/>
                <a:latin charset="-122" panose="020b0503020204020204" pitchFamily="34" typeface="微软雅黑"/>
                <a:ea charset="-122" panose="020b0503020204020204" pitchFamily="34" typeface="微软雅黑"/>
              </a:rPr>
              <a:t>√工作达标情况</a:t>
            </a:r>
          </a:p>
        </p:txBody>
      </p:sp>
      <p:sp>
        <p:nvSpPr>
          <p:cNvPr id="15" name="TextBox 28"/>
          <p:cNvSpPr txBox="1"/>
          <p:nvPr/>
        </p:nvSpPr>
        <p:spPr>
          <a:xfrm>
            <a:off x="3588552" y="3949363"/>
            <a:ext cx="1027882"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FFA538"/>
                </a:solidFill>
                <a:effectLst/>
                <a:uLnTx/>
                <a:uFillTx/>
                <a:latin charset="-122" panose="020b0503020204020204" pitchFamily="34" typeface="微软雅黑"/>
                <a:ea charset="-122" panose="020b0503020204020204" pitchFamily="34" typeface="微软雅黑"/>
              </a:rPr>
              <a:t>√ 存在的不足点</a:t>
            </a:r>
          </a:p>
        </p:txBody>
      </p:sp>
      <p:sp>
        <p:nvSpPr>
          <p:cNvPr id="16" name="TextBox 29"/>
          <p:cNvSpPr txBox="1"/>
          <p:nvPr/>
        </p:nvSpPr>
        <p:spPr>
          <a:xfrm>
            <a:off x="4666884" y="3949363"/>
            <a:ext cx="985236"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FFA538"/>
                </a:solidFill>
                <a:effectLst/>
                <a:uLnTx/>
                <a:uFillTx/>
                <a:latin charset="-122" panose="020b0503020204020204" pitchFamily="34" typeface="微软雅黑"/>
                <a:ea charset="-122" panose="020b0503020204020204" pitchFamily="34" typeface="微软雅黑"/>
              </a:rPr>
              <a:t>√改善不足对策</a:t>
            </a:r>
          </a:p>
        </p:txBody>
      </p:sp>
    </p:spTree>
    <p:extLst>
      <p:ext uri="{BB962C8B-B14F-4D97-AF65-F5344CB8AC3E}">
        <p14:creationId val="1311141234"/>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strVal val="4/3*#ppt_w"/>
                                          </p:val>
                                        </p:tav>
                                        <p:tav tm="100000">
                                          <p:val>
                                            <p:strVal val="#ppt_w"/>
                                          </p:val>
                                        </p:tav>
                                      </p:tavLst>
                                    </p:anim>
                                    <p:anim calcmode="lin" valueType="num">
                                      <p:cBhvr>
                                        <p:cTn dur="500" fill="hold" id="8"/>
                                        <p:tgtEl>
                                          <p:spTgt spid="10"/>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1500" fill="hold" id="11"/>
                                        <p:tgtEl>
                                          <p:spTgt spid="9"/>
                                        </p:tgtEl>
                                        <p:attrNameLst>
                                          <p:attrName>ppt_w</p:attrName>
                                        </p:attrNameLst>
                                      </p:cBhvr>
                                      <p:tavLst>
                                        <p:tav tm="0">
                                          <p:val>
                                            <p:fltVal val="0"/>
                                          </p:val>
                                        </p:tav>
                                        <p:tav tm="100000">
                                          <p:val>
                                            <p:strVal val="#ppt_w"/>
                                          </p:val>
                                        </p:tav>
                                      </p:tavLst>
                                    </p:anim>
                                    <p:anim calcmode="lin" valueType="num">
                                      <p:cBhvr>
                                        <p:cTn dur="1500" fill="hold" id="12"/>
                                        <p:tgtEl>
                                          <p:spTgt spid="9"/>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100"/>
                                  </p:stCondLst>
                                  <p:childTnLst>
                                    <p:set>
                                      <p:cBhvr>
                                        <p:cTn dur="1" fill="hold" id="14">
                                          <p:stCondLst>
                                            <p:cond delay="0"/>
                                          </p:stCondLst>
                                        </p:cTn>
                                        <p:tgtEl>
                                          <p:spTgt spid="8"/>
                                        </p:tgtEl>
                                        <p:attrNameLst>
                                          <p:attrName>style.visibility</p:attrName>
                                        </p:attrNameLst>
                                      </p:cBhvr>
                                      <p:to>
                                        <p:strVal val="visible"/>
                                      </p:to>
                                    </p:set>
                                    <p:anim calcmode="lin" valueType="num">
                                      <p:cBhvr>
                                        <p:cTn dur="1500" fill="hold" id="15"/>
                                        <p:tgtEl>
                                          <p:spTgt spid="8"/>
                                        </p:tgtEl>
                                        <p:attrNameLst>
                                          <p:attrName>ppt_w</p:attrName>
                                        </p:attrNameLst>
                                      </p:cBhvr>
                                      <p:tavLst>
                                        <p:tav tm="0">
                                          <p:val>
                                            <p:fltVal val="0"/>
                                          </p:val>
                                        </p:tav>
                                        <p:tav tm="100000">
                                          <p:val>
                                            <p:strVal val="#ppt_w"/>
                                          </p:val>
                                        </p:tav>
                                      </p:tavLst>
                                    </p:anim>
                                    <p:anim calcmode="lin" valueType="num">
                                      <p:cBhvr>
                                        <p:cTn dur="1500" fill="hold" id="16"/>
                                        <p:tgtEl>
                                          <p:spTgt spid="8"/>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200"/>
                                  </p:stCondLst>
                                  <p:childTnLst>
                                    <p:set>
                                      <p:cBhvr>
                                        <p:cTn dur="1" fill="hold" id="18">
                                          <p:stCondLst>
                                            <p:cond delay="0"/>
                                          </p:stCondLst>
                                        </p:cTn>
                                        <p:tgtEl>
                                          <p:spTgt spid="7"/>
                                        </p:tgtEl>
                                        <p:attrNameLst>
                                          <p:attrName>style.visibility</p:attrName>
                                        </p:attrNameLst>
                                      </p:cBhvr>
                                      <p:to>
                                        <p:strVal val="visible"/>
                                      </p:to>
                                    </p:set>
                                    <p:anim calcmode="lin" valueType="num">
                                      <p:cBhvr>
                                        <p:cTn dur="1500" fill="hold" id="19"/>
                                        <p:tgtEl>
                                          <p:spTgt spid="7"/>
                                        </p:tgtEl>
                                        <p:attrNameLst>
                                          <p:attrName>ppt_w</p:attrName>
                                        </p:attrNameLst>
                                      </p:cBhvr>
                                      <p:tavLst>
                                        <p:tav tm="0">
                                          <p:val>
                                            <p:fltVal val="0"/>
                                          </p:val>
                                        </p:tav>
                                        <p:tav tm="100000">
                                          <p:val>
                                            <p:strVal val="#ppt_w"/>
                                          </p:val>
                                        </p:tav>
                                      </p:tavLst>
                                    </p:anim>
                                    <p:anim calcmode="lin" valueType="num">
                                      <p:cBhvr>
                                        <p:cTn dur="1500" fill="hold" id="20"/>
                                        <p:tgtEl>
                                          <p:spTgt spid="7"/>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300"/>
                                  </p:stCondLst>
                                  <p:childTnLst>
                                    <p:set>
                                      <p:cBhvr>
                                        <p:cTn dur="1" fill="hold" id="22">
                                          <p:stCondLst>
                                            <p:cond delay="0"/>
                                          </p:stCondLst>
                                        </p:cTn>
                                        <p:tgtEl>
                                          <p:spTgt spid="6"/>
                                        </p:tgtEl>
                                        <p:attrNameLst>
                                          <p:attrName>style.visibility</p:attrName>
                                        </p:attrNameLst>
                                      </p:cBhvr>
                                      <p:to>
                                        <p:strVal val="visible"/>
                                      </p:to>
                                    </p:set>
                                    <p:anim calcmode="lin" valueType="num">
                                      <p:cBhvr>
                                        <p:cTn dur="1500" fill="hold" id="23"/>
                                        <p:tgtEl>
                                          <p:spTgt spid="6"/>
                                        </p:tgtEl>
                                        <p:attrNameLst>
                                          <p:attrName>ppt_w</p:attrName>
                                        </p:attrNameLst>
                                      </p:cBhvr>
                                      <p:tavLst>
                                        <p:tav tm="0">
                                          <p:val>
                                            <p:fltVal val="0"/>
                                          </p:val>
                                        </p:tav>
                                        <p:tav tm="100000">
                                          <p:val>
                                            <p:strVal val="#ppt_w"/>
                                          </p:val>
                                        </p:tav>
                                      </p:tavLst>
                                    </p:anim>
                                    <p:anim calcmode="lin" valueType="num">
                                      <p:cBhvr>
                                        <p:cTn dur="1500" fill="hold" id="24"/>
                                        <p:tgtEl>
                                          <p:spTgt spid="6"/>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400"/>
                                  </p:stCondLst>
                                  <p:childTnLst>
                                    <p:set>
                                      <p:cBhvr>
                                        <p:cTn dur="1" fill="hold" id="26">
                                          <p:stCondLst>
                                            <p:cond delay="0"/>
                                          </p:stCondLst>
                                        </p:cTn>
                                        <p:tgtEl>
                                          <p:spTgt spid="5"/>
                                        </p:tgtEl>
                                        <p:attrNameLst>
                                          <p:attrName>style.visibility</p:attrName>
                                        </p:attrNameLst>
                                      </p:cBhvr>
                                      <p:to>
                                        <p:strVal val="visible"/>
                                      </p:to>
                                    </p:set>
                                    <p:anim calcmode="lin" valueType="num">
                                      <p:cBhvr>
                                        <p:cTn dur="1500" fill="hold" id="27"/>
                                        <p:tgtEl>
                                          <p:spTgt spid="5"/>
                                        </p:tgtEl>
                                        <p:attrNameLst>
                                          <p:attrName>ppt_w</p:attrName>
                                        </p:attrNameLst>
                                      </p:cBhvr>
                                      <p:tavLst>
                                        <p:tav tm="0">
                                          <p:val>
                                            <p:fltVal val="0"/>
                                          </p:val>
                                        </p:tav>
                                        <p:tav tm="100000">
                                          <p:val>
                                            <p:strVal val="#ppt_w"/>
                                          </p:val>
                                        </p:tav>
                                      </p:tavLst>
                                    </p:anim>
                                    <p:anim calcmode="lin" valueType="num">
                                      <p:cBhvr>
                                        <p:cTn dur="1500" fill="hold" id="28"/>
                                        <p:tgtEl>
                                          <p:spTgt spid="5"/>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500"/>
                                  </p:stCondLst>
                                  <p:childTnLst>
                                    <p:set>
                                      <p:cBhvr>
                                        <p:cTn dur="1" fill="hold" id="30">
                                          <p:stCondLst>
                                            <p:cond delay="0"/>
                                          </p:stCondLst>
                                        </p:cTn>
                                        <p:tgtEl>
                                          <p:spTgt spid="4"/>
                                        </p:tgtEl>
                                        <p:attrNameLst>
                                          <p:attrName>style.visibility</p:attrName>
                                        </p:attrNameLst>
                                      </p:cBhvr>
                                      <p:to>
                                        <p:strVal val="visible"/>
                                      </p:to>
                                    </p:set>
                                    <p:anim calcmode="lin" valueType="num">
                                      <p:cBhvr>
                                        <p:cTn dur="1500" fill="hold" id="31"/>
                                        <p:tgtEl>
                                          <p:spTgt spid="4"/>
                                        </p:tgtEl>
                                        <p:attrNameLst>
                                          <p:attrName>ppt_w</p:attrName>
                                        </p:attrNameLst>
                                      </p:cBhvr>
                                      <p:tavLst>
                                        <p:tav tm="0">
                                          <p:val>
                                            <p:fltVal val="0"/>
                                          </p:val>
                                        </p:tav>
                                        <p:tav tm="100000">
                                          <p:val>
                                            <p:strVal val="#ppt_w"/>
                                          </p:val>
                                        </p:tav>
                                      </p:tavLst>
                                    </p:anim>
                                    <p:anim calcmode="lin" valueType="num">
                                      <p:cBhvr>
                                        <p:cTn dur="1500" fill="hold" id="32"/>
                                        <p:tgtEl>
                                          <p:spTgt spid="4"/>
                                        </p:tgtEl>
                                        <p:attrNameLst>
                                          <p:attrName>ppt_h</p:attrName>
                                        </p:attrNameLst>
                                      </p:cBhvr>
                                      <p:tavLst>
                                        <p:tav tm="0">
                                          <p:val>
                                            <p:fltVal val="0"/>
                                          </p:val>
                                        </p:tav>
                                        <p:tav tm="100000">
                                          <p:val>
                                            <p:strVal val="#ppt_h"/>
                                          </p:val>
                                        </p:tav>
                                      </p:tavLst>
                                    </p:anim>
                                  </p:childTnLst>
                                </p:cTn>
                              </p:par>
                            </p:childTnLst>
                          </p:cTn>
                        </p:par>
                        <p:par>
                          <p:cTn fill="hold" id="33" nodeType="afterGroup">
                            <p:stCondLst>
                              <p:cond delay="2000"/>
                            </p:stCondLst>
                            <p:childTnLst>
                              <p:par>
                                <p:cTn fill="hold" grpId="0" id="34" nodeType="afterEffect" presetClass="entr" presetID="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ppt_x"/>
                                          </p:val>
                                        </p:tav>
                                        <p:tav tm="100000">
                                          <p:val>
                                            <p:strVal val="#ppt_x"/>
                                          </p:val>
                                        </p:tav>
                                      </p:tavLst>
                                    </p:anim>
                                    <p:anim calcmode="lin" valueType="num">
                                      <p:cBhvr additive="base">
                                        <p:cTn dur="500" fill="hold" id="37"/>
                                        <p:tgtEl>
                                          <p:spTgt spid="13"/>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20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fill="hold" id="40"/>
                                        <p:tgtEl>
                                          <p:spTgt spid="14"/>
                                        </p:tgtEl>
                                        <p:attrNameLst>
                                          <p:attrName>ppt_x</p:attrName>
                                        </p:attrNameLst>
                                      </p:cBhvr>
                                      <p:tavLst>
                                        <p:tav tm="0">
                                          <p:val>
                                            <p:strVal val="#ppt_x"/>
                                          </p:val>
                                        </p:tav>
                                        <p:tav tm="100000">
                                          <p:val>
                                            <p:strVal val="#ppt_x"/>
                                          </p:val>
                                        </p:tav>
                                      </p:tavLst>
                                    </p:anim>
                                    <p:anim calcmode="lin" valueType="num">
                                      <p:cBhvr additive="base">
                                        <p:cTn dur="500" fill="hold" id="41"/>
                                        <p:tgtEl>
                                          <p:spTgt spid="14"/>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400"/>
                                  </p:stCondLst>
                                  <p:childTnLst>
                                    <p:set>
                                      <p:cBhvr>
                                        <p:cTn dur="1" fill="hold" id="43">
                                          <p:stCondLst>
                                            <p:cond delay="0"/>
                                          </p:stCondLst>
                                        </p:cTn>
                                        <p:tgtEl>
                                          <p:spTgt spid="15"/>
                                        </p:tgtEl>
                                        <p:attrNameLst>
                                          <p:attrName>style.visibility</p:attrName>
                                        </p:attrNameLst>
                                      </p:cBhvr>
                                      <p:to>
                                        <p:strVal val="visible"/>
                                      </p:to>
                                    </p:set>
                                    <p:anim calcmode="lin" valueType="num">
                                      <p:cBhvr additive="base">
                                        <p:cTn dur="500" fill="hold" id="44"/>
                                        <p:tgtEl>
                                          <p:spTgt spid="15"/>
                                        </p:tgtEl>
                                        <p:attrNameLst>
                                          <p:attrName>ppt_x</p:attrName>
                                        </p:attrNameLst>
                                      </p:cBhvr>
                                      <p:tavLst>
                                        <p:tav tm="0">
                                          <p:val>
                                            <p:strVal val="#ppt_x"/>
                                          </p:val>
                                        </p:tav>
                                        <p:tav tm="100000">
                                          <p:val>
                                            <p:strVal val="#ppt_x"/>
                                          </p:val>
                                        </p:tav>
                                      </p:tavLst>
                                    </p:anim>
                                    <p:anim calcmode="lin" valueType="num">
                                      <p:cBhvr additive="base">
                                        <p:cTn dur="500" fill="hold" id="45"/>
                                        <p:tgtEl>
                                          <p:spTgt spid="15"/>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600"/>
                                  </p:stCondLst>
                                  <p:childTnLst>
                                    <p:set>
                                      <p:cBhvr>
                                        <p:cTn dur="1" fill="hold" id="47">
                                          <p:stCondLst>
                                            <p:cond delay="0"/>
                                          </p:stCondLst>
                                        </p:cTn>
                                        <p:tgtEl>
                                          <p:spTgt spid="16"/>
                                        </p:tgtEl>
                                        <p:attrNameLst>
                                          <p:attrName>style.visibility</p:attrName>
                                        </p:attrNameLst>
                                      </p:cBhvr>
                                      <p:to>
                                        <p:strVal val="visible"/>
                                      </p:to>
                                    </p:set>
                                    <p:anim calcmode="lin" valueType="num">
                                      <p:cBhvr additive="base">
                                        <p:cTn dur="500" fill="hold" id="48"/>
                                        <p:tgtEl>
                                          <p:spTgt spid="16"/>
                                        </p:tgtEl>
                                        <p:attrNameLst>
                                          <p:attrName>ppt_x</p:attrName>
                                        </p:attrNameLst>
                                      </p:cBhvr>
                                      <p:tavLst>
                                        <p:tav tm="0">
                                          <p:val>
                                            <p:strVal val="#ppt_x"/>
                                          </p:val>
                                        </p:tav>
                                        <p:tav tm="100000">
                                          <p:val>
                                            <p:strVal val="#ppt_x"/>
                                          </p:val>
                                        </p:tav>
                                      </p:tavLst>
                                    </p:anim>
                                    <p:anim calcmode="lin" valueType="num">
                                      <p:cBhvr additive="base">
                                        <p:cTn dur="500" fill="hold" id="49"/>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3"/>
      <p:bldP grpId="0" spid="14"/>
      <p:bldP grpId="0" spid="15"/>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FA538"/>
                </a:solidFill>
                <a:latin charset="-122" panose="020b0503020204020204" pitchFamily="34" typeface="微软雅黑"/>
                <a:ea charset="-122" panose="020b0503020204020204" pitchFamily="34" typeface="微软雅黑"/>
              </a:rPr>
              <a:t>年度计划完成</a:t>
            </a:r>
          </a:p>
        </p:txBody>
      </p:sp>
      <p:sp>
        <p:nvSpPr>
          <p:cNvPr id="110" name="文本框 63"/>
          <p:cNvSpPr txBox="1"/>
          <p:nvPr/>
        </p:nvSpPr>
        <p:spPr>
          <a:xfrm>
            <a:off x="872738" y="3884338"/>
            <a:ext cx="1351562" cy="243840"/>
          </a:xfrm>
          <a:prstGeom prst="rect">
            <a:avLst/>
          </a:prstGeom>
          <a:noFill/>
        </p:spPr>
        <p:txBody>
          <a:bodyPr rtlCol="0" wrap="square">
            <a:spAutoFit/>
          </a:bodyPr>
          <a:lstStyle/>
          <a:p>
            <a:pPr algn="ctr"/>
            <a:r>
              <a:rPr altLang="en-US" lang="zh-CN" sz="1013">
                <a:solidFill>
                  <a:srgbClr val="01ACBE"/>
                </a:solidFill>
                <a:latin charset="-122" panose="020b0503020204020204" pitchFamily="34" typeface="微软雅黑"/>
                <a:ea charset="-122" panose="020b0503020204020204" pitchFamily="34" typeface="微软雅黑"/>
              </a:rPr>
              <a:t>在此添加标题</a:t>
            </a:r>
          </a:p>
        </p:txBody>
      </p:sp>
      <p:sp>
        <p:nvSpPr>
          <p:cNvPr id="111" name="文本框 77"/>
          <p:cNvSpPr txBox="1"/>
          <p:nvPr/>
        </p:nvSpPr>
        <p:spPr>
          <a:xfrm>
            <a:off x="6670991" y="1267054"/>
            <a:ext cx="1351562" cy="243840"/>
          </a:xfrm>
          <a:prstGeom prst="rect">
            <a:avLst/>
          </a:prstGeom>
          <a:noFill/>
        </p:spPr>
        <p:txBody>
          <a:bodyPr rtlCol="0" wrap="square">
            <a:spAutoFit/>
          </a:bodyPr>
          <a:lstStyle/>
          <a:p>
            <a:pPr algn="ctr"/>
            <a:r>
              <a:rPr altLang="en-US" lang="zh-CN" sz="1013">
                <a:solidFill>
                  <a:srgbClr val="663A77"/>
                </a:solidFill>
                <a:latin charset="-122" panose="020b0503020204020204" pitchFamily="34" typeface="微软雅黑"/>
                <a:ea charset="-122" panose="020b0503020204020204" pitchFamily="34" typeface="微软雅黑"/>
              </a:rPr>
              <a:t>在此添加标题</a:t>
            </a:r>
          </a:p>
        </p:txBody>
      </p:sp>
      <p:sp>
        <p:nvSpPr>
          <p:cNvPr id="112" name="文本框 93"/>
          <p:cNvSpPr txBox="1"/>
          <p:nvPr/>
        </p:nvSpPr>
        <p:spPr>
          <a:xfrm>
            <a:off x="6670991" y="3884338"/>
            <a:ext cx="1351562" cy="243840"/>
          </a:xfrm>
          <a:prstGeom prst="rect">
            <a:avLst/>
          </a:prstGeom>
          <a:noFill/>
        </p:spPr>
        <p:txBody>
          <a:bodyPr rtlCol="0" wrap="square">
            <a:spAutoFit/>
          </a:bodyPr>
          <a:lstStyle/>
          <a:p>
            <a:pPr algn="ctr"/>
            <a:r>
              <a:rPr altLang="en-US" lang="zh-CN" sz="1013">
                <a:solidFill>
                  <a:srgbClr val="E87071"/>
                </a:solidFill>
                <a:latin charset="-122" panose="020b0503020204020204" pitchFamily="34" typeface="微软雅黑"/>
                <a:ea charset="-122" panose="020b0503020204020204" pitchFamily="34" typeface="微软雅黑"/>
              </a:rPr>
              <a:t>在此添加标题</a:t>
            </a:r>
          </a:p>
        </p:txBody>
      </p:sp>
      <p:sp>
        <p:nvSpPr>
          <p:cNvPr id="113" name="文本框 94"/>
          <p:cNvSpPr txBox="1"/>
          <p:nvPr/>
        </p:nvSpPr>
        <p:spPr>
          <a:xfrm>
            <a:off x="877918" y="1267054"/>
            <a:ext cx="1351562" cy="243840"/>
          </a:xfrm>
          <a:prstGeom prst="rect">
            <a:avLst/>
          </a:prstGeom>
          <a:noFill/>
        </p:spPr>
        <p:txBody>
          <a:bodyPr rtlCol="0" wrap="square">
            <a:spAutoFit/>
          </a:bodyPr>
          <a:lstStyle/>
          <a:p>
            <a:pPr algn="ctr"/>
            <a:r>
              <a:rPr altLang="en-US" lang="zh-CN" sz="1013">
                <a:solidFill>
                  <a:srgbClr val="FFB850"/>
                </a:solidFill>
                <a:latin charset="-122" panose="020b0503020204020204" pitchFamily="34" typeface="微软雅黑"/>
                <a:ea charset="-122" panose="020b0503020204020204" pitchFamily="34" typeface="微软雅黑"/>
              </a:rPr>
              <a:t>在此添加标题</a:t>
            </a:r>
          </a:p>
        </p:txBody>
      </p:sp>
      <p:sp>
        <p:nvSpPr>
          <p:cNvPr id="114" name="矩形 113"/>
          <p:cNvSpPr/>
          <p:nvPr/>
        </p:nvSpPr>
        <p:spPr>
          <a:xfrm flipH="1" rot="18900000">
            <a:off x="4893367" y="2170317"/>
            <a:ext cx="676840" cy="15107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5" name="矩形 114"/>
          <p:cNvSpPr/>
          <p:nvPr/>
        </p:nvSpPr>
        <p:spPr>
          <a:xfrm flipH="1" rot="18900000">
            <a:off x="3505047" y="3503948"/>
            <a:ext cx="676840" cy="15107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6" name="矩形 115"/>
          <p:cNvSpPr/>
          <p:nvPr/>
        </p:nvSpPr>
        <p:spPr>
          <a:xfrm rot="2700000">
            <a:off x="4803024" y="3517520"/>
            <a:ext cx="676595" cy="151124"/>
          </a:xfrm>
          <a:prstGeom prst="rect">
            <a:avLst/>
          </a:pr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7" name="矩形 116"/>
          <p:cNvSpPr/>
          <p:nvPr/>
        </p:nvSpPr>
        <p:spPr>
          <a:xfrm rot="2700000">
            <a:off x="3489885" y="2228030"/>
            <a:ext cx="676595" cy="15112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18" name="组合 117"/>
          <p:cNvGrpSpPr/>
          <p:nvPr/>
        </p:nvGrpSpPr>
        <p:grpSpPr>
          <a:xfrm>
            <a:off x="3167468" y="714710"/>
            <a:ext cx="2793554" cy="4428790"/>
            <a:chOff x="4231114" y="765498"/>
            <a:chExt cx="3724253" cy="5906420"/>
          </a:xfrm>
        </p:grpSpPr>
        <p:sp>
          <p:nvSpPr>
            <p:cNvPr id="119" name="任意多边形 118"/>
            <p:cNvSpPr/>
            <p:nvPr/>
          </p:nvSpPr>
          <p:spPr>
            <a:xfrm rot="2700000">
              <a:off x="4682811" y="1856583"/>
              <a:ext cx="4363640" cy="2181472"/>
            </a:xfrm>
            <a:custGeom>
              <a:gdLst>
                <a:gd fmla="*/ 12303 w 5220392" name="connsiteX0"/>
                <a:gd fmla="*/ 2365939 h 2609780" name="connsiteY0"/>
                <a:gd fmla="*/ 12303 w 5220392" name="connsiteX1"/>
                <a:gd fmla="*/ 2609780 h 2609780" name="connsiteY1"/>
                <a:gd fmla="*/ 10 w 5220392" name="connsiteX2"/>
                <a:gd fmla="*/ 2609780 h 2609780" name="connsiteY2"/>
                <a:gd fmla="*/ 0 w 5220392" name="connsiteX3"/>
                <a:gd fmla="*/ 2609584 h 2609780" name="connsiteY3"/>
                <a:gd fmla="*/ 2622303 w 5220392" name="connsiteX4"/>
                <a:gd fmla="*/ 0 h 2609780" name="connsiteY4"/>
                <a:gd fmla="*/ 2877074 w 5220392" name="connsiteX5"/>
                <a:gd fmla="*/ 12864 h 2609780" name="connsiteY5"/>
                <a:gd fmla="*/ 5220392 w 5220392" name="connsiteX6"/>
                <a:gd fmla="*/ 2609584 h 2609780" name="connsiteY6"/>
                <a:gd fmla="*/ 5220383 w 5220392" name="connsiteX7"/>
                <a:gd fmla="*/ 2609780 h 2609780" name="connsiteY7"/>
                <a:gd fmla="*/ 4988752 w 5220392" name="connsiteX8"/>
                <a:gd fmla="*/ 2609780 h 2609780" name="connsiteY8"/>
                <a:gd fmla="*/ 4988761 w 5220392" name="connsiteX9"/>
                <a:gd fmla="*/ 2609584 h 2609780" name="connsiteY9"/>
                <a:gd fmla="*/ 2853391 w 5220392" name="connsiteX10"/>
                <a:gd fmla="*/ 243299 h 2609780" name="connsiteY10"/>
                <a:gd fmla="*/ 2622303 w 5220392" name="connsiteX11"/>
                <a:gd fmla="*/ 231631 h 26097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609780" w="5220392">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0" name="任意多边形 119"/>
            <p:cNvSpPr/>
            <p:nvPr/>
          </p:nvSpPr>
          <p:spPr>
            <a:xfrm flipV="1" rot="2700000">
              <a:off x="3140031" y="3399362"/>
              <a:ext cx="4363640" cy="2181472"/>
            </a:xfrm>
            <a:custGeom>
              <a:gdLst>
                <a:gd fmla="*/ 12303 w 5220392" name="connsiteX0"/>
                <a:gd fmla="*/ 2365939 h 2609780" name="connsiteY0"/>
                <a:gd fmla="*/ 12303 w 5220392" name="connsiteX1"/>
                <a:gd fmla="*/ 2609780 h 2609780" name="connsiteY1"/>
                <a:gd fmla="*/ 10 w 5220392" name="connsiteX2"/>
                <a:gd fmla="*/ 2609780 h 2609780" name="connsiteY2"/>
                <a:gd fmla="*/ 0 w 5220392" name="connsiteX3"/>
                <a:gd fmla="*/ 2609584 h 2609780" name="connsiteY3"/>
                <a:gd fmla="*/ 2622303 w 5220392" name="connsiteX4"/>
                <a:gd fmla="*/ 0 h 2609780" name="connsiteY4"/>
                <a:gd fmla="*/ 2877074 w 5220392" name="connsiteX5"/>
                <a:gd fmla="*/ 12864 h 2609780" name="connsiteY5"/>
                <a:gd fmla="*/ 5220392 w 5220392" name="connsiteX6"/>
                <a:gd fmla="*/ 2609584 h 2609780" name="connsiteY6"/>
                <a:gd fmla="*/ 5220383 w 5220392" name="connsiteX7"/>
                <a:gd fmla="*/ 2609780 h 2609780" name="connsiteY7"/>
                <a:gd fmla="*/ 4988752 w 5220392" name="connsiteX8"/>
                <a:gd fmla="*/ 2609780 h 2609780" name="connsiteY8"/>
                <a:gd fmla="*/ 4988761 w 5220392" name="connsiteX9"/>
                <a:gd fmla="*/ 2609584 h 2609780" name="connsiteY9"/>
                <a:gd fmla="*/ 2853391 w 5220392" name="connsiteX10"/>
                <a:gd fmla="*/ 243299 h 2609780" name="connsiteY10"/>
                <a:gd fmla="*/ 2622303 w 5220392" name="connsiteX11"/>
                <a:gd fmla="*/ 231631 h 26097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609780" w="5220392">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1" name="任意多边形 120"/>
            <p:cNvSpPr/>
            <p:nvPr/>
          </p:nvSpPr>
          <p:spPr>
            <a:xfrm flipH="1" rot="2700000">
              <a:off x="4682810" y="1856582"/>
              <a:ext cx="4363640" cy="2181472"/>
            </a:xfrm>
            <a:custGeom>
              <a:gdLst>
                <a:gd fmla="*/ 12303 w 5220392" name="connsiteX0"/>
                <a:gd fmla="*/ 2365939 h 2609780" name="connsiteY0"/>
                <a:gd fmla="*/ 12303 w 5220392" name="connsiteX1"/>
                <a:gd fmla="*/ 2609780 h 2609780" name="connsiteY1"/>
                <a:gd fmla="*/ 10 w 5220392" name="connsiteX2"/>
                <a:gd fmla="*/ 2609780 h 2609780" name="connsiteY2"/>
                <a:gd fmla="*/ 0 w 5220392" name="connsiteX3"/>
                <a:gd fmla="*/ 2609584 h 2609780" name="connsiteY3"/>
                <a:gd fmla="*/ 2622303 w 5220392" name="connsiteX4"/>
                <a:gd fmla="*/ 0 h 2609780" name="connsiteY4"/>
                <a:gd fmla="*/ 2877074 w 5220392" name="connsiteX5"/>
                <a:gd fmla="*/ 12864 h 2609780" name="connsiteY5"/>
                <a:gd fmla="*/ 5220392 w 5220392" name="connsiteX6"/>
                <a:gd fmla="*/ 2609584 h 2609780" name="connsiteY6"/>
                <a:gd fmla="*/ 5220383 w 5220392" name="connsiteX7"/>
                <a:gd fmla="*/ 2609780 h 2609780" name="connsiteY7"/>
                <a:gd fmla="*/ 4988752 w 5220392" name="connsiteX8"/>
                <a:gd fmla="*/ 2609780 h 2609780" name="connsiteY8"/>
                <a:gd fmla="*/ 4988761 w 5220392" name="connsiteX9"/>
                <a:gd fmla="*/ 2609584 h 2609780" name="connsiteY9"/>
                <a:gd fmla="*/ 2853391 w 5220392" name="connsiteX10"/>
                <a:gd fmla="*/ 243299 h 2609780" name="connsiteY10"/>
                <a:gd fmla="*/ 2622303 w 5220392" name="connsiteX11"/>
                <a:gd fmla="*/ 231631 h 26097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609780" w="5220392">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663A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2" name="任意多边形 121"/>
            <p:cNvSpPr/>
            <p:nvPr/>
          </p:nvSpPr>
          <p:spPr>
            <a:xfrm flipH="1" flipV="1" rot="2700000">
              <a:off x="3140030" y="3399361"/>
              <a:ext cx="4363640" cy="2181472"/>
            </a:xfrm>
            <a:custGeom>
              <a:gdLst>
                <a:gd fmla="*/ 12303 w 5220392" name="connsiteX0"/>
                <a:gd fmla="*/ 2365939 h 2609780" name="connsiteY0"/>
                <a:gd fmla="*/ 12303 w 5220392" name="connsiteX1"/>
                <a:gd fmla="*/ 2609780 h 2609780" name="connsiteY1"/>
                <a:gd fmla="*/ 10 w 5220392" name="connsiteX2"/>
                <a:gd fmla="*/ 2609780 h 2609780" name="connsiteY2"/>
                <a:gd fmla="*/ 0 w 5220392" name="connsiteX3"/>
                <a:gd fmla="*/ 2609584 h 2609780" name="connsiteY3"/>
                <a:gd fmla="*/ 2622303 w 5220392" name="connsiteX4"/>
                <a:gd fmla="*/ 0 h 2609780" name="connsiteY4"/>
                <a:gd fmla="*/ 2877074 w 5220392" name="connsiteX5"/>
                <a:gd fmla="*/ 12864 h 2609780" name="connsiteY5"/>
                <a:gd fmla="*/ 5220392 w 5220392" name="connsiteX6"/>
                <a:gd fmla="*/ 2609584 h 2609780" name="connsiteY6"/>
                <a:gd fmla="*/ 5220383 w 5220392" name="connsiteX7"/>
                <a:gd fmla="*/ 2609780 h 2609780" name="connsiteY7"/>
                <a:gd fmla="*/ 4988752 w 5220392" name="connsiteX8"/>
                <a:gd fmla="*/ 2609780 h 2609780" name="connsiteY8"/>
                <a:gd fmla="*/ 4988761 w 5220392" name="connsiteX9"/>
                <a:gd fmla="*/ 2609584 h 2609780" name="connsiteY9"/>
                <a:gd fmla="*/ 2853391 w 5220392" name="connsiteX10"/>
                <a:gd fmla="*/ 243299 h 2609780" name="connsiteY10"/>
                <a:gd fmla="*/ 2622303 w 5220392" name="connsiteX11"/>
                <a:gd fmla="*/ 231631 h 260978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609780" w="5220392">
                  <a:moveTo>
                    <a:pt x="12303" y="2365939"/>
                  </a:moveTo>
                  <a:lnTo>
                    <a:pt x="12303" y="2609780"/>
                  </a:lnTo>
                  <a:lnTo>
                    <a:pt x="10" y="2609780"/>
                  </a:lnTo>
                  <a:lnTo>
                    <a:pt x="0" y="2609584"/>
                  </a:lnTo>
                  <a:close/>
                  <a:moveTo>
                    <a:pt x="2622303" y="0"/>
                  </a:moveTo>
                  <a:lnTo>
                    <a:pt x="2877074" y="12864"/>
                  </a:lnTo>
                  <a:cubicBezTo>
                    <a:pt x="4193280" y="146533"/>
                    <a:pt x="5220392" y="1258111"/>
                    <a:pt x="5220392" y="2609584"/>
                  </a:cubicBezTo>
                  <a:lnTo>
                    <a:pt x="5220383" y="2609780"/>
                  </a:lnTo>
                  <a:lnTo>
                    <a:pt x="4988752" y="2609780"/>
                  </a:lnTo>
                  <a:lnTo>
                    <a:pt x="4988761" y="2609584"/>
                  </a:lnTo>
                  <a:cubicBezTo>
                    <a:pt x="4988761" y="1378042"/>
                    <a:pt x="4052796" y="365106"/>
                    <a:pt x="2853391" y="243299"/>
                  </a:cubicBezTo>
                  <a:lnTo>
                    <a:pt x="2622303" y="231631"/>
                  </a:lnTo>
                  <a:close/>
                </a:path>
              </a:pathLst>
            </a:custGeom>
            <a:solidFill>
              <a:srgbClr val="FFB8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23" name="组合 122"/>
          <p:cNvGrpSpPr/>
          <p:nvPr/>
        </p:nvGrpSpPr>
        <p:grpSpPr>
          <a:xfrm>
            <a:off x="2779250" y="1222295"/>
            <a:ext cx="1163849" cy="1093925"/>
            <a:chOff x="3713558" y="1442435"/>
            <a:chExt cx="1551596" cy="1458904"/>
          </a:xfrm>
        </p:grpSpPr>
        <p:sp>
          <p:nvSpPr>
            <p:cNvPr id="124" name="椭圆 123"/>
            <p:cNvSpPr/>
            <p:nvPr/>
          </p:nvSpPr>
          <p:spPr>
            <a:xfrm>
              <a:off x="3713558"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r="13500000" dist="508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5" name="任意多边形 124"/>
            <p:cNvSpPr/>
            <p:nvPr/>
          </p:nvSpPr>
          <p:spPr>
            <a:xfrm rot="2700000">
              <a:off x="4306647" y="1877061"/>
              <a:ext cx="791144" cy="1125871"/>
            </a:xfrm>
            <a:custGeom>
              <a:gdLst>
                <a:gd fmla="*/ 0 w 1062685" name="connsiteX0"/>
                <a:gd fmla="*/ 0 h 1555200" name="connsiteY0"/>
                <a:gd fmla="*/ 712021 w 1062685" name="connsiteX1"/>
                <a:gd fmla="*/ 0 h 1555200" name="connsiteY1"/>
                <a:gd fmla="*/ 755181 w 1062685" name="connsiteX2"/>
                <a:gd fmla="*/ 39011 h 1555200" name="connsiteY2"/>
                <a:gd fmla="*/ 755181 w 1062685" name="connsiteX3"/>
                <a:gd fmla="*/ 1523774 h 1555200" name="connsiteY3"/>
                <a:gd fmla="*/ 720412 w 1062685" name="connsiteX4"/>
                <a:gd fmla="*/ 1555200 h 1555200" name="connsiteY4"/>
                <a:gd fmla="*/ 0 w 1062685" name="connsiteX5"/>
                <a:gd fmla="*/ 1555200 h 15552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55200" w="1062685">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6" name="任意多边形 125"/>
            <p:cNvSpPr/>
            <p:nvPr/>
          </p:nvSpPr>
          <p:spPr>
            <a:xfrm rot="2700000">
              <a:off x="4362762" y="1817902"/>
              <a:ext cx="540019" cy="1080039"/>
            </a:xfrm>
            <a:custGeom>
              <a:gdLst>
                <a:gd fmla="*/ 0 w 777239" name="connsiteX0"/>
                <a:gd fmla="*/ 0 h 1554478" name="connsiteY0"/>
                <a:gd fmla="*/ 777239 w 777239" name="connsiteX1"/>
                <a:gd fmla="*/ 777239 h 1554478" name="connsiteY1"/>
                <a:gd fmla="*/ 0 w 777239" name="connsiteX2"/>
                <a:gd fmla="*/ 1554478 h 1554478" name="connsiteY2"/>
              </a:gdLst>
              <a:cxnLst>
                <a:cxn ang="0">
                  <a:pos x="connsiteX0" y="connsiteY0"/>
                </a:cxn>
                <a:cxn ang="0">
                  <a:pos x="connsiteX1" y="connsiteY1"/>
                </a:cxn>
                <a:cxn ang="0">
                  <a:pos x="connsiteX2" y="connsiteY2"/>
                </a:cxn>
              </a:cxnLst>
              <a:rect b="b" l="l" r="r" t="t"/>
              <a:pathLst>
                <a:path h="1554478" w="777239">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algn="tl" blurRad="203200" dir="33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7" name="椭圆 126"/>
            <p:cNvSpPr/>
            <p:nvPr/>
          </p:nvSpPr>
          <p:spPr>
            <a:xfrm>
              <a:off x="3902991" y="1631868"/>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8" name="文本框 24"/>
            <p:cNvSpPr txBox="1"/>
            <p:nvPr/>
          </p:nvSpPr>
          <p:spPr>
            <a:xfrm>
              <a:off x="4084266" y="1819279"/>
              <a:ext cx="685644" cy="670715"/>
            </a:xfrm>
            <a:prstGeom prst="rect">
              <a:avLst/>
            </a:prstGeom>
            <a:noFill/>
            <a:effectLst>
              <a:innerShdw blurRad="152400" dir="13500000" dist="50800">
                <a:srgbClr val="925700">
                  <a:alpha val="54000"/>
                </a:srgbClr>
              </a:innerShdw>
            </a:effectLst>
          </p:spPr>
          <p:txBody>
            <a:bodyPr rtlCol="0" wrap="square">
              <a:spAutoFit/>
            </a:bodyPr>
            <a:lstStyle/>
            <a:p>
              <a:pPr algn="ctr"/>
              <a:r>
                <a:rPr altLang="zh-CN" lang="en-US" sz="2700">
                  <a:solidFill>
                    <a:srgbClr val="FFB850"/>
                  </a:solidFill>
                  <a:effectLst>
                    <a:innerShdw blurRad="50800" dir="13500000" dist="50800">
                      <a:srgbClr val="925700">
                        <a:alpha val="65000"/>
                      </a:srgbClr>
                    </a:innerShdw>
                  </a:effectLst>
                  <a:latin charset="0" panose="020b0806030902050204" pitchFamily="34" typeface="Impact"/>
                </a:rPr>
                <a:t>01</a:t>
              </a:r>
            </a:p>
          </p:txBody>
        </p:sp>
        <p:sp>
          <p:nvSpPr>
            <p:cNvPr id="129" name="任意多边形 128"/>
            <p:cNvSpPr/>
            <p:nvPr/>
          </p:nvSpPr>
          <p:spPr>
            <a:xfrm rot="18900000">
              <a:off x="4043616" y="1969288"/>
              <a:ext cx="1080039" cy="678997"/>
            </a:xfrm>
            <a:custGeom>
              <a:gdLst>
                <a:gd fmla="*/ 0 w 1554478" name="connsiteX0"/>
                <a:gd fmla="*/ 200027 h 977266" name="connsiteY0"/>
                <a:gd fmla="*/ 805698 w 1554478" name="connsiteX1"/>
                <a:gd fmla="*/ 0 h 977266" name="connsiteY1"/>
                <a:gd fmla="*/ 1554478 w 1554478" name="connsiteX2"/>
                <a:gd fmla="*/ 200027 h 977266" name="connsiteY2"/>
                <a:gd fmla="*/ 777239 w 1554478" name="connsiteX3"/>
                <a:gd fmla="*/ 977266 h 977266" name="connsiteY3"/>
                <a:gd fmla="*/ 0 w 1554478" name="connsiteX4"/>
                <a:gd fmla="*/ 200027 h 9772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266" w="1554478">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0" name="椭圆 129"/>
            <p:cNvSpPr/>
            <p:nvPr/>
          </p:nvSpPr>
          <p:spPr>
            <a:xfrm rot="18900000">
              <a:off x="40434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31" name="组合 130"/>
          <p:cNvGrpSpPr/>
          <p:nvPr/>
        </p:nvGrpSpPr>
        <p:grpSpPr>
          <a:xfrm>
            <a:off x="2740706" y="3580111"/>
            <a:ext cx="1168949" cy="1093925"/>
            <a:chOff x="3662171" y="4586918"/>
            <a:chExt cx="1558396" cy="1458904"/>
          </a:xfrm>
        </p:grpSpPr>
        <p:sp>
          <p:nvSpPr>
            <p:cNvPr id="132" name="任意多边形 131"/>
            <p:cNvSpPr/>
            <p:nvPr/>
          </p:nvSpPr>
          <p:spPr>
            <a:xfrm rot="2700000">
              <a:off x="4262060" y="5027270"/>
              <a:ext cx="791144" cy="1125871"/>
            </a:xfrm>
            <a:custGeom>
              <a:gdLst>
                <a:gd fmla="*/ 0 w 1062685" name="connsiteX0"/>
                <a:gd fmla="*/ 0 h 1555200" name="connsiteY0"/>
                <a:gd fmla="*/ 712021 w 1062685" name="connsiteX1"/>
                <a:gd fmla="*/ 0 h 1555200" name="connsiteY1"/>
                <a:gd fmla="*/ 755181 w 1062685" name="connsiteX2"/>
                <a:gd fmla="*/ 39011 h 1555200" name="connsiteY2"/>
                <a:gd fmla="*/ 755181 w 1062685" name="connsiteX3"/>
                <a:gd fmla="*/ 1523774 h 1555200" name="connsiteY3"/>
                <a:gd fmla="*/ 720412 w 1062685" name="connsiteX4"/>
                <a:gd fmla="*/ 1555200 h 1555200" name="connsiteY4"/>
                <a:gd fmla="*/ 0 w 1062685" name="connsiteX5"/>
                <a:gd fmla="*/ 1555200 h 15552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55200" w="1062685">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33" name="组合 132"/>
            <p:cNvGrpSpPr/>
            <p:nvPr/>
          </p:nvGrpSpPr>
          <p:grpSpPr>
            <a:xfrm>
              <a:off x="3662171" y="4586918"/>
              <a:ext cx="1459233" cy="1458904"/>
              <a:chOff x="3662171" y="4586918"/>
              <a:chExt cx="1459233" cy="1458904"/>
            </a:xfrm>
          </p:grpSpPr>
          <p:sp>
            <p:nvSpPr>
              <p:cNvPr id="134" name="椭圆 133"/>
              <p:cNvSpPr/>
              <p:nvPr/>
            </p:nvSpPr>
            <p:spPr>
              <a:xfrm>
                <a:off x="3662171" y="4586918"/>
                <a:ext cx="1458905" cy="1458904"/>
              </a:xfrm>
              <a:prstGeom prst="ellipse">
                <a:avLst/>
              </a:prstGeom>
              <a:gradFill>
                <a:gsLst>
                  <a:gs pos="0">
                    <a:srgbClr val="CFCFCF"/>
                  </a:gs>
                  <a:gs pos="100000">
                    <a:schemeClr val="bg1">
                      <a:lumMod val="95000"/>
                    </a:schemeClr>
                  </a:gs>
                </a:gsLst>
                <a:lin ang="2700000" scaled="1"/>
              </a:gradFill>
              <a:ln>
                <a:noFill/>
              </a:ln>
              <a:effectLst>
                <a:innerShdw blurRad="292100" dir="13500000" dist="508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5" name="任意多边形 134"/>
              <p:cNvSpPr/>
              <p:nvPr/>
            </p:nvSpPr>
            <p:spPr>
              <a:xfrm rot="2700000">
                <a:off x="4311375" y="4962385"/>
                <a:ext cx="540019" cy="1080039"/>
              </a:xfrm>
              <a:custGeom>
                <a:gdLst>
                  <a:gd fmla="*/ 0 w 777239" name="connsiteX0"/>
                  <a:gd fmla="*/ 0 h 1554478" name="connsiteY0"/>
                  <a:gd fmla="*/ 777239 w 777239" name="connsiteX1"/>
                  <a:gd fmla="*/ 777239 h 1554478" name="connsiteY1"/>
                  <a:gd fmla="*/ 0 w 777239" name="connsiteX2"/>
                  <a:gd fmla="*/ 1554478 h 1554478" name="connsiteY2"/>
                </a:gdLst>
                <a:cxnLst>
                  <a:cxn ang="0">
                    <a:pos x="connsiteX0" y="connsiteY0"/>
                  </a:cxn>
                  <a:cxn ang="0">
                    <a:pos x="connsiteX1" y="connsiteY1"/>
                  </a:cxn>
                  <a:cxn ang="0">
                    <a:pos x="connsiteX2" y="connsiteY2"/>
                  </a:cxn>
                </a:cxnLst>
                <a:rect b="b" l="l" r="r" t="t"/>
                <a:pathLst>
                  <a:path h="1554478" w="777239">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algn="tl" blurRad="203200" dir="33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6" name="椭圆 135"/>
              <p:cNvSpPr/>
              <p:nvPr/>
            </p:nvSpPr>
            <p:spPr>
              <a:xfrm>
                <a:off x="3851604" y="4776351"/>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7" name="文本框 74"/>
              <p:cNvSpPr txBox="1"/>
              <p:nvPr/>
            </p:nvSpPr>
            <p:spPr>
              <a:xfrm>
                <a:off x="4015717" y="4942652"/>
                <a:ext cx="755082" cy="670715"/>
              </a:xfrm>
              <a:prstGeom prst="rect">
                <a:avLst/>
              </a:prstGeom>
              <a:noFill/>
              <a:effectLst>
                <a:innerShdw blurRad="152400" dir="13500000" dist="50800">
                  <a:srgbClr val="925700">
                    <a:alpha val="54000"/>
                  </a:srgbClr>
                </a:innerShdw>
              </a:effectLst>
            </p:spPr>
            <p:txBody>
              <a:bodyPr rtlCol="0" wrap="square">
                <a:spAutoFit/>
              </a:bodyPr>
              <a:lstStyle/>
              <a:p>
                <a:pPr algn="ctr"/>
                <a:r>
                  <a:rPr altLang="zh-CN" lang="en-US" sz="2700">
                    <a:solidFill>
                      <a:srgbClr val="01ACBE"/>
                    </a:solidFill>
                    <a:effectLst>
                      <a:innerShdw blurRad="50800" dir="13500000" dist="50800">
                        <a:srgbClr val="01525B">
                          <a:alpha val="64706"/>
                        </a:srgbClr>
                      </a:innerShdw>
                    </a:effectLst>
                    <a:latin charset="0" panose="020b0806030902050204" pitchFamily="34" typeface="Impact"/>
                  </a:rPr>
                  <a:t>02</a:t>
                </a:r>
              </a:p>
            </p:txBody>
          </p:sp>
          <p:sp>
            <p:nvSpPr>
              <p:cNvPr id="138" name="任意多边形 137"/>
              <p:cNvSpPr/>
              <p:nvPr/>
            </p:nvSpPr>
            <p:spPr>
              <a:xfrm rot="18900000">
                <a:off x="3992229" y="5113771"/>
                <a:ext cx="1080039" cy="678997"/>
              </a:xfrm>
              <a:custGeom>
                <a:gdLst>
                  <a:gd fmla="*/ 0 w 1554478" name="connsiteX0"/>
                  <a:gd fmla="*/ 200027 h 977266" name="connsiteY0"/>
                  <a:gd fmla="*/ 805698 w 1554478" name="connsiteX1"/>
                  <a:gd fmla="*/ 0 h 977266" name="connsiteY1"/>
                  <a:gd fmla="*/ 1554478 w 1554478" name="connsiteX2"/>
                  <a:gd fmla="*/ 200027 h 977266" name="connsiteY2"/>
                  <a:gd fmla="*/ 777239 w 1554478" name="connsiteX3"/>
                  <a:gd fmla="*/ 977266 h 977266" name="connsiteY3"/>
                  <a:gd fmla="*/ 0 w 1554478" name="connsiteX4"/>
                  <a:gd fmla="*/ 200027 h 9772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266" w="1554478">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9" name="椭圆 138"/>
              <p:cNvSpPr/>
              <p:nvPr/>
            </p:nvSpPr>
            <p:spPr>
              <a:xfrm rot="18900000">
                <a:off x="3992048" y="4909013"/>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grpSp>
        <p:nvGrpSpPr>
          <p:cNvPr id="140" name="组合 139"/>
          <p:cNvGrpSpPr/>
          <p:nvPr/>
        </p:nvGrpSpPr>
        <p:grpSpPr>
          <a:xfrm>
            <a:off x="5201241" y="1222295"/>
            <a:ext cx="1162601" cy="1093925"/>
            <a:chOff x="6942459" y="1442435"/>
            <a:chExt cx="1549932" cy="1458904"/>
          </a:xfrm>
        </p:grpSpPr>
        <p:sp>
          <p:nvSpPr>
            <p:cNvPr id="141" name="椭圆 140"/>
            <p:cNvSpPr/>
            <p:nvPr/>
          </p:nvSpPr>
          <p:spPr>
            <a:xfrm>
              <a:off x="6942459"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r="13500000" dist="508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2" name="任意多边形 141"/>
            <p:cNvSpPr/>
            <p:nvPr/>
          </p:nvSpPr>
          <p:spPr>
            <a:xfrm rot="2700000">
              <a:off x="7533884" y="1864323"/>
              <a:ext cx="791144" cy="1125871"/>
            </a:xfrm>
            <a:custGeom>
              <a:gdLst>
                <a:gd fmla="*/ 0 w 1062685" name="connsiteX0"/>
                <a:gd fmla="*/ 0 h 1555200" name="connsiteY0"/>
                <a:gd fmla="*/ 712021 w 1062685" name="connsiteX1"/>
                <a:gd fmla="*/ 0 h 1555200" name="connsiteY1"/>
                <a:gd fmla="*/ 755181 w 1062685" name="connsiteX2"/>
                <a:gd fmla="*/ 39011 h 1555200" name="connsiteY2"/>
                <a:gd fmla="*/ 755181 w 1062685" name="connsiteX3"/>
                <a:gd fmla="*/ 1523774 h 1555200" name="connsiteY3"/>
                <a:gd fmla="*/ 720412 w 1062685" name="connsiteX4"/>
                <a:gd fmla="*/ 1555200 h 1555200" name="connsiteY4"/>
                <a:gd fmla="*/ 0 w 1062685" name="connsiteX5"/>
                <a:gd fmla="*/ 1555200 h 15552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55200" w="1062685">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3" name="任意多边形 142"/>
            <p:cNvSpPr/>
            <p:nvPr/>
          </p:nvSpPr>
          <p:spPr>
            <a:xfrm rot="2700000">
              <a:off x="7591663" y="1817903"/>
              <a:ext cx="540020" cy="1080039"/>
            </a:xfrm>
            <a:custGeom>
              <a:gdLst>
                <a:gd fmla="*/ 0 w 777239" name="connsiteX0"/>
                <a:gd fmla="*/ 0 h 1554478" name="connsiteY0"/>
                <a:gd fmla="*/ 777239 w 777239" name="connsiteX1"/>
                <a:gd fmla="*/ 777239 h 1554478" name="connsiteY1"/>
                <a:gd fmla="*/ 0 w 777239" name="connsiteX2"/>
                <a:gd fmla="*/ 1554478 h 1554478" name="connsiteY2"/>
              </a:gdLst>
              <a:cxnLst>
                <a:cxn ang="0">
                  <a:pos x="connsiteX0" y="connsiteY0"/>
                </a:cxn>
                <a:cxn ang="0">
                  <a:pos x="connsiteX1" y="connsiteY1"/>
                </a:cxn>
                <a:cxn ang="0">
                  <a:pos x="connsiteX2" y="connsiteY2"/>
                </a:cxn>
              </a:cxnLst>
              <a:rect b="b" l="l" r="r" t="t"/>
              <a:pathLst>
                <a:path h="1554478" w="777239">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algn="tl" blurRad="203200" dir="33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4" name="椭圆 143"/>
            <p:cNvSpPr/>
            <p:nvPr/>
          </p:nvSpPr>
          <p:spPr>
            <a:xfrm>
              <a:off x="7131891" y="1631868"/>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5" name="文本框 82"/>
            <p:cNvSpPr txBox="1"/>
            <p:nvPr/>
          </p:nvSpPr>
          <p:spPr>
            <a:xfrm>
              <a:off x="7225846" y="1790832"/>
              <a:ext cx="882841" cy="670715"/>
            </a:xfrm>
            <a:prstGeom prst="rect">
              <a:avLst/>
            </a:prstGeom>
            <a:noFill/>
            <a:effectLst>
              <a:innerShdw blurRad="152400" dir="13500000" dist="50800">
                <a:srgbClr val="925700">
                  <a:alpha val="54000"/>
                </a:srgbClr>
              </a:innerShdw>
            </a:effectLst>
          </p:spPr>
          <p:txBody>
            <a:bodyPr rtlCol="0" wrap="square">
              <a:spAutoFit/>
            </a:bodyPr>
            <a:lstStyle/>
            <a:p>
              <a:pPr algn="ctr"/>
              <a:r>
                <a:rPr altLang="zh-CN" lang="en-US" sz="2700">
                  <a:solidFill>
                    <a:srgbClr val="663A77"/>
                  </a:solidFill>
                  <a:effectLst>
                    <a:innerShdw blurRad="50800" dir="13500000" dist="50800">
                      <a:srgbClr val="160C1A">
                        <a:alpha val="64706"/>
                      </a:srgbClr>
                    </a:innerShdw>
                  </a:effectLst>
                  <a:latin charset="0" panose="020b0806030902050204" pitchFamily="34" typeface="Impact"/>
                </a:rPr>
                <a:t>04</a:t>
              </a:r>
            </a:p>
          </p:txBody>
        </p:sp>
        <p:sp>
          <p:nvSpPr>
            <p:cNvPr id="146" name="任意多边形 145"/>
            <p:cNvSpPr/>
            <p:nvPr/>
          </p:nvSpPr>
          <p:spPr>
            <a:xfrm rot="18900000">
              <a:off x="7272515" y="1969288"/>
              <a:ext cx="1080038" cy="678997"/>
            </a:xfrm>
            <a:custGeom>
              <a:gdLst>
                <a:gd fmla="*/ 0 w 1554478" name="connsiteX0"/>
                <a:gd fmla="*/ 200027 h 977266" name="connsiteY0"/>
                <a:gd fmla="*/ 805698 w 1554478" name="connsiteX1"/>
                <a:gd fmla="*/ 0 h 977266" name="connsiteY1"/>
                <a:gd fmla="*/ 1554478 w 1554478" name="connsiteX2"/>
                <a:gd fmla="*/ 200027 h 977266" name="connsiteY2"/>
                <a:gd fmla="*/ 777239 w 1554478" name="connsiteX3"/>
                <a:gd fmla="*/ 977266 h 977266" name="connsiteY3"/>
                <a:gd fmla="*/ 0 w 1554478" name="connsiteX4"/>
                <a:gd fmla="*/ 200027 h 9772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266" w="1554478">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7" name="椭圆 146"/>
            <p:cNvSpPr/>
            <p:nvPr/>
          </p:nvSpPr>
          <p:spPr>
            <a:xfrm rot="18900000">
              <a:off x="72723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48" name="组合 147"/>
          <p:cNvGrpSpPr/>
          <p:nvPr/>
        </p:nvGrpSpPr>
        <p:grpSpPr>
          <a:xfrm>
            <a:off x="3815831" y="2208593"/>
            <a:ext cx="1497011" cy="1437902"/>
            <a:chOff x="5095487" y="2757803"/>
            <a:chExt cx="1995754" cy="1917646"/>
          </a:xfrm>
        </p:grpSpPr>
        <p:grpSp>
          <p:nvGrpSpPr>
            <p:cNvPr id="149" name="组合 148"/>
            <p:cNvGrpSpPr/>
            <p:nvPr/>
          </p:nvGrpSpPr>
          <p:grpSpPr>
            <a:xfrm>
              <a:off x="5095487" y="2757803"/>
              <a:ext cx="1995754" cy="1917646"/>
              <a:chOff x="3436505" y="1693315"/>
              <a:chExt cx="2185300" cy="2099772"/>
            </a:xfrm>
          </p:grpSpPr>
          <p:sp>
            <p:nvSpPr>
              <p:cNvPr id="151" name="椭圆 150"/>
              <p:cNvSpPr/>
              <p:nvPr/>
            </p:nvSpPr>
            <p:spPr>
              <a:xfrm>
                <a:off x="3436505" y="1693315"/>
                <a:ext cx="2099772" cy="2099772"/>
              </a:xfrm>
              <a:prstGeom prst="ellipse">
                <a:avLst/>
              </a:prstGeom>
              <a:gradFill>
                <a:gsLst>
                  <a:gs pos="0">
                    <a:srgbClr val="CFCFCF"/>
                  </a:gs>
                  <a:gs pos="100000">
                    <a:schemeClr val="bg1">
                      <a:lumMod val="95000"/>
                    </a:schemeClr>
                  </a:gs>
                </a:gsLst>
                <a:lin ang="2700000" scaled="1"/>
              </a:gradFill>
              <a:ln>
                <a:noFill/>
              </a:ln>
              <a:effectLst>
                <a:innerShdw blurRad="292100" dir="13500000" dist="508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2" name="任意多边形 151"/>
              <p:cNvSpPr/>
              <p:nvPr/>
            </p:nvSpPr>
            <p:spPr>
              <a:xfrm rot="2700000">
                <a:off x="4312862" y="2324471"/>
                <a:ext cx="1062685" cy="1555200"/>
              </a:xfrm>
              <a:custGeom>
                <a:gdLst>
                  <a:gd fmla="*/ 0 w 1062685" name="connsiteX0"/>
                  <a:gd fmla="*/ 0 h 1555200" name="connsiteY0"/>
                  <a:gd fmla="*/ 712021 w 1062685" name="connsiteX1"/>
                  <a:gd fmla="*/ 0 h 1555200" name="connsiteY1"/>
                  <a:gd fmla="*/ 755181 w 1062685" name="connsiteX2"/>
                  <a:gd fmla="*/ 39011 h 1555200" name="connsiteY2"/>
                  <a:gd fmla="*/ 755181 w 1062685" name="connsiteX3"/>
                  <a:gd fmla="*/ 1523774 h 1555200" name="connsiteY3"/>
                  <a:gd fmla="*/ 720412 w 1062685" name="connsiteX4"/>
                  <a:gd fmla="*/ 1555200 h 1555200" name="connsiteY4"/>
                  <a:gd fmla="*/ 0 w 1062685" name="connsiteX5"/>
                  <a:gd fmla="*/ 1555200 h 15552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55200" w="1062685">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3" name="任意多边形 152"/>
              <p:cNvSpPr/>
              <p:nvPr/>
            </p:nvSpPr>
            <p:spPr>
              <a:xfrm rot="2700000">
                <a:off x="4370891" y="2233718"/>
                <a:ext cx="777239" cy="1554478"/>
              </a:xfrm>
              <a:custGeom>
                <a:gdLst>
                  <a:gd fmla="*/ 0 w 777239" name="connsiteX0"/>
                  <a:gd fmla="*/ 0 h 1554478" name="connsiteY0"/>
                  <a:gd fmla="*/ 777239 w 777239" name="connsiteX1"/>
                  <a:gd fmla="*/ 777239 h 1554478" name="connsiteY1"/>
                  <a:gd fmla="*/ 0 w 777239" name="connsiteX2"/>
                  <a:gd fmla="*/ 1554478 h 1554478" name="connsiteY2"/>
                </a:gdLst>
                <a:cxnLst>
                  <a:cxn ang="0">
                    <a:pos x="connsiteX0" y="connsiteY0"/>
                  </a:cxn>
                  <a:cxn ang="0">
                    <a:pos x="connsiteX1" y="connsiteY1"/>
                  </a:cxn>
                  <a:cxn ang="0">
                    <a:pos x="connsiteX2" y="connsiteY2"/>
                  </a:cxn>
                </a:cxnLst>
                <a:rect b="b" l="l" r="r" t="t"/>
                <a:pathLst>
                  <a:path h="1554478" w="777239">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algn="tl" blurRad="203200" dir="33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4" name="椭圆 153"/>
              <p:cNvSpPr/>
              <p:nvPr/>
            </p:nvSpPr>
            <p:spPr>
              <a:xfrm>
                <a:off x="3709152" y="1965962"/>
                <a:ext cx="1554478" cy="155447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5" name="任意多边形 154"/>
              <p:cNvSpPr/>
              <p:nvPr/>
            </p:nvSpPr>
            <p:spPr>
              <a:xfrm rot="-2700000">
                <a:off x="3911551" y="2451604"/>
                <a:ext cx="1554478" cy="977266"/>
              </a:xfrm>
              <a:custGeom>
                <a:gdLst>
                  <a:gd fmla="*/ 0 w 1554478" name="connsiteX0"/>
                  <a:gd fmla="*/ 200027 h 977266" name="connsiteY0"/>
                  <a:gd fmla="*/ 805698 w 1554478" name="connsiteX1"/>
                  <a:gd fmla="*/ 0 h 977266" name="connsiteY1"/>
                  <a:gd fmla="*/ 1554478 w 1554478" name="connsiteX2"/>
                  <a:gd fmla="*/ 200027 h 977266" name="connsiteY2"/>
                  <a:gd fmla="*/ 777239 w 1554478" name="connsiteX3"/>
                  <a:gd fmla="*/ 977266 h 977266" name="connsiteY3"/>
                  <a:gd fmla="*/ 0 w 1554478" name="connsiteX4"/>
                  <a:gd fmla="*/ 200027 h 9772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266" w="1554478">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6" name="椭圆 155"/>
              <p:cNvSpPr/>
              <p:nvPr/>
            </p:nvSpPr>
            <p:spPr>
              <a:xfrm rot="18900000">
                <a:off x="3891654" y="2165034"/>
                <a:ext cx="462589" cy="298032"/>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50" name="文本框 61"/>
            <p:cNvSpPr txBox="1"/>
            <p:nvPr/>
          </p:nvSpPr>
          <p:spPr>
            <a:xfrm>
              <a:off x="5525375" y="3241718"/>
              <a:ext cx="1077901" cy="975586"/>
            </a:xfrm>
            <a:prstGeom prst="rect">
              <a:avLst/>
            </a:prstGeom>
            <a:noFill/>
          </p:spPr>
          <p:txBody>
            <a:bodyPr rtlCol="0" wrap="square">
              <a:spAutoFit/>
            </a:bodyPr>
            <a:lstStyle/>
            <a:p>
              <a:pPr algn="ctr"/>
              <a:r>
                <a:rPr altLang="en-US" lang="zh-CN" sz="2100">
                  <a:solidFill>
                    <a:schemeClr val="accent5"/>
                  </a:solidFill>
                  <a:latin charset="-122" panose="020b0503020204020204" pitchFamily="34" typeface="微软雅黑"/>
                  <a:ea charset="-122" panose="020b0503020204020204" pitchFamily="34" typeface="微软雅黑"/>
                </a:rPr>
                <a:t>添加标题</a:t>
              </a:r>
            </a:p>
          </p:txBody>
        </p:sp>
      </p:grpSp>
      <p:grpSp>
        <p:nvGrpSpPr>
          <p:cNvPr id="157" name="Group 41"/>
          <p:cNvGrpSpPr>
            <a:grpSpLocks noChangeAspect="1"/>
          </p:cNvGrpSpPr>
          <p:nvPr/>
        </p:nvGrpSpPr>
        <p:grpSpPr>
          <a:xfrm>
            <a:off x="3243697" y="2599451"/>
            <a:ext cx="459071" cy="561764"/>
            <a:chOff x="3783" y="2089"/>
            <a:chExt cx="114" cy="142"/>
          </a:xfrm>
          <a:effectLst/>
        </p:grpSpPr>
        <p:sp>
          <p:nvSpPr>
            <p:cNvPr id="158" name="AutoShape 40"/>
            <p:cNvSpPr>
              <a:spLocks noChangeArrowheads="1" noChangeAspect="1" noTextEdit="1"/>
            </p:cNvSpPr>
            <p:nvPr/>
          </p:nvSpPr>
          <p:spPr bwMode="auto">
            <a:xfrm>
              <a:off x="3783" y="2089"/>
              <a:ext cx="114" cy="1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9" name="Freeform 42"/>
            <p:cNvSpPr/>
            <p:nvPr/>
          </p:nvSpPr>
          <p:spPr bwMode="auto">
            <a:xfrm>
              <a:off x="3791" y="2221"/>
              <a:ext cx="20" cy="10"/>
            </a:xfrm>
            <a:custGeom>
              <a:gdLst>
                <a:gd fmla="*/ 8 w 8" name="T0"/>
                <a:gd fmla="*/ 0 h 4" name="T1"/>
                <a:gd fmla="*/ 1 w 8" name="T2"/>
                <a:gd fmla="*/ 0 h 4" name="T3"/>
                <a:gd fmla="*/ 0 w 8" name="T4"/>
                <a:gd fmla="*/ 0 h 4" name="T5"/>
                <a:gd fmla="*/ 0 w 8" name="T6"/>
                <a:gd fmla="*/ 4 h 4" name="T7"/>
                <a:gd fmla="*/ 1 w 8" name="T8"/>
                <a:gd fmla="*/ 4 h 4" name="T9"/>
                <a:gd fmla="*/ 8 w 8" name="T10"/>
                <a:gd fmla="*/ 4 h 4" name="T11"/>
                <a:gd fmla="*/ 8 w 8" name="T12"/>
                <a:gd fmla="*/ 4 h 4" name="T13"/>
                <a:gd fmla="*/ 8 w 8" name="T14"/>
                <a:gd fmla="*/ 0 h 4" name="T15"/>
                <a:gd fmla="*/ 8 w 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8">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0" name="Freeform 43"/>
            <p:cNvSpPr/>
            <p:nvPr/>
          </p:nvSpPr>
          <p:spPr bwMode="auto">
            <a:xfrm>
              <a:off x="3818" y="2208"/>
              <a:ext cx="23" cy="23"/>
            </a:xfrm>
            <a:custGeom>
              <a:gdLst>
                <a:gd fmla="*/ 8 w 9" name="T0"/>
                <a:gd fmla="*/ 0 h 9" name="T1"/>
                <a:gd fmla="*/ 1 w 9" name="T2"/>
                <a:gd fmla="*/ 0 h 9" name="T3"/>
                <a:gd fmla="*/ 0 w 9" name="T4"/>
                <a:gd fmla="*/ 1 h 9" name="T5"/>
                <a:gd fmla="*/ 0 w 9" name="T6"/>
                <a:gd fmla="*/ 9 h 9" name="T7"/>
                <a:gd fmla="*/ 1 w 9" name="T8"/>
                <a:gd fmla="*/ 9 h 9" name="T9"/>
                <a:gd fmla="*/ 8 w 9" name="T10"/>
                <a:gd fmla="*/ 9 h 9" name="T11"/>
                <a:gd fmla="*/ 9 w 9" name="T12"/>
                <a:gd fmla="*/ 9 h 9" name="T13"/>
                <a:gd fmla="*/ 9 w 9" name="T14"/>
                <a:gd fmla="*/ 1 h 9" name="T15"/>
                <a:gd fmla="*/ 8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1" name="Freeform 44"/>
            <p:cNvSpPr/>
            <p:nvPr/>
          </p:nvSpPr>
          <p:spPr bwMode="auto">
            <a:xfrm>
              <a:off x="3849" y="2184"/>
              <a:ext cx="20" cy="47"/>
            </a:xfrm>
            <a:custGeom>
              <a:gdLst>
                <a:gd fmla="*/ 7 w 8" name="T0"/>
                <a:gd fmla="*/ 0 h 19" name="T1"/>
                <a:gd fmla="*/ 0 w 8" name="T2"/>
                <a:gd fmla="*/ 0 h 19" name="T3"/>
                <a:gd fmla="*/ 0 w 8" name="T4"/>
                <a:gd fmla="*/ 1 h 19" name="T5"/>
                <a:gd fmla="*/ 0 w 8" name="T6"/>
                <a:gd fmla="*/ 19 h 19" name="T7"/>
                <a:gd fmla="*/ 0 w 8" name="T8"/>
                <a:gd fmla="*/ 19 h 19" name="T9"/>
                <a:gd fmla="*/ 7 w 8" name="T10"/>
                <a:gd fmla="*/ 19 h 19" name="T11"/>
                <a:gd fmla="*/ 8 w 8" name="T12"/>
                <a:gd fmla="*/ 19 h 19" name="T13"/>
                <a:gd fmla="*/ 8 w 8" name="T14"/>
                <a:gd fmla="*/ 1 h 19" name="T15"/>
                <a:gd fmla="*/ 7 w 8"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8">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2" name="Freeform 45"/>
            <p:cNvSpPr/>
            <p:nvPr/>
          </p:nvSpPr>
          <p:spPr bwMode="auto">
            <a:xfrm>
              <a:off x="3877" y="2161"/>
              <a:ext cx="22" cy="70"/>
            </a:xfrm>
            <a:custGeom>
              <a:gdLst>
                <a:gd fmla="*/ 8 w 9" name="T0"/>
                <a:gd fmla="*/ 0 h 28" name="T1"/>
                <a:gd fmla="*/ 1 w 9" name="T2"/>
                <a:gd fmla="*/ 0 h 28" name="T3"/>
                <a:gd fmla="*/ 0 w 9" name="T4"/>
                <a:gd fmla="*/ 1 h 28" name="T5"/>
                <a:gd fmla="*/ 0 w 9" name="T6"/>
                <a:gd fmla="*/ 28 h 28" name="T7"/>
                <a:gd fmla="*/ 1 w 9" name="T8"/>
                <a:gd fmla="*/ 28 h 28" name="T9"/>
                <a:gd fmla="*/ 8 w 9" name="T10"/>
                <a:gd fmla="*/ 28 h 28" name="T11"/>
                <a:gd fmla="*/ 9 w 9" name="T12"/>
                <a:gd fmla="*/ 28 h 28" name="T13"/>
                <a:gd fmla="*/ 9 w 9" name="T14"/>
                <a:gd fmla="*/ 1 h 28" name="T15"/>
                <a:gd fmla="*/ 8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3" name="Freeform 46"/>
            <p:cNvSpPr/>
            <p:nvPr/>
          </p:nvSpPr>
          <p:spPr bwMode="auto">
            <a:xfrm>
              <a:off x="3821" y="2089"/>
              <a:ext cx="23" cy="27"/>
            </a:xfrm>
            <a:custGeom>
              <a:gdLst>
                <a:gd fmla="*/ 5 w 9" name="T0"/>
                <a:gd fmla="*/ 10 h 11" name="T1"/>
                <a:gd fmla="*/ 8 w 9" name="T2"/>
                <a:gd fmla="*/ 4 h 11" name="T3"/>
                <a:gd fmla="*/ 5 w 9" name="T4"/>
                <a:gd fmla="*/ 0 h 11" name="T5"/>
                <a:gd fmla="*/ 0 w 9" name="T6"/>
                <a:gd fmla="*/ 4 h 11" name="T7"/>
                <a:gd fmla="*/ 5 w 9" name="T8"/>
                <a:gd fmla="*/ 10 h 11" name="T9"/>
              </a:gdLst>
              <a:cxnLst>
                <a:cxn ang="0">
                  <a:pos x="T0" y="T1"/>
                </a:cxn>
                <a:cxn ang="0">
                  <a:pos x="T2" y="T3"/>
                </a:cxn>
                <a:cxn ang="0">
                  <a:pos x="T4" y="T5"/>
                </a:cxn>
                <a:cxn ang="0">
                  <a:pos x="T6" y="T7"/>
                </a:cxn>
                <a:cxn ang="0">
                  <a:pos x="T8" y="T9"/>
                </a:cxn>
              </a:cxnLst>
              <a:rect b="b" l="0" r="r" t="0"/>
              <a:pathLst>
                <a:path h="11" w="9">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4" name="Freeform 47"/>
            <p:cNvSpPr/>
            <p:nvPr/>
          </p:nvSpPr>
          <p:spPr bwMode="auto">
            <a:xfrm>
              <a:off x="3785" y="2164"/>
              <a:ext cx="36" cy="44"/>
            </a:xfrm>
            <a:custGeom>
              <a:gdLst>
                <a:gd fmla="*/ 12 w 14" name="T0"/>
                <a:gd fmla="*/ 1 h 18" name="T1"/>
                <a:gd fmla="*/ 10 w 14" name="T2"/>
                <a:gd fmla="*/ 0 h 18" name="T3"/>
                <a:gd fmla="*/ 8 w 14" name="T4"/>
                <a:gd fmla="*/ 6 h 18" name="T5"/>
                <a:gd fmla="*/ 1 w 14" name="T6"/>
                <a:gd fmla="*/ 14 h 18" name="T7"/>
                <a:gd fmla="*/ 1 w 14" name="T8"/>
                <a:gd fmla="*/ 17 h 18" name="T9"/>
                <a:gd fmla="*/ 4 w 14" name="T10"/>
                <a:gd fmla="*/ 17 h 18" name="T11"/>
                <a:gd fmla="*/ 12 w 14" name="T12"/>
                <a:gd fmla="*/ 9 h 18" name="T13"/>
                <a:gd fmla="*/ 13 w 14" name="T14"/>
                <a:gd fmla="*/ 8 h 18" name="T15"/>
                <a:gd fmla="*/ 14 w 14" name="T16"/>
                <a:gd fmla="*/ 3 h 18" name="T17"/>
                <a:gd fmla="*/ 12 w 14" name="T18"/>
                <a:gd fmla="*/ 1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4">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5" name="Freeform 48"/>
            <p:cNvSpPr/>
            <p:nvPr/>
          </p:nvSpPr>
          <p:spPr bwMode="auto">
            <a:xfrm>
              <a:off x="3836" y="2116"/>
              <a:ext cx="33" cy="20"/>
            </a:xfrm>
            <a:custGeom>
              <a:gdLst>
                <a:gd fmla="*/ 6 w 13" name="T0"/>
                <a:gd fmla="*/ 8 h 8" name="T1"/>
                <a:gd fmla="*/ 12 w 13" name="T2"/>
                <a:gd fmla="*/ 4 h 8" name="T3"/>
                <a:gd fmla="*/ 12 w 13" name="T4"/>
                <a:gd fmla="*/ 1 h 8" name="T5"/>
                <a:gd fmla="*/ 10 w 13" name="T6"/>
                <a:gd fmla="*/ 1 h 8" name="T7"/>
                <a:gd fmla="*/ 5 w 13" name="T8"/>
                <a:gd fmla="*/ 4 h 8" name="T9"/>
                <a:gd fmla="*/ 1 w 13" name="T10"/>
                <a:gd fmla="*/ 3 h 8" name="T11"/>
                <a:gd fmla="*/ 1 w 13" name="T12"/>
                <a:gd fmla="*/ 5 h 8" name="T13"/>
                <a:gd fmla="*/ 0 w 13" name="T14"/>
                <a:gd fmla="*/ 7 h 8" name="T15"/>
                <a:gd fmla="*/ 5 w 13" name="T16"/>
                <a:gd fmla="*/ 8 h 8" name="T17"/>
                <a:gd fmla="*/ 6 w 13"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6" name="Freeform 49"/>
            <p:cNvSpPr/>
            <p:nvPr/>
          </p:nvSpPr>
          <p:spPr bwMode="auto">
            <a:xfrm>
              <a:off x="3783" y="2116"/>
              <a:ext cx="58" cy="87"/>
            </a:xfrm>
            <a:custGeom>
              <a:gdLst>
                <a:gd fmla="*/ 18 w 23" name="T0"/>
                <a:gd fmla="*/ 17 h 35" name="T1"/>
                <a:gd fmla="*/ 21 w 23" name="T2"/>
                <a:gd fmla="*/ 5 h 35" name="T3"/>
                <a:gd fmla="*/ 21 w 23" name="T4"/>
                <a:gd fmla="*/ 2 h 35" name="T5"/>
                <a:gd fmla="*/ 20 w 23" name="T6"/>
                <a:gd fmla="*/ 2 h 35" name="T7"/>
                <a:gd fmla="*/ 19 w 23" name="T8"/>
                <a:gd fmla="*/ 7 h 35" name="T9"/>
                <a:gd fmla="*/ 20 w 23" name="T10"/>
                <a:gd fmla="*/ 3 h 35" name="T11"/>
                <a:gd fmla="*/ 20 w 23" name="T12"/>
                <a:gd fmla="*/ 2 h 35" name="T13"/>
                <a:gd fmla="*/ 20 w 23" name="T14"/>
                <a:gd fmla="*/ 1 h 35" name="T15"/>
                <a:gd fmla="*/ 19 w 23" name="T16"/>
                <a:gd fmla="*/ 1 h 35" name="T17"/>
                <a:gd fmla="*/ 18 w 23" name="T18"/>
                <a:gd fmla="*/ 2 h 35" name="T19"/>
                <a:gd fmla="*/ 19 w 23" name="T20"/>
                <a:gd fmla="*/ 3 h 35" name="T21"/>
                <a:gd fmla="*/ 18 w 23" name="T22"/>
                <a:gd fmla="*/ 6 h 35" name="T23"/>
                <a:gd fmla="*/ 17 w 23" name="T24"/>
                <a:gd fmla="*/ 0 h 35" name="T25"/>
                <a:gd fmla="*/ 17 w 23" name="T26"/>
                <a:gd fmla="*/ 0 h 35" name="T27"/>
                <a:gd fmla="*/ 17 w 23" name="T28"/>
                <a:gd fmla="*/ 0 h 35" name="T29"/>
                <a:gd fmla="*/ 15 w 23" name="T30"/>
                <a:gd fmla="*/ 0 h 35" name="T31"/>
                <a:gd fmla="*/ 8 w 23" name="T32"/>
                <a:gd fmla="*/ 0 h 35" name="T33"/>
                <a:gd fmla="*/ 1 w 23" name="T34"/>
                <a:gd fmla="*/ 5 h 35" name="T35"/>
                <a:gd fmla="*/ 1 w 23" name="T36"/>
                <a:gd fmla="*/ 8 h 35" name="T37"/>
                <a:gd fmla="*/ 4 w 23" name="T38"/>
                <a:gd fmla="*/ 8 h 35" name="T39"/>
                <a:gd fmla="*/ 4 w 23" name="T40"/>
                <a:gd fmla="*/ 8 h 35" name="T41"/>
                <a:gd fmla="*/ 9 w 23" name="T42"/>
                <a:gd fmla="*/ 4 h 35" name="T43"/>
                <a:gd fmla="*/ 13 w 23" name="T44"/>
                <a:gd fmla="*/ 4 h 35" name="T45"/>
                <a:gd fmla="*/ 12 w 23" name="T46"/>
                <a:gd fmla="*/ 4 h 35" name="T47"/>
                <a:gd fmla="*/ 9 w 23" name="T48"/>
                <a:gd fmla="*/ 15 h 35" name="T49"/>
                <a:gd fmla="*/ 10 w 23" name="T50"/>
                <a:gd fmla="*/ 16 h 35" name="T51"/>
                <a:gd fmla="*/ 14 w 23" name="T52"/>
                <a:gd fmla="*/ 20 h 35" name="T53"/>
                <a:gd fmla="*/ 18 w 23" name="T54"/>
                <a:gd fmla="*/ 24 h 35" name="T55"/>
                <a:gd fmla="*/ 17 w 23" name="T56"/>
                <a:gd fmla="*/ 32 h 35" name="T57"/>
                <a:gd fmla="*/ 19 w 23" name="T58"/>
                <a:gd fmla="*/ 35 h 35" name="T59"/>
                <a:gd fmla="*/ 22 w 23" name="T60"/>
                <a:gd fmla="*/ 33 h 35" name="T61"/>
                <a:gd fmla="*/ 23 w 23" name="T62"/>
                <a:gd fmla="*/ 24 h 35" name="T63"/>
                <a:gd fmla="*/ 23 w 23" name="T64"/>
                <a:gd fmla="*/ 22 h 35" name="T65"/>
                <a:gd fmla="*/ 18 w 23" name="T66"/>
                <a:gd fmla="*/ 17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23">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67" name="Group 52"/>
          <p:cNvGrpSpPr>
            <a:grpSpLocks noChangeAspect="1"/>
          </p:cNvGrpSpPr>
          <p:nvPr/>
        </p:nvGrpSpPr>
        <p:grpSpPr>
          <a:xfrm>
            <a:off x="4338343" y="3771636"/>
            <a:ext cx="464187" cy="460019"/>
            <a:chOff x="3783" y="2102"/>
            <a:chExt cx="116" cy="115"/>
          </a:xfrm>
          <a:effectLst/>
        </p:grpSpPr>
        <p:sp>
          <p:nvSpPr>
            <p:cNvPr id="168" name="Freeform 53"/>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C466C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9" name="Freeform 54"/>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0" name="Freeform 55"/>
            <p:cNvSpPr/>
            <p:nvPr/>
          </p:nvSpPr>
          <p:spPr bwMode="auto">
            <a:xfrm>
              <a:off x="3839" y="2115"/>
              <a:ext cx="7" cy="10"/>
            </a:xfrm>
            <a:custGeom>
              <a:gdLst>
                <a:gd fmla="*/ 1 w 3" name="T0"/>
                <a:gd fmla="*/ 4 h 4" name="T1"/>
                <a:gd fmla="*/ 1 w 3" name="T2"/>
                <a:gd fmla="*/ 4 h 4" name="T3"/>
                <a:gd fmla="*/ 3 w 3" name="T4"/>
                <a:gd fmla="*/ 3 h 4" name="T5"/>
                <a:gd fmla="*/ 3 w 3" name="T6"/>
                <a:gd fmla="*/ 0 h 4" name="T7"/>
                <a:gd fmla="*/ 1 w 3" name="T8"/>
                <a:gd fmla="*/ 0 h 4" name="T9"/>
                <a:gd fmla="*/ 0 w 3" name="T10"/>
                <a:gd fmla="*/ 0 h 4" name="T11"/>
                <a:gd fmla="*/ 0 w 3" name="T12"/>
                <a:gd fmla="*/ 3 h 4" name="T13"/>
                <a:gd fmla="*/ 1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1" name="Freeform 56"/>
            <p:cNvSpPr/>
            <p:nvPr/>
          </p:nvSpPr>
          <p:spPr bwMode="auto">
            <a:xfrm>
              <a:off x="3839" y="2195"/>
              <a:ext cx="7" cy="10"/>
            </a:xfrm>
            <a:custGeom>
              <a:gdLst>
                <a:gd fmla="*/ 1 w 3" name="T0"/>
                <a:gd fmla="*/ 0 h 4" name="T1"/>
                <a:gd fmla="*/ 1 w 3" name="T2"/>
                <a:gd fmla="*/ 0 h 4" name="T3"/>
                <a:gd fmla="*/ 0 w 3" name="T4"/>
                <a:gd fmla="*/ 1 h 4" name="T5"/>
                <a:gd fmla="*/ 0 w 3" name="T6"/>
                <a:gd fmla="*/ 4 h 4" name="T7"/>
                <a:gd fmla="*/ 1 w 3" name="T8"/>
                <a:gd fmla="*/ 4 h 4" name="T9"/>
                <a:gd fmla="*/ 3 w 3" name="T10"/>
                <a:gd fmla="*/ 4 h 4" name="T11"/>
                <a:gd fmla="*/ 3 w 3" name="T12"/>
                <a:gd fmla="*/ 1 h 4" name="T13"/>
                <a:gd fmla="*/ 1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2" name="Freeform 57"/>
            <p:cNvSpPr/>
            <p:nvPr/>
          </p:nvSpPr>
          <p:spPr bwMode="auto">
            <a:xfrm>
              <a:off x="3796" y="2155"/>
              <a:ext cx="10" cy="10"/>
            </a:xfrm>
            <a:custGeom>
              <a:gdLst>
                <a:gd fmla="*/ 3 w 4" name="T0"/>
                <a:gd fmla="*/ 0 h 4" name="T1"/>
                <a:gd fmla="*/ 0 w 4" name="T2"/>
                <a:gd fmla="*/ 0 h 4" name="T3"/>
                <a:gd fmla="*/ 0 w 4" name="T4"/>
                <a:gd fmla="*/ 2 h 4" name="T5"/>
                <a:gd fmla="*/ 0 w 4" name="T6"/>
                <a:gd fmla="*/ 4 h 4" name="T7"/>
                <a:gd fmla="*/ 3 w 4" name="T8"/>
                <a:gd fmla="*/ 4 h 4" name="T9"/>
                <a:gd fmla="*/ 4 w 4" name="T10"/>
                <a:gd fmla="*/ 2 h 4" name="T11"/>
                <a:gd fmla="*/ 4 w 4" name="T12"/>
                <a:gd fmla="*/ 2 h 4" name="T13"/>
                <a:gd fmla="*/ 3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3" name="Freeform 58"/>
            <p:cNvSpPr/>
            <p:nvPr/>
          </p:nvSpPr>
          <p:spPr bwMode="auto">
            <a:xfrm>
              <a:off x="3877" y="2155"/>
              <a:ext cx="10" cy="10"/>
            </a:xfrm>
            <a:custGeom>
              <a:gdLst>
                <a:gd fmla="*/ 4 w 4" name="T0"/>
                <a:gd fmla="*/ 0 h 4" name="T1"/>
                <a:gd fmla="*/ 2 w 4" name="T2"/>
                <a:gd fmla="*/ 0 h 4" name="T3"/>
                <a:gd fmla="*/ 0 w 4" name="T4"/>
                <a:gd fmla="*/ 2 h 4" name="T5"/>
                <a:gd fmla="*/ 0 w 4" name="T6"/>
                <a:gd fmla="*/ 2 h 4" name="T7"/>
                <a:gd fmla="*/ 2 w 4" name="T8"/>
                <a:gd fmla="*/ 4 h 4" name="T9"/>
                <a:gd fmla="*/ 4 w 4" name="T10"/>
                <a:gd fmla="*/ 4 h 4" name="T11"/>
                <a:gd fmla="*/ 4 w 4" name="T12"/>
                <a:gd fmla="*/ 2 h 4" name="T13"/>
                <a:gd fmla="*/ 4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4" name="Freeform 59"/>
            <p:cNvSpPr/>
            <p:nvPr/>
          </p:nvSpPr>
          <p:spPr bwMode="auto">
            <a:xfrm>
              <a:off x="3813" y="2127"/>
              <a:ext cx="33" cy="38"/>
            </a:xfrm>
            <a:custGeom>
              <a:gdLst>
                <a:gd fmla="*/ 11 w 13" name="T0"/>
                <a:gd fmla="*/ 0 h 15" name="T1"/>
                <a:gd fmla="*/ 10 w 13" name="T2"/>
                <a:gd fmla="*/ 2 h 15" name="T3"/>
                <a:gd fmla="*/ 10 w 13" name="T4"/>
                <a:gd fmla="*/ 11 h 15" name="T5"/>
                <a:gd fmla="*/ 9 w 13" name="T6"/>
                <a:gd fmla="*/ 12 h 15" name="T7"/>
                <a:gd fmla="*/ 2 w 13" name="T8"/>
                <a:gd fmla="*/ 12 h 15" name="T9"/>
                <a:gd fmla="*/ 0 w 13" name="T10"/>
                <a:gd fmla="*/ 14 h 15" name="T11"/>
                <a:gd fmla="*/ 2 w 13" name="T12"/>
                <a:gd fmla="*/ 15 h 15" name="T13"/>
                <a:gd fmla="*/ 11 w 13" name="T14"/>
                <a:gd fmla="*/ 15 h 15" name="T15"/>
                <a:gd fmla="*/ 12 w 13" name="T16"/>
                <a:gd fmla="*/ 15 h 15" name="T17"/>
                <a:gd fmla="*/ 12 w 13" name="T18"/>
                <a:gd fmla="*/ 15 h 15" name="T19"/>
                <a:gd fmla="*/ 13 w 13" name="T20"/>
                <a:gd fmla="*/ 13 h 15" name="T21"/>
                <a:gd fmla="*/ 13 w 13" name="T22"/>
                <a:gd fmla="*/ 2 h 15" name="T23"/>
                <a:gd fmla="*/ 11 w 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3">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rgbClr val="6A5655"/>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75" name="Group 62"/>
          <p:cNvGrpSpPr>
            <a:grpSpLocks noChangeAspect="1"/>
          </p:cNvGrpSpPr>
          <p:nvPr/>
        </p:nvGrpSpPr>
        <p:grpSpPr>
          <a:xfrm>
            <a:off x="5361157" y="2738719"/>
            <a:ext cx="499454" cy="398643"/>
            <a:chOff x="3775" y="2110"/>
            <a:chExt cx="129" cy="103"/>
          </a:xfrm>
          <a:effectLst/>
        </p:grpSpPr>
        <p:sp>
          <p:nvSpPr>
            <p:cNvPr id="176"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7"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8"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79" name="Group 68"/>
          <p:cNvGrpSpPr>
            <a:grpSpLocks noChangeAspect="1"/>
          </p:cNvGrpSpPr>
          <p:nvPr/>
        </p:nvGrpSpPr>
        <p:grpSpPr>
          <a:xfrm>
            <a:off x="4357410" y="1620116"/>
            <a:ext cx="422748" cy="407173"/>
            <a:chOff x="3770" y="2095"/>
            <a:chExt cx="137" cy="132"/>
          </a:xfrm>
          <a:effectLst/>
        </p:grpSpPr>
        <p:sp>
          <p:nvSpPr>
            <p:cNvPr id="180" name="Freeform 69"/>
            <p:cNvSpPr/>
            <p:nvPr/>
          </p:nvSpPr>
          <p:spPr bwMode="auto">
            <a:xfrm>
              <a:off x="3770" y="2190"/>
              <a:ext cx="137" cy="37"/>
            </a:xfrm>
            <a:custGeom>
              <a:gdLst>
                <a:gd fmla="*/ 52 w 55" name="T0"/>
                <a:gd fmla="*/ 6 h 15" name="T1"/>
                <a:gd fmla="*/ 38 w 55" name="T2"/>
                <a:gd fmla="*/ 6 h 15" name="T3"/>
                <a:gd fmla="*/ 37 w 55" name="T4"/>
                <a:gd fmla="*/ 6 h 15" name="T5"/>
                <a:gd fmla="*/ 37 w 55" name="T6"/>
                <a:gd fmla="*/ 3 h 15" name="T7"/>
                <a:gd fmla="*/ 37 w 55" name="T8"/>
                <a:gd fmla="*/ 1 h 15" name="T9"/>
                <a:gd fmla="*/ 35 w 55" name="T10"/>
                <a:gd fmla="*/ 0 h 15" name="T11"/>
                <a:gd fmla="*/ 20 w 55" name="T12"/>
                <a:gd fmla="*/ 0 h 15" name="T13"/>
                <a:gd fmla="*/ 18 w 55" name="T14"/>
                <a:gd fmla="*/ 3 h 15" name="T15"/>
                <a:gd fmla="*/ 18 w 55" name="T16"/>
                <a:gd fmla="*/ 6 h 15" name="T17"/>
                <a:gd fmla="*/ 18 w 55" name="T18"/>
                <a:gd fmla="*/ 6 h 15" name="T19"/>
                <a:gd fmla="*/ 3 w 55" name="T20"/>
                <a:gd fmla="*/ 6 h 15" name="T21"/>
                <a:gd fmla="*/ 0 w 55" name="T22"/>
                <a:gd fmla="*/ 8 h 15" name="T23"/>
                <a:gd fmla="*/ 0 w 55" name="T24"/>
                <a:gd fmla="*/ 14 h 15" name="T25"/>
                <a:gd fmla="*/ 1 w 55" name="T26"/>
                <a:gd fmla="*/ 15 h 15" name="T27"/>
                <a:gd fmla="*/ 2 w 55" name="T28"/>
                <a:gd fmla="*/ 14 h 15" name="T29"/>
                <a:gd fmla="*/ 2 w 55" name="T30"/>
                <a:gd fmla="*/ 8 h 15" name="T31"/>
                <a:gd fmla="*/ 3 w 55" name="T32"/>
                <a:gd fmla="*/ 8 h 15" name="T33"/>
                <a:gd fmla="*/ 18 w 55" name="T34"/>
                <a:gd fmla="*/ 8 h 15" name="T35"/>
                <a:gd fmla="*/ 18 w 55" name="T36"/>
                <a:gd fmla="*/ 8 h 15" name="T37"/>
                <a:gd fmla="*/ 18 w 55" name="T38"/>
                <a:gd fmla="*/ 9 h 15" name="T39"/>
                <a:gd fmla="*/ 19 w 55" name="T40"/>
                <a:gd fmla="*/ 9 h 15" name="T41"/>
                <a:gd fmla="*/ 20 w 55" name="T42"/>
                <a:gd fmla="*/ 9 h 15" name="T43"/>
                <a:gd fmla="*/ 20 w 55" name="T44"/>
                <a:gd fmla="*/ 8 h 15" name="T45"/>
                <a:gd fmla="*/ 20 w 55" name="T46"/>
                <a:gd fmla="*/ 3 h 15" name="T47"/>
                <a:gd fmla="*/ 20 w 55" name="T48"/>
                <a:gd fmla="*/ 2 h 15" name="T49"/>
                <a:gd fmla="*/ 35 w 55" name="T50"/>
                <a:gd fmla="*/ 2 h 15" name="T51"/>
                <a:gd fmla="*/ 35 w 55" name="T52"/>
                <a:gd fmla="*/ 3 h 15" name="T53"/>
                <a:gd fmla="*/ 35 w 55" name="T54"/>
                <a:gd fmla="*/ 8 h 15" name="T55"/>
                <a:gd fmla="*/ 36 w 55" name="T56"/>
                <a:gd fmla="*/ 9 h 15" name="T57"/>
                <a:gd fmla="*/ 36 w 55" name="T58"/>
                <a:gd fmla="*/ 9 h 15" name="T59"/>
                <a:gd fmla="*/ 37 w 55" name="T60"/>
                <a:gd fmla="*/ 9 h 15" name="T61"/>
                <a:gd fmla="*/ 37 w 55" name="T62"/>
                <a:gd fmla="*/ 8 h 15" name="T63"/>
                <a:gd fmla="*/ 38 w 55" name="T64"/>
                <a:gd fmla="*/ 8 h 15" name="T65"/>
                <a:gd fmla="*/ 52 w 55" name="T66"/>
                <a:gd fmla="*/ 8 h 15" name="T67"/>
                <a:gd fmla="*/ 53 w 55" name="T68"/>
                <a:gd fmla="*/ 8 h 15" name="T69"/>
                <a:gd fmla="*/ 53 w 55" name="T70"/>
                <a:gd fmla="*/ 14 h 15" name="T71"/>
                <a:gd fmla="*/ 54 w 55" name="T72"/>
                <a:gd fmla="*/ 15 h 15" name="T73"/>
                <a:gd fmla="*/ 55 w 55" name="T74"/>
                <a:gd fmla="*/ 14 h 15" name="T75"/>
                <a:gd fmla="*/ 55 w 55" name="T76"/>
                <a:gd fmla="*/ 8 h 15" name="T77"/>
                <a:gd fmla="*/ 52 w 55" name="T78"/>
                <a:gd fmla="*/ 6 h 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 w="5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663A77"/>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1" name="Freeform 70"/>
            <p:cNvSpPr/>
            <p:nvPr/>
          </p:nvSpPr>
          <p:spPr bwMode="auto">
            <a:xfrm>
              <a:off x="3820" y="2118"/>
              <a:ext cx="37" cy="69"/>
            </a:xfrm>
            <a:custGeom>
              <a:gdLst>
                <a:gd fmla="*/ 2 w 15" name="T0"/>
                <a:gd fmla="*/ 14 h 28" name="T1"/>
                <a:gd fmla="*/ 3 w 15" name="T2"/>
                <a:gd fmla="*/ 13 h 28" name="T3"/>
                <a:gd fmla="*/ 3 w 15" name="T4"/>
                <a:gd fmla="*/ 8 h 28" name="T5"/>
                <a:gd fmla="*/ 4 w 15" name="T6"/>
                <a:gd fmla="*/ 4 h 28" name="T7"/>
                <a:gd fmla="*/ 4 w 15" name="T8"/>
                <a:gd fmla="*/ 4 h 28" name="T9"/>
                <a:gd fmla="*/ 4 w 15" name="T10"/>
                <a:gd fmla="*/ 12 h 28" name="T11"/>
                <a:gd fmla="*/ 4 w 15" name="T12"/>
                <a:gd fmla="*/ 13 h 28" name="T13"/>
                <a:gd fmla="*/ 4 w 15" name="T14"/>
                <a:gd fmla="*/ 26 h 28" name="T15"/>
                <a:gd fmla="*/ 5 w 15" name="T16"/>
                <a:gd fmla="*/ 28 h 28" name="T17"/>
                <a:gd fmla="*/ 5 w 15" name="T18"/>
                <a:gd fmla="*/ 28 h 28" name="T19"/>
                <a:gd fmla="*/ 5 w 15" name="T20"/>
                <a:gd fmla="*/ 28 h 28" name="T21"/>
                <a:gd fmla="*/ 7 w 15" name="T22"/>
                <a:gd fmla="*/ 26 h 28" name="T23"/>
                <a:gd fmla="*/ 7 w 15" name="T24"/>
                <a:gd fmla="*/ 14 h 28" name="T25"/>
                <a:gd fmla="*/ 8 w 15" name="T26"/>
                <a:gd fmla="*/ 14 h 28" name="T27"/>
                <a:gd fmla="*/ 8 w 15" name="T28"/>
                <a:gd fmla="*/ 26 h 28" name="T29"/>
                <a:gd fmla="*/ 10 w 15" name="T30"/>
                <a:gd fmla="*/ 28 h 28" name="T31"/>
                <a:gd fmla="*/ 10 w 15" name="T32"/>
                <a:gd fmla="*/ 28 h 28" name="T33"/>
                <a:gd fmla="*/ 10 w 15" name="T34"/>
                <a:gd fmla="*/ 28 h 28" name="T35"/>
                <a:gd fmla="*/ 12 w 15" name="T36"/>
                <a:gd fmla="*/ 26 h 28" name="T37"/>
                <a:gd fmla="*/ 12 w 15" name="T38"/>
                <a:gd fmla="*/ 13 h 28" name="T39"/>
                <a:gd fmla="*/ 12 w 15" name="T40"/>
                <a:gd fmla="*/ 12 h 28" name="T41"/>
                <a:gd fmla="*/ 12 w 15" name="T42"/>
                <a:gd fmla="*/ 4 h 28" name="T43"/>
                <a:gd fmla="*/ 12 w 15" name="T44"/>
                <a:gd fmla="*/ 4 h 28" name="T45"/>
                <a:gd fmla="*/ 12 w 15" name="T46"/>
                <a:gd fmla="*/ 8 h 28" name="T47"/>
                <a:gd fmla="*/ 12 w 15" name="T48"/>
                <a:gd fmla="*/ 13 h 28" name="T49"/>
                <a:gd fmla="*/ 14 w 15" name="T50"/>
                <a:gd fmla="*/ 14 h 28" name="T51"/>
                <a:gd fmla="*/ 15 w 15" name="T52"/>
                <a:gd fmla="*/ 13 h 28" name="T53"/>
                <a:gd fmla="*/ 15 w 15" name="T54"/>
                <a:gd fmla="*/ 8 h 28" name="T55"/>
                <a:gd fmla="*/ 13 w 15" name="T56"/>
                <a:gd fmla="*/ 1 h 28" name="T57"/>
                <a:gd fmla="*/ 10 w 15" name="T58"/>
                <a:gd fmla="*/ 0 h 28" name="T59"/>
                <a:gd fmla="*/ 10 w 15" name="T60"/>
                <a:gd fmla="*/ 0 h 28" name="T61"/>
                <a:gd fmla="*/ 10 w 15" name="T62"/>
                <a:gd fmla="*/ 0 h 28" name="T63"/>
                <a:gd fmla="*/ 10 w 15" name="T64"/>
                <a:gd fmla="*/ 0 h 28" name="T65"/>
                <a:gd fmla="*/ 8 w 15" name="T66"/>
                <a:gd fmla="*/ 4 h 28" name="T67"/>
                <a:gd fmla="*/ 8 w 15" name="T68"/>
                <a:gd fmla="*/ 1 h 28" name="T69"/>
                <a:gd fmla="*/ 8 w 15" name="T70"/>
                <a:gd fmla="*/ 1 h 28" name="T71"/>
                <a:gd fmla="*/ 8 w 15" name="T72"/>
                <a:gd fmla="*/ 0 h 28" name="T73"/>
                <a:gd fmla="*/ 8 w 15" name="T74"/>
                <a:gd fmla="*/ 0 h 28" name="T75"/>
                <a:gd fmla="*/ 7 w 15" name="T76"/>
                <a:gd fmla="*/ 0 h 28" name="T77"/>
                <a:gd fmla="*/ 7 w 15" name="T78"/>
                <a:gd fmla="*/ 0 h 28" name="T79"/>
                <a:gd fmla="*/ 7 w 15" name="T80"/>
                <a:gd fmla="*/ 1 h 28" name="T81"/>
                <a:gd fmla="*/ 7 w 15" name="T82"/>
                <a:gd fmla="*/ 1 h 28" name="T83"/>
                <a:gd fmla="*/ 7 w 15" name="T84"/>
                <a:gd fmla="*/ 4 h 28" name="T85"/>
                <a:gd fmla="*/ 6 w 15" name="T86"/>
                <a:gd fmla="*/ 0 h 28" name="T87"/>
                <a:gd fmla="*/ 6 w 15" name="T88"/>
                <a:gd fmla="*/ 0 h 28" name="T89"/>
                <a:gd fmla="*/ 6 w 15" name="T90"/>
                <a:gd fmla="*/ 0 h 28" name="T91"/>
                <a:gd fmla="*/ 5 w 15" name="T92"/>
                <a:gd fmla="*/ 0 h 28" name="T93"/>
                <a:gd fmla="*/ 2 w 15" name="T94"/>
                <a:gd fmla="*/ 1 h 28" name="T95"/>
                <a:gd fmla="*/ 0 w 15" name="T96"/>
                <a:gd fmla="*/ 8 h 28" name="T97"/>
                <a:gd fmla="*/ 0 w 15" name="T98"/>
                <a:gd fmla="*/ 13 h 28" name="T99"/>
                <a:gd fmla="*/ 2 w 15" name="T100"/>
                <a:gd fmla="*/ 14 h 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 w="15">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2" name="Freeform 71"/>
            <p:cNvSpPr/>
            <p:nvPr/>
          </p:nvSpPr>
          <p:spPr bwMode="auto">
            <a:xfrm>
              <a:off x="3830" y="2095"/>
              <a:ext cx="17" cy="20"/>
            </a:xfrm>
            <a:custGeom>
              <a:gdLst>
                <a:gd fmla="*/ 1 w 7" name="T0"/>
                <a:gd fmla="*/ 5 h 8" name="T1"/>
                <a:gd fmla="*/ 4 w 7" name="T2"/>
                <a:gd fmla="*/ 8 h 8" name="T3"/>
                <a:gd fmla="*/ 7 w 7" name="T4"/>
                <a:gd fmla="*/ 5 h 8" name="T5"/>
                <a:gd fmla="*/ 7 w 7" name="T6"/>
                <a:gd fmla="*/ 4 h 8" name="T7"/>
                <a:gd fmla="*/ 7 w 7" name="T8"/>
                <a:gd fmla="*/ 4 h 8" name="T9"/>
                <a:gd fmla="*/ 4 w 7" name="T10"/>
                <a:gd fmla="*/ 0 h 8" name="T11"/>
                <a:gd fmla="*/ 1 w 7" name="T12"/>
                <a:gd fmla="*/ 4 h 8" name="T13"/>
                <a:gd fmla="*/ 0 w 7" name="T14"/>
                <a:gd fmla="*/ 4 h 8" name="T15"/>
                <a:gd fmla="*/ 1 w 7" name="T16"/>
                <a:gd fmla="*/ 5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7">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3" name="Freeform 72"/>
            <p:cNvSpPr/>
            <p:nvPr/>
          </p:nvSpPr>
          <p:spPr bwMode="auto">
            <a:xfrm>
              <a:off x="3867"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3 w 14" name="T54"/>
                <a:gd fmla="*/ 7 h 26" name="T55"/>
                <a:gd fmla="*/ 12 w 14" name="T56"/>
                <a:gd fmla="*/ 1 h 26" name="T57"/>
                <a:gd fmla="*/ 9 w 14" name="T58"/>
                <a:gd fmla="*/ 0 h 26" name="T59"/>
                <a:gd fmla="*/ 8 w 14" name="T60"/>
                <a:gd fmla="*/ 0 h 26" name="T61"/>
                <a:gd fmla="*/ 8 w 14" name="T62"/>
                <a:gd fmla="*/ 0 h 26" name="T63"/>
                <a:gd fmla="*/ 8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1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4" name="Freeform 73"/>
            <p:cNvSpPr/>
            <p:nvPr/>
          </p:nvSpPr>
          <p:spPr bwMode="auto">
            <a:xfrm>
              <a:off x="3875" y="2115"/>
              <a:ext cx="17" cy="18"/>
            </a:xfrm>
            <a:custGeom>
              <a:gdLst>
                <a:gd fmla="*/ 1 w 7" name="T0"/>
                <a:gd fmla="*/ 5 h 7" name="T1"/>
                <a:gd fmla="*/ 4 w 7" name="T2"/>
                <a:gd fmla="*/ 7 h 7" name="T3"/>
                <a:gd fmla="*/ 6 w 7" name="T4"/>
                <a:gd fmla="*/ 4 h 7" name="T5"/>
                <a:gd fmla="*/ 7 w 7" name="T6"/>
                <a:gd fmla="*/ 3 h 7" name="T7"/>
                <a:gd fmla="*/ 6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5" name="Freeform 74"/>
            <p:cNvSpPr/>
            <p:nvPr/>
          </p:nvSpPr>
          <p:spPr bwMode="auto">
            <a:xfrm>
              <a:off x="3778"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4 w 14" name="T54"/>
                <a:gd fmla="*/ 7 h 26" name="T55"/>
                <a:gd fmla="*/ 12 w 14" name="T56"/>
                <a:gd fmla="*/ 1 h 26" name="T57"/>
                <a:gd fmla="*/ 9 w 14" name="T58"/>
                <a:gd fmla="*/ 0 h 26" name="T59"/>
                <a:gd fmla="*/ 9 w 14" name="T60"/>
                <a:gd fmla="*/ 0 h 26" name="T61"/>
                <a:gd fmla="*/ 9 w 14" name="T62"/>
                <a:gd fmla="*/ 0 h 26" name="T63"/>
                <a:gd fmla="*/ 9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2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6" name="Freeform 75"/>
            <p:cNvSpPr/>
            <p:nvPr/>
          </p:nvSpPr>
          <p:spPr bwMode="auto">
            <a:xfrm>
              <a:off x="3785" y="2115"/>
              <a:ext cx="18" cy="18"/>
            </a:xfrm>
            <a:custGeom>
              <a:gdLst>
                <a:gd fmla="*/ 1 w 7" name="T0"/>
                <a:gd fmla="*/ 5 h 7" name="T1"/>
                <a:gd fmla="*/ 4 w 7" name="T2"/>
                <a:gd fmla="*/ 7 h 7" name="T3"/>
                <a:gd fmla="*/ 6 w 7" name="T4"/>
                <a:gd fmla="*/ 4 h 7" name="T5"/>
                <a:gd fmla="*/ 7 w 7" name="T6"/>
                <a:gd fmla="*/ 3 h 7" name="T7"/>
                <a:gd fmla="*/ 7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rgbClr val="766463"/>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87" name="组合 186"/>
          <p:cNvGrpSpPr/>
          <p:nvPr/>
        </p:nvGrpSpPr>
        <p:grpSpPr>
          <a:xfrm>
            <a:off x="5187307" y="3560634"/>
            <a:ext cx="1180517" cy="1093925"/>
            <a:chOff x="6923882" y="4560943"/>
            <a:chExt cx="1573817" cy="1458904"/>
          </a:xfrm>
        </p:grpSpPr>
        <p:sp>
          <p:nvSpPr>
            <p:cNvPr id="188" name="椭圆 187"/>
            <p:cNvSpPr/>
            <p:nvPr/>
          </p:nvSpPr>
          <p:spPr>
            <a:xfrm>
              <a:off x="6923882" y="4560943"/>
              <a:ext cx="1458905" cy="1458904"/>
            </a:xfrm>
            <a:prstGeom prst="ellipse">
              <a:avLst/>
            </a:prstGeom>
            <a:gradFill>
              <a:gsLst>
                <a:gs pos="0">
                  <a:srgbClr val="CFCFCF"/>
                </a:gs>
                <a:gs pos="100000">
                  <a:schemeClr val="bg1">
                    <a:lumMod val="95000"/>
                  </a:schemeClr>
                </a:gs>
              </a:gsLst>
              <a:lin ang="2700000" scaled="1"/>
            </a:gradFill>
            <a:ln>
              <a:noFill/>
            </a:ln>
            <a:effectLst>
              <a:innerShdw blurRad="292100" dir="13500000" dist="508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9" name="任意多边形 188"/>
            <p:cNvSpPr/>
            <p:nvPr/>
          </p:nvSpPr>
          <p:spPr>
            <a:xfrm rot="2700000">
              <a:off x="7539192" y="5007673"/>
              <a:ext cx="791144" cy="1125871"/>
            </a:xfrm>
            <a:custGeom>
              <a:gdLst>
                <a:gd fmla="*/ 0 w 1062685" name="connsiteX0"/>
                <a:gd fmla="*/ 0 h 1555200" name="connsiteY0"/>
                <a:gd fmla="*/ 712021 w 1062685" name="connsiteX1"/>
                <a:gd fmla="*/ 0 h 1555200" name="connsiteY1"/>
                <a:gd fmla="*/ 755181 w 1062685" name="connsiteX2"/>
                <a:gd fmla="*/ 39011 h 1555200" name="connsiteY2"/>
                <a:gd fmla="*/ 755181 w 1062685" name="connsiteX3"/>
                <a:gd fmla="*/ 1523774 h 1555200" name="connsiteY3"/>
                <a:gd fmla="*/ 720412 w 1062685" name="connsiteX4"/>
                <a:gd fmla="*/ 1555200 h 1555200" name="connsiteY4"/>
                <a:gd fmla="*/ 0 w 1062685" name="connsiteX5"/>
                <a:gd fmla="*/ 1555200 h 15552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55200" w="1062685">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0" name="任意多边形 189"/>
            <p:cNvSpPr/>
            <p:nvPr/>
          </p:nvSpPr>
          <p:spPr>
            <a:xfrm rot="2700000">
              <a:off x="7573086" y="4936411"/>
              <a:ext cx="540020" cy="1080039"/>
            </a:xfrm>
            <a:custGeom>
              <a:gdLst>
                <a:gd fmla="*/ 0 w 777239" name="connsiteX0"/>
                <a:gd fmla="*/ 0 h 1554478" name="connsiteY0"/>
                <a:gd fmla="*/ 777239 w 777239" name="connsiteX1"/>
                <a:gd fmla="*/ 777239 h 1554478" name="connsiteY1"/>
                <a:gd fmla="*/ 0 w 777239" name="connsiteX2"/>
                <a:gd fmla="*/ 1554478 h 1554478" name="connsiteY2"/>
              </a:gdLst>
              <a:cxnLst>
                <a:cxn ang="0">
                  <a:pos x="connsiteX0" y="connsiteY0"/>
                </a:cxn>
                <a:cxn ang="0">
                  <a:pos x="connsiteX1" y="connsiteY1"/>
                </a:cxn>
                <a:cxn ang="0">
                  <a:pos x="connsiteX2" y="connsiteY2"/>
                </a:cxn>
              </a:cxnLst>
              <a:rect b="b" l="l" r="r" t="t"/>
              <a:pathLst>
                <a:path h="1554478" w="777239">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algn="tl" blurRad="203200" dir="33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1" name="椭圆 190"/>
            <p:cNvSpPr/>
            <p:nvPr/>
          </p:nvSpPr>
          <p:spPr>
            <a:xfrm>
              <a:off x="7113314" y="4750376"/>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2" name="文本框 90"/>
            <p:cNvSpPr txBox="1"/>
            <p:nvPr/>
          </p:nvSpPr>
          <p:spPr>
            <a:xfrm>
              <a:off x="7259374" y="4935590"/>
              <a:ext cx="787914" cy="670715"/>
            </a:xfrm>
            <a:prstGeom prst="rect">
              <a:avLst/>
            </a:prstGeom>
            <a:noFill/>
            <a:effectLst>
              <a:innerShdw blurRad="152400" dir="13500000" dist="50800">
                <a:srgbClr val="925700">
                  <a:alpha val="54000"/>
                </a:srgbClr>
              </a:innerShdw>
            </a:effectLst>
          </p:spPr>
          <p:txBody>
            <a:bodyPr rtlCol="0" wrap="square">
              <a:spAutoFit/>
            </a:bodyPr>
            <a:lstStyle/>
            <a:p>
              <a:pPr algn="ctr"/>
              <a:r>
                <a:rPr altLang="zh-CN" lang="en-US" sz="2700">
                  <a:solidFill>
                    <a:srgbClr val="E76F71"/>
                  </a:solidFill>
                  <a:effectLst>
                    <a:innerShdw blurRad="50800" dir="13500000" dist="50800">
                      <a:srgbClr val="8D171A">
                        <a:alpha val="64706"/>
                      </a:srgbClr>
                    </a:innerShdw>
                  </a:effectLst>
                  <a:latin charset="0" panose="020b0806030902050204" pitchFamily="34" typeface="Impact"/>
                </a:rPr>
                <a:t>03</a:t>
              </a:r>
            </a:p>
          </p:txBody>
        </p:sp>
        <p:sp>
          <p:nvSpPr>
            <p:cNvPr id="193" name="任意多边形 192"/>
            <p:cNvSpPr/>
            <p:nvPr/>
          </p:nvSpPr>
          <p:spPr>
            <a:xfrm rot="18900000">
              <a:off x="7253938" y="5087796"/>
              <a:ext cx="1080038" cy="678997"/>
            </a:xfrm>
            <a:custGeom>
              <a:gdLst>
                <a:gd fmla="*/ 0 w 1554478" name="connsiteX0"/>
                <a:gd fmla="*/ 200027 h 977266" name="connsiteY0"/>
                <a:gd fmla="*/ 805698 w 1554478" name="connsiteX1"/>
                <a:gd fmla="*/ 0 h 977266" name="connsiteY1"/>
                <a:gd fmla="*/ 1554478 w 1554478" name="connsiteX2"/>
                <a:gd fmla="*/ 200027 h 977266" name="connsiteY2"/>
                <a:gd fmla="*/ 777239 w 1554478" name="connsiteX3"/>
                <a:gd fmla="*/ 977266 h 977266" name="connsiteY3"/>
                <a:gd fmla="*/ 0 w 1554478" name="connsiteX4"/>
                <a:gd fmla="*/ 200027 h 9772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266" w="1554478">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4" name="椭圆 193"/>
            <p:cNvSpPr/>
            <p:nvPr/>
          </p:nvSpPr>
          <p:spPr>
            <a:xfrm rot="18900000">
              <a:off x="7253757" y="4883038"/>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5" name="任意多边形 194"/>
            <p:cNvSpPr/>
            <p:nvPr/>
          </p:nvSpPr>
          <p:spPr>
            <a:xfrm rot="18900000">
              <a:off x="7272515" y="5080791"/>
              <a:ext cx="1080038" cy="678997"/>
            </a:xfrm>
            <a:custGeom>
              <a:gdLst>
                <a:gd fmla="*/ 0 w 1554478" name="connsiteX0"/>
                <a:gd fmla="*/ 200027 h 977266" name="connsiteY0"/>
                <a:gd fmla="*/ 805698 w 1554478" name="connsiteX1"/>
                <a:gd fmla="*/ 0 h 977266" name="connsiteY1"/>
                <a:gd fmla="*/ 1554478 w 1554478" name="connsiteX2"/>
                <a:gd fmla="*/ 200027 h 977266" name="connsiteY2"/>
                <a:gd fmla="*/ 777239 w 1554478" name="connsiteX3"/>
                <a:gd fmla="*/ 977266 h 977266" name="connsiteY3"/>
                <a:gd fmla="*/ 0 w 1554478" name="connsiteX4"/>
                <a:gd fmla="*/ 200027 h 9772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77266" w="1554478">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r="2700000" dist="1778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96" name="文本框 113"/>
          <p:cNvSpPr txBox="1"/>
          <p:nvPr/>
        </p:nvSpPr>
        <p:spPr>
          <a:xfrm>
            <a:off x="892833" y="1527430"/>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
        <p:nvSpPr>
          <p:cNvPr id="197" name="文本框 113"/>
          <p:cNvSpPr txBox="1"/>
          <p:nvPr/>
        </p:nvSpPr>
        <p:spPr>
          <a:xfrm>
            <a:off x="892833" y="4170294"/>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
        <p:nvSpPr>
          <p:cNvPr id="198" name="文本框 113"/>
          <p:cNvSpPr txBox="1"/>
          <p:nvPr/>
        </p:nvSpPr>
        <p:spPr>
          <a:xfrm>
            <a:off x="6691086" y="1524612"/>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
        <p:nvSpPr>
          <p:cNvPr id="199" name="文本框 113"/>
          <p:cNvSpPr txBox="1"/>
          <p:nvPr/>
        </p:nvSpPr>
        <p:spPr>
          <a:xfrm>
            <a:off x="6685907" y="4170294"/>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Tree>
    <p:extLst>
      <p:ext uri="{BB962C8B-B14F-4D97-AF65-F5344CB8AC3E}">
        <p14:creationId val="311666598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900"/>
                            </p:stCondLst>
                            <p:childTnLst>
                              <p:par>
                                <p:cTn fill="hold" id="9" nodeType="afterEffect" presetClass="entr" presetID="53" presetSubtype="0">
                                  <p:stCondLst>
                                    <p:cond delay="0"/>
                                  </p:stCondLst>
                                  <p:childTnLst>
                                    <p:set>
                                      <p:cBhvr>
                                        <p:cTn dur="1" fill="hold" id="10">
                                          <p:stCondLst>
                                            <p:cond delay="0"/>
                                          </p:stCondLst>
                                        </p:cTn>
                                        <p:tgtEl>
                                          <p:spTgt spid="148"/>
                                        </p:tgtEl>
                                        <p:attrNameLst>
                                          <p:attrName>style.visibility</p:attrName>
                                        </p:attrNameLst>
                                      </p:cBhvr>
                                      <p:to>
                                        <p:strVal val="visible"/>
                                      </p:to>
                                    </p:set>
                                    <p:anim calcmode="lin" valueType="num">
                                      <p:cBhvr>
                                        <p:cTn dur="500" fill="hold" id="11"/>
                                        <p:tgtEl>
                                          <p:spTgt spid="148"/>
                                        </p:tgtEl>
                                        <p:attrNameLst>
                                          <p:attrName>ppt_w</p:attrName>
                                        </p:attrNameLst>
                                      </p:cBhvr>
                                      <p:tavLst>
                                        <p:tav tm="0">
                                          <p:val>
                                            <p:fltVal val="0"/>
                                          </p:val>
                                        </p:tav>
                                        <p:tav tm="100000">
                                          <p:val>
                                            <p:strVal val="#ppt_w"/>
                                          </p:val>
                                        </p:tav>
                                      </p:tavLst>
                                    </p:anim>
                                    <p:anim calcmode="lin" valueType="num">
                                      <p:cBhvr>
                                        <p:cTn dur="500" fill="hold" id="12"/>
                                        <p:tgtEl>
                                          <p:spTgt spid="148"/>
                                        </p:tgtEl>
                                        <p:attrNameLst>
                                          <p:attrName>ppt_h</p:attrName>
                                        </p:attrNameLst>
                                      </p:cBhvr>
                                      <p:tavLst>
                                        <p:tav tm="0">
                                          <p:val>
                                            <p:fltVal val="0"/>
                                          </p:val>
                                        </p:tav>
                                        <p:tav tm="100000">
                                          <p:val>
                                            <p:strVal val="#ppt_h"/>
                                          </p:val>
                                        </p:tav>
                                      </p:tavLst>
                                    </p:anim>
                                    <p:animEffect filter="fade" transition="in">
                                      <p:cBhvr>
                                        <p:cTn dur="500" id="13"/>
                                        <p:tgtEl>
                                          <p:spTgt spid="148"/>
                                        </p:tgtEl>
                                      </p:cBhvr>
                                    </p:animEffect>
                                  </p:childTnLst>
                                </p:cTn>
                              </p:par>
                            </p:childTnLst>
                          </p:cTn>
                        </p:par>
                        <p:par>
                          <p:cTn fill="hold" id="14" nodeType="afterGroup">
                            <p:stCondLst>
                              <p:cond delay="1400"/>
                            </p:stCondLst>
                            <p:childTnLst>
                              <p:par>
                                <p:cTn fill="hold" grpId="0" id="15" nodeType="afterEffect" presetClass="entr" presetID="22" presetSubtype="4">
                                  <p:stCondLst>
                                    <p:cond delay="0"/>
                                  </p:stCondLst>
                                  <p:childTnLst>
                                    <p:set>
                                      <p:cBhvr>
                                        <p:cTn dur="1" fill="hold" id="16">
                                          <p:stCondLst>
                                            <p:cond delay="0"/>
                                          </p:stCondLst>
                                        </p:cTn>
                                        <p:tgtEl>
                                          <p:spTgt spid="117"/>
                                        </p:tgtEl>
                                        <p:attrNameLst>
                                          <p:attrName>style.visibility</p:attrName>
                                        </p:attrNameLst>
                                      </p:cBhvr>
                                      <p:to>
                                        <p:strVal val="visible"/>
                                      </p:to>
                                    </p:set>
                                    <p:animEffect filter="wipe(down)" transition="in">
                                      <p:cBhvr>
                                        <p:cTn dur="500" id="17"/>
                                        <p:tgtEl>
                                          <p:spTgt spid="117"/>
                                        </p:tgtEl>
                                      </p:cBhvr>
                                    </p:animEffect>
                                  </p:childTnLst>
                                </p:cTn>
                              </p:par>
                              <p:par>
                                <p:cTn fill="hold" grpId="0" id="18" nodeType="withEffect" presetClass="entr" presetID="22" presetSubtype="4">
                                  <p:stCondLst>
                                    <p:cond delay="0"/>
                                  </p:stCondLst>
                                  <p:childTnLst>
                                    <p:set>
                                      <p:cBhvr>
                                        <p:cTn dur="1" fill="hold" id="19">
                                          <p:stCondLst>
                                            <p:cond delay="0"/>
                                          </p:stCondLst>
                                        </p:cTn>
                                        <p:tgtEl>
                                          <p:spTgt spid="114"/>
                                        </p:tgtEl>
                                        <p:attrNameLst>
                                          <p:attrName>style.visibility</p:attrName>
                                        </p:attrNameLst>
                                      </p:cBhvr>
                                      <p:to>
                                        <p:strVal val="visible"/>
                                      </p:to>
                                    </p:set>
                                    <p:animEffect filter="wipe(down)" transition="in">
                                      <p:cBhvr>
                                        <p:cTn dur="500" id="20"/>
                                        <p:tgtEl>
                                          <p:spTgt spid="114"/>
                                        </p:tgtEl>
                                      </p:cBhvr>
                                    </p:animEffect>
                                  </p:childTnLst>
                                </p:cTn>
                              </p:par>
                              <p:par>
                                <p:cTn fill="hold" grpId="0" id="21" nodeType="withEffect" presetClass="entr" presetID="22" presetSubtype="1">
                                  <p:stCondLst>
                                    <p:cond delay="0"/>
                                  </p:stCondLst>
                                  <p:childTnLst>
                                    <p:set>
                                      <p:cBhvr>
                                        <p:cTn dur="1" fill="hold" id="22">
                                          <p:stCondLst>
                                            <p:cond delay="0"/>
                                          </p:stCondLst>
                                        </p:cTn>
                                        <p:tgtEl>
                                          <p:spTgt spid="115"/>
                                        </p:tgtEl>
                                        <p:attrNameLst>
                                          <p:attrName>style.visibility</p:attrName>
                                        </p:attrNameLst>
                                      </p:cBhvr>
                                      <p:to>
                                        <p:strVal val="visible"/>
                                      </p:to>
                                    </p:set>
                                    <p:animEffect filter="wipe(up)" transition="in">
                                      <p:cBhvr>
                                        <p:cTn dur="500" id="23"/>
                                        <p:tgtEl>
                                          <p:spTgt spid="115"/>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116"/>
                                        </p:tgtEl>
                                        <p:attrNameLst>
                                          <p:attrName>style.visibility</p:attrName>
                                        </p:attrNameLst>
                                      </p:cBhvr>
                                      <p:to>
                                        <p:strVal val="visible"/>
                                      </p:to>
                                    </p:set>
                                    <p:animEffect filter="wipe(up)" transition="in">
                                      <p:cBhvr>
                                        <p:cTn dur="500" id="26"/>
                                        <p:tgtEl>
                                          <p:spTgt spid="116"/>
                                        </p:tgtEl>
                                      </p:cBhvr>
                                    </p:animEffect>
                                  </p:childTnLst>
                                </p:cTn>
                              </p:par>
                            </p:childTnLst>
                          </p:cTn>
                        </p:par>
                        <p:par>
                          <p:cTn fill="hold" id="27" nodeType="afterGroup">
                            <p:stCondLst>
                              <p:cond delay="1900"/>
                            </p:stCondLst>
                            <p:childTnLst>
                              <p:par>
                                <p:cTn fill="hold" id="28" nodeType="afterEffect" presetClass="entr" presetID="21" presetSubtype="1">
                                  <p:stCondLst>
                                    <p:cond delay="0"/>
                                  </p:stCondLst>
                                  <p:childTnLst>
                                    <p:set>
                                      <p:cBhvr>
                                        <p:cTn dur="1" fill="hold" id="29">
                                          <p:stCondLst>
                                            <p:cond delay="0"/>
                                          </p:stCondLst>
                                        </p:cTn>
                                        <p:tgtEl>
                                          <p:spTgt spid="118"/>
                                        </p:tgtEl>
                                        <p:attrNameLst>
                                          <p:attrName>style.visibility</p:attrName>
                                        </p:attrNameLst>
                                      </p:cBhvr>
                                      <p:to>
                                        <p:strVal val="visible"/>
                                      </p:to>
                                    </p:set>
                                    <p:animEffect filter="wheel(1)" transition="in">
                                      <p:cBhvr>
                                        <p:cTn dur="1500" id="30"/>
                                        <p:tgtEl>
                                          <p:spTgt spid="118"/>
                                        </p:tgtEl>
                                      </p:cBhvr>
                                    </p:animEffect>
                                  </p:childTnLst>
                                </p:cTn>
                              </p:par>
                            </p:childTnLst>
                          </p:cTn>
                        </p:par>
                        <p:par>
                          <p:cTn fill="hold" id="31" nodeType="afterGroup">
                            <p:stCondLst>
                              <p:cond delay="3400"/>
                            </p:stCondLst>
                            <p:childTnLst>
                              <p:par>
                                <p:cTn fill="hold" id="32" nodeType="afterEffect" presetClass="entr" presetID="45" presetSubtype="0">
                                  <p:stCondLst>
                                    <p:cond delay="0"/>
                                  </p:stCondLst>
                                  <p:childTnLst>
                                    <p:set>
                                      <p:cBhvr>
                                        <p:cTn dur="1" fill="hold" id="33">
                                          <p:stCondLst>
                                            <p:cond delay="0"/>
                                          </p:stCondLst>
                                        </p:cTn>
                                        <p:tgtEl>
                                          <p:spTgt spid="167"/>
                                        </p:tgtEl>
                                        <p:attrNameLst>
                                          <p:attrName>style.visibility</p:attrName>
                                        </p:attrNameLst>
                                      </p:cBhvr>
                                      <p:to>
                                        <p:strVal val="visible"/>
                                      </p:to>
                                    </p:set>
                                    <p:animEffect filter="fade" transition="in">
                                      <p:cBhvr>
                                        <p:cTn dur="750" id="34"/>
                                        <p:tgtEl>
                                          <p:spTgt spid="167"/>
                                        </p:tgtEl>
                                      </p:cBhvr>
                                    </p:animEffect>
                                    <p:anim calcmode="lin" valueType="num">
                                      <p:cBhvr>
                                        <p:cTn dur="750" fill="hold" id="35"/>
                                        <p:tgtEl>
                                          <p:spTgt spid="167"/>
                                        </p:tgtEl>
                                        <p:attrNameLst>
                                          <p:attrName>ppt_w</p:attrName>
                                        </p:attrNameLst>
                                      </p:cBhvr>
                                      <p:tavLst>
                                        <p:tav fmla="#ppt_w*sin(2.5*pi*$)" tm="0">
                                          <p:val>
                                            <p:fltVal val="0"/>
                                          </p:val>
                                        </p:tav>
                                        <p:tav tm="100000">
                                          <p:val>
                                            <p:fltVal val="1"/>
                                          </p:val>
                                        </p:tav>
                                      </p:tavLst>
                                    </p:anim>
                                    <p:anim calcmode="lin" valueType="num">
                                      <p:cBhvr>
                                        <p:cTn dur="750" fill="hold" id="36"/>
                                        <p:tgtEl>
                                          <p:spTgt spid="167"/>
                                        </p:tgtEl>
                                        <p:attrNameLst>
                                          <p:attrName>ppt_h</p:attrName>
                                        </p:attrNameLst>
                                      </p:cBhvr>
                                      <p:tavLst>
                                        <p:tav tm="0">
                                          <p:val>
                                            <p:strVal val="#ppt_h"/>
                                          </p:val>
                                        </p:tav>
                                        <p:tav tm="100000">
                                          <p:val>
                                            <p:strVal val="#ppt_h"/>
                                          </p:val>
                                        </p:tav>
                                      </p:tavLst>
                                    </p:anim>
                                  </p:childTnLst>
                                </p:cTn>
                              </p:par>
                              <p:par>
                                <p:cTn fill="hold" id="37" nodeType="withEffect" presetClass="entr" presetID="45" presetSubtype="0">
                                  <p:stCondLst>
                                    <p:cond delay="0"/>
                                  </p:stCondLst>
                                  <p:childTnLst>
                                    <p:set>
                                      <p:cBhvr>
                                        <p:cTn dur="1" fill="hold" id="38">
                                          <p:stCondLst>
                                            <p:cond delay="0"/>
                                          </p:stCondLst>
                                        </p:cTn>
                                        <p:tgtEl>
                                          <p:spTgt spid="175"/>
                                        </p:tgtEl>
                                        <p:attrNameLst>
                                          <p:attrName>style.visibility</p:attrName>
                                        </p:attrNameLst>
                                      </p:cBhvr>
                                      <p:to>
                                        <p:strVal val="visible"/>
                                      </p:to>
                                    </p:set>
                                    <p:animEffect filter="fade" transition="in">
                                      <p:cBhvr>
                                        <p:cTn dur="750" id="39"/>
                                        <p:tgtEl>
                                          <p:spTgt spid="175"/>
                                        </p:tgtEl>
                                      </p:cBhvr>
                                    </p:animEffect>
                                    <p:anim calcmode="lin" valueType="num">
                                      <p:cBhvr>
                                        <p:cTn dur="750" fill="hold" id="40"/>
                                        <p:tgtEl>
                                          <p:spTgt spid="175"/>
                                        </p:tgtEl>
                                        <p:attrNameLst>
                                          <p:attrName>ppt_w</p:attrName>
                                        </p:attrNameLst>
                                      </p:cBhvr>
                                      <p:tavLst>
                                        <p:tav fmla="#ppt_w*sin(2.5*pi*$)" tm="0">
                                          <p:val>
                                            <p:fltVal val="0"/>
                                          </p:val>
                                        </p:tav>
                                        <p:tav tm="100000">
                                          <p:val>
                                            <p:fltVal val="1"/>
                                          </p:val>
                                        </p:tav>
                                      </p:tavLst>
                                    </p:anim>
                                    <p:anim calcmode="lin" valueType="num">
                                      <p:cBhvr>
                                        <p:cTn dur="750" fill="hold" id="41"/>
                                        <p:tgtEl>
                                          <p:spTgt spid="175"/>
                                        </p:tgtEl>
                                        <p:attrNameLst>
                                          <p:attrName>ppt_h</p:attrName>
                                        </p:attrNameLst>
                                      </p:cBhvr>
                                      <p:tavLst>
                                        <p:tav tm="0">
                                          <p:val>
                                            <p:strVal val="#ppt_h"/>
                                          </p:val>
                                        </p:tav>
                                        <p:tav tm="100000">
                                          <p:val>
                                            <p:strVal val="#ppt_h"/>
                                          </p:val>
                                        </p:tav>
                                      </p:tavLst>
                                    </p:anim>
                                  </p:childTnLst>
                                </p:cTn>
                              </p:par>
                              <p:par>
                                <p:cTn fill="hold" id="42" nodeType="withEffect" presetClass="entr" presetID="45" presetSubtype="0">
                                  <p:stCondLst>
                                    <p:cond delay="0"/>
                                  </p:stCondLst>
                                  <p:childTnLst>
                                    <p:set>
                                      <p:cBhvr>
                                        <p:cTn dur="1" fill="hold" id="43">
                                          <p:stCondLst>
                                            <p:cond delay="0"/>
                                          </p:stCondLst>
                                        </p:cTn>
                                        <p:tgtEl>
                                          <p:spTgt spid="157"/>
                                        </p:tgtEl>
                                        <p:attrNameLst>
                                          <p:attrName>style.visibility</p:attrName>
                                        </p:attrNameLst>
                                      </p:cBhvr>
                                      <p:to>
                                        <p:strVal val="visible"/>
                                      </p:to>
                                    </p:set>
                                    <p:animEffect filter="fade" transition="in">
                                      <p:cBhvr>
                                        <p:cTn dur="750" id="44"/>
                                        <p:tgtEl>
                                          <p:spTgt spid="157"/>
                                        </p:tgtEl>
                                      </p:cBhvr>
                                    </p:animEffect>
                                    <p:anim calcmode="lin" valueType="num">
                                      <p:cBhvr>
                                        <p:cTn dur="750" fill="hold" id="45"/>
                                        <p:tgtEl>
                                          <p:spTgt spid="157"/>
                                        </p:tgtEl>
                                        <p:attrNameLst>
                                          <p:attrName>ppt_w</p:attrName>
                                        </p:attrNameLst>
                                      </p:cBhvr>
                                      <p:tavLst>
                                        <p:tav fmla="#ppt_w*sin(2.5*pi*$)" tm="0">
                                          <p:val>
                                            <p:fltVal val="0"/>
                                          </p:val>
                                        </p:tav>
                                        <p:tav tm="100000">
                                          <p:val>
                                            <p:fltVal val="1"/>
                                          </p:val>
                                        </p:tav>
                                      </p:tavLst>
                                    </p:anim>
                                    <p:anim calcmode="lin" valueType="num">
                                      <p:cBhvr>
                                        <p:cTn dur="750" fill="hold" id="46"/>
                                        <p:tgtEl>
                                          <p:spTgt spid="157"/>
                                        </p:tgtEl>
                                        <p:attrNameLst>
                                          <p:attrName>ppt_h</p:attrName>
                                        </p:attrNameLst>
                                      </p:cBhvr>
                                      <p:tavLst>
                                        <p:tav tm="0">
                                          <p:val>
                                            <p:strVal val="#ppt_h"/>
                                          </p:val>
                                        </p:tav>
                                        <p:tav tm="100000">
                                          <p:val>
                                            <p:strVal val="#ppt_h"/>
                                          </p:val>
                                        </p:tav>
                                      </p:tavLst>
                                    </p:anim>
                                  </p:childTnLst>
                                </p:cTn>
                              </p:par>
                              <p:par>
                                <p:cTn fill="hold" id="47" nodeType="withEffect" presetClass="entr" presetID="45" presetSubtype="0">
                                  <p:stCondLst>
                                    <p:cond delay="0"/>
                                  </p:stCondLst>
                                  <p:childTnLst>
                                    <p:set>
                                      <p:cBhvr>
                                        <p:cTn dur="1" fill="hold" id="48">
                                          <p:stCondLst>
                                            <p:cond delay="0"/>
                                          </p:stCondLst>
                                        </p:cTn>
                                        <p:tgtEl>
                                          <p:spTgt spid="179"/>
                                        </p:tgtEl>
                                        <p:attrNameLst>
                                          <p:attrName>style.visibility</p:attrName>
                                        </p:attrNameLst>
                                      </p:cBhvr>
                                      <p:to>
                                        <p:strVal val="visible"/>
                                      </p:to>
                                    </p:set>
                                    <p:animEffect filter="fade" transition="in">
                                      <p:cBhvr>
                                        <p:cTn dur="750" id="49"/>
                                        <p:tgtEl>
                                          <p:spTgt spid="179"/>
                                        </p:tgtEl>
                                      </p:cBhvr>
                                    </p:animEffect>
                                    <p:anim calcmode="lin" valueType="num">
                                      <p:cBhvr>
                                        <p:cTn dur="750" fill="hold" id="50"/>
                                        <p:tgtEl>
                                          <p:spTgt spid="179"/>
                                        </p:tgtEl>
                                        <p:attrNameLst>
                                          <p:attrName>ppt_w</p:attrName>
                                        </p:attrNameLst>
                                      </p:cBhvr>
                                      <p:tavLst>
                                        <p:tav fmla="#ppt_w*sin(2.5*pi*$)" tm="0">
                                          <p:val>
                                            <p:fltVal val="0"/>
                                          </p:val>
                                        </p:tav>
                                        <p:tav tm="100000">
                                          <p:val>
                                            <p:fltVal val="1"/>
                                          </p:val>
                                        </p:tav>
                                      </p:tavLst>
                                    </p:anim>
                                    <p:anim calcmode="lin" valueType="num">
                                      <p:cBhvr>
                                        <p:cTn dur="750" fill="hold" id="51"/>
                                        <p:tgtEl>
                                          <p:spTgt spid="179"/>
                                        </p:tgtEl>
                                        <p:attrNameLst>
                                          <p:attrName>ppt_h</p:attrName>
                                        </p:attrNameLst>
                                      </p:cBhvr>
                                      <p:tavLst>
                                        <p:tav tm="0">
                                          <p:val>
                                            <p:strVal val="#ppt_h"/>
                                          </p:val>
                                        </p:tav>
                                        <p:tav tm="100000">
                                          <p:val>
                                            <p:strVal val="#ppt_h"/>
                                          </p:val>
                                        </p:tav>
                                      </p:tavLst>
                                    </p:anim>
                                  </p:childTnLst>
                                </p:cTn>
                              </p:par>
                            </p:childTnLst>
                          </p:cTn>
                        </p:par>
                        <p:par>
                          <p:cTn fill="hold" id="52" nodeType="afterGroup">
                            <p:stCondLst>
                              <p:cond delay="4150"/>
                            </p:stCondLst>
                            <p:childTnLst>
                              <p:par>
                                <p:cTn fill="hold" id="53" nodeType="afterEffect" presetClass="emph" presetID="8" presetSubtype="0">
                                  <p:stCondLst>
                                    <p:cond delay="0"/>
                                  </p:stCondLst>
                                  <p:childTnLst>
                                    <p:animRot by="21600000">
                                      <p:cBhvr>
                                        <p:cTn dur="2000" fill="hold" id="54"/>
                                        <p:tgtEl>
                                          <p:spTgt spid="118"/>
                                        </p:tgtEl>
                                        <p:attrNameLst>
                                          <p:attrName>r</p:attrName>
                                        </p:attrNameLst>
                                      </p:cBhvr>
                                    </p:animRot>
                                  </p:childTnLst>
                                </p:cTn>
                              </p:par>
                            </p:childTnLst>
                          </p:cTn>
                        </p:par>
                        <p:par>
                          <p:cTn fill="hold" id="55" nodeType="afterGroup">
                            <p:stCondLst>
                              <p:cond delay="6150"/>
                            </p:stCondLst>
                            <p:childTnLst>
                              <p:par>
                                <p:cTn fill="hold" id="56" nodeType="afterEffect" presetClass="entr" presetID="10" presetSubtype="0">
                                  <p:stCondLst>
                                    <p:cond delay="0"/>
                                  </p:stCondLst>
                                  <p:childTnLst>
                                    <p:set>
                                      <p:cBhvr>
                                        <p:cTn dur="1" fill="hold" id="57">
                                          <p:stCondLst>
                                            <p:cond delay="0"/>
                                          </p:stCondLst>
                                        </p:cTn>
                                        <p:tgtEl>
                                          <p:spTgt spid="123"/>
                                        </p:tgtEl>
                                        <p:attrNameLst>
                                          <p:attrName>style.visibility</p:attrName>
                                        </p:attrNameLst>
                                      </p:cBhvr>
                                      <p:to>
                                        <p:strVal val="visible"/>
                                      </p:to>
                                    </p:set>
                                    <p:animEffect filter="fade" transition="in">
                                      <p:cBhvr>
                                        <p:cTn dur="1000" id="58"/>
                                        <p:tgtEl>
                                          <p:spTgt spid="123"/>
                                        </p:tgtEl>
                                      </p:cBhvr>
                                    </p:animEffect>
                                  </p:childTnLst>
                                </p:cTn>
                              </p:par>
                              <p:par>
                                <p:cTn accel="50000" decel="50000" fill="hold" id="59" nodeType="withEffect" presetClass="path" presetID="42" presetSubtype="0">
                                  <p:stCondLst>
                                    <p:cond delay="0"/>
                                  </p:stCondLst>
                                  <p:childTnLst>
                                    <p:animMotion origin="layout" path="M 0.12578 0.21504 L 8.33333E-07 3.33333E-06" pathEditMode="relative" ptsTypes="AA" rAng="0">
                                      <p:cBhvr>
                                        <p:cTn dur="1000" fill="hold" id="60"/>
                                        <p:tgtEl>
                                          <p:spTgt spid="123"/>
                                        </p:tgtEl>
                                        <p:attrNameLst>
                                          <p:attrName>ppt_x</p:attrName>
                                          <p:attrName>ppt_y</p:attrName>
                                        </p:attrNameLst>
                                      </p:cBhvr>
                                      <p:rCtr x="-6289" y="-10764"/>
                                    </p:animMotion>
                                  </p:childTnLst>
                                </p:cTn>
                              </p:par>
                              <p:par>
                                <p:cTn fill="hold" id="61" nodeType="withEffect" presetClass="entr" presetID="10" presetSubtype="0">
                                  <p:stCondLst>
                                    <p:cond delay="0"/>
                                  </p:stCondLst>
                                  <p:childTnLst>
                                    <p:set>
                                      <p:cBhvr>
                                        <p:cTn dur="1" fill="hold" id="62">
                                          <p:stCondLst>
                                            <p:cond delay="0"/>
                                          </p:stCondLst>
                                        </p:cTn>
                                        <p:tgtEl>
                                          <p:spTgt spid="187"/>
                                        </p:tgtEl>
                                        <p:attrNameLst>
                                          <p:attrName>style.visibility</p:attrName>
                                        </p:attrNameLst>
                                      </p:cBhvr>
                                      <p:to>
                                        <p:strVal val="visible"/>
                                      </p:to>
                                    </p:set>
                                    <p:animEffect filter="fade" transition="in">
                                      <p:cBhvr>
                                        <p:cTn dur="1000" id="63"/>
                                        <p:tgtEl>
                                          <p:spTgt spid="187"/>
                                        </p:tgtEl>
                                      </p:cBhvr>
                                    </p:animEffect>
                                  </p:childTnLst>
                                </p:cTn>
                              </p:par>
                              <p:par>
                                <p:cTn accel="50000" decel="50000" fill="hold" id="64" nodeType="withEffect" presetClass="path" presetID="42" presetSubtype="0">
                                  <p:stCondLst>
                                    <p:cond delay="0"/>
                                  </p:stCondLst>
                                  <p:childTnLst>
                                    <p:animMotion origin="layout" path="M -0.14427 -0.23959 L -1.875E-06 3.7037E-06" pathEditMode="relative" ptsTypes="AA" rAng="0">
                                      <p:cBhvr>
                                        <p:cTn dur="1000" fill="hold" id="65"/>
                                        <p:tgtEl>
                                          <p:spTgt spid="187"/>
                                        </p:tgtEl>
                                        <p:attrNameLst>
                                          <p:attrName>ppt_x</p:attrName>
                                          <p:attrName>ppt_y</p:attrName>
                                        </p:attrNameLst>
                                      </p:cBhvr>
                                      <p:rCtr x="7214" y="11968"/>
                                    </p:animMotion>
                                  </p:childTnLst>
                                </p:cTn>
                              </p:par>
                              <p:par>
                                <p:cTn fill="hold" id="66" nodeType="withEffect" presetClass="entr" presetID="10" presetSubtype="0">
                                  <p:stCondLst>
                                    <p:cond delay="0"/>
                                  </p:stCondLst>
                                  <p:childTnLst>
                                    <p:set>
                                      <p:cBhvr>
                                        <p:cTn dur="1" fill="hold" id="67">
                                          <p:stCondLst>
                                            <p:cond delay="0"/>
                                          </p:stCondLst>
                                        </p:cTn>
                                        <p:tgtEl>
                                          <p:spTgt spid="140"/>
                                        </p:tgtEl>
                                        <p:attrNameLst>
                                          <p:attrName>style.visibility</p:attrName>
                                        </p:attrNameLst>
                                      </p:cBhvr>
                                      <p:to>
                                        <p:strVal val="visible"/>
                                      </p:to>
                                    </p:set>
                                    <p:animEffect filter="fade" transition="in">
                                      <p:cBhvr>
                                        <p:cTn dur="1000" id="68"/>
                                        <p:tgtEl>
                                          <p:spTgt spid="140"/>
                                        </p:tgtEl>
                                      </p:cBhvr>
                                    </p:animEffect>
                                  </p:childTnLst>
                                </p:cTn>
                              </p:par>
                              <p:par>
                                <p:cTn accel="50000" decel="50000" fill="hold" id="69" nodeType="withEffect" presetClass="path" presetID="42" presetSubtype="0">
                                  <p:stCondLst>
                                    <p:cond delay="0"/>
                                  </p:stCondLst>
                                  <p:childTnLst>
                                    <p:animMotion origin="layout" path="M -0.13893 0.21504 L -2.70833E-06 3.33333E-06" pathEditMode="relative" ptsTypes="AA" rAng="0">
                                      <p:cBhvr>
                                        <p:cTn dur="1000" fill="hold" id="70"/>
                                        <p:tgtEl>
                                          <p:spTgt spid="140"/>
                                        </p:tgtEl>
                                        <p:attrNameLst>
                                          <p:attrName>ppt_x</p:attrName>
                                          <p:attrName>ppt_y</p:attrName>
                                        </p:attrNameLst>
                                      </p:cBhvr>
                                      <p:rCtr x="6940" y="-10764"/>
                                    </p:animMotion>
                                  </p:childTnLst>
                                </p:cTn>
                              </p:par>
                              <p:par>
                                <p:cTn fill="hold" id="71" nodeType="withEffect" presetClass="entr" presetID="10" presetSubtype="0">
                                  <p:stCondLst>
                                    <p:cond delay="0"/>
                                  </p:stCondLst>
                                  <p:childTnLst>
                                    <p:set>
                                      <p:cBhvr>
                                        <p:cTn dur="1" fill="hold" id="72">
                                          <p:stCondLst>
                                            <p:cond delay="0"/>
                                          </p:stCondLst>
                                        </p:cTn>
                                        <p:tgtEl>
                                          <p:spTgt spid="131"/>
                                        </p:tgtEl>
                                        <p:attrNameLst>
                                          <p:attrName>style.visibility</p:attrName>
                                        </p:attrNameLst>
                                      </p:cBhvr>
                                      <p:to>
                                        <p:strVal val="visible"/>
                                      </p:to>
                                    </p:set>
                                    <p:animEffect filter="fade" transition="in">
                                      <p:cBhvr>
                                        <p:cTn dur="1000" id="73"/>
                                        <p:tgtEl>
                                          <p:spTgt spid="131"/>
                                        </p:tgtEl>
                                      </p:cBhvr>
                                    </p:animEffect>
                                  </p:childTnLst>
                                </p:cTn>
                              </p:par>
                              <p:par>
                                <p:cTn accel="50000" decel="50000" fill="hold" id="74" nodeType="withEffect" presetClass="path" presetID="42" presetSubtype="0">
                                  <p:stCondLst>
                                    <p:cond delay="0"/>
                                  </p:stCondLst>
                                  <p:childTnLst>
                                    <p:animMotion origin="layout" path="M 0.12969 -0.25394 L -2.91667E-06 0" pathEditMode="relative" ptsTypes="AA" rAng="0">
                                      <p:cBhvr>
                                        <p:cTn dur="1000" fill="hold" id="75"/>
                                        <p:tgtEl>
                                          <p:spTgt spid="131"/>
                                        </p:tgtEl>
                                        <p:attrNameLst>
                                          <p:attrName>ppt_x</p:attrName>
                                          <p:attrName>ppt_y</p:attrName>
                                        </p:attrNameLst>
                                      </p:cBhvr>
                                      <p:rCtr x="-6484" y="12685"/>
                                    </p:animMotion>
                                  </p:childTnLst>
                                </p:cTn>
                              </p:par>
                            </p:childTnLst>
                          </p:cTn>
                        </p:par>
                        <p:par>
                          <p:cTn fill="hold" id="76" nodeType="afterGroup">
                            <p:stCondLst>
                              <p:cond delay="7150"/>
                            </p:stCondLst>
                            <p:childTnLst>
                              <p:par>
                                <p:cTn fill="hold" grpId="0" id="77" nodeType="afterEffect" presetClass="entr" presetID="22" presetSubtype="2">
                                  <p:stCondLst>
                                    <p:cond delay="0"/>
                                  </p:stCondLst>
                                  <p:childTnLst>
                                    <p:set>
                                      <p:cBhvr>
                                        <p:cTn dur="1" fill="hold" id="78">
                                          <p:stCondLst>
                                            <p:cond delay="0"/>
                                          </p:stCondLst>
                                        </p:cTn>
                                        <p:tgtEl>
                                          <p:spTgt spid="110"/>
                                        </p:tgtEl>
                                        <p:attrNameLst>
                                          <p:attrName>style.visibility</p:attrName>
                                        </p:attrNameLst>
                                      </p:cBhvr>
                                      <p:to>
                                        <p:strVal val="visible"/>
                                      </p:to>
                                    </p:set>
                                    <p:animEffect filter="wipe(right)" transition="in">
                                      <p:cBhvr>
                                        <p:cTn dur="500" id="79"/>
                                        <p:tgtEl>
                                          <p:spTgt spid="110"/>
                                        </p:tgtEl>
                                      </p:cBhvr>
                                    </p:animEffect>
                                  </p:childTnLst>
                                </p:cTn>
                              </p:par>
                              <p:par>
                                <p:cTn fill="hold" grpId="0" id="80" nodeType="withEffect" presetClass="entr" presetID="22" presetSubtype="2">
                                  <p:stCondLst>
                                    <p:cond delay="0"/>
                                  </p:stCondLst>
                                  <p:childTnLst>
                                    <p:set>
                                      <p:cBhvr>
                                        <p:cTn dur="1" fill="hold" id="81">
                                          <p:stCondLst>
                                            <p:cond delay="0"/>
                                          </p:stCondLst>
                                        </p:cTn>
                                        <p:tgtEl>
                                          <p:spTgt spid="113"/>
                                        </p:tgtEl>
                                        <p:attrNameLst>
                                          <p:attrName>style.visibility</p:attrName>
                                        </p:attrNameLst>
                                      </p:cBhvr>
                                      <p:to>
                                        <p:strVal val="visible"/>
                                      </p:to>
                                    </p:set>
                                    <p:animEffect filter="wipe(right)" transition="in">
                                      <p:cBhvr>
                                        <p:cTn dur="500" id="82"/>
                                        <p:tgtEl>
                                          <p:spTgt spid="113"/>
                                        </p:tgtEl>
                                      </p:cBhvr>
                                    </p:animEffect>
                                  </p:childTnLst>
                                </p:cTn>
                              </p:par>
                              <p:par>
                                <p:cTn fill="hold" grpId="0" id="83" nodeType="withEffect" presetClass="entr" presetID="22" presetSubtype="2">
                                  <p:stCondLst>
                                    <p:cond delay="0"/>
                                  </p:stCondLst>
                                  <p:childTnLst>
                                    <p:set>
                                      <p:cBhvr>
                                        <p:cTn dur="1" fill="hold" id="84">
                                          <p:stCondLst>
                                            <p:cond delay="0"/>
                                          </p:stCondLst>
                                        </p:cTn>
                                        <p:tgtEl>
                                          <p:spTgt spid="196"/>
                                        </p:tgtEl>
                                        <p:attrNameLst>
                                          <p:attrName>style.visibility</p:attrName>
                                        </p:attrNameLst>
                                      </p:cBhvr>
                                      <p:to>
                                        <p:strVal val="visible"/>
                                      </p:to>
                                    </p:set>
                                    <p:animEffect filter="wipe(right)" transition="in">
                                      <p:cBhvr>
                                        <p:cTn dur="500" id="85"/>
                                        <p:tgtEl>
                                          <p:spTgt spid="196"/>
                                        </p:tgtEl>
                                      </p:cBhvr>
                                    </p:animEffect>
                                  </p:childTnLst>
                                </p:cTn>
                              </p:par>
                              <p:par>
                                <p:cTn fill="hold" grpId="0" id="86" nodeType="withEffect" presetClass="entr" presetID="22" presetSubtype="2">
                                  <p:stCondLst>
                                    <p:cond delay="0"/>
                                  </p:stCondLst>
                                  <p:childTnLst>
                                    <p:set>
                                      <p:cBhvr>
                                        <p:cTn dur="1" fill="hold" id="87">
                                          <p:stCondLst>
                                            <p:cond delay="0"/>
                                          </p:stCondLst>
                                        </p:cTn>
                                        <p:tgtEl>
                                          <p:spTgt spid="197"/>
                                        </p:tgtEl>
                                        <p:attrNameLst>
                                          <p:attrName>style.visibility</p:attrName>
                                        </p:attrNameLst>
                                      </p:cBhvr>
                                      <p:to>
                                        <p:strVal val="visible"/>
                                      </p:to>
                                    </p:set>
                                    <p:animEffect filter="wipe(right)" transition="in">
                                      <p:cBhvr>
                                        <p:cTn dur="500" id="88"/>
                                        <p:tgtEl>
                                          <p:spTgt spid="197"/>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111"/>
                                        </p:tgtEl>
                                        <p:attrNameLst>
                                          <p:attrName>style.visibility</p:attrName>
                                        </p:attrNameLst>
                                      </p:cBhvr>
                                      <p:to>
                                        <p:strVal val="visible"/>
                                      </p:to>
                                    </p:set>
                                    <p:animEffect filter="wipe(left)" transition="in">
                                      <p:cBhvr>
                                        <p:cTn dur="500" id="91"/>
                                        <p:tgtEl>
                                          <p:spTgt spid="111"/>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112"/>
                                        </p:tgtEl>
                                        <p:attrNameLst>
                                          <p:attrName>style.visibility</p:attrName>
                                        </p:attrNameLst>
                                      </p:cBhvr>
                                      <p:to>
                                        <p:strVal val="visible"/>
                                      </p:to>
                                    </p:set>
                                    <p:animEffect filter="wipe(left)" transition="in">
                                      <p:cBhvr>
                                        <p:cTn dur="500" id="94"/>
                                        <p:tgtEl>
                                          <p:spTgt spid="112"/>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198"/>
                                        </p:tgtEl>
                                        <p:attrNameLst>
                                          <p:attrName>style.visibility</p:attrName>
                                        </p:attrNameLst>
                                      </p:cBhvr>
                                      <p:to>
                                        <p:strVal val="visible"/>
                                      </p:to>
                                    </p:set>
                                    <p:animEffect filter="wipe(left)" transition="in">
                                      <p:cBhvr>
                                        <p:cTn dur="500" id="97"/>
                                        <p:tgtEl>
                                          <p:spTgt spid="198"/>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199"/>
                                        </p:tgtEl>
                                        <p:attrNameLst>
                                          <p:attrName>style.visibility</p:attrName>
                                        </p:attrNameLst>
                                      </p:cBhvr>
                                      <p:to>
                                        <p:strVal val="visible"/>
                                      </p:to>
                                    </p:set>
                                    <p:animEffect filter="wipe(left)" transition="in">
                                      <p:cBhvr>
                                        <p:cTn dur="500" id="100"/>
                                        <p:tgtEl>
                                          <p:spTgt spid="1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0"/>
      <p:bldP grpId="0" spid="111"/>
      <p:bldP grpId="0" spid="112"/>
      <p:bldP grpId="0" spid="113"/>
      <p:bldP grpId="0" spid="114"/>
      <p:bldP grpId="0" spid="115"/>
      <p:bldP grpId="0" spid="116"/>
      <p:bldP grpId="0" spid="117"/>
      <p:bldP grpId="0" spid="196"/>
      <p:bldP grpId="0" spid="197"/>
      <p:bldP grpId="0" spid="198"/>
      <p:bldP grpId="0" spid="19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FA538"/>
                </a:solidFill>
                <a:latin charset="-122" panose="020b0503020204020204" pitchFamily="34" typeface="微软雅黑"/>
                <a:ea charset="-122" panose="020b0503020204020204" pitchFamily="34" typeface="微软雅黑"/>
              </a:rPr>
              <a:t>年度计划完成</a:t>
            </a:r>
          </a:p>
        </p:txBody>
      </p:sp>
      <p:sp>
        <p:nvSpPr>
          <p:cNvPr id="169" name="Freeform 16"/>
          <p:cNvSpPr>
            <a:spLocks noEditPoints="1"/>
          </p:cNvSpPr>
          <p:nvPr/>
        </p:nvSpPr>
        <p:spPr bwMode="auto">
          <a:xfrm>
            <a:off x="5516562" y="2081130"/>
            <a:ext cx="236017" cy="234819"/>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70" name="组合 169"/>
          <p:cNvGrpSpPr/>
          <p:nvPr/>
        </p:nvGrpSpPr>
        <p:grpSpPr>
          <a:xfrm>
            <a:off x="5464988" y="2108108"/>
            <a:ext cx="2343031" cy="351893"/>
            <a:chOff x="7285702" y="2315256"/>
            <a:chExt cx="3123634" cy="469300"/>
          </a:xfrm>
        </p:grpSpPr>
        <p:sp>
          <p:nvSpPr>
            <p:cNvPr id="171" name="Freeform 16"/>
            <p:cNvSpPr>
              <a:spLocks noEditPoints="1"/>
            </p:cNvSpPr>
            <p:nvPr/>
          </p:nvSpPr>
          <p:spPr bwMode="auto">
            <a:xfrm>
              <a:off x="10191576" y="2567822"/>
              <a:ext cx="217760" cy="216734"/>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72" name="组合 171"/>
            <p:cNvGrpSpPr/>
            <p:nvPr/>
          </p:nvGrpSpPr>
          <p:grpSpPr>
            <a:xfrm>
              <a:off x="7285702" y="2315256"/>
              <a:ext cx="2912224" cy="429601"/>
              <a:chOff x="7285702" y="2315256"/>
              <a:chExt cx="2912224" cy="429601"/>
            </a:xfrm>
          </p:grpSpPr>
          <p:sp>
            <p:nvSpPr>
              <p:cNvPr id="173" name="任意多边形 172"/>
              <p:cNvSpPr/>
              <p:nvPr/>
            </p:nvSpPr>
            <p:spPr>
              <a:xfrm flipH="1" rot="2700000">
                <a:off x="7085301" y="2515657"/>
                <a:ext cx="429601" cy="28800"/>
              </a:xfrm>
              <a:custGeom>
                <a:gdLst>
                  <a:gd fmla="*/ 0 w 429601" name="connsiteX0"/>
                  <a:gd fmla="*/ 18000 h 18000" name="connsiteY0"/>
                  <a:gd fmla="*/ 429601 w 429601" name="connsiteX1"/>
                  <a:gd fmla="*/ 18000 h 18000" name="connsiteY1"/>
                  <a:gd fmla="*/ 411602 w 429601" name="connsiteX2"/>
                  <a:gd fmla="*/ 0 h 18000" name="connsiteY2"/>
                  <a:gd fmla="*/ 0 w 429601" name="connsiteX3"/>
                  <a:gd fmla="*/ 0 h 18000" name="connsiteY3"/>
                </a:gdLst>
                <a:cxnLst>
                  <a:cxn ang="0">
                    <a:pos x="connsiteX0" y="connsiteY0"/>
                  </a:cxn>
                  <a:cxn ang="0">
                    <a:pos x="connsiteX1" y="connsiteY1"/>
                  </a:cxn>
                  <a:cxn ang="0">
                    <a:pos x="connsiteX2" y="connsiteY2"/>
                  </a:cxn>
                  <a:cxn ang="0">
                    <a:pos x="connsiteX3" y="connsiteY3"/>
                  </a:cxn>
                </a:cxnLst>
                <a:rect b="b" l="l" r="r" t="t"/>
                <a:pathLst>
                  <a:path h="18000" w="429601">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4" name="矩形 173"/>
              <p:cNvSpPr/>
              <p:nvPr/>
            </p:nvSpPr>
            <p:spPr>
              <a:xfrm flipH="1">
                <a:off x="7442294" y="2664258"/>
                <a:ext cx="2755632"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175" name="Freeform 16"/>
          <p:cNvSpPr>
            <a:spLocks noEditPoints="1"/>
          </p:cNvSpPr>
          <p:nvPr/>
        </p:nvSpPr>
        <p:spPr bwMode="auto">
          <a:xfrm>
            <a:off x="5785678" y="3825402"/>
            <a:ext cx="236017" cy="234819"/>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76" name="组合 175"/>
          <p:cNvGrpSpPr/>
          <p:nvPr/>
        </p:nvGrpSpPr>
        <p:grpSpPr>
          <a:xfrm>
            <a:off x="5734105" y="3852379"/>
            <a:ext cx="2025967" cy="351893"/>
            <a:chOff x="7644477" y="4641489"/>
            <a:chExt cx="2700937" cy="469300"/>
          </a:xfrm>
        </p:grpSpPr>
        <p:grpSp>
          <p:nvGrpSpPr>
            <p:cNvPr id="177" name="组合 176"/>
            <p:cNvGrpSpPr/>
            <p:nvPr/>
          </p:nvGrpSpPr>
          <p:grpSpPr>
            <a:xfrm>
              <a:off x="7644477" y="4641489"/>
              <a:ext cx="2488890" cy="429601"/>
              <a:chOff x="7644477" y="4641489"/>
              <a:chExt cx="2488890" cy="429601"/>
            </a:xfrm>
          </p:grpSpPr>
          <p:sp>
            <p:nvSpPr>
              <p:cNvPr id="179" name="矩形 178"/>
              <p:cNvSpPr/>
              <p:nvPr/>
            </p:nvSpPr>
            <p:spPr>
              <a:xfrm flipH="1">
                <a:off x="7800060" y="4990491"/>
                <a:ext cx="2333307"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0" name="任意多边形 179"/>
              <p:cNvSpPr/>
              <p:nvPr/>
            </p:nvSpPr>
            <p:spPr>
              <a:xfrm flipH="1" rot="2700000">
                <a:off x="7444076" y="4841890"/>
                <a:ext cx="429601" cy="28800"/>
              </a:xfrm>
              <a:custGeom>
                <a:gdLst>
                  <a:gd fmla="*/ 0 w 429601" name="connsiteX0"/>
                  <a:gd fmla="*/ 18000 h 18000" name="connsiteY0"/>
                  <a:gd fmla="*/ 429601 w 429601" name="connsiteX1"/>
                  <a:gd fmla="*/ 18000 h 18000" name="connsiteY1"/>
                  <a:gd fmla="*/ 411602 w 429601" name="connsiteX2"/>
                  <a:gd fmla="*/ 0 h 18000" name="connsiteY2"/>
                  <a:gd fmla="*/ 0 w 429601" name="connsiteX3"/>
                  <a:gd fmla="*/ 0 h 18000" name="connsiteY3"/>
                </a:gdLst>
                <a:cxnLst>
                  <a:cxn ang="0">
                    <a:pos x="connsiteX0" y="connsiteY0"/>
                  </a:cxn>
                  <a:cxn ang="0">
                    <a:pos x="connsiteX1" y="connsiteY1"/>
                  </a:cxn>
                  <a:cxn ang="0">
                    <a:pos x="connsiteX2" y="connsiteY2"/>
                  </a:cxn>
                  <a:cxn ang="0">
                    <a:pos x="connsiteX3" y="connsiteY3"/>
                  </a:cxn>
                </a:cxnLst>
                <a:rect b="b" l="l" r="r" t="t"/>
                <a:pathLst>
                  <a:path h="18000" w="429601">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78" name="Freeform 16"/>
            <p:cNvSpPr>
              <a:spLocks noEditPoints="1"/>
            </p:cNvSpPr>
            <p:nvPr/>
          </p:nvSpPr>
          <p:spPr bwMode="auto">
            <a:xfrm>
              <a:off x="10127654" y="4894055"/>
              <a:ext cx="217760" cy="216734"/>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81" name="Freeform 16"/>
          <p:cNvSpPr>
            <a:spLocks noEditPoints="1"/>
          </p:cNvSpPr>
          <p:nvPr/>
        </p:nvSpPr>
        <p:spPr bwMode="auto">
          <a:xfrm flipH="1" flipV="1">
            <a:off x="2907814" y="2613345"/>
            <a:ext cx="236017" cy="234819"/>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82" name="组合 181"/>
          <p:cNvGrpSpPr/>
          <p:nvPr/>
        </p:nvGrpSpPr>
        <p:grpSpPr>
          <a:xfrm>
            <a:off x="791087" y="2511869"/>
            <a:ext cx="2418618" cy="354905"/>
            <a:chOff x="1054646" y="2853730"/>
            <a:chExt cx="3224404" cy="473316"/>
          </a:xfrm>
        </p:grpSpPr>
        <p:grpSp>
          <p:nvGrpSpPr>
            <p:cNvPr id="183" name="组合 182"/>
            <p:cNvGrpSpPr/>
            <p:nvPr/>
          </p:nvGrpSpPr>
          <p:grpSpPr>
            <a:xfrm>
              <a:off x="1270669" y="2897445"/>
              <a:ext cx="3008381" cy="429601"/>
              <a:chOff x="1414685" y="2583842"/>
              <a:chExt cx="3008381" cy="429601"/>
            </a:xfrm>
          </p:grpSpPr>
          <p:sp>
            <p:nvSpPr>
              <p:cNvPr id="185" name="矩形 184"/>
              <p:cNvSpPr/>
              <p:nvPr/>
            </p:nvSpPr>
            <p:spPr>
              <a:xfrm flipV="1">
                <a:off x="1414685" y="2641741"/>
                <a:ext cx="2852495" cy="216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6" name="任意多边形 185"/>
              <p:cNvSpPr/>
              <p:nvPr/>
            </p:nvSpPr>
            <p:spPr>
              <a:xfrm flipV="1" rot="2700000">
                <a:off x="4193865" y="2784243"/>
                <a:ext cx="429601" cy="28800"/>
              </a:xfrm>
              <a:custGeom>
                <a:gdLst>
                  <a:gd fmla="*/ 0 w 429601" name="connsiteX0"/>
                  <a:gd fmla="*/ 18000 h 18000" name="connsiteY0"/>
                  <a:gd fmla="*/ 429601 w 429601" name="connsiteX1"/>
                  <a:gd fmla="*/ 18000 h 18000" name="connsiteY1"/>
                  <a:gd fmla="*/ 411602 w 429601" name="connsiteX2"/>
                  <a:gd fmla="*/ 0 h 18000" name="connsiteY2"/>
                  <a:gd fmla="*/ 0 w 429601" name="connsiteX3"/>
                  <a:gd fmla="*/ 0 h 18000" name="connsiteY3"/>
                </a:gdLst>
                <a:cxnLst>
                  <a:cxn ang="0">
                    <a:pos x="connsiteX0" y="connsiteY0"/>
                  </a:cxn>
                  <a:cxn ang="0">
                    <a:pos x="connsiteX1" y="connsiteY1"/>
                  </a:cxn>
                  <a:cxn ang="0">
                    <a:pos x="connsiteX2" y="connsiteY2"/>
                  </a:cxn>
                  <a:cxn ang="0">
                    <a:pos x="connsiteX3" y="connsiteY3"/>
                  </a:cxn>
                </a:cxnLst>
                <a:rect b="b" l="l" r="r" t="t"/>
                <a:pathLst>
                  <a:path h="18000" w="429601">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84" name="Freeform 16"/>
            <p:cNvSpPr>
              <a:spLocks noEditPoints="1"/>
            </p:cNvSpPr>
            <p:nvPr/>
          </p:nvSpPr>
          <p:spPr bwMode="auto">
            <a:xfrm flipH="1" flipV="1">
              <a:off x="1054646" y="2853730"/>
              <a:ext cx="217760" cy="216734"/>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87" name="Freeform 16"/>
          <p:cNvSpPr>
            <a:spLocks noEditPoints="1"/>
          </p:cNvSpPr>
          <p:nvPr/>
        </p:nvSpPr>
        <p:spPr bwMode="auto">
          <a:xfrm flipH="1" flipV="1">
            <a:off x="3452583" y="4129084"/>
            <a:ext cx="236017" cy="234819"/>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88" name="组合 187"/>
          <p:cNvGrpSpPr/>
          <p:nvPr/>
        </p:nvGrpSpPr>
        <p:grpSpPr>
          <a:xfrm>
            <a:off x="897812" y="4021157"/>
            <a:ext cx="2853363" cy="356540"/>
            <a:chOff x="1196926" y="4866578"/>
            <a:chExt cx="3803989" cy="475497"/>
          </a:xfrm>
        </p:grpSpPr>
        <p:grpSp>
          <p:nvGrpSpPr>
            <p:cNvPr id="189" name="组合 188"/>
            <p:cNvGrpSpPr/>
            <p:nvPr/>
          </p:nvGrpSpPr>
          <p:grpSpPr>
            <a:xfrm>
              <a:off x="1414686" y="4912474"/>
              <a:ext cx="3586229" cy="429601"/>
              <a:chOff x="1414686" y="4912474"/>
              <a:chExt cx="3586229" cy="429601"/>
            </a:xfrm>
          </p:grpSpPr>
          <p:sp>
            <p:nvSpPr>
              <p:cNvPr id="191" name="矩形 190"/>
              <p:cNvSpPr/>
              <p:nvPr/>
            </p:nvSpPr>
            <p:spPr>
              <a:xfrm flipV="1">
                <a:off x="1414686" y="4964274"/>
                <a:ext cx="3420000" cy="28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2" name="任意多边形 191"/>
              <p:cNvSpPr/>
              <p:nvPr/>
            </p:nvSpPr>
            <p:spPr>
              <a:xfrm flipV="1" rot="2700000">
                <a:off x="4771714" y="5112875"/>
                <a:ext cx="429601" cy="28800"/>
              </a:xfrm>
              <a:custGeom>
                <a:gdLst>
                  <a:gd fmla="*/ 0 w 429601" name="connsiteX0"/>
                  <a:gd fmla="*/ 18000 h 18000" name="connsiteY0"/>
                  <a:gd fmla="*/ 429601 w 429601" name="connsiteX1"/>
                  <a:gd fmla="*/ 18000 h 18000" name="connsiteY1"/>
                  <a:gd fmla="*/ 411602 w 429601" name="connsiteX2"/>
                  <a:gd fmla="*/ 0 h 18000" name="connsiteY2"/>
                  <a:gd fmla="*/ 0 w 429601" name="connsiteX3"/>
                  <a:gd fmla="*/ 0 h 18000" name="connsiteY3"/>
                </a:gdLst>
                <a:cxnLst>
                  <a:cxn ang="0">
                    <a:pos x="connsiteX0" y="connsiteY0"/>
                  </a:cxn>
                  <a:cxn ang="0">
                    <a:pos x="connsiteX1" y="connsiteY1"/>
                  </a:cxn>
                  <a:cxn ang="0">
                    <a:pos x="connsiteX2" y="connsiteY2"/>
                  </a:cxn>
                  <a:cxn ang="0">
                    <a:pos x="connsiteX3" y="connsiteY3"/>
                  </a:cxn>
                </a:cxnLst>
                <a:rect b="b" l="l" r="r" t="t"/>
                <a:pathLst>
                  <a:path h="18000" w="429601">
                    <a:moveTo>
                      <a:pt x="0" y="18000"/>
                    </a:moveTo>
                    <a:lnTo>
                      <a:pt x="429601" y="18000"/>
                    </a:lnTo>
                    <a:lnTo>
                      <a:pt x="411602" y="0"/>
                    </a:lnTo>
                    <a:lnTo>
                      <a:pt x="0" y="0"/>
                    </a:lnTo>
                    <a:close/>
                  </a:path>
                </a:pathLst>
              </a:cu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90" name="Freeform 16"/>
            <p:cNvSpPr>
              <a:spLocks noEditPoints="1"/>
            </p:cNvSpPr>
            <p:nvPr/>
          </p:nvSpPr>
          <p:spPr bwMode="auto">
            <a:xfrm flipH="1" flipV="1">
              <a:off x="1196926" y="4866578"/>
              <a:ext cx="217760" cy="216734"/>
            </a:xfrm>
            <a:custGeom>
              <a:gdLst>
                <a:gd fmla="*/ 88 w 176" name="T0"/>
                <a:gd fmla="*/ 0 h 176" name="T1"/>
                <a:gd fmla="*/ 0 w 176" name="T2"/>
                <a:gd fmla="*/ 88 h 176" name="T3"/>
                <a:gd fmla="*/ 88 w 176" name="T4"/>
                <a:gd fmla="*/ 176 h 176" name="T5"/>
                <a:gd fmla="*/ 176 w 176" name="T6"/>
                <a:gd fmla="*/ 88 h 176" name="T7"/>
                <a:gd fmla="*/ 88 w 176" name="T8"/>
                <a:gd fmla="*/ 0 h 176" name="T9"/>
                <a:gd fmla="*/ 88 w 176" name="T10"/>
                <a:gd fmla="*/ 133 h 176" name="T11"/>
                <a:gd fmla="*/ 42 w 176" name="T12"/>
                <a:gd fmla="*/ 88 h 176" name="T13"/>
                <a:gd fmla="*/ 88 w 176" name="T14"/>
                <a:gd fmla="*/ 42 h 176" name="T15"/>
                <a:gd fmla="*/ 134 w 176" name="T16"/>
                <a:gd fmla="*/ 88 h 176" name="T17"/>
                <a:gd fmla="*/ 88 w 176" name="T18"/>
                <a:gd fmla="*/ 133 h 1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6" w="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93" name="Freeform 5"/>
          <p:cNvSpPr/>
          <p:nvPr/>
        </p:nvSpPr>
        <p:spPr bwMode="auto">
          <a:xfrm>
            <a:off x="3284830" y="972516"/>
            <a:ext cx="2500874" cy="4170984"/>
          </a:xfrm>
          <a:custGeom>
            <a:gdLst>
              <a:gd fmla="*/ 952 w 1289" name="T0"/>
              <a:gd fmla="*/ 1022 h 2152" name="T1"/>
              <a:gd fmla="*/ 759 w 1289" name="T2"/>
              <a:gd fmla="*/ 1082 h 2152" name="T3"/>
              <a:gd fmla="*/ 722 w 1289" name="T4"/>
              <a:gd fmla="*/ 1071 h 2152" name="T5"/>
              <a:gd fmla="*/ 727 w 1289" name="T6"/>
              <a:gd fmla="*/ 1010 h 2152" name="T7"/>
              <a:gd fmla="*/ 672 w 1289" name="T8"/>
              <a:gd fmla="*/ 817 h 2152" name="T9"/>
              <a:gd fmla="*/ 691 w 1289" name="T10"/>
              <a:gd fmla="*/ 786 h 2152" name="T11"/>
              <a:gd fmla="*/ 770 w 1289" name="T12"/>
              <a:gd fmla="*/ 794 h 2152" name="T13"/>
              <a:gd fmla="*/ 1168 w 1289" name="T14"/>
              <a:gd fmla="*/ 397 h 2152" name="T15"/>
              <a:gd fmla="*/ 770 w 1289" name="T16"/>
              <a:gd fmla="*/ 0 h 2152" name="T17"/>
              <a:gd fmla="*/ 373 w 1289" name="T18"/>
              <a:gd fmla="*/ 397 h 2152" name="T19"/>
              <a:gd fmla="*/ 437 w 1289" name="T20"/>
              <a:gd fmla="*/ 613 h 2152" name="T21"/>
              <a:gd fmla="*/ 418 w 1289" name="T22"/>
              <a:gd fmla="*/ 650 h 2152" name="T23"/>
              <a:gd fmla="*/ 364 w 1289" name="T24"/>
              <a:gd fmla="*/ 646 h 2152" name="T25"/>
              <a:gd fmla="*/ 0 w 1289" name="T26"/>
              <a:gd fmla="*/ 1010 h 2152" name="T27"/>
              <a:gd fmla="*/ 364 w 1289" name="T28"/>
              <a:gd fmla="*/ 1373 h 2152" name="T29"/>
              <a:gd fmla="*/ 587 w 1289" name="T30"/>
              <a:gd fmla="*/ 1297 h 2152" name="T31"/>
              <a:gd fmla="*/ 618 w 1289" name="T32"/>
              <a:gd fmla="*/ 1311 h 2152" name="T33"/>
              <a:gd fmla="*/ 615 w 1289" name="T34"/>
              <a:gd fmla="*/ 1359 h 2152" name="T35"/>
              <a:gd fmla="*/ 665 w 1289" name="T36"/>
              <a:gd fmla="*/ 1536 h 2152" name="T37"/>
              <a:gd fmla="*/ 652 w 1289" name="T38"/>
              <a:gd fmla="*/ 1556 h 2152" name="T39"/>
              <a:gd fmla="*/ 567 w 1289" name="T40"/>
              <a:gd fmla="*/ 1544 h 2152" name="T41"/>
              <a:gd fmla="*/ 263 w 1289" name="T42"/>
              <a:gd fmla="*/ 1848 h 2152" name="T43"/>
              <a:gd fmla="*/ 567 w 1289" name="T44"/>
              <a:gd fmla="*/ 2152 h 2152" name="T45"/>
              <a:gd fmla="*/ 870 w 1289" name="T46"/>
              <a:gd fmla="*/ 1848 h 2152" name="T47"/>
              <a:gd fmla="*/ 832 w 1289" name="T48"/>
              <a:gd fmla="*/ 1700 h 2152" name="T49"/>
              <a:gd fmla="*/ 851 w 1289" name="T50"/>
              <a:gd fmla="*/ 1681 h 2152" name="T51"/>
              <a:gd fmla="*/ 952 w 1289" name="T52"/>
              <a:gd fmla="*/ 1696 h 2152" name="T53"/>
              <a:gd fmla="*/ 1289 w 1289" name="T54"/>
              <a:gd fmla="*/ 1359 h 2152" name="T55"/>
              <a:gd fmla="*/ 952 w 1289" name="T56"/>
              <a:gd fmla="*/ 1022 h 2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52" w="1289">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6"/>
                  <a:pt x="399" y="2152"/>
                  <a:pt x="567" y="2152"/>
                </a:cubicBezTo>
                <a:cubicBezTo>
                  <a:pt x="734" y="2152"/>
                  <a:pt x="870" y="2016"/>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94" name="组合 193"/>
          <p:cNvGrpSpPr/>
          <p:nvPr/>
        </p:nvGrpSpPr>
        <p:grpSpPr>
          <a:xfrm>
            <a:off x="4129570" y="1095674"/>
            <a:ext cx="1287320" cy="1286855"/>
            <a:chOff x="5505375" y="965032"/>
            <a:chExt cx="1716204" cy="1716204"/>
          </a:xfrm>
        </p:grpSpPr>
        <p:grpSp>
          <p:nvGrpSpPr>
            <p:cNvPr id="195" name="组合 194"/>
            <p:cNvGrpSpPr/>
            <p:nvPr/>
          </p:nvGrpSpPr>
          <p:grpSpPr>
            <a:xfrm>
              <a:off x="5505375" y="965032"/>
              <a:ext cx="1716204" cy="1716204"/>
              <a:chOff x="1200760" y="3842075"/>
              <a:chExt cx="1784148" cy="1784148"/>
            </a:xfrm>
          </p:grpSpPr>
          <p:sp>
            <p:nvSpPr>
              <p:cNvPr id="197" name="椭圆 196"/>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8" name="椭圆 197"/>
              <p:cNvSpPr/>
              <p:nvPr/>
            </p:nvSpPr>
            <p:spPr>
              <a:xfrm>
                <a:off x="1475770" y="4117085"/>
                <a:ext cx="1234127" cy="1234127"/>
              </a:xfrm>
              <a:prstGeom prst="ellipse">
                <a:avLst/>
              </a:prstGeom>
              <a:solidFill>
                <a:srgbClr val="FFB850"/>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96" name="文本框 66"/>
            <p:cNvSpPr txBox="1"/>
            <p:nvPr/>
          </p:nvSpPr>
          <p:spPr>
            <a:xfrm>
              <a:off x="5676154" y="1414524"/>
              <a:ext cx="1374644" cy="853638"/>
            </a:xfrm>
            <a:prstGeom prst="rect">
              <a:avLst/>
            </a:prstGeom>
            <a:noFill/>
            <a:effectLst>
              <a:outerShdw algn="l" blurRad="25400" dist="12700" rotWithShape="0">
                <a:prstClr val="black">
                  <a:alpha val="19000"/>
                </a:prstClr>
              </a:outerShdw>
            </a:effectLst>
          </p:spPr>
          <p:txBody>
            <a:bodyPr rtlCol="0" wrap="square">
              <a:spAutoFit/>
            </a:bodyPr>
            <a:lstStyle/>
            <a:p>
              <a:pPr algn="ctr"/>
              <a:r>
                <a:rPr altLang="zh-CN" lang="en-US" sz="3600">
                  <a:solidFill>
                    <a:prstClr val="white"/>
                  </a:solidFill>
                  <a:effectLst>
                    <a:outerShdw algn="tl" blurRad="76200" dir="2700000" dist="63500" rotWithShape="0">
                      <a:prstClr val="black">
                        <a:lumMod val="65000"/>
                        <a:lumOff val="35000"/>
                        <a:alpha val="40000"/>
                      </a:prstClr>
                    </a:outerShdw>
                  </a:effectLst>
                  <a:latin charset="0" panose="020b0806030902050204" pitchFamily="34" typeface="Impact"/>
                </a:rPr>
                <a:t>A</a:t>
              </a:r>
            </a:p>
          </p:txBody>
        </p:sp>
      </p:grpSp>
      <p:grpSp>
        <p:nvGrpSpPr>
          <p:cNvPr id="199" name="组合 198"/>
          <p:cNvGrpSpPr/>
          <p:nvPr/>
        </p:nvGrpSpPr>
        <p:grpSpPr>
          <a:xfrm>
            <a:off x="3407641" y="2335814"/>
            <a:ext cx="1148039" cy="1147625"/>
            <a:chOff x="4542929" y="2618936"/>
            <a:chExt cx="1530520" cy="1530520"/>
          </a:xfrm>
        </p:grpSpPr>
        <p:grpSp>
          <p:nvGrpSpPr>
            <p:cNvPr id="200" name="组合 199"/>
            <p:cNvGrpSpPr/>
            <p:nvPr/>
          </p:nvGrpSpPr>
          <p:grpSpPr>
            <a:xfrm>
              <a:off x="4542929" y="2618936"/>
              <a:ext cx="1530520" cy="1530520"/>
              <a:chOff x="1200760" y="3842075"/>
              <a:chExt cx="1784148" cy="1784148"/>
            </a:xfrm>
          </p:grpSpPr>
          <p:sp>
            <p:nvSpPr>
              <p:cNvPr id="202" name="椭圆 201"/>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3" name="椭圆 202"/>
              <p:cNvSpPr/>
              <p:nvPr/>
            </p:nvSpPr>
            <p:spPr>
              <a:xfrm>
                <a:off x="1475770" y="4117085"/>
                <a:ext cx="1234127" cy="1234127"/>
              </a:xfrm>
              <a:prstGeom prst="ellipse">
                <a:avLst/>
              </a:prstGeom>
              <a:solidFill>
                <a:srgbClr val="01ACBE"/>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201" name="文本框 80"/>
            <p:cNvSpPr txBox="1"/>
            <p:nvPr/>
          </p:nvSpPr>
          <p:spPr>
            <a:xfrm>
              <a:off x="4625120" y="2975870"/>
              <a:ext cx="1374644" cy="853637"/>
            </a:xfrm>
            <a:prstGeom prst="rect">
              <a:avLst/>
            </a:prstGeom>
            <a:noFill/>
            <a:effectLst>
              <a:outerShdw algn="l" blurRad="25400" dist="12700" rotWithShape="0">
                <a:prstClr val="black">
                  <a:alpha val="19000"/>
                </a:prstClr>
              </a:outerShdw>
            </a:effectLst>
          </p:spPr>
          <p:txBody>
            <a:bodyPr rtlCol="0" wrap="square">
              <a:spAutoFit/>
            </a:bodyPr>
            <a:lstStyle/>
            <a:p>
              <a:pPr algn="ctr"/>
              <a:r>
                <a:rPr altLang="zh-CN" lang="en-US" sz="3600">
                  <a:solidFill>
                    <a:prstClr val="white"/>
                  </a:solidFill>
                  <a:effectLst>
                    <a:outerShdw algn="tl" blurRad="76200" dir="2700000" dist="63500" rotWithShape="0">
                      <a:prstClr val="black">
                        <a:lumMod val="65000"/>
                        <a:lumOff val="35000"/>
                        <a:alpha val="40000"/>
                      </a:prstClr>
                    </a:outerShdw>
                  </a:effectLst>
                  <a:latin charset="0" panose="020b0806030902050204" pitchFamily="34" typeface="Impact"/>
                </a:rPr>
                <a:t>B</a:t>
              </a:r>
            </a:p>
          </p:txBody>
        </p:sp>
      </p:grpSp>
      <p:grpSp>
        <p:nvGrpSpPr>
          <p:cNvPr id="204" name="组合 203"/>
          <p:cNvGrpSpPr/>
          <p:nvPr/>
        </p:nvGrpSpPr>
        <p:grpSpPr>
          <a:xfrm>
            <a:off x="4599347" y="3071786"/>
            <a:ext cx="1057680" cy="1057298"/>
            <a:chOff x="6131664" y="3600460"/>
            <a:chExt cx="1410056" cy="1410056"/>
          </a:xfrm>
        </p:grpSpPr>
        <p:grpSp>
          <p:nvGrpSpPr>
            <p:cNvPr id="205" name="组合 204"/>
            <p:cNvGrpSpPr/>
            <p:nvPr/>
          </p:nvGrpSpPr>
          <p:grpSpPr>
            <a:xfrm>
              <a:off x="6131664" y="3600460"/>
              <a:ext cx="1410056" cy="1410056"/>
              <a:chOff x="1200760" y="3842075"/>
              <a:chExt cx="1784148" cy="1784148"/>
            </a:xfrm>
          </p:grpSpPr>
          <p:sp>
            <p:nvSpPr>
              <p:cNvPr id="207" name="椭圆 206"/>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8" name="椭圆 207"/>
              <p:cNvSpPr/>
              <p:nvPr/>
            </p:nvSpPr>
            <p:spPr>
              <a:xfrm>
                <a:off x="1475770" y="4117085"/>
                <a:ext cx="1234127" cy="1234127"/>
              </a:xfrm>
              <a:prstGeom prst="ellipse">
                <a:avLst/>
              </a:prstGeom>
              <a:solidFill>
                <a:srgbClr val="F6615B"/>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206" name="文本框 81"/>
            <p:cNvSpPr txBox="1"/>
            <p:nvPr/>
          </p:nvSpPr>
          <p:spPr>
            <a:xfrm>
              <a:off x="6154376" y="3896098"/>
              <a:ext cx="1374645" cy="853637"/>
            </a:xfrm>
            <a:prstGeom prst="rect">
              <a:avLst/>
            </a:prstGeom>
            <a:noFill/>
            <a:effectLst>
              <a:outerShdw algn="l" blurRad="25400" dist="12700" rotWithShape="0">
                <a:prstClr val="black">
                  <a:alpha val="19000"/>
                </a:prstClr>
              </a:outerShdw>
            </a:effectLst>
          </p:spPr>
          <p:txBody>
            <a:bodyPr rtlCol="0" wrap="square">
              <a:spAutoFit/>
            </a:bodyPr>
            <a:lstStyle/>
            <a:p>
              <a:pPr algn="ctr"/>
              <a:r>
                <a:rPr altLang="zh-CN" lang="en-US" sz="3600">
                  <a:solidFill>
                    <a:prstClr val="white"/>
                  </a:solidFill>
                  <a:effectLst>
                    <a:outerShdw algn="tl" blurRad="76200" dir="2700000" dist="63500" rotWithShape="0">
                      <a:prstClr val="black">
                        <a:lumMod val="65000"/>
                        <a:lumOff val="35000"/>
                        <a:alpha val="40000"/>
                      </a:prstClr>
                    </a:outerShdw>
                  </a:effectLst>
                  <a:latin charset="0" panose="020b0806030902050204" pitchFamily="34" typeface="Impact"/>
                </a:rPr>
                <a:t>C</a:t>
              </a:r>
            </a:p>
          </p:txBody>
        </p:sp>
      </p:grpSp>
      <p:grpSp>
        <p:nvGrpSpPr>
          <p:cNvPr id="209" name="组合 208"/>
          <p:cNvGrpSpPr/>
          <p:nvPr/>
        </p:nvGrpSpPr>
        <p:grpSpPr>
          <a:xfrm>
            <a:off x="3863161" y="4089394"/>
            <a:ext cx="1031117" cy="917254"/>
            <a:chOff x="5150211" y="4957584"/>
            <a:chExt cx="1374644" cy="1223288"/>
          </a:xfrm>
        </p:grpSpPr>
        <p:grpSp>
          <p:nvGrpSpPr>
            <p:cNvPr id="210" name="组合 209"/>
            <p:cNvGrpSpPr/>
            <p:nvPr/>
          </p:nvGrpSpPr>
          <p:grpSpPr>
            <a:xfrm>
              <a:off x="5225889" y="4957584"/>
              <a:ext cx="1223288" cy="1223288"/>
              <a:chOff x="1200760" y="3842075"/>
              <a:chExt cx="1784148" cy="1784148"/>
            </a:xfrm>
          </p:grpSpPr>
          <p:sp>
            <p:nvSpPr>
              <p:cNvPr id="212" name="椭圆 211"/>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3" name="椭圆 212"/>
              <p:cNvSpPr/>
              <p:nvPr/>
            </p:nvSpPr>
            <p:spPr>
              <a:xfrm>
                <a:off x="1475770" y="4117085"/>
                <a:ext cx="1234127" cy="1234127"/>
              </a:xfrm>
              <a:prstGeom prst="ellipse">
                <a:avLst/>
              </a:prstGeom>
              <a:solidFill>
                <a:srgbClr val="663A77"/>
              </a:solidFill>
              <a:ln>
                <a:noFill/>
              </a:ln>
              <a:effectLst>
                <a:innerShdw blurRad="2286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211" name="文本框 82"/>
            <p:cNvSpPr txBox="1"/>
            <p:nvPr/>
          </p:nvSpPr>
          <p:spPr>
            <a:xfrm>
              <a:off x="5150211" y="5159471"/>
              <a:ext cx="1374644" cy="853637"/>
            </a:xfrm>
            <a:prstGeom prst="rect">
              <a:avLst/>
            </a:prstGeom>
            <a:noFill/>
            <a:effectLst>
              <a:outerShdw algn="l" blurRad="25400" dist="12700" rotWithShape="0">
                <a:prstClr val="black">
                  <a:alpha val="19000"/>
                </a:prstClr>
              </a:outerShdw>
            </a:effectLst>
          </p:spPr>
          <p:txBody>
            <a:bodyPr rtlCol="0" wrap="square">
              <a:spAutoFit/>
            </a:bodyPr>
            <a:lstStyle/>
            <a:p>
              <a:pPr algn="ctr"/>
              <a:r>
                <a:rPr altLang="zh-CN" lang="en-US" sz="3600">
                  <a:solidFill>
                    <a:prstClr val="white"/>
                  </a:solidFill>
                  <a:effectLst>
                    <a:outerShdw algn="tl" blurRad="76200" dir="2700000" dist="63500" rotWithShape="0">
                      <a:prstClr val="black">
                        <a:lumMod val="65000"/>
                        <a:lumOff val="35000"/>
                        <a:alpha val="40000"/>
                      </a:prstClr>
                    </a:outerShdw>
                  </a:effectLst>
                  <a:latin charset="0" panose="020b0806030902050204" pitchFamily="34" typeface="Impact"/>
                </a:rPr>
                <a:t>D</a:t>
              </a:r>
            </a:p>
          </p:txBody>
        </p:sp>
      </p:grpSp>
      <p:grpSp>
        <p:nvGrpSpPr>
          <p:cNvPr id="214" name="组合 213"/>
          <p:cNvGrpSpPr/>
          <p:nvPr/>
        </p:nvGrpSpPr>
        <p:grpSpPr>
          <a:xfrm>
            <a:off x="1036184" y="3363820"/>
            <a:ext cx="1240380" cy="683007"/>
            <a:chOff x="1381398" y="3989930"/>
            <a:chExt cx="1653625" cy="910888"/>
          </a:xfrm>
        </p:grpSpPr>
        <p:sp>
          <p:nvSpPr>
            <p:cNvPr id="215" name="Freeform 983"/>
            <p:cNvSpPr>
              <a:spLocks noEditPoints="1"/>
            </p:cNvSpPr>
            <p:nvPr/>
          </p:nvSpPr>
          <p:spPr bwMode="auto">
            <a:xfrm>
              <a:off x="1873575" y="3989930"/>
              <a:ext cx="540751" cy="554818"/>
            </a:xfrm>
            <a:custGeom>
              <a:gdLst>
                <a:gd fmla="*/ 116 w 232" name="T0"/>
                <a:gd fmla="*/ 88 h 239" name="T1"/>
                <a:gd fmla="*/ 84 w 232" name="T2"/>
                <a:gd fmla="*/ 119 h 239" name="T3"/>
                <a:gd fmla="*/ 116 w 232" name="T4"/>
                <a:gd fmla="*/ 151 h 239" name="T5"/>
                <a:gd fmla="*/ 148 w 232" name="T6"/>
                <a:gd fmla="*/ 119 h 239" name="T7"/>
                <a:gd fmla="*/ 116 w 232" name="T8"/>
                <a:gd fmla="*/ 88 h 239" name="T9"/>
                <a:gd fmla="*/ 49 w 232" name="T10"/>
                <a:gd fmla="*/ 197 h 239" name="T11"/>
                <a:gd fmla="*/ 44 w 232" name="T12"/>
                <a:gd fmla="*/ 191 h 239" name="T13"/>
                <a:gd fmla="*/ 14 w 232" name="T14"/>
                <a:gd fmla="*/ 119 h 239" name="T15"/>
                <a:gd fmla="*/ 93 w 232" name="T16"/>
                <a:gd fmla="*/ 20 h 239" name="T17"/>
                <a:gd fmla="*/ 90 w 232" name="T18"/>
                <a:gd fmla="*/ 7 h 239" name="T19"/>
                <a:gd fmla="*/ 0 w 232" name="T20"/>
                <a:gd fmla="*/ 119 h 239" name="T21"/>
                <a:gd fmla="*/ 34 w 232" name="T22"/>
                <a:gd fmla="*/ 201 h 239" name="T23"/>
                <a:gd fmla="*/ 44 w 232" name="T24"/>
                <a:gd fmla="*/ 210 h 239" name="T25"/>
                <a:gd fmla="*/ 34 w 232" name="T26"/>
                <a:gd fmla="*/ 239 h 239" name="T27"/>
                <a:gd fmla="*/ 116 w 232" name="T28"/>
                <a:gd fmla="*/ 228 h 239" name="T29"/>
                <a:gd fmla="*/ 60 w 232" name="T30"/>
                <a:gd fmla="*/ 167 h 239" name="T31"/>
                <a:gd fmla="*/ 49 w 232" name="T32"/>
                <a:gd fmla="*/ 197 h 239" name="T33"/>
                <a:gd fmla="*/ 188 w 232" name="T34"/>
                <a:gd fmla="*/ 29 h 239" name="T35"/>
                <a:gd fmla="*/ 198 w 232" name="T36"/>
                <a:gd fmla="*/ 0 h 239" name="T37"/>
                <a:gd fmla="*/ 116 w 232" name="T38"/>
                <a:gd fmla="*/ 10 h 239" name="T39"/>
                <a:gd fmla="*/ 172 w 232" name="T40"/>
                <a:gd fmla="*/ 72 h 239" name="T41"/>
                <a:gd fmla="*/ 183 w 232" name="T42"/>
                <a:gd fmla="*/ 42 h 239" name="T43"/>
                <a:gd fmla="*/ 218 w 232" name="T44"/>
                <a:gd fmla="*/ 119 h 239" name="T45"/>
                <a:gd fmla="*/ 188 w 232" name="T46"/>
                <a:gd fmla="*/ 191 h 239" name="T47"/>
                <a:gd fmla="*/ 139 w 232" name="T48"/>
                <a:gd fmla="*/ 219 h 239" name="T49"/>
                <a:gd fmla="*/ 142 w 232" name="T50"/>
                <a:gd fmla="*/ 232 h 239" name="T51"/>
                <a:gd fmla="*/ 198 w 232" name="T52"/>
                <a:gd fmla="*/ 201 h 239" name="T53"/>
                <a:gd fmla="*/ 232 w 232" name="T54"/>
                <a:gd fmla="*/ 119 h 239" name="T55"/>
                <a:gd fmla="*/ 188 w 232" name="T56"/>
                <a:gd fmla="*/ 29 h 23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9" w="231">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663A77"/>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6" name="文本框 102"/>
            <p:cNvSpPr txBox="1"/>
            <p:nvPr/>
          </p:nvSpPr>
          <p:spPr>
            <a:xfrm>
              <a:off x="1381398" y="4531400"/>
              <a:ext cx="1653625" cy="365845"/>
            </a:xfrm>
            <a:prstGeom prst="rect">
              <a:avLst/>
            </a:prstGeom>
            <a:noFill/>
          </p:spPr>
          <p:txBody>
            <a:bodyPr rtlCol="0" wrap="square">
              <a:spAutoFit/>
            </a:bodyPr>
            <a:lstStyle/>
            <a:p>
              <a:r>
                <a:rPr altLang="en-US" lang="zh-CN" sz="1200">
                  <a:solidFill>
                    <a:prstClr val="black">
                      <a:lumMod val="75000"/>
                      <a:lumOff val="25000"/>
                    </a:prstClr>
                  </a:solidFill>
                  <a:latin charset="-122" panose="01010104010101010101" pitchFamily="2" typeface="时尚中黑简体"/>
                  <a:ea charset="-122" panose="01010104010101010101" pitchFamily="2" typeface="时尚中黑简体"/>
                </a:rPr>
                <a:t>在此添加标题</a:t>
              </a:r>
            </a:p>
          </p:txBody>
        </p:sp>
      </p:grpSp>
      <p:grpSp>
        <p:nvGrpSpPr>
          <p:cNvPr id="217" name="组合 216"/>
          <p:cNvGrpSpPr/>
          <p:nvPr/>
        </p:nvGrpSpPr>
        <p:grpSpPr>
          <a:xfrm>
            <a:off x="1007140" y="1324012"/>
            <a:ext cx="1971179" cy="1241987"/>
            <a:chOff x="1342678" y="1269554"/>
            <a:chExt cx="2627897" cy="1656366"/>
          </a:xfrm>
        </p:grpSpPr>
        <p:sp>
          <p:nvSpPr>
            <p:cNvPr id="218" name="Freeform 979"/>
            <p:cNvSpPr>
              <a:spLocks noEditPoints="1"/>
            </p:cNvSpPr>
            <p:nvPr/>
          </p:nvSpPr>
          <p:spPr bwMode="auto">
            <a:xfrm>
              <a:off x="1730116" y="1269554"/>
              <a:ext cx="642872" cy="574887"/>
            </a:xfrm>
            <a:custGeom>
              <a:gdLst>
                <a:gd fmla="*/ 242 w 364" name="T0"/>
                <a:gd fmla="*/ 177 h 326" name="T1"/>
                <a:gd fmla="*/ 202 w 364" name="T2"/>
                <a:gd fmla="*/ 142 h 326" name="T3"/>
                <a:gd fmla="*/ 188 w 364" name="T4"/>
                <a:gd fmla="*/ 100 h 326" name="T5"/>
                <a:gd fmla="*/ 135 w 364" name="T6"/>
                <a:gd fmla="*/ 104 h 326" name="T7"/>
                <a:gd fmla="*/ 95 w 364" name="T8"/>
                <a:gd fmla="*/ 84 h 326" name="T9"/>
                <a:gd fmla="*/ 60 w 364" name="T10"/>
                <a:gd fmla="*/ 124 h 326" name="T11"/>
                <a:gd fmla="*/ 18 w 364" name="T12"/>
                <a:gd fmla="*/ 138 h 326" name="T13"/>
                <a:gd fmla="*/ 22 w 364" name="T14"/>
                <a:gd fmla="*/ 191 h 326" name="T15"/>
                <a:gd fmla="*/ 2 w 364" name="T16"/>
                <a:gd fmla="*/ 231 h 326" name="T17"/>
                <a:gd fmla="*/ 42 w 364" name="T18"/>
                <a:gd fmla="*/ 266 h 326" name="T19"/>
                <a:gd fmla="*/ 56 w 364" name="T20"/>
                <a:gd fmla="*/ 308 h 326" name="T21"/>
                <a:gd fmla="*/ 109 w 364" name="T22"/>
                <a:gd fmla="*/ 304 h 326" name="T23"/>
                <a:gd fmla="*/ 149 w 364" name="T24"/>
                <a:gd fmla="*/ 324 h 326" name="T25"/>
                <a:gd fmla="*/ 184 w 364" name="T26"/>
                <a:gd fmla="*/ 283 h 326" name="T27"/>
                <a:gd fmla="*/ 226 w 364" name="T28"/>
                <a:gd fmla="*/ 270 h 326" name="T29"/>
                <a:gd fmla="*/ 222 w 364" name="T30"/>
                <a:gd fmla="*/ 216 h 326" name="T31"/>
                <a:gd fmla="*/ 127 w 364" name="T32"/>
                <a:gd fmla="*/ 280 h 326" name="T33"/>
                <a:gd fmla="*/ 117 w 364" name="T34"/>
                <a:gd fmla="*/ 127 h 326" name="T35"/>
                <a:gd fmla="*/ 127 w 364" name="T36"/>
                <a:gd fmla="*/ 280 h 326" name="T37"/>
                <a:gd fmla="*/ 364 w 364" name="T38"/>
                <a:gd fmla="*/ 90 h 326" name="T39"/>
                <a:gd fmla="*/ 348 w 364" name="T40"/>
                <a:gd fmla="*/ 66 h 326" name="T41"/>
                <a:gd fmla="*/ 345 w 364" name="T42"/>
                <a:gd fmla="*/ 29 h 326" name="T43"/>
                <a:gd fmla="*/ 316 w 364" name="T44"/>
                <a:gd fmla="*/ 24 h 326" name="T45"/>
                <a:gd fmla="*/ 289 w 364" name="T46"/>
                <a:gd fmla="*/ 0 h 326" name="T47"/>
                <a:gd fmla="*/ 264 w 364" name="T48"/>
                <a:gd fmla="*/ 16 h 326" name="T49"/>
                <a:gd fmla="*/ 228 w 364" name="T50"/>
                <a:gd fmla="*/ 19 h 326" name="T51"/>
                <a:gd fmla="*/ 222 w 364" name="T52"/>
                <a:gd fmla="*/ 48 h 326" name="T53"/>
                <a:gd fmla="*/ 198 w 364" name="T54"/>
                <a:gd fmla="*/ 75 h 326" name="T55"/>
                <a:gd fmla="*/ 215 w 364" name="T56"/>
                <a:gd fmla="*/ 100 h 326" name="T57"/>
                <a:gd fmla="*/ 217 w 364" name="T58"/>
                <a:gd fmla="*/ 136 h 326" name="T59"/>
                <a:gd fmla="*/ 247 w 364" name="T60"/>
                <a:gd fmla="*/ 142 h 326" name="T61"/>
                <a:gd fmla="*/ 274 w 364" name="T62"/>
                <a:gd fmla="*/ 166 h 326" name="T63"/>
                <a:gd fmla="*/ 299 w 364" name="T64"/>
                <a:gd fmla="*/ 149 h 326" name="T65"/>
                <a:gd fmla="*/ 335 w 364" name="T66"/>
                <a:gd fmla="*/ 147 h 326" name="T67"/>
                <a:gd fmla="*/ 340 w 364" name="T68"/>
                <a:gd fmla="*/ 117 h 326" name="T69"/>
                <a:gd fmla="*/ 285 w 364" name="T70"/>
                <a:gd fmla="*/ 135 h 326" name="T71"/>
                <a:gd fmla="*/ 278 w 364" name="T72"/>
                <a:gd fmla="*/ 31 h 326" name="T73"/>
                <a:gd fmla="*/ 285 w 364" name="T74"/>
                <a:gd fmla="*/ 135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64">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ACBE"/>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9" name="文本框 118"/>
            <p:cNvSpPr txBox="1"/>
            <p:nvPr/>
          </p:nvSpPr>
          <p:spPr>
            <a:xfrm>
              <a:off x="1342678" y="1809776"/>
              <a:ext cx="1653625" cy="365845"/>
            </a:xfrm>
            <a:prstGeom prst="rect">
              <a:avLst/>
            </a:prstGeom>
            <a:noFill/>
          </p:spPr>
          <p:txBody>
            <a:bodyPr rtlCol="0" wrap="square">
              <a:spAutoFit/>
            </a:bodyPr>
            <a:lstStyle/>
            <a:p>
              <a:r>
                <a:rPr altLang="en-US" lang="zh-CN" sz="1200">
                  <a:solidFill>
                    <a:prstClr val="black">
                      <a:lumMod val="75000"/>
                      <a:lumOff val="25000"/>
                    </a:prstClr>
                  </a:solidFill>
                  <a:latin charset="-122" panose="01010104010101010101" pitchFamily="2" typeface="时尚中黑简体"/>
                  <a:ea charset="-122" panose="01010104010101010101" pitchFamily="2" typeface="时尚中黑简体"/>
                </a:rPr>
                <a:t>在此添加标题</a:t>
              </a:r>
            </a:p>
          </p:txBody>
        </p:sp>
        <p:sp>
          <p:nvSpPr>
            <p:cNvPr id="220" name="矩形 47"/>
            <p:cNvSpPr>
              <a:spLocks noChangeArrowheads="1"/>
            </p:cNvSpPr>
            <p:nvPr/>
          </p:nvSpPr>
          <p:spPr bwMode="auto">
            <a:xfrm>
              <a:off x="1364664" y="2136297"/>
              <a:ext cx="2605911" cy="7819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sp>
        <p:nvSpPr>
          <p:cNvPr id="221" name="矩形 47"/>
          <p:cNvSpPr>
            <a:spLocks noChangeArrowheads="1"/>
          </p:cNvSpPr>
          <p:nvPr/>
        </p:nvSpPr>
        <p:spPr bwMode="auto">
          <a:xfrm>
            <a:off x="1060945" y="4187653"/>
            <a:ext cx="1954687" cy="5863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222" name="组合 221"/>
          <p:cNvGrpSpPr/>
          <p:nvPr/>
        </p:nvGrpSpPr>
        <p:grpSpPr>
          <a:xfrm>
            <a:off x="5706273" y="1068492"/>
            <a:ext cx="1972127" cy="1281532"/>
            <a:chOff x="7607374" y="928782"/>
            <a:chExt cx="2629160" cy="1709106"/>
          </a:xfrm>
        </p:grpSpPr>
        <p:sp>
          <p:nvSpPr>
            <p:cNvPr id="223" name="Freeform 975"/>
            <p:cNvSpPr>
              <a:spLocks noEditPoints="1"/>
            </p:cNvSpPr>
            <p:nvPr/>
          </p:nvSpPr>
          <p:spPr bwMode="auto">
            <a:xfrm>
              <a:off x="9378174" y="928782"/>
              <a:ext cx="425060" cy="524931"/>
            </a:xfrm>
            <a:custGeom>
              <a:gdLst>
                <a:gd fmla="*/ 120 w 349" name="T0"/>
                <a:gd fmla="*/ 0 h 431" name="T1"/>
                <a:gd fmla="*/ 117 w 349" name="T2"/>
                <a:gd fmla="*/ 3 h 431" name="T3"/>
                <a:gd fmla="*/ 2 w 349" name="T4"/>
                <a:gd fmla="*/ 117 h 431" name="T5"/>
                <a:gd fmla="*/ 0 w 349" name="T6"/>
                <a:gd fmla="*/ 120 h 431" name="T7"/>
                <a:gd fmla="*/ 0 w 349" name="T8"/>
                <a:gd fmla="*/ 431 h 431" name="T9"/>
                <a:gd fmla="*/ 349 w 349" name="T10"/>
                <a:gd fmla="*/ 431 h 431" name="T11"/>
                <a:gd fmla="*/ 349 w 349" name="T12"/>
                <a:gd fmla="*/ 0 h 431" name="T13"/>
                <a:gd fmla="*/ 120 w 349" name="T14"/>
                <a:gd fmla="*/ 0 h 431" name="T15"/>
                <a:gd fmla="*/ 114 w 349" name="T16"/>
                <a:gd fmla="*/ 37 h 431" name="T17"/>
                <a:gd fmla="*/ 114 w 349" name="T18"/>
                <a:gd fmla="*/ 114 h 431" name="T19"/>
                <a:gd fmla="*/ 37 w 349" name="T20"/>
                <a:gd fmla="*/ 114 h 431" name="T21"/>
                <a:gd fmla="*/ 114 w 349" name="T22"/>
                <a:gd fmla="*/ 37 h 431" name="T23"/>
                <a:gd fmla="*/ 328 w 349" name="T24"/>
                <a:gd fmla="*/ 410 h 431" name="T25"/>
                <a:gd fmla="*/ 20 w 349" name="T26"/>
                <a:gd fmla="*/ 410 h 431" name="T27"/>
                <a:gd fmla="*/ 20 w 349" name="T28"/>
                <a:gd fmla="*/ 136 h 431" name="T29"/>
                <a:gd fmla="*/ 135 w 349" name="T30"/>
                <a:gd fmla="*/ 136 h 431" name="T31"/>
                <a:gd fmla="*/ 135 w 349" name="T32"/>
                <a:gd fmla="*/ 22 h 431" name="T33"/>
                <a:gd fmla="*/ 328 w 349" name="T34"/>
                <a:gd fmla="*/ 22 h 431" name="T35"/>
                <a:gd fmla="*/ 328 w 349" name="T36"/>
                <a:gd fmla="*/ 410 h 431" name="T37"/>
                <a:gd fmla="*/ 75 w 349" name="T38"/>
                <a:gd fmla="*/ 317 h 431" name="T39"/>
                <a:gd fmla="*/ 145 w 349" name="T40"/>
                <a:gd fmla="*/ 249 h 431" name="T41"/>
                <a:gd fmla="*/ 187 w 349" name="T42"/>
                <a:gd fmla="*/ 290 h 431" name="T43"/>
                <a:gd fmla="*/ 300 w 349" name="T44"/>
                <a:gd fmla="*/ 178 h 431" name="T45"/>
                <a:gd fmla="*/ 285 w 349" name="T46"/>
                <a:gd fmla="*/ 163 h 431" name="T47"/>
                <a:gd fmla="*/ 187 w 349" name="T48"/>
                <a:gd fmla="*/ 259 h 431" name="T49"/>
                <a:gd fmla="*/ 152 w 349" name="T50"/>
                <a:gd fmla="*/ 225 h 431" name="T51"/>
                <a:gd fmla="*/ 145 w 349" name="T52"/>
                <a:gd fmla="*/ 218 h 431" name="T53"/>
                <a:gd fmla="*/ 138 w 349" name="T54"/>
                <a:gd fmla="*/ 225 h 431" name="T55"/>
                <a:gd fmla="*/ 60 w 349" name="T56"/>
                <a:gd fmla="*/ 302 h 431" name="T57"/>
                <a:gd fmla="*/ 75 w 349" name="T58"/>
                <a:gd fmla="*/ 317 h 43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1" w="349">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24" name="文本框 96"/>
            <p:cNvSpPr txBox="1"/>
            <p:nvPr/>
          </p:nvSpPr>
          <p:spPr>
            <a:xfrm>
              <a:off x="8834070" y="1507064"/>
              <a:ext cx="1402465" cy="609741"/>
            </a:xfrm>
            <a:prstGeom prst="rect">
              <a:avLst/>
            </a:prstGeom>
            <a:noFill/>
          </p:spPr>
          <p:txBody>
            <a:bodyPr rtlCol="0" wrap="square">
              <a:spAutoFit/>
            </a:bodyPr>
            <a:lstStyle/>
            <a:p>
              <a:r>
                <a:rPr altLang="en-US" lang="zh-CN" sz="1200">
                  <a:solidFill>
                    <a:prstClr val="black">
                      <a:lumMod val="75000"/>
                      <a:lumOff val="25000"/>
                    </a:prstClr>
                  </a:solidFill>
                  <a:latin charset="-122" panose="01010104010101010101" pitchFamily="2" typeface="时尚中黑简体"/>
                  <a:ea charset="-122" panose="01010104010101010101" pitchFamily="2" typeface="时尚中黑简体"/>
                </a:rPr>
                <a:t>在此添加标题</a:t>
              </a:r>
            </a:p>
          </p:txBody>
        </p:sp>
        <p:sp>
          <p:nvSpPr>
            <p:cNvPr id="225" name="矩形 47"/>
            <p:cNvSpPr>
              <a:spLocks noChangeArrowheads="1"/>
            </p:cNvSpPr>
            <p:nvPr/>
          </p:nvSpPr>
          <p:spPr bwMode="auto">
            <a:xfrm>
              <a:off x="7607373" y="1848265"/>
              <a:ext cx="2605910" cy="781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gn="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226" name="组合 225"/>
          <p:cNvGrpSpPr/>
          <p:nvPr/>
        </p:nvGrpSpPr>
        <p:grpSpPr>
          <a:xfrm>
            <a:off x="5744905" y="2587625"/>
            <a:ext cx="1954687" cy="1381770"/>
            <a:chOff x="7658876" y="2954762"/>
            <a:chExt cx="2605910" cy="1842787"/>
          </a:xfrm>
        </p:grpSpPr>
        <p:sp>
          <p:nvSpPr>
            <p:cNvPr id="227" name="Freeform 987"/>
            <p:cNvSpPr>
              <a:spLocks noEditPoints="1"/>
            </p:cNvSpPr>
            <p:nvPr/>
          </p:nvSpPr>
          <p:spPr bwMode="auto">
            <a:xfrm>
              <a:off x="9385696" y="2954762"/>
              <a:ext cx="446333" cy="717951"/>
            </a:xfrm>
            <a:custGeom>
              <a:gdLst>
                <a:gd fmla="*/ 133 w 205" name="T0"/>
                <a:gd fmla="*/ 170 h 331" name="T1"/>
                <a:gd fmla="*/ 148 w 205" name="T2"/>
                <a:gd fmla="*/ 126 h 331" name="T3"/>
                <a:gd fmla="*/ 148 w 205" name="T4"/>
                <a:gd fmla="*/ 110 h 331" name="T5"/>
                <a:gd fmla="*/ 48 w 205" name="T6"/>
                <a:gd fmla="*/ 118 h 331" name="T7"/>
                <a:gd fmla="*/ 71 w 205" name="T8"/>
                <a:gd fmla="*/ 126 h 331" name="T9"/>
                <a:gd fmla="*/ 39 w 205" name="T10"/>
                <a:gd fmla="*/ 224 h 331" name="T11"/>
                <a:gd fmla="*/ 44 w 205" name="T12"/>
                <a:gd fmla="*/ 331 h 331" name="T13"/>
                <a:gd fmla="*/ 205 w 205" name="T14"/>
                <a:gd fmla="*/ 298 h 331" name="T15"/>
                <a:gd fmla="*/ 161 w 205" name="T16"/>
                <a:gd fmla="*/ 315 h 331" name="T17"/>
                <a:gd fmla="*/ 16 w 205" name="T18"/>
                <a:gd fmla="*/ 298 h 331" name="T19"/>
                <a:gd fmla="*/ 87 w 205" name="T20"/>
                <a:gd fmla="*/ 170 h 331" name="T21"/>
                <a:gd fmla="*/ 117 w 205" name="T22"/>
                <a:gd fmla="*/ 126 h 331" name="T23"/>
                <a:gd fmla="*/ 153 w 205" name="T24"/>
                <a:gd fmla="*/ 234 h 331" name="T25"/>
                <a:gd fmla="*/ 161 w 205" name="T26"/>
                <a:gd fmla="*/ 315 h 331" name="T27"/>
                <a:gd fmla="*/ 121 w 205" name="T28"/>
                <a:gd fmla="*/ 262 h 331" name="T29"/>
                <a:gd fmla="*/ 101 w 205" name="T30"/>
                <a:gd fmla="*/ 258 h 331" name="T31"/>
                <a:gd fmla="*/ 63 w 205" name="T32"/>
                <a:gd fmla="*/ 263 h 331" name="T33"/>
                <a:gd fmla="*/ 48 w 205" name="T34"/>
                <a:gd fmla="*/ 259 h 331" name="T35"/>
                <a:gd fmla="*/ 24 w 205" name="T36"/>
                <a:gd fmla="*/ 298 h 331" name="T37"/>
                <a:gd fmla="*/ 161 w 205" name="T38"/>
                <a:gd fmla="*/ 307 h 331" name="T39"/>
                <a:gd fmla="*/ 167 w 205" name="T40"/>
                <a:gd fmla="*/ 266 h 331" name="T41"/>
                <a:gd fmla="*/ 165 w 205" name="T42"/>
                <a:gd fmla="*/ 264 h 331" name="T43"/>
                <a:gd fmla="*/ 144 w 205" name="T44"/>
                <a:gd fmla="*/ 248 h 331" name="T45"/>
                <a:gd fmla="*/ 124 w 205" name="T46"/>
                <a:gd fmla="*/ 23 h 331" name="T47"/>
                <a:gd fmla="*/ 124 w 205" name="T48"/>
                <a:gd fmla="*/ 0 h 331" name="T49"/>
                <a:gd fmla="*/ 124 w 205" name="T50"/>
                <a:gd fmla="*/ 23 h 331" name="T51"/>
                <a:gd fmla="*/ 91 w 205" name="T52"/>
                <a:gd fmla="*/ 49 h 331" name="T53"/>
                <a:gd fmla="*/ 74 w 205" name="T54"/>
                <a:gd fmla="*/ 32 h 331" name="T55"/>
                <a:gd fmla="*/ 58 w 205" name="T56"/>
                <a:gd fmla="*/ 49 h 331" name="T57"/>
                <a:gd fmla="*/ 68 w 205" name="T58"/>
                <a:gd fmla="*/ 43 h 331" name="T59"/>
                <a:gd fmla="*/ 80 w 205" name="T60"/>
                <a:gd fmla="*/ 43 h 331" name="T61"/>
                <a:gd fmla="*/ 74 w 205" name="T62"/>
                <a:gd fmla="*/ 57 h 331" name="T63"/>
                <a:gd fmla="*/ 68 w 205" name="T64"/>
                <a:gd fmla="*/ 43 h 331" name="T65"/>
                <a:gd fmla="*/ 92 w 205" name="T66"/>
                <a:gd fmla="*/ 102 h 331" name="T67"/>
                <a:gd fmla="*/ 98 w 205" name="T68"/>
                <a:gd fmla="*/ 82 h 331" name="T69"/>
                <a:gd fmla="*/ 129 w 205" name="T70"/>
                <a:gd fmla="*/ 82 h 331" name="T71"/>
                <a:gd fmla="*/ 134 w 205" name="T72"/>
                <a:gd fmla="*/ 102 h 331" name="T73"/>
                <a:gd fmla="*/ 143 w 205" name="T74"/>
                <a:gd fmla="*/ 97 h 331" name="T75"/>
                <a:gd fmla="*/ 113 w 205" name="T76"/>
                <a:gd fmla="*/ 68 h 331" name="T77"/>
                <a:gd fmla="*/ 84 w 205" name="T78"/>
                <a:gd fmla="*/ 97 h 3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31" w="205">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F6615B"/>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28" name="文本框 98"/>
            <p:cNvSpPr txBox="1"/>
            <p:nvPr/>
          </p:nvSpPr>
          <p:spPr>
            <a:xfrm>
              <a:off x="8834069" y="3667304"/>
              <a:ext cx="1402465" cy="609741"/>
            </a:xfrm>
            <a:prstGeom prst="rect">
              <a:avLst/>
            </a:prstGeom>
            <a:noFill/>
          </p:spPr>
          <p:txBody>
            <a:bodyPr rtlCol="0" wrap="square">
              <a:spAutoFit/>
            </a:bodyPr>
            <a:lstStyle/>
            <a:p>
              <a:r>
                <a:rPr altLang="en-US" lang="zh-CN" sz="1200">
                  <a:solidFill>
                    <a:prstClr val="black">
                      <a:lumMod val="75000"/>
                      <a:lumOff val="25000"/>
                    </a:prstClr>
                  </a:solidFill>
                  <a:latin charset="-122" panose="01010104010101010101" pitchFamily="2" typeface="时尚中黑简体"/>
                  <a:ea charset="-122" panose="01010104010101010101" pitchFamily="2" typeface="时尚中黑简体"/>
                </a:rPr>
                <a:t>在此添加标题</a:t>
              </a:r>
            </a:p>
          </p:txBody>
        </p:sp>
        <p:sp>
          <p:nvSpPr>
            <p:cNvPr id="229" name="矩形 47"/>
            <p:cNvSpPr>
              <a:spLocks noChangeArrowheads="1"/>
            </p:cNvSpPr>
            <p:nvPr/>
          </p:nvSpPr>
          <p:spPr bwMode="auto">
            <a:xfrm>
              <a:off x="7658875" y="4007925"/>
              <a:ext cx="2605910" cy="781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gn="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spTree>
    <p:extLst>
      <p:ext uri="{BB962C8B-B14F-4D97-AF65-F5344CB8AC3E}">
        <p14:creationId val="274764405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grpId="0" id="9" nodeType="afterEffect" presetClass="entr" presetID="10" presetSubtype="0">
                                  <p:stCondLst>
                                    <p:cond delay="0"/>
                                  </p:stCondLst>
                                  <p:childTnLst>
                                    <p:set>
                                      <p:cBhvr>
                                        <p:cTn dur="1" fill="hold" id="10">
                                          <p:stCondLst>
                                            <p:cond delay="0"/>
                                          </p:stCondLst>
                                        </p:cTn>
                                        <p:tgtEl>
                                          <p:spTgt spid="193"/>
                                        </p:tgtEl>
                                        <p:attrNameLst>
                                          <p:attrName>style.visibility</p:attrName>
                                        </p:attrNameLst>
                                      </p:cBhvr>
                                      <p:to>
                                        <p:strVal val="visible"/>
                                      </p:to>
                                    </p:set>
                                    <p:animEffect filter="fade" transition="in">
                                      <p:cBhvr>
                                        <p:cTn dur="1000" id="11"/>
                                        <p:tgtEl>
                                          <p:spTgt spid="193"/>
                                        </p:tgtEl>
                                      </p:cBhvr>
                                    </p:animEffect>
                                  </p:childTnLst>
                                </p:cTn>
                              </p:par>
                            </p:childTnLst>
                          </p:cTn>
                        </p:par>
                        <p:par>
                          <p:cTn fill="hold" id="12" nodeType="afterGroup">
                            <p:stCondLst>
                              <p:cond delay="1900"/>
                            </p:stCondLst>
                            <p:childTnLst>
                              <p:par>
                                <p:cTn fill="hold" id="13" nodeType="afterEffect" presetClass="entr" presetID="53" presetSubtype="0">
                                  <p:stCondLst>
                                    <p:cond delay="0"/>
                                  </p:stCondLst>
                                  <p:childTnLst>
                                    <p:set>
                                      <p:cBhvr>
                                        <p:cTn dur="1" fill="hold" id="14">
                                          <p:stCondLst>
                                            <p:cond delay="0"/>
                                          </p:stCondLst>
                                        </p:cTn>
                                        <p:tgtEl>
                                          <p:spTgt spid="194"/>
                                        </p:tgtEl>
                                        <p:attrNameLst>
                                          <p:attrName>style.visibility</p:attrName>
                                        </p:attrNameLst>
                                      </p:cBhvr>
                                      <p:to>
                                        <p:strVal val="visible"/>
                                      </p:to>
                                    </p:set>
                                    <p:anim calcmode="lin" valueType="num">
                                      <p:cBhvr>
                                        <p:cTn dur="100" fill="hold" id="15"/>
                                        <p:tgtEl>
                                          <p:spTgt spid="194"/>
                                        </p:tgtEl>
                                        <p:attrNameLst>
                                          <p:attrName>ppt_w</p:attrName>
                                        </p:attrNameLst>
                                      </p:cBhvr>
                                      <p:tavLst>
                                        <p:tav tm="0">
                                          <p:val>
                                            <p:fltVal val="0"/>
                                          </p:val>
                                        </p:tav>
                                        <p:tav tm="100000">
                                          <p:val>
                                            <p:strVal val="#ppt_w"/>
                                          </p:val>
                                        </p:tav>
                                      </p:tavLst>
                                    </p:anim>
                                    <p:anim calcmode="lin" valueType="num">
                                      <p:cBhvr>
                                        <p:cTn dur="100" fill="hold" id="16"/>
                                        <p:tgtEl>
                                          <p:spTgt spid="194"/>
                                        </p:tgtEl>
                                        <p:attrNameLst>
                                          <p:attrName>ppt_h</p:attrName>
                                        </p:attrNameLst>
                                      </p:cBhvr>
                                      <p:tavLst>
                                        <p:tav tm="0">
                                          <p:val>
                                            <p:fltVal val="0"/>
                                          </p:val>
                                        </p:tav>
                                        <p:tav tm="100000">
                                          <p:val>
                                            <p:strVal val="#ppt_h"/>
                                          </p:val>
                                        </p:tav>
                                      </p:tavLst>
                                    </p:anim>
                                    <p:animEffect filter="fade" transition="in">
                                      <p:cBhvr>
                                        <p:cTn dur="100" id="17"/>
                                        <p:tgtEl>
                                          <p:spTgt spid="194"/>
                                        </p:tgtEl>
                                      </p:cBhvr>
                                    </p:animEffect>
                                  </p:childTnLst>
                                </p:cTn>
                              </p:par>
                              <p:par>
                                <p:cTn fill="hold" id="18" nodeType="withEffect" presetClass="emph" presetID="6" presetSubtype="0">
                                  <p:stCondLst>
                                    <p:cond delay="100"/>
                                  </p:stCondLst>
                                  <p:childTnLst>
                                    <p:animScale>
                                      <p:cBhvr>
                                        <p:cTn dur="100" fill="hold" id="19"/>
                                        <p:tgtEl>
                                          <p:spTgt spid="194"/>
                                        </p:tgtEl>
                                      </p:cBhvr>
                                      <p:by x="110000" y="110000"/>
                                    </p:animScale>
                                  </p:childTnLst>
                                </p:cTn>
                              </p:par>
                              <p:par>
                                <p:cTn fill="hold" id="20" nodeType="withEffect" presetClass="emph" presetID="6" presetSubtype="0">
                                  <p:stCondLst>
                                    <p:cond delay="200"/>
                                  </p:stCondLst>
                                  <p:childTnLst>
                                    <p:animScale>
                                      <p:cBhvr>
                                        <p:cTn dur="200" fill="hold" id="21"/>
                                        <p:tgtEl>
                                          <p:spTgt spid="194"/>
                                        </p:tgtEl>
                                      </p:cBhvr>
                                      <p:by x="90000" y="90000"/>
                                    </p:animScale>
                                  </p:childTnLst>
                                </p:cTn>
                              </p:par>
                              <p:par>
                                <p:cTn fill="hold" id="22" nodeType="withEffect" presetClass="emph" presetID="6" presetSubtype="0">
                                  <p:stCondLst>
                                    <p:cond delay="400"/>
                                  </p:stCondLst>
                                  <p:childTnLst>
                                    <p:animScale>
                                      <p:cBhvr>
                                        <p:cTn dur="100" fill="hold" id="23"/>
                                        <p:tgtEl>
                                          <p:spTgt spid="194"/>
                                        </p:tgtEl>
                                      </p:cBhvr>
                                      <p:by x="105000" y="105000"/>
                                    </p:animScale>
                                  </p:childTnLst>
                                </p:cTn>
                              </p:par>
                              <p:par>
                                <p:cTn fill="hold" id="24" nodeType="withEffect" presetClass="emph" presetID="6" presetSubtype="0">
                                  <p:stCondLst>
                                    <p:cond delay="500"/>
                                  </p:stCondLst>
                                  <p:childTnLst>
                                    <p:animScale>
                                      <p:cBhvr>
                                        <p:cTn dur="200" fill="hold" id="25"/>
                                        <p:tgtEl>
                                          <p:spTgt spid="194"/>
                                        </p:tgtEl>
                                      </p:cBhvr>
                                      <p:by x="95000" y="95000"/>
                                    </p:animScale>
                                  </p:childTnLst>
                                </p:cTn>
                              </p:par>
                            </p:childTnLst>
                          </p:cTn>
                        </p:par>
                        <p:par>
                          <p:cTn fill="hold" id="26" nodeType="afterGroup">
                            <p:stCondLst>
                              <p:cond delay="2600"/>
                            </p:stCondLst>
                            <p:childTnLst>
                              <p:par>
                                <p:cTn fill="hold" grpId="0" id="27" nodeType="afterEffect" presetClass="entr" presetID="21" presetSubtype="1">
                                  <p:stCondLst>
                                    <p:cond delay="0"/>
                                  </p:stCondLst>
                                  <p:childTnLst>
                                    <p:set>
                                      <p:cBhvr>
                                        <p:cTn dur="1" fill="hold" id="28">
                                          <p:stCondLst>
                                            <p:cond delay="0"/>
                                          </p:stCondLst>
                                        </p:cTn>
                                        <p:tgtEl>
                                          <p:spTgt spid="169"/>
                                        </p:tgtEl>
                                        <p:attrNameLst>
                                          <p:attrName>style.visibility</p:attrName>
                                        </p:attrNameLst>
                                      </p:cBhvr>
                                      <p:to>
                                        <p:strVal val="visible"/>
                                      </p:to>
                                    </p:set>
                                    <p:animEffect filter="wheel(1)" transition="in">
                                      <p:cBhvr>
                                        <p:cTn dur="1000" id="29"/>
                                        <p:tgtEl>
                                          <p:spTgt spid="169"/>
                                        </p:tgtEl>
                                      </p:cBhvr>
                                    </p:animEffect>
                                  </p:childTnLst>
                                </p:cTn>
                              </p:par>
                            </p:childTnLst>
                          </p:cTn>
                        </p:par>
                        <p:par>
                          <p:cTn fill="hold" id="30" nodeType="afterGroup">
                            <p:stCondLst>
                              <p:cond delay="3600"/>
                            </p:stCondLst>
                            <p:childTnLst>
                              <p:par>
                                <p:cTn fill="hold" id="31" nodeType="afterEffect" presetClass="entr" presetID="22" presetSubtype="8">
                                  <p:stCondLst>
                                    <p:cond delay="0"/>
                                  </p:stCondLst>
                                  <p:childTnLst>
                                    <p:set>
                                      <p:cBhvr>
                                        <p:cTn dur="1" fill="hold" id="32">
                                          <p:stCondLst>
                                            <p:cond delay="0"/>
                                          </p:stCondLst>
                                        </p:cTn>
                                        <p:tgtEl>
                                          <p:spTgt spid="170"/>
                                        </p:tgtEl>
                                        <p:attrNameLst>
                                          <p:attrName>style.visibility</p:attrName>
                                        </p:attrNameLst>
                                      </p:cBhvr>
                                      <p:to>
                                        <p:strVal val="visible"/>
                                      </p:to>
                                    </p:set>
                                    <p:animEffect filter="wipe(left)" transition="in">
                                      <p:cBhvr>
                                        <p:cTn dur="500" id="33"/>
                                        <p:tgtEl>
                                          <p:spTgt spid="170"/>
                                        </p:tgtEl>
                                      </p:cBhvr>
                                    </p:animEffect>
                                  </p:childTnLst>
                                </p:cTn>
                              </p:par>
                            </p:childTnLst>
                          </p:cTn>
                        </p:par>
                        <p:par>
                          <p:cTn fill="hold" id="34" nodeType="afterGroup">
                            <p:stCondLst>
                              <p:cond delay="4100"/>
                            </p:stCondLst>
                            <p:childTnLst>
                              <p:par>
                                <p:cTn fill="hold" id="35" nodeType="afterEffect" presetClass="entr" presetID="22" presetSubtype="4">
                                  <p:stCondLst>
                                    <p:cond delay="0"/>
                                  </p:stCondLst>
                                  <p:childTnLst>
                                    <p:set>
                                      <p:cBhvr>
                                        <p:cTn dur="1" fill="hold" id="36">
                                          <p:stCondLst>
                                            <p:cond delay="0"/>
                                          </p:stCondLst>
                                        </p:cTn>
                                        <p:tgtEl>
                                          <p:spTgt spid="222"/>
                                        </p:tgtEl>
                                        <p:attrNameLst>
                                          <p:attrName>style.visibility</p:attrName>
                                        </p:attrNameLst>
                                      </p:cBhvr>
                                      <p:to>
                                        <p:strVal val="visible"/>
                                      </p:to>
                                    </p:set>
                                    <p:animEffect filter="wipe(down)" transition="in">
                                      <p:cBhvr>
                                        <p:cTn dur="500" id="37"/>
                                        <p:tgtEl>
                                          <p:spTgt spid="222"/>
                                        </p:tgtEl>
                                      </p:cBhvr>
                                    </p:animEffect>
                                  </p:childTnLst>
                                </p:cTn>
                              </p:par>
                            </p:childTnLst>
                          </p:cTn>
                        </p:par>
                        <p:par>
                          <p:cTn fill="hold" id="38" nodeType="afterGroup">
                            <p:stCondLst>
                              <p:cond delay="4600"/>
                            </p:stCondLst>
                            <p:childTnLst>
                              <p:par>
                                <p:cTn fill="hold" id="39" nodeType="afterEffect" presetClass="entr" presetID="53" presetSubtype="0">
                                  <p:stCondLst>
                                    <p:cond delay="0"/>
                                  </p:stCondLst>
                                  <p:childTnLst>
                                    <p:set>
                                      <p:cBhvr>
                                        <p:cTn dur="1" fill="hold" id="40">
                                          <p:stCondLst>
                                            <p:cond delay="0"/>
                                          </p:stCondLst>
                                        </p:cTn>
                                        <p:tgtEl>
                                          <p:spTgt spid="199"/>
                                        </p:tgtEl>
                                        <p:attrNameLst>
                                          <p:attrName>style.visibility</p:attrName>
                                        </p:attrNameLst>
                                      </p:cBhvr>
                                      <p:to>
                                        <p:strVal val="visible"/>
                                      </p:to>
                                    </p:set>
                                    <p:anim calcmode="lin" valueType="num">
                                      <p:cBhvr>
                                        <p:cTn dur="100" fill="hold" id="41"/>
                                        <p:tgtEl>
                                          <p:spTgt spid="199"/>
                                        </p:tgtEl>
                                        <p:attrNameLst>
                                          <p:attrName>ppt_w</p:attrName>
                                        </p:attrNameLst>
                                      </p:cBhvr>
                                      <p:tavLst>
                                        <p:tav tm="0">
                                          <p:val>
                                            <p:fltVal val="0"/>
                                          </p:val>
                                        </p:tav>
                                        <p:tav tm="100000">
                                          <p:val>
                                            <p:strVal val="#ppt_w"/>
                                          </p:val>
                                        </p:tav>
                                      </p:tavLst>
                                    </p:anim>
                                    <p:anim calcmode="lin" valueType="num">
                                      <p:cBhvr>
                                        <p:cTn dur="100" fill="hold" id="42"/>
                                        <p:tgtEl>
                                          <p:spTgt spid="199"/>
                                        </p:tgtEl>
                                        <p:attrNameLst>
                                          <p:attrName>ppt_h</p:attrName>
                                        </p:attrNameLst>
                                      </p:cBhvr>
                                      <p:tavLst>
                                        <p:tav tm="0">
                                          <p:val>
                                            <p:fltVal val="0"/>
                                          </p:val>
                                        </p:tav>
                                        <p:tav tm="100000">
                                          <p:val>
                                            <p:strVal val="#ppt_h"/>
                                          </p:val>
                                        </p:tav>
                                      </p:tavLst>
                                    </p:anim>
                                    <p:animEffect filter="fade" transition="in">
                                      <p:cBhvr>
                                        <p:cTn dur="100" id="43"/>
                                        <p:tgtEl>
                                          <p:spTgt spid="199"/>
                                        </p:tgtEl>
                                      </p:cBhvr>
                                    </p:animEffect>
                                  </p:childTnLst>
                                </p:cTn>
                              </p:par>
                              <p:par>
                                <p:cTn fill="hold" id="44" nodeType="withEffect" presetClass="emph" presetID="6" presetSubtype="0">
                                  <p:stCondLst>
                                    <p:cond delay="100"/>
                                  </p:stCondLst>
                                  <p:childTnLst>
                                    <p:animScale>
                                      <p:cBhvr>
                                        <p:cTn dur="100" fill="hold" id="45"/>
                                        <p:tgtEl>
                                          <p:spTgt spid="199"/>
                                        </p:tgtEl>
                                      </p:cBhvr>
                                      <p:by x="110000" y="110000"/>
                                    </p:animScale>
                                  </p:childTnLst>
                                </p:cTn>
                              </p:par>
                              <p:par>
                                <p:cTn fill="hold" id="46" nodeType="withEffect" presetClass="emph" presetID="6" presetSubtype="0">
                                  <p:stCondLst>
                                    <p:cond delay="200"/>
                                  </p:stCondLst>
                                  <p:childTnLst>
                                    <p:animScale>
                                      <p:cBhvr>
                                        <p:cTn dur="200" fill="hold" id="47"/>
                                        <p:tgtEl>
                                          <p:spTgt spid="199"/>
                                        </p:tgtEl>
                                      </p:cBhvr>
                                      <p:by x="90000" y="90000"/>
                                    </p:animScale>
                                  </p:childTnLst>
                                </p:cTn>
                              </p:par>
                              <p:par>
                                <p:cTn fill="hold" id="48" nodeType="withEffect" presetClass="emph" presetID="6" presetSubtype="0">
                                  <p:stCondLst>
                                    <p:cond delay="400"/>
                                  </p:stCondLst>
                                  <p:childTnLst>
                                    <p:animScale>
                                      <p:cBhvr>
                                        <p:cTn dur="100" fill="hold" id="49"/>
                                        <p:tgtEl>
                                          <p:spTgt spid="199"/>
                                        </p:tgtEl>
                                      </p:cBhvr>
                                      <p:by x="105000" y="105000"/>
                                    </p:animScale>
                                  </p:childTnLst>
                                </p:cTn>
                              </p:par>
                              <p:par>
                                <p:cTn fill="hold" id="50" nodeType="withEffect" presetClass="emph" presetID="6" presetSubtype="0">
                                  <p:stCondLst>
                                    <p:cond delay="500"/>
                                  </p:stCondLst>
                                  <p:childTnLst>
                                    <p:animScale>
                                      <p:cBhvr>
                                        <p:cTn dur="200" fill="hold" id="51"/>
                                        <p:tgtEl>
                                          <p:spTgt spid="199"/>
                                        </p:tgtEl>
                                      </p:cBhvr>
                                      <p:by x="95000" y="95000"/>
                                    </p:animScale>
                                  </p:childTnLst>
                                </p:cTn>
                              </p:par>
                            </p:childTnLst>
                          </p:cTn>
                        </p:par>
                        <p:par>
                          <p:cTn fill="hold" id="52" nodeType="afterGroup">
                            <p:stCondLst>
                              <p:cond delay="5300"/>
                            </p:stCondLst>
                            <p:childTnLst>
                              <p:par>
                                <p:cTn fill="hold" grpId="0" id="53" nodeType="afterEffect" presetClass="entr" presetID="21" presetSubtype="1">
                                  <p:stCondLst>
                                    <p:cond delay="0"/>
                                  </p:stCondLst>
                                  <p:childTnLst>
                                    <p:set>
                                      <p:cBhvr>
                                        <p:cTn dur="1" fill="hold" id="54">
                                          <p:stCondLst>
                                            <p:cond delay="0"/>
                                          </p:stCondLst>
                                        </p:cTn>
                                        <p:tgtEl>
                                          <p:spTgt spid="181"/>
                                        </p:tgtEl>
                                        <p:attrNameLst>
                                          <p:attrName>style.visibility</p:attrName>
                                        </p:attrNameLst>
                                      </p:cBhvr>
                                      <p:to>
                                        <p:strVal val="visible"/>
                                      </p:to>
                                    </p:set>
                                    <p:animEffect filter="wheel(1)" transition="in">
                                      <p:cBhvr>
                                        <p:cTn dur="1000" id="55"/>
                                        <p:tgtEl>
                                          <p:spTgt spid="181"/>
                                        </p:tgtEl>
                                      </p:cBhvr>
                                    </p:animEffect>
                                  </p:childTnLst>
                                </p:cTn>
                              </p:par>
                            </p:childTnLst>
                          </p:cTn>
                        </p:par>
                        <p:par>
                          <p:cTn fill="hold" id="56" nodeType="afterGroup">
                            <p:stCondLst>
                              <p:cond delay="6300"/>
                            </p:stCondLst>
                            <p:childTnLst>
                              <p:par>
                                <p:cTn fill="hold" id="57" nodeType="afterEffect" presetClass="entr" presetID="22" presetSubtype="2">
                                  <p:stCondLst>
                                    <p:cond delay="0"/>
                                  </p:stCondLst>
                                  <p:childTnLst>
                                    <p:set>
                                      <p:cBhvr>
                                        <p:cTn dur="1" fill="hold" id="58">
                                          <p:stCondLst>
                                            <p:cond delay="0"/>
                                          </p:stCondLst>
                                        </p:cTn>
                                        <p:tgtEl>
                                          <p:spTgt spid="182"/>
                                        </p:tgtEl>
                                        <p:attrNameLst>
                                          <p:attrName>style.visibility</p:attrName>
                                        </p:attrNameLst>
                                      </p:cBhvr>
                                      <p:to>
                                        <p:strVal val="visible"/>
                                      </p:to>
                                    </p:set>
                                    <p:animEffect filter="wipe(right)" transition="in">
                                      <p:cBhvr>
                                        <p:cTn dur="500" id="59"/>
                                        <p:tgtEl>
                                          <p:spTgt spid="182"/>
                                        </p:tgtEl>
                                      </p:cBhvr>
                                    </p:animEffect>
                                  </p:childTnLst>
                                </p:cTn>
                              </p:par>
                            </p:childTnLst>
                          </p:cTn>
                        </p:par>
                        <p:par>
                          <p:cTn fill="hold" id="60" nodeType="afterGroup">
                            <p:stCondLst>
                              <p:cond delay="6800"/>
                            </p:stCondLst>
                            <p:childTnLst>
                              <p:par>
                                <p:cTn fill="hold" id="61" nodeType="afterEffect" presetClass="entr" presetID="22" presetSubtype="4">
                                  <p:stCondLst>
                                    <p:cond delay="0"/>
                                  </p:stCondLst>
                                  <p:childTnLst>
                                    <p:set>
                                      <p:cBhvr>
                                        <p:cTn dur="1" fill="hold" id="62">
                                          <p:stCondLst>
                                            <p:cond delay="0"/>
                                          </p:stCondLst>
                                        </p:cTn>
                                        <p:tgtEl>
                                          <p:spTgt spid="217"/>
                                        </p:tgtEl>
                                        <p:attrNameLst>
                                          <p:attrName>style.visibility</p:attrName>
                                        </p:attrNameLst>
                                      </p:cBhvr>
                                      <p:to>
                                        <p:strVal val="visible"/>
                                      </p:to>
                                    </p:set>
                                    <p:animEffect filter="wipe(down)" transition="in">
                                      <p:cBhvr>
                                        <p:cTn dur="500" id="63"/>
                                        <p:tgtEl>
                                          <p:spTgt spid="217"/>
                                        </p:tgtEl>
                                      </p:cBhvr>
                                    </p:animEffect>
                                  </p:childTnLst>
                                </p:cTn>
                              </p:par>
                            </p:childTnLst>
                          </p:cTn>
                        </p:par>
                        <p:par>
                          <p:cTn fill="hold" id="64" nodeType="afterGroup">
                            <p:stCondLst>
                              <p:cond delay="7300"/>
                            </p:stCondLst>
                            <p:childTnLst>
                              <p:par>
                                <p:cTn fill="hold" id="65" nodeType="afterEffect" presetClass="entr" presetID="53" presetSubtype="0">
                                  <p:stCondLst>
                                    <p:cond delay="0"/>
                                  </p:stCondLst>
                                  <p:childTnLst>
                                    <p:set>
                                      <p:cBhvr>
                                        <p:cTn dur="1" fill="hold" id="66">
                                          <p:stCondLst>
                                            <p:cond delay="0"/>
                                          </p:stCondLst>
                                        </p:cTn>
                                        <p:tgtEl>
                                          <p:spTgt spid="204"/>
                                        </p:tgtEl>
                                        <p:attrNameLst>
                                          <p:attrName>style.visibility</p:attrName>
                                        </p:attrNameLst>
                                      </p:cBhvr>
                                      <p:to>
                                        <p:strVal val="visible"/>
                                      </p:to>
                                    </p:set>
                                    <p:anim calcmode="lin" valueType="num">
                                      <p:cBhvr>
                                        <p:cTn dur="100" fill="hold" id="67"/>
                                        <p:tgtEl>
                                          <p:spTgt spid="204"/>
                                        </p:tgtEl>
                                        <p:attrNameLst>
                                          <p:attrName>ppt_w</p:attrName>
                                        </p:attrNameLst>
                                      </p:cBhvr>
                                      <p:tavLst>
                                        <p:tav tm="0">
                                          <p:val>
                                            <p:fltVal val="0"/>
                                          </p:val>
                                        </p:tav>
                                        <p:tav tm="100000">
                                          <p:val>
                                            <p:strVal val="#ppt_w"/>
                                          </p:val>
                                        </p:tav>
                                      </p:tavLst>
                                    </p:anim>
                                    <p:anim calcmode="lin" valueType="num">
                                      <p:cBhvr>
                                        <p:cTn dur="100" fill="hold" id="68"/>
                                        <p:tgtEl>
                                          <p:spTgt spid="204"/>
                                        </p:tgtEl>
                                        <p:attrNameLst>
                                          <p:attrName>ppt_h</p:attrName>
                                        </p:attrNameLst>
                                      </p:cBhvr>
                                      <p:tavLst>
                                        <p:tav tm="0">
                                          <p:val>
                                            <p:fltVal val="0"/>
                                          </p:val>
                                        </p:tav>
                                        <p:tav tm="100000">
                                          <p:val>
                                            <p:strVal val="#ppt_h"/>
                                          </p:val>
                                        </p:tav>
                                      </p:tavLst>
                                    </p:anim>
                                    <p:animEffect filter="fade" transition="in">
                                      <p:cBhvr>
                                        <p:cTn dur="100" id="69"/>
                                        <p:tgtEl>
                                          <p:spTgt spid="204"/>
                                        </p:tgtEl>
                                      </p:cBhvr>
                                    </p:animEffect>
                                  </p:childTnLst>
                                </p:cTn>
                              </p:par>
                              <p:par>
                                <p:cTn fill="hold" id="70" nodeType="withEffect" presetClass="emph" presetID="6" presetSubtype="0">
                                  <p:stCondLst>
                                    <p:cond delay="100"/>
                                  </p:stCondLst>
                                  <p:childTnLst>
                                    <p:animScale>
                                      <p:cBhvr>
                                        <p:cTn dur="100" fill="hold" id="71"/>
                                        <p:tgtEl>
                                          <p:spTgt spid="204"/>
                                        </p:tgtEl>
                                      </p:cBhvr>
                                      <p:by x="110000" y="110000"/>
                                    </p:animScale>
                                  </p:childTnLst>
                                </p:cTn>
                              </p:par>
                              <p:par>
                                <p:cTn fill="hold" id="72" nodeType="withEffect" presetClass="emph" presetID="6" presetSubtype="0">
                                  <p:stCondLst>
                                    <p:cond delay="200"/>
                                  </p:stCondLst>
                                  <p:childTnLst>
                                    <p:animScale>
                                      <p:cBhvr>
                                        <p:cTn dur="200" fill="hold" id="73"/>
                                        <p:tgtEl>
                                          <p:spTgt spid="204"/>
                                        </p:tgtEl>
                                      </p:cBhvr>
                                      <p:by x="90000" y="90000"/>
                                    </p:animScale>
                                  </p:childTnLst>
                                </p:cTn>
                              </p:par>
                              <p:par>
                                <p:cTn fill="hold" id="74" nodeType="withEffect" presetClass="emph" presetID="6" presetSubtype="0">
                                  <p:stCondLst>
                                    <p:cond delay="400"/>
                                  </p:stCondLst>
                                  <p:childTnLst>
                                    <p:animScale>
                                      <p:cBhvr>
                                        <p:cTn dur="100" fill="hold" id="75"/>
                                        <p:tgtEl>
                                          <p:spTgt spid="204"/>
                                        </p:tgtEl>
                                      </p:cBhvr>
                                      <p:by x="105000" y="105000"/>
                                    </p:animScale>
                                  </p:childTnLst>
                                </p:cTn>
                              </p:par>
                              <p:par>
                                <p:cTn fill="hold" id="76" nodeType="withEffect" presetClass="emph" presetID="6" presetSubtype="0">
                                  <p:stCondLst>
                                    <p:cond delay="500"/>
                                  </p:stCondLst>
                                  <p:childTnLst>
                                    <p:animScale>
                                      <p:cBhvr>
                                        <p:cTn dur="200" fill="hold" id="77"/>
                                        <p:tgtEl>
                                          <p:spTgt spid="204"/>
                                        </p:tgtEl>
                                      </p:cBhvr>
                                      <p:by x="95000" y="95000"/>
                                    </p:animScale>
                                  </p:childTnLst>
                                </p:cTn>
                              </p:par>
                            </p:childTnLst>
                          </p:cTn>
                        </p:par>
                        <p:par>
                          <p:cTn fill="hold" id="78" nodeType="afterGroup">
                            <p:stCondLst>
                              <p:cond delay="8000"/>
                            </p:stCondLst>
                            <p:childTnLst>
                              <p:par>
                                <p:cTn fill="hold" grpId="0" id="79" nodeType="afterEffect" presetClass="entr" presetID="21" presetSubtype="1">
                                  <p:stCondLst>
                                    <p:cond delay="0"/>
                                  </p:stCondLst>
                                  <p:childTnLst>
                                    <p:set>
                                      <p:cBhvr>
                                        <p:cTn dur="1" fill="hold" id="80">
                                          <p:stCondLst>
                                            <p:cond delay="0"/>
                                          </p:stCondLst>
                                        </p:cTn>
                                        <p:tgtEl>
                                          <p:spTgt spid="175"/>
                                        </p:tgtEl>
                                        <p:attrNameLst>
                                          <p:attrName>style.visibility</p:attrName>
                                        </p:attrNameLst>
                                      </p:cBhvr>
                                      <p:to>
                                        <p:strVal val="visible"/>
                                      </p:to>
                                    </p:set>
                                    <p:animEffect filter="wheel(1)" transition="in">
                                      <p:cBhvr>
                                        <p:cTn dur="1000" id="81"/>
                                        <p:tgtEl>
                                          <p:spTgt spid="175"/>
                                        </p:tgtEl>
                                      </p:cBhvr>
                                    </p:animEffect>
                                  </p:childTnLst>
                                </p:cTn>
                              </p:par>
                            </p:childTnLst>
                          </p:cTn>
                        </p:par>
                        <p:par>
                          <p:cTn fill="hold" id="82" nodeType="afterGroup">
                            <p:stCondLst>
                              <p:cond delay="9000"/>
                            </p:stCondLst>
                            <p:childTnLst>
                              <p:par>
                                <p:cTn fill="hold" id="83" nodeType="afterEffect" presetClass="entr" presetID="22" presetSubtype="8">
                                  <p:stCondLst>
                                    <p:cond delay="0"/>
                                  </p:stCondLst>
                                  <p:childTnLst>
                                    <p:set>
                                      <p:cBhvr>
                                        <p:cTn dur="1" fill="hold" id="84">
                                          <p:stCondLst>
                                            <p:cond delay="0"/>
                                          </p:stCondLst>
                                        </p:cTn>
                                        <p:tgtEl>
                                          <p:spTgt spid="176"/>
                                        </p:tgtEl>
                                        <p:attrNameLst>
                                          <p:attrName>style.visibility</p:attrName>
                                        </p:attrNameLst>
                                      </p:cBhvr>
                                      <p:to>
                                        <p:strVal val="visible"/>
                                      </p:to>
                                    </p:set>
                                    <p:animEffect filter="wipe(left)" transition="in">
                                      <p:cBhvr>
                                        <p:cTn dur="500" id="85"/>
                                        <p:tgtEl>
                                          <p:spTgt spid="176"/>
                                        </p:tgtEl>
                                      </p:cBhvr>
                                    </p:animEffect>
                                  </p:childTnLst>
                                </p:cTn>
                              </p:par>
                            </p:childTnLst>
                          </p:cTn>
                        </p:par>
                        <p:par>
                          <p:cTn fill="hold" id="86" nodeType="afterGroup">
                            <p:stCondLst>
                              <p:cond delay="9500"/>
                            </p:stCondLst>
                            <p:childTnLst>
                              <p:par>
                                <p:cTn fill="hold" id="87" nodeType="afterEffect" presetClass="entr" presetID="22" presetSubtype="4">
                                  <p:stCondLst>
                                    <p:cond delay="0"/>
                                  </p:stCondLst>
                                  <p:childTnLst>
                                    <p:set>
                                      <p:cBhvr>
                                        <p:cTn dur="1" fill="hold" id="88">
                                          <p:stCondLst>
                                            <p:cond delay="0"/>
                                          </p:stCondLst>
                                        </p:cTn>
                                        <p:tgtEl>
                                          <p:spTgt spid="226"/>
                                        </p:tgtEl>
                                        <p:attrNameLst>
                                          <p:attrName>style.visibility</p:attrName>
                                        </p:attrNameLst>
                                      </p:cBhvr>
                                      <p:to>
                                        <p:strVal val="visible"/>
                                      </p:to>
                                    </p:set>
                                    <p:animEffect filter="wipe(down)" transition="in">
                                      <p:cBhvr>
                                        <p:cTn dur="500" id="89"/>
                                        <p:tgtEl>
                                          <p:spTgt spid="226"/>
                                        </p:tgtEl>
                                      </p:cBhvr>
                                    </p:animEffect>
                                  </p:childTnLst>
                                </p:cTn>
                              </p:par>
                            </p:childTnLst>
                          </p:cTn>
                        </p:par>
                        <p:par>
                          <p:cTn fill="hold" id="90" nodeType="afterGroup">
                            <p:stCondLst>
                              <p:cond delay="10000"/>
                            </p:stCondLst>
                            <p:childTnLst>
                              <p:par>
                                <p:cTn fill="hold" id="91" nodeType="afterEffect" presetClass="entr" presetID="53" presetSubtype="0">
                                  <p:stCondLst>
                                    <p:cond delay="0"/>
                                  </p:stCondLst>
                                  <p:childTnLst>
                                    <p:set>
                                      <p:cBhvr>
                                        <p:cTn dur="1" fill="hold" id="92">
                                          <p:stCondLst>
                                            <p:cond delay="0"/>
                                          </p:stCondLst>
                                        </p:cTn>
                                        <p:tgtEl>
                                          <p:spTgt spid="209"/>
                                        </p:tgtEl>
                                        <p:attrNameLst>
                                          <p:attrName>style.visibility</p:attrName>
                                        </p:attrNameLst>
                                      </p:cBhvr>
                                      <p:to>
                                        <p:strVal val="visible"/>
                                      </p:to>
                                    </p:set>
                                    <p:anim calcmode="lin" valueType="num">
                                      <p:cBhvr>
                                        <p:cTn dur="100" fill="hold" id="93"/>
                                        <p:tgtEl>
                                          <p:spTgt spid="209"/>
                                        </p:tgtEl>
                                        <p:attrNameLst>
                                          <p:attrName>ppt_w</p:attrName>
                                        </p:attrNameLst>
                                      </p:cBhvr>
                                      <p:tavLst>
                                        <p:tav tm="0">
                                          <p:val>
                                            <p:fltVal val="0"/>
                                          </p:val>
                                        </p:tav>
                                        <p:tav tm="100000">
                                          <p:val>
                                            <p:strVal val="#ppt_w"/>
                                          </p:val>
                                        </p:tav>
                                      </p:tavLst>
                                    </p:anim>
                                    <p:anim calcmode="lin" valueType="num">
                                      <p:cBhvr>
                                        <p:cTn dur="100" fill="hold" id="94"/>
                                        <p:tgtEl>
                                          <p:spTgt spid="209"/>
                                        </p:tgtEl>
                                        <p:attrNameLst>
                                          <p:attrName>ppt_h</p:attrName>
                                        </p:attrNameLst>
                                      </p:cBhvr>
                                      <p:tavLst>
                                        <p:tav tm="0">
                                          <p:val>
                                            <p:fltVal val="0"/>
                                          </p:val>
                                        </p:tav>
                                        <p:tav tm="100000">
                                          <p:val>
                                            <p:strVal val="#ppt_h"/>
                                          </p:val>
                                        </p:tav>
                                      </p:tavLst>
                                    </p:anim>
                                    <p:animEffect filter="fade" transition="in">
                                      <p:cBhvr>
                                        <p:cTn dur="100" id="95"/>
                                        <p:tgtEl>
                                          <p:spTgt spid="209"/>
                                        </p:tgtEl>
                                      </p:cBhvr>
                                    </p:animEffect>
                                  </p:childTnLst>
                                </p:cTn>
                              </p:par>
                              <p:par>
                                <p:cTn fill="hold" id="96" nodeType="withEffect" presetClass="emph" presetID="6" presetSubtype="0">
                                  <p:stCondLst>
                                    <p:cond delay="100"/>
                                  </p:stCondLst>
                                  <p:childTnLst>
                                    <p:animScale>
                                      <p:cBhvr>
                                        <p:cTn dur="100" fill="hold" id="97"/>
                                        <p:tgtEl>
                                          <p:spTgt spid="209"/>
                                        </p:tgtEl>
                                      </p:cBhvr>
                                      <p:by x="110000" y="110000"/>
                                    </p:animScale>
                                  </p:childTnLst>
                                </p:cTn>
                              </p:par>
                              <p:par>
                                <p:cTn fill="hold" id="98" nodeType="withEffect" presetClass="emph" presetID="6" presetSubtype="0">
                                  <p:stCondLst>
                                    <p:cond delay="200"/>
                                  </p:stCondLst>
                                  <p:childTnLst>
                                    <p:animScale>
                                      <p:cBhvr>
                                        <p:cTn dur="200" fill="hold" id="99"/>
                                        <p:tgtEl>
                                          <p:spTgt spid="209"/>
                                        </p:tgtEl>
                                      </p:cBhvr>
                                      <p:by x="90000" y="90000"/>
                                    </p:animScale>
                                  </p:childTnLst>
                                </p:cTn>
                              </p:par>
                              <p:par>
                                <p:cTn fill="hold" id="100" nodeType="withEffect" presetClass="emph" presetID="6" presetSubtype="0">
                                  <p:stCondLst>
                                    <p:cond delay="400"/>
                                  </p:stCondLst>
                                  <p:childTnLst>
                                    <p:animScale>
                                      <p:cBhvr>
                                        <p:cTn dur="100" fill="hold" id="101"/>
                                        <p:tgtEl>
                                          <p:spTgt spid="209"/>
                                        </p:tgtEl>
                                      </p:cBhvr>
                                      <p:by x="105000" y="105000"/>
                                    </p:animScale>
                                  </p:childTnLst>
                                </p:cTn>
                              </p:par>
                              <p:par>
                                <p:cTn fill="hold" id="102" nodeType="withEffect" presetClass="emph" presetID="6" presetSubtype="0">
                                  <p:stCondLst>
                                    <p:cond delay="500"/>
                                  </p:stCondLst>
                                  <p:childTnLst>
                                    <p:animScale>
                                      <p:cBhvr>
                                        <p:cTn dur="200" fill="hold" id="103"/>
                                        <p:tgtEl>
                                          <p:spTgt spid="209"/>
                                        </p:tgtEl>
                                      </p:cBhvr>
                                      <p:by x="95000" y="95000"/>
                                    </p:animScale>
                                  </p:childTnLst>
                                </p:cTn>
                              </p:par>
                            </p:childTnLst>
                          </p:cTn>
                        </p:par>
                        <p:par>
                          <p:cTn fill="hold" id="104" nodeType="afterGroup">
                            <p:stCondLst>
                              <p:cond delay="10700"/>
                            </p:stCondLst>
                            <p:childTnLst>
                              <p:par>
                                <p:cTn fill="hold" grpId="0" id="105" nodeType="afterEffect" presetClass="entr" presetID="21" presetSubtype="1">
                                  <p:stCondLst>
                                    <p:cond delay="0"/>
                                  </p:stCondLst>
                                  <p:childTnLst>
                                    <p:set>
                                      <p:cBhvr>
                                        <p:cTn dur="1" fill="hold" id="106">
                                          <p:stCondLst>
                                            <p:cond delay="0"/>
                                          </p:stCondLst>
                                        </p:cTn>
                                        <p:tgtEl>
                                          <p:spTgt spid="187"/>
                                        </p:tgtEl>
                                        <p:attrNameLst>
                                          <p:attrName>style.visibility</p:attrName>
                                        </p:attrNameLst>
                                      </p:cBhvr>
                                      <p:to>
                                        <p:strVal val="visible"/>
                                      </p:to>
                                    </p:set>
                                    <p:animEffect filter="wheel(1)" transition="in">
                                      <p:cBhvr>
                                        <p:cTn dur="1000" id="107"/>
                                        <p:tgtEl>
                                          <p:spTgt spid="187"/>
                                        </p:tgtEl>
                                      </p:cBhvr>
                                    </p:animEffect>
                                  </p:childTnLst>
                                </p:cTn>
                              </p:par>
                            </p:childTnLst>
                          </p:cTn>
                        </p:par>
                        <p:par>
                          <p:cTn fill="hold" id="108" nodeType="afterGroup">
                            <p:stCondLst>
                              <p:cond delay="11700"/>
                            </p:stCondLst>
                            <p:childTnLst>
                              <p:par>
                                <p:cTn fill="hold" id="109" nodeType="afterEffect" presetClass="entr" presetID="22" presetSubtype="2">
                                  <p:stCondLst>
                                    <p:cond delay="0"/>
                                  </p:stCondLst>
                                  <p:childTnLst>
                                    <p:set>
                                      <p:cBhvr>
                                        <p:cTn dur="1" fill="hold" id="110">
                                          <p:stCondLst>
                                            <p:cond delay="0"/>
                                          </p:stCondLst>
                                        </p:cTn>
                                        <p:tgtEl>
                                          <p:spTgt spid="188"/>
                                        </p:tgtEl>
                                        <p:attrNameLst>
                                          <p:attrName>style.visibility</p:attrName>
                                        </p:attrNameLst>
                                      </p:cBhvr>
                                      <p:to>
                                        <p:strVal val="visible"/>
                                      </p:to>
                                    </p:set>
                                    <p:animEffect filter="wipe(right)" transition="in">
                                      <p:cBhvr>
                                        <p:cTn dur="500" id="111"/>
                                        <p:tgtEl>
                                          <p:spTgt spid="188"/>
                                        </p:tgtEl>
                                      </p:cBhvr>
                                    </p:animEffect>
                                  </p:childTnLst>
                                </p:cTn>
                              </p:par>
                            </p:childTnLst>
                          </p:cTn>
                        </p:par>
                        <p:par>
                          <p:cTn fill="hold" id="112" nodeType="afterGroup">
                            <p:stCondLst>
                              <p:cond delay="12200"/>
                            </p:stCondLst>
                            <p:childTnLst>
                              <p:par>
                                <p:cTn fill="hold" id="113" nodeType="afterEffect" presetClass="entr" presetID="42" presetSubtype="0">
                                  <p:stCondLst>
                                    <p:cond delay="0"/>
                                  </p:stCondLst>
                                  <p:childTnLst>
                                    <p:set>
                                      <p:cBhvr>
                                        <p:cTn dur="1" fill="hold" id="114">
                                          <p:stCondLst>
                                            <p:cond delay="0"/>
                                          </p:stCondLst>
                                        </p:cTn>
                                        <p:tgtEl>
                                          <p:spTgt spid="214"/>
                                        </p:tgtEl>
                                        <p:attrNameLst>
                                          <p:attrName>style.visibility</p:attrName>
                                        </p:attrNameLst>
                                      </p:cBhvr>
                                      <p:to>
                                        <p:strVal val="visible"/>
                                      </p:to>
                                    </p:set>
                                    <p:animEffect filter="fade" transition="in">
                                      <p:cBhvr>
                                        <p:cTn dur="500" id="115"/>
                                        <p:tgtEl>
                                          <p:spTgt spid="214"/>
                                        </p:tgtEl>
                                      </p:cBhvr>
                                    </p:animEffect>
                                    <p:anim calcmode="lin" valueType="num">
                                      <p:cBhvr>
                                        <p:cTn dur="500" fill="hold" id="116"/>
                                        <p:tgtEl>
                                          <p:spTgt spid="214"/>
                                        </p:tgtEl>
                                        <p:attrNameLst>
                                          <p:attrName>ppt_x</p:attrName>
                                        </p:attrNameLst>
                                      </p:cBhvr>
                                      <p:tavLst>
                                        <p:tav tm="0">
                                          <p:val>
                                            <p:strVal val="#ppt_x"/>
                                          </p:val>
                                        </p:tav>
                                        <p:tav tm="100000">
                                          <p:val>
                                            <p:strVal val="#ppt_x"/>
                                          </p:val>
                                        </p:tav>
                                      </p:tavLst>
                                    </p:anim>
                                    <p:anim calcmode="lin" valueType="num">
                                      <p:cBhvr>
                                        <p:cTn dur="500" fill="hold" id="117"/>
                                        <p:tgtEl>
                                          <p:spTgt spid="214"/>
                                        </p:tgtEl>
                                        <p:attrNameLst>
                                          <p:attrName>ppt_y</p:attrName>
                                        </p:attrNameLst>
                                      </p:cBhvr>
                                      <p:tavLst>
                                        <p:tav tm="0">
                                          <p:val>
                                            <p:strVal val="#ppt_y+.1"/>
                                          </p:val>
                                        </p:tav>
                                        <p:tav tm="100000">
                                          <p:val>
                                            <p:strVal val="#ppt_y"/>
                                          </p:val>
                                        </p:tav>
                                      </p:tavLst>
                                    </p:anim>
                                  </p:childTnLst>
                                </p:cTn>
                              </p:par>
                              <p:par>
                                <p:cTn fill="hold" grpId="0" id="118" nodeType="withEffect" presetClass="entr" presetID="47" presetSubtype="0">
                                  <p:stCondLst>
                                    <p:cond delay="0"/>
                                  </p:stCondLst>
                                  <p:childTnLst>
                                    <p:set>
                                      <p:cBhvr>
                                        <p:cTn dur="1" fill="hold" id="119">
                                          <p:stCondLst>
                                            <p:cond delay="0"/>
                                          </p:stCondLst>
                                        </p:cTn>
                                        <p:tgtEl>
                                          <p:spTgt spid="221"/>
                                        </p:tgtEl>
                                        <p:attrNameLst>
                                          <p:attrName>style.visibility</p:attrName>
                                        </p:attrNameLst>
                                      </p:cBhvr>
                                      <p:to>
                                        <p:strVal val="visible"/>
                                      </p:to>
                                    </p:set>
                                    <p:animEffect filter="fade" transition="in">
                                      <p:cBhvr>
                                        <p:cTn dur="500" id="120"/>
                                        <p:tgtEl>
                                          <p:spTgt spid="221"/>
                                        </p:tgtEl>
                                      </p:cBhvr>
                                    </p:animEffect>
                                    <p:anim calcmode="lin" valueType="num">
                                      <p:cBhvr>
                                        <p:cTn dur="500" fill="hold" id="121"/>
                                        <p:tgtEl>
                                          <p:spTgt spid="221"/>
                                        </p:tgtEl>
                                        <p:attrNameLst>
                                          <p:attrName>ppt_x</p:attrName>
                                        </p:attrNameLst>
                                      </p:cBhvr>
                                      <p:tavLst>
                                        <p:tav tm="0">
                                          <p:val>
                                            <p:strVal val="#ppt_x"/>
                                          </p:val>
                                        </p:tav>
                                        <p:tav tm="100000">
                                          <p:val>
                                            <p:strVal val="#ppt_x"/>
                                          </p:val>
                                        </p:tav>
                                      </p:tavLst>
                                    </p:anim>
                                    <p:anim calcmode="lin" valueType="num">
                                      <p:cBhvr>
                                        <p:cTn dur="500" fill="hold" id="122"/>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9"/>
      <p:bldP grpId="0" spid="175"/>
      <p:bldP grpId="0" spid="181"/>
      <p:bldP grpId="0" spid="187"/>
      <p:bldP grpId="0" spid="193"/>
      <p:bldP grpId="0" spid="22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FA538"/>
                </a:solidFill>
                <a:latin charset="-122" panose="020b0503020204020204" pitchFamily="34" typeface="微软雅黑"/>
                <a:ea charset="-122" panose="020b0503020204020204" pitchFamily="34" typeface="微软雅黑"/>
              </a:rPr>
              <a:t>工作达标情况</a:t>
            </a:r>
          </a:p>
        </p:txBody>
      </p:sp>
      <p:graphicFrame>
        <p:nvGraphicFramePr>
          <p:cNvPr id="3" name="图表 2"/>
          <p:cNvGraphicFramePr/>
          <p:nvPr>
            <p:extLst>
              <p:ext uri="{D42A27DB-BD31-4B8C-83A1-F6EECF244321}">
                <p14:modId val="3086634041"/>
              </p:ext>
            </p:extLst>
          </p:nvPr>
        </p:nvGraphicFramePr>
        <p:xfrm>
          <a:off x="1829306" y="1111481"/>
          <a:ext cx="5421444" cy="2937710"/>
        </p:xfrm>
        <a:graphic>
          <a:graphicData uri="http://schemas.openxmlformats.org/drawingml/2006/chart">
            <c:chart xmlns:c="http://schemas.openxmlformats.org/drawingml/2006/chart" r:id="rId2"/>
          </a:graphicData>
        </a:graphic>
      </p:graphicFrame>
      <p:grpSp>
        <p:nvGrpSpPr>
          <p:cNvPr id="4" name="组合 3"/>
          <p:cNvGrpSpPr/>
          <p:nvPr/>
        </p:nvGrpSpPr>
        <p:grpSpPr>
          <a:xfrm>
            <a:off x="1576698" y="4185368"/>
            <a:ext cx="1477124" cy="815513"/>
            <a:chOff x="1843837" y="5146550"/>
            <a:chExt cx="1969498" cy="1087351"/>
          </a:xfrm>
        </p:grpSpPr>
        <p:grpSp>
          <p:nvGrpSpPr>
            <p:cNvPr id="5" name="组合 4"/>
            <p:cNvGrpSpPr/>
            <p:nvPr/>
          </p:nvGrpSpPr>
          <p:grpSpPr>
            <a:xfrm>
              <a:off x="1890212" y="5257426"/>
              <a:ext cx="1923123" cy="976475"/>
              <a:chOff x="223455" y="2735579"/>
              <a:chExt cx="1923123" cy="976475"/>
            </a:xfrm>
          </p:grpSpPr>
          <p:sp>
            <p:nvSpPr>
              <p:cNvPr id="8" name="文本框 7"/>
              <p:cNvSpPr txBox="1"/>
              <p:nvPr/>
            </p:nvSpPr>
            <p:spPr>
              <a:xfrm>
                <a:off x="223455" y="2735579"/>
                <a:ext cx="1923123" cy="365760"/>
              </a:xfrm>
              <a:prstGeom prst="rect">
                <a:avLst/>
              </a:prstGeom>
              <a:noFill/>
            </p:spPr>
            <p:txBody>
              <a:bodyPr rtlCol="0" wrap="square">
                <a:spAutoFit/>
              </a:bodyPr>
              <a:lstStyle/>
              <a:p>
                <a:r>
                  <a:rPr altLang="en-US" lang="zh-CN" sz="1200">
                    <a:solidFill>
                      <a:srgbClr val="FFB850"/>
                    </a:solidFill>
                    <a:latin charset="-122" panose="01010104010101010101" pitchFamily="2" typeface="时尚中黑简体"/>
                    <a:ea charset="-122" panose="01010104010101010101" pitchFamily="2" typeface="时尚中黑简体"/>
                  </a:rPr>
                  <a:t>在此添加标题</a:t>
                </a:r>
              </a:p>
            </p:txBody>
          </p:sp>
          <p:sp>
            <p:nvSpPr>
              <p:cNvPr id="9" name="文本框 8"/>
              <p:cNvSpPr txBox="1"/>
              <p:nvPr/>
            </p:nvSpPr>
            <p:spPr>
              <a:xfrm>
                <a:off x="224531" y="2988778"/>
                <a:ext cx="1411666" cy="716280"/>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grpSp>
        <p:sp>
          <p:nvSpPr>
            <p:cNvPr id="6" name="椭圆 5"/>
            <p:cNvSpPr/>
            <p:nvPr/>
          </p:nvSpPr>
          <p:spPr>
            <a:xfrm>
              <a:off x="1843837" y="5380943"/>
              <a:ext cx="104219" cy="104219"/>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3">
              <a:extLst>
                <a:ext uri="{BEBA8EAE-BF5A-486C-A8C5-ECC9F3942E4B}">
                  <a14:imgProps>
                    <a14:imgLayer r:embed="rId4">
                      <a14:imgEffect>
                        <a14:saturation sat="66000"/>
                      </a14:imgEffect>
                    </a14:imgLayer>
                  </a14:imgProps>
                </a:ext>
              </a:extLst>
            </a:blip>
            <a:srcRect t="76775"/>
            <a:stretch>
              <a:fillRect/>
            </a:stretch>
          </p:blipFill>
          <p:spPr>
            <a:xfrm rot="5400000">
              <a:off x="2869854" y="5597798"/>
              <a:ext cx="1030232" cy="127736"/>
            </a:xfrm>
            <a:prstGeom prst="rect">
              <a:avLst/>
            </a:prstGeom>
          </p:spPr>
        </p:pic>
      </p:grpSp>
      <p:grpSp>
        <p:nvGrpSpPr>
          <p:cNvPr id="10" name="组合 9"/>
          <p:cNvGrpSpPr/>
          <p:nvPr/>
        </p:nvGrpSpPr>
        <p:grpSpPr>
          <a:xfrm>
            <a:off x="2831616" y="4185368"/>
            <a:ext cx="1477124" cy="815513"/>
            <a:chOff x="1843837" y="5146550"/>
            <a:chExt cx="1969498" cy="1087351"/>
          </a:xfrm>
        </p:grpSpPr>
        <p:grpSp>
          <p:nvGrpSpPr>
            <p:cNvPr id="11" name="组合 10"/>
            <p:cNvGrpSpPr/>
            <p:nvPr/>
          </p:nvGrpSpPr>
          <p:grpSpPr>
            <a:xfrm>
              <a:off x="1890212" y="5257426"/>
              <a:ext cx="1923123" cy="976475"/>
              <a:chOff x="223455" y="2735579"/>
              <a:chExt cx="1923123" cy="976475"/>
            </a:xfrm>
          </p:grpSpPr>
          <p:sp>
            <p:nvSpPr>
              <p:cNvPr id="14" name="文本框 13"/>
              <p:cNvSpPr txBox="1"/>
              <p:nvPr/>
            </p:nvSpPr>
            <p:spPr>
              <a:xfrm>
                <a:off x="223455" y="2735579"/>
                <a:ext cx="1923123" cy="365760"/>
              </a:xfrm>
              <a:prstGeom prst="rect">
                <a:avLst/>
              </a:prstGeom>
              <a:noFill/>
            </p:spPr>
            <p:txBody>
              <a:bodyPr rtlCol="0" wrap="square">
                <a:spAutoFit/>
              </a:bodyPr>
              <a:lstStyle/>
              <a:p>
                <a:r>
                  <a:rPr altLang="en-US" lang="zh-CN" sz="1200">
                    <a:solidFill>
                      <a:srgbClr val="01ACBE"/>
                    </a:solidFill>
                    <a:latin charset="-122" panose="01010104010101010101" pitchFamily="2" typeface="时尚中黑简体"/>
                    <a:ea charset="-122" panose="01010104010101010101" pitchFamily="2" typeface="时尚中黑简体"/>
                  </a:rPr>
                  <a:t>在此添加标题</a:t>
                </a:r>
              </a:p>
            </p:txBody>
          </p:sp>
          <p:sp>
            <p:nvSpPr>
              <p:cNvPr id="15" name="文本框 14"/>
              <p:cNvSpPr txBox="1"/>
              <p:nvPr/>
            </p:nvSpPr>
            <p:spPr>
              <a:xfrm>
                <a:off x="224531" y="2988778"/>
                <a:ext cx="1411666" cy="716280"/>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grpSp>
        <p:sp>
          <p:nvSpPr>
            <p:cNvPr id="12" name="椭圆 11"/>
            <p:cNvSpPr/>
            <p:nvPr/>
          </p:nvSpPr>
          <p:spPr>
            <a:xfrm>
              <a:off x="1843837" y="5380943"/>
              <a:ext cx="104219" cy="104219"/>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13" name="图片 12"/>
            <p:cNvPicPr>
              <a:picLocks noChangeAspect="1"/>
            </p:cNvPicPr>
            <p:nvPr/>
          </p:nvPicPr>
          <p:blipFill>
            <a:blip r:embed="rId3">
              <a:extLst>
                <a:ext uri="{BEBA8EAE-BF5A-486C-A8C5-ECC9F3942E4B}">
                  <a14:imgProps>
                    <a14:imgLayer r:embed="rId5">
                      <a14:imgEffect>
                        <a14:saturation sat="66000"/>
                      </a14:imgEffect>
                    </a14:imgLayer>
                  </a14:imgProps>
                </a:ext>
              </a:extLst>
            </a:blip>
            <a:srcRect t="76775"/>
            <a:stretch>
              <a:fillRect/>
            </a:stretch>
          </p:blipFill>
          <p:spPr>
            <a:xfrm rot="5400000">
              <a:off x="2717454" y="5597798"/>
              <a:ext cx="1030232" cy="127736"/>
            </a:xfrm>
            <a:prstGeom prst="rect">
              <a:avLst/>
            </a:prstGeom>
          </p:spPr>
        </p:pic>
      </p:grpSp>
      <p:grpSp>
        <p:nvGrpSpPr>
          <p:cNvPr id="16" name="组合 15"/>
          <p:cNvGrpSpPr/>
          <p:nvPr/>
        </p:nvGrpSpPr>
        <p:grpSpPr>
          <a:xfrm>
            <a:off x="4019860" y="4185368"/>
            <a:ext cx="1477124" cy="815513"/>
            <a:chOff x="1843837" y="5146550"/>
            <a:chExt cx="1969498" cy="1087351"/>
          </a:xfrm>
        </p:grpSpPr>
        <p:grpSp>
          <p:nvGrpSpPr>
            <p:cNvPr id="17" name="组合 16"/>
            <p:cNvGrpSpPr/>
            <p:nvPr/>
          </p:nvGrpSpPr>
          <p:grpSpPr>
            <a:xfrm>
              <a:off x="1890212" y="5257426"/>
              <a:ext cx="1923123" cy="976475"/>
              <a:chOff x="223455" y="2735579"/>
              <a:chExt cx="1923123" cy="976475"/>
            </a:xfrm>
          </p:grpSpPr>
          <p:sp>
            <p:nvSpPr>
              <p:cNvPr id="20" name="文本框 19"/>
              <p:cNvSpPr txBox="1"/>
              <p:nvPr/>
            </p:nvSpPr>
            <p:spPr>
              <a:xfrm>
                <a:off x="223456" y="2735579"/>
                <a:ext cx="1923123" cy="365760"/>
              </a:xfrm>
              <a:prstGeom prst="rect">
                <a:avLst/>
              </a:prstGeom>
              <a:noFill/>
            </p:spPr>
            <p:txBody>
              <a:bodyPr rtlCol="0" wrap="square">
                <a:spAutoFit/>
              </a:bodyPr>
              <a:lstStyle/>
              <a:p>
                <a:r>
                  <a:rPr altLang="en-US" lang="zh-CN" sz="1200">
                    <a:solidFill>
                      <a:srgbClr val="E87071"/>
                    </a:solidFill>
                    <a:latin charset="-122" panose="01010104010101010101" pitchFamily="2" typeface="时尚中黑简体"/>
                    <a:ea charset="-122" panose="01010104010101010101" pitchFamily="2" typeface="时尚中黑简体"/>
                  </a:rPr>
                  <a:t>在此添加标题</a:t>
                </a:r>
              </a:p>
            </p:txBody>
          </p:sp>
          <p:sp>
            <p:nvSpPr>
              <p:cNvPr id="21" name="文本框 20"/>
              <p:cNvSpPr txBox="1"/>
              <p:nvPr/>
            </p:nvSpPr>
            <p:spPr>
              <a:xfrm>
                <a:off x="224531" y="2988778"/>
                <a:ext cx="1411666" cy="716280"/>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grpSp>
        <p:sp>
          <p:nvSpPr>
            <p:cNvPr id="18" name="椭圆 17"/>
            <p:cNvSpPr/>
            <p:nvPr/>
          </p:nvSpPr>
          <p:spPr>
            <a:xfrm>
              <a:off x="1843837" y="5380943"/>
              <a:ext cx="104219" cy="104219"/>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19" name="图片 18"/>
            <p:cNvPicPr>
              <a:picLocks noChangeAspect="1"/>
            </p:cNvPicPr>
            <p:nvPr/>
          </p:nvPicPr>
          <p:blipFill>
            <a:blip r:embed="rId3">
              <a:extLst>
                <a:ext uri="{BEBA8EAE-BF5A-486C-A8C5-ECC9F3942E4B}">
                  <a14:imgProps>
                    <a14:imgLayer r:embed="rId6">
                      <a14:imgEffect>
                        <a14:saturation sat="66000"/>
                      </a14:imgEffect>
                    </a14:imgLayer>
                  </a14:imgProps>
                </a:ext>
              </a:extLst>
            </a:blip>
            <a:srcRect t="76775"/>
            <a:stretch>
              <a:fillRect/>
            </a:stretch>
          </p:blipFill>
          <p:spPr>
            <a:xfrm rot="5400000">
              <a:off x="2717454" y="5597798"/>
              <a:ext cx="1030232" cy="127736"/>
            </a:xfrm>
            <a:prstGeom prst="rect">
              <a:avLst/>
            </a:prstGeom>
          </p:spPr>
        </p:pic>
      </p:grpSp>
      <p:grpSp>
        <p:nvGrpSpPr>
          <p:cNvPr id="22" name="组合 21"/>
          <p:cNvGrpSpPr/>
          <p:nvPr/>
        </p:nvGrpSpPr>
        <p:grpSpPr>
          <a:xfrm>
            <a:off x="5208104" y="4185368"/>
            <a:ext cx="1477124" cy="815513"/>
            <a:chOff x="1843837" y="5146550"/>
            <a:chExt cx="1969498" cy="1087351"/>
          </a:xfrm>
        </p:grpSpPr>
        <p:grpSp>
          <p:nvGrpSpPr>
            <p:cNvPr id="23" name="组合 22"/>
            <p:cNvGrpSpPr/>
            <p:nvPr/>
          </p:nvGrpSpPr>
          <p:grpSpPr>
            <a:xfrm>
              <a:off x="1890212" y="5257426"/>
              <a:ext cx="1923123" cy="976475"/>
              <a:chOff x="223455" y="2735579"/>
              <a:chExt cx="1923123" cy="976475"/>
            </a:xfrm>
          </p:grpSpPr>
          <p:sp>
            <p:nvSpPr>
              <p:cNvPr id="26" name="文本框 25"/>
              <p:cNvSpPr txBox="1"/>
              <p:nvPr/>
            </p:nvSpPr>
            <p:spPr>
              <a:xfrm>
                <a:off x="223454" y="2735579"/>
                <a:ext cx="1923123" cy="365760"/>
              </a:xfrm>
              <a:prstGeom prst="rect">
                <a:avLst/>
              </a:prstGeom>
              <a:noFill/>
            </p:spPr>
            <p:txBody>
              <a:bodyPr rtlCol="0" wrap="square">
                <a:spAutoFit/>
              </a:bodyPr>
              <a:lstStyle/>
              <a:p>
                <a:r>
                  <a:rPr altLang="en-US" lang="zh-CN" sz="1200">
                    <a:solidFill>
                      <a:srgbClr val="00AF92"/>
                    </a:solidFill>
                    <a:latin charset="-122" panose="01010104010101010101" pitchFamily="2" typeface="时尚中黑简体"/>
                    <a:ea charset="-122" panose="01010104010101010101" pitchFamily="2" typeface="时尚中黑简体"/>
                  </a:rPr>
                  <a:t>在此添加标题</a:t>
                </a:r>
              </a:p>
            </p:txBody>
          </p:sp>
          <p:sp>
            <p:nvSpPr>
              <p:cNvPr id="27" name="文本框 26"/>
              <p:cNvSpPr txBox="1"/>
              <p:nvPr/>
            </p:nvSpPr>
            <p:spPr>
              <a:xfrm>
                <a:off x="224531" y="2988778"/>
                <a:ext cx="1411666" cy="716280"/>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grpSp>
        <p:sp>
          <p:nvSpPr>
            <p:cNvPr id="24" name="椭圆 23"/>
            <p:cNvSpPr/>
            <p:nvPr/>
          </p:nvSpPr>
          <p:spPr>
            <a:xfrm>
              <a:off x="1843837" y="5380943"/>
              <a:ext cx="104219" cy="104219"/>
            </a:xfrm>
            <a:prstGeom prst="ellips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25" name="图片 24"/>
            <p:cNvPicPr>
              <a:picLocks noChangeAspect="1"/>
            </p:cNvPicPr>
            <p:nvPr/>
          </p:nvPicPr>
          <p:blipFill>
            <a:blip r:embed="rId3">
              <a:extLst>
                <a:ext uri="{BEBA8EAE-BF5A-486C-A8C5-ECC9F3942E4B}">
                  <a14:imgProps>
                    <a14:imgLayer r:embed="rId7">
                      <a14:imgEffect>
                        <a14:saturation sat="66000"/>
                      </a14:imgEffect>
                    </a14:imgLayer>
                  </a14:imgProps>
                </a:ext>
              </a:extLst>
            </a:blip>
            <a:srcRect t="76775"/>
            <a:stretch>
              <a:fillRect/>
            </a:stretch>
          </p:blipFill>
          <p:spPr>
            <a:xfrm rot="5400000">
              <a:off x="2717454" y="5597798"/>
              <a:ext cx="1030232" cy="127736"/>
            </a:xfrm>
            <a:prstGeom prst="rect">
              <a:avLst/>
            </a:prstGeom>
          </p:spPr>
        </p:pic>
      </p:grpSp>
      <p:grpSp>
        <p:nvGrpSpPr>
          <p:cNvPr id="28" name="组合 27"/>
          <p:cNvGrpSpPr/>
          <p:nvPr/>
        </p:nvGrpSpPr>
        <p:grpSpPr>
          <a:xfrm>
            <a:off x="6396348" y="4185368"/>
            <a:ext cx="1477124" cy="815513"/>
            <a:chOff x="1843837" y="5146550"/>
            <a:chExt cx="1969498" cy="1087351"/>
          </a:xfrm>
        </p:grpSpPr>
        <p:grpSp>
          <p:nvGrpSpPr>
            <p:cNvPr id="29" name="组合 28"/>
            <p:cNvGrpSpPr/>
            <p:nvPr/>
          </p:nvGrpSpPr>
          <p:grpSpPr>
            <a:xfrm>
              <a:off x="1890212" y="5257426"/>
              <a:ext cx="1923123" cy="976475"/>
              <a:chOff x="223455" y="2735579"/>
              <a:chExt cx="1923123" cy="976475"/>
            </a:xfrm>
          </p:grpSpPr>
          <p:sp>
            <p:nvSpPr>
              <p:cNvPr id="32" name="文本框 31"/>
              <p:cNvSpPr txBox="1"/>
              <p:nvPr/>
            </p:nvSpPr>
            <p:spPr>
              <a:xfrm>
                <a:off x="223456" y="2735579"/>
                <a:ext cx="1923123" cy="365760"/>
              </a:xfrm>
              <a:prstGeom prst="rect">
                <a:avLst/>
              </a:prstGeom>
              <a:noFill/>
            </p:spPr>
            <p:txBody>
              <a:bodyPr rtlCol="0" wrap="square">
                <a:spAutoFit/>
              </a:bodyPr>
              <a:lstStyle/>
              <a:p>
                <a:r>
                  <a:rPr altLang="en-US" lang="zh-CN" sz="1200">
                    <a:solidFill>
                      <a:srgbClr val="663A77"/>
                    </a:solidFill>
                    <a:latin charset="-122" panose="01010104010101010101" pitchFamily="2" typeface="时尚中黑简体"/>
                    <a:ea charset="-122" panose="01010104010101010101" pitchFamily="2" typeface="时尚中黑简体"/>
                  </a:rPr>
                  <a:t>在此添加标题</a:t>
                </a:r>
              </a:p>
            </p:txBody>
          </p:sp>
          <p:sp>
            <p:nvSpPr>
              <p:cNvPr id="33" name="文本框 32"/>
              <p:cNvSpPr txBox="1"/>
              <p:nvPr/>
            </p:nvSpPr>
            <p:spPr>
              <a:xfrm>
                <a:off x="224532" y="2988778"/>
                <a:ext cx="1411666" cy="716280"/>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grpSp>
        <p:sp>
          <p:nvSpPr>
            <p:cNvPr id="30" name="椭圆 29"/>
            <p:cNvSpPr/>
            <p:nvPr/>
          </p:nvSpPr>
          <p:spPr>
            <a:xfrm>
              <a:off x="1843837" y="5380943"/>
              <a:ext cx="104219" cy="104219"/>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31" name="图片 30"/>
            <p:cNvPicPr>
              <a:picLocks noChangeAspect="1"/>
            </p:cNvPicPr>
            <p:nvPr/>
          </p:nvPicPr>
          <p:blipFill>
            <a:blip r:embed="rId3">
              <a:extLst>
                <a:ext uri="{BEBA8EAE-BF5A-486C-A8C5-ECC9F3942E4B}">
                  <a14:imgProps>
                    <a14:imgLayer r:embed="rId8">
                      <a14:imgEffect>
                        <a14:saturation sat="66000"/>
                      </a14:imgEffect>
                    </a14:imgLayer>
                  </a14:imgProps>
                </a:ext>
              </a:extLst>
            </a:blip>
            <a:srcRect t="76775"/>
            <a:stretch>
              <a:fillRect/>
            </a:stretch>
          </p:blipFill>
          <p:spPr>
            <a:xfrm rot="5400000">
              <a:off x="2717454" y="5597798"/>
              <a:ext cx="1030232" cy="127736"/>
            </a:xfrm>
            <a:prstGeom prst="rect">
              <a:avLst/>
            </a:prstGeom>
          </p:spPr>
        </p:pic>
      </p:grpSp>
      <p:grpSp>
        <p:nvGrpSpPr>
          <p:cNvPr id="34" name="组合 33"/>
          <p:cNvGrpSpPr/>
          <p:nvPr/>
        </p:nvGrpSpPr>
        <p:grpSpPr>
          <a:xfrm>
            <a:off x="2495743" y="3171507"/>
            <a:ext cx="829860" cy="399380"/>
            <a:chOff x="3370287" y="3757354"/>
            <a:chExt cx="1106480" cy="532507"/>
          </a:xfrm>
        </p:grpSpPr>
        <p:grpSp>
          <p:nvGrpSpPr>
            <p:cNvPr id="35" name="组合 34"/>
            <p:cNvGrpSpPr/>
            <p:nvPr/>
          </p:nvGrpSpPr>
          <p:grpSpPr>
            <a:xfrm>
              <a:off x="3370287" y="3757354"/>
              <a:ext cx="1106480" cy="532507"/>
              <a:chOff x="3446487" y="3757354"/>
              <a:chExt cx="1106480" cy="532507"/>
            </a:xfrm>
          </p:grpSpPr>
          <p:sp>
            <p:nvSpPr>
              <p:cNvPr id="44" name="圆角矩形 43"/>
              <p:cNvSpPr/>
              <p:nvPr/>
            </p:nvSpPr>
            <p:spPr>
              <a:xfrm rot="5400000">
                <a:off x="3725604" y="3478237"/>
                <a:ext cx="532507" cy="1090742"/>
              </a:xfrm>
              <a:prstGeom prst="roundRect">
                <a:avLst>
                  <a:gd fmla="val 50000" name="adj"/>
                </a:avLst>
              </a:prstGeom>
              <a:pattFill prst="dkDnDiag">
                <a:fgClr>
                  <a:srgbClr val="EEEEEE"/>
                </a:fgClr>
                <a:bgClr>
                  <a:srgbClr val="F9F9F9"/>
                </a:bgClr>
              </a:pattFill>
              <a:ln w="12700">
                <a:gradFill flip="none" rotWithShape="1">
                  <a:gsLst>
                    <a:gs pos="0">
                      <a:schemeClr val="bg1"/>
                    </a:gs>
                    <a:gs pos="100000">
                      <a:srgbClr val="DEDEDE"/>
                    </a:gs>
                  </a:gsLst>
                  <a:lin ang="18900000" scaled="0"/>
                </a:gradFill>
              </a:ln>
              <a:effectLst>
                <a:outerShdw algn="tl" blurRad="127000" dir="2700000" dist="508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45" name="组合 44"/>
              <p:cNvGrpSpPr/>
              <p:nvPr/>
            </p:nvGrpSpPr>
            <p:grpSpPr>
              <a:xfrm>
                <a:off x="3503769" y="3799164"/>
                <a:ext cx="448888" cy="448888"/>
                <a:chOff x="4181099" y="1427742"/>
                <a:chExt cx="543155" cy="543155"/>
              </a:xfrm>
            </p:grpSpPr>
            <p:sp>
              <p:nvSpPr>
                <p:cNvPr id="47" name="椭圆 46"/>
                <p:cNvSpPr/>
                <p:nvPr/>
              </p:nvSpPr>
              <p:spPr>
                <a:xfrm>
                  <a:off x="4181099" y="1427742"/>
                  <a:ext cx="543155" cy="543155"/>
                </a:xfrm>
                <a:prstGeom prst="ellipse">
                  <a:avLst/>
                </a:prstGeom>
                <a:solidFill>
                  <a:srgbClr val="FFB850"/>
                </a:solidFill>
                <a:ln w="12700">
                  <a:gradFill flip="none" rotWithShape="1">
                    <a:gsLst>
                      <a:gs pos="100000">
                        <a:schemeClr val="bg1"/>
                      </a:gs>
                      <a:gs pos="0">
                        <a:srgbClr val="C9C9C9"/>
                      </a:gs>
                    </a:gsLst>
                    <a:lin ang="8100000" scaled="1"/>
                  </a:gradFill>
                </a:ln>
                <a:effectLst>
                  <a:innerShdw blurRad="63500" dir="13500000" dist="254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E87071"/>
                    </a:solidFill>
                  </a:endParaRPr>
                </a:p>
              </p:txBody>
            </p:sp>
            <p:sp>
              <p:nvSpPr>
                <p:cNvPr id="48" name="椭圆 47"/>
                <p:cNvSpPr/>
                <p:nvPr/>
              </p:nvSpPr>
              <p:spPr>
                <a:xfrm>
                  <a:off x="4261831" y="1466922"/>
                  <a:ext cx="386045" cy="317711"/>
                </a:xfrm>
                <a:prstGeom prst="ellipse">
                  <a:avLst/>
                </a:prstGeom>
                <a:gradFill>
                  <a:gsLst>
                    <a:gs pos="90000">
                      <a:srgbClr val="FFB850">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46" name="文本框 45"/>
              <p:cNvSpPr txBox="1"/>
              <p:nvPr/>
            </p:nvSpPr>
            <p:spPr>
              <a:xfrm>
                <a:off x="3913098" y="3834668"/>
                <a:ext cx="639868" cy="731520"/>
              </a:xfrm>
              <a:prstGeom prst="rect">
                <a:avLst/>
              </a:prstGeom>
              <a:noFill/>
            </p:spPr>
            <p:txBody>
              <a:bodyPr rtlCol="0" wrap="square">
                <a:spAutoFit/>
              </a:bodyPr>
              <a:lstStyle/>
              <a:p>
                <a:pPr algn="ctr"/>
                <a:r>
                  <a:rPr altLang="zh-CN" lang="en-US" sz="1500">
                    <a:solidFill>
                      <a:srgbClr val="FFB850"/>
                    </a:solidFill>
                    <a:latin charset="0" panose="020b0806030902050204" pitchFamily="34" typeface="Impact"/>
                  </a:rPr>
                  <a:t>45%</a:t>
                </a:r>
              </a:p>
            </p:txBody>
          </p:sp>
        </p:grpSp>
        <p:grpSp>
          <p:nvGrpSpPr>
            <p:cNvPr id="36" name="Group 8"/>
            <p:cNvGrpSpPr>
              <a:grpSpLocks noChangeAspect="1"/>
            </p:cNvGrpSpPr>
            <p:nvPr/>
          </p:nvGrpSpPr>
          <p:grpSpPr>
            <a:xfrm>
              <a:off x="3555662" y="3913085"/>
              <a:ext cx="188518" cy="190554"/>
              <a:chOff x="4313" y="1262"/>
              <a:chExt cx="463" cy="468"/>
            </a:xfrm>
            <a:solidFill>
              <a:schemeClr val="bg1"/>
            </a:solidFill>
            <a:effectLst/>
          </p:grpSpPr>
          <p:sp>
            <p:nvSpPr>
              <p:cNvPr id="37" name="Rectangle 9"/>
              <p:cNvSpPr>
                <a:spLocks noChangeArrowheads="1"/>
              </p:cNvSpPr>
              <p:nvPr/>
            </p:nvSpPr>
            <p:spPr bwMode="auto">
              <a:xfrm>
                <a:off x="4603" y="1387"/>
                <a:ext cx="77" cy="34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8" name="Rectangle 10"/>
              <p:cNvSpPr>
                <a:spLocks noChangeArrowheads="1"/>
              </p:cNvSpPr>
              <p:nvPr/>
            </p:nvSpPr>
            <p:spPr bwMode="auto">
              <a:xfrm>
                <a:off x="4699" y="1349"/>
                <a:ext cx="77" cy="38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9" name="Rectangle 11"/>
              <p:cNvSpPr>
                <a:spLocks noChangeArrowheads="1"/>
              </p:cNvSpPr>
              <p:nvPr/>
            </p:nvSpPr>
            <p:spPr bwMode="auto">
              <a:xfrm>
                <a:off x="4515" y="1447"/>
                <a:ext cx="76" cy="28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0" name="Rectangle 12"/>
              <p:cNvSpPr>
                <a:spLocks noChangeArrowheads="1"/>
              </p:cNvSpPr>
              <p:nvPr/>
            </p:nvSpPr>
            <p:spPr bwMode="auto">
              <a:xfrm>
                <a:off x="4423" y="1486"/>
                <a:ext cx="80" cy="24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1" name="Rectangle 13"/>
              <p:cNvSpPr>
                <a:spLocks noChangeArrowheads="1"/>
              </p:cNvSpPr>
              <p:nvPr/>
            </p:nvSpPr>
            <p:spPr bwMode="auto">
              <a:xfrm>
                <a:off x="4335" y="1565"/>
                <a:ext cx="76" cy="1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2" name="Freeform 14"/>
              <p:cNvSpPr/>
              <p:nvPr/>
            </p:nvSpPr>
            <p:spPr bwMode="auto">
              <a:xfrm>
                <a:off x="4313" y="1277"/>
                <a:ext cx="298" cy="247"/>
              </a:xfrm>
              <a:custGeom>
                <a:gdLst>
                  <a:gd fmla="*/ 0 w 298" name="T0"/>
                  <a:gd fmla="*/ 240 h 247" name="T1"/>
                  <a:gd fmla="*/ 290 w 298" name="T2"/>
                  <a:gd fmla="*/ 0 h 247" name="T3"/>
                  <a:gd fmla="*/ 298 w 298" name="T4"/>
                  <a:gd fmla="*/ 7 h 247" name="T5"/>
                  <a:gd fmla="*/ 7 w 298" name="T6"/>
                  <a:gd fmla="*/ 247 h 247" name="T7"/>
                  <a:gd fmla="*/ 0 w 298" name="T8"/>
                  <a:gd fmla="*/ 240 h 247" name="T9"/>
                  <a:gd fmla="*/ 0 w 298" name="T10"/>
                  <a:gd fmla="*/ 240 h 247" name="T11"/>
                </a:gdLst>
                <a:cxnLst>
                  <a:cxn ang="0">
                    <a:pos x="T0" y="T1"/>
                  </a:cxn>
                  <a:cxn ang="0">
                    <a:pos x="T2" y="T3"/>
                  </a:cxn>
                  <a:cxn ang="0">
                    <a:pos x="T4" y="T5"/>
                  </a:cxn>
                  <a:cxn ang="0">
                    <a:pos x="T6" y="T7"/>
                  </a:cxn>
                  <a:cxn ang="0">
                    <a:pos x="T8" y="T9"/>
                  </a:cxn>
                  <a:cxn ang="0">
                    <a:pos x="T10" y="T11"/>
                  </a:cxn>
                </a:cxnLst>
                <a:rect b="b" l="0" r="r" t="0"/>
                <a:pathLst>
                  <a:path h="246" w="298">
                    <a:moveTo>
                      <a:pt x="0" y="240"/>
                    </a:moveTo>
                    <a:lnTo>
                      <a:pt x="290" y="0"/>
                    </a:lnTo>
                    <a:lnTo>
                      <a:pt x="298" y="7"/>
                    </a:lnTo>
                    <a:lnTo>
                      <a:pt x="7" y="247"/>
                    </a:lnTo>
                    <a:lnTo>
                      <a:pt x="0" y="240"/>
                    </a:lnTo>
                    <a:lnTo>
                      <a:pt x="0" y="24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3" name="Freeform 15"/>
              <p:cNvSpPr/>
              <p:nvPr/>
            </p:nvSpPr>
            <p:spPr bwMode="auto">
              <a:xfrm>
                <a:off x="4567" y="1262"/>
                <a:ext cx="65" cy="58"/>
              </a:xfrm>
              <a:custGeom>
                <a:gdLst>
                  <a:gd fmla="*/ 0 w 65" name="T0"/>
                  <a:gd fmla="*/ 3 h 58" name="T1"/>
                  <a:gd fmla="*/ 65 w 65" name="T2"/>
                  <a:gd fmla="*/ 0 h 58" name="T3"/>
                  <a:gd fmla="*/ 36 w 65" name="T4"/>
                  <a:gd fmla="*/ 58 h 58" name="T5"/>
                  <a:gd fmla="*/ 0 w 65" name="T6"/>
                  <a:gd fmla="*/ 3 h 58" name="T7"/>
                </a:gdLst>
                <a:cxnLst>
                  <a:cxn ang="0">
                    <a:pos x="T0" y="T1"/>
                  </a:cxn>
                  <a:cxn ang="0">
                    <a:pos x="T2" y="T3"/>
                  </a:cxn>
                  <a:cxn ang="0">
                    <a:pos x="T4" y="T5"/>
                  </a:cxn>
                  <a:cxn ang="0">
                    <a:pos x="T6" y="T7"/>
                  </a:cxn>
                </a:cxnLst>
                <a:rect b="b" l="0" r="r" t="0"/>
                <a:pathLst>
                  <a:path h="57" w="65">
                    <a:moveTo>
                      <a:pt x="0" y="3"/>
                    </a:moveTo>
                    <a:lnTo>
                      <a:pt x="65" y="0"/>
                    </a:lnTo>
                    <a:lnTo>
                      <a:pt x="36" y="58"/>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49" name="组合 48"/>
          <p:cNvGrpSpPr/>
          <p:nvPr/>
        </p:nvGrpSpPr>
        <p:grpSpPr>
          <a:xfrm>
            <a:off x="5209160" y="2053987"/>
            <a:ext cx="890588" cy="399380"/>
            <a:chOff x="6988176" y="2267327"/>
            <a:chExt cx="1187450" cy="532507"/>
          </a:xfrm>
        </p:grpSpPr>
        <p:grpSp>
          <p:nvGrpSpPr>
            <p:cNvPr id="50" name="组合 49"/>
            <p:cNvGrpSpPr/>
            <p:nvPr/>
          </p:nvGrpSpPr>
          <p:grpSpPr>
            <a:xfrm>
              <a:off x="6988176" y="2267327"/>
              <a:ext cx="1187450" cy="532507"/>
              <a:chOff x="3446487" y="3757354"/>
              <a:chExt cx="1187450" cy="532507"/>
            </a:xfrm>
          </p:grpSpPr>
          <p:sp>
            <p:nvSpPr>
              <p:cNvPr id="52" name="圆角矩形 51"/>
              <p:cNvSpPr/>
              <p:nvPr/>
            </p:nvSpPr>
            <p:spPr>
              <a:xfrm rot="5400000">
                <a:off x="3725604" y="3478237"/>
                <a:ext cx="532507" cy="1090742"/>
              </a:xfrm>
              <a:prstGeom prst="roundRect">
                <a:avLst>
                  <a:gd fmla="val 50000" name="adj"/>
                </a:avLst>
              </a:prstGeom>
              <a:pattFill prst="dkDnDiag">
                <a:fgClr>
                  <a:srgbClr val="EEEEEE"/>
                </a:fgClr>
                <a:bgClr>
                  <a:srgbClr val="F9F9F9"/>
                </a:bgClr>
              </a:pattFill>
              <a:ln w="12700">
                <a:gradFill flip="none" rotWithShape="1">
                  <a:gsLst>
                    <a:gs pos="0">
                      <a:schemeClr val="bg1"/>
                    </a:gs>
                    <a:gs pos="100000">
                      <a:srgbClr val="DEDEDE"/>
                    </a:gs>
                  </a:gsLst>
                  <a:lin ang="18900000" scaled="0"/>
                </a:gradFill>
              </a:ln>
              <a:effectLst>
                <a:outerShdw algn="tl" blurRad="127000" dir="2700000" dist="508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53" name="组合 52"/>
              <p:cNvGrpSpPr/>
              <p:nvPr/>
            </p:nvGrpSpPr>
            <p:grpSpPr>
              <a:xfrm>
                <a:off x="3503769" y="3799164"/>
                <a:ext cx="448888" cy="448888"/>
                <a:chOff x="4181099" y="1427742"/>
                <a:chExt cx="543155" cy="543155"/>
              </a:xfrm>
            </p:grpSpPr>
            <p:sp>
              <p:nvSpPr>
                <p:cNvPr id="55" name="椭圆 54"/>
                <p:cNvSpPr/>
                <p:nvPr/>
              </p:nvSpPr>
              <p:spPr>
                <a:xfrm>
                  <a:off x="4181099" y="1427742"/>
                  <a:ext cx="543155" cy="543155"/>
                </a:xfrm>
                <a:prstGeom prst="ellipse">
                  <a:avLst/>
                </a:prstGeom>
                <a:solidFill>
                  <a:srgbClr val="00AF92"/>
                </a:solidFill>
                <a:ln w="12700">
                  <a:gradFill flip="none" rotWithShape="1">
                    <a:gsLst>
                      <a:gs pos="100000">
                        <a:schemeClr val="bg1"/>
                      </a:gs>
                      <a:gs pos="0">
                        <a:srgbClr val="C9C9C9"/>
                      </a:gs>
                    </a:gsLst>
                    <a:lin ang="8100000" scaled="1"/>
                  </a:gradFill>
                </a:ln>
                <a:effectLst>
                  <a:innerShdw blurRad="63500" dir="13500000" dist="254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E87071"/>
                    </a:solidFill>
                  </a:endParaRPr>
                </a:p>
              </p:txBody>
            </p:sp>
            <p:sp>
              <p:nvSpPr>
                <p:cNvPr id="56" name="椭圆 55"/>
                <p:cNvSpPr/>
                <p:nvPr/>
              </p:nvSpPr>
              <p:spPr>
                <a:xfrm>
                  <a:off x="4264713" y="1475565"/>
                  <a:ext cx="386045" cy="317711"/>
                </a:xfrm>
                <a:prstGeom prst="ellipse">
                  <a:avLst/>
                </a:prstGeom>
                <a:gradFill>
                  <a:gsLst>
                    <a:gs pos="90000">
                      <a:srgbClr val="00AF92">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54" name="文本框 53"/>
              <p:cNvSpPr txBox="1"/>
              <p:nvPr/>
            </p:nvSpPr>
            <p:spPr>
              <a:xfrm>
                <a:off x="3832137" y="3810859"/>
                <a:ext cx="801800" cy="426720"/>
              </a:xfrm>
              <a:prstGeom prst="rect">
                <a:avLst/>
              </a:prstGeom>
              <a:noFill/>
            </p:spPr>
            <p:txBody>
              <a:bodyPr rtlCol="0" wrap="square">
                <a:spAutoFit/>
              </a:bodyPr>
              <a:lstStyle/>
              <a:p>
                <a:pPr algn="ctr"/>
                <a:r>
                  <a:rPr altLang="zh-CN" lang="en-US" sz="1500">
                    <a:solidFill>
                      <a:srgbClr val="00AF92"/>
                    </a:solidFill>
                    <a:latin charset="0" panose="020b0806030902050204" pitchFamily="34" typeface="Impact"/>
                  </a:rPr>
                  <a:t>180%</a:t>
                </a:r>
              </a:p>
            </p:txBody>
          </p:sp>
        </p:grpSp>
        <p:sp>
          <p:nvSpPr>
            <p:cNvPr id="51" name="Freeform 19"/>
            <p:cNvSpPr/>
            <p:nvPr/>
          </p:nvSpPr>
          <p:spPr bwMode="auto">
            <a:xfrm>
              <a:off x="7204595" y="2405758"/>
              <a:ext cx="130614" cy="255645"/>
            </a:xfrm>
            <a:custGeom>
              <a:gdLst>
                <a:gd fmla="*/ 38 w 96" name="T0"/>
                <a:gd fmla="*/ 191 h 191" name="T1"/>
                <a:gd fmla="*/ 38 w 96" name="T2"/>
                <a:gd fmla="*/ 168 h 191" name="T3"/>
                <a:gd fmla="*/ 0 w 96" name="T4"/>
                <a:gd fmla="*/ 158 h 191" name="T5"/>
                <a:gd fmla="*/ 6 w 96" name="T6"/>
                <a:gd fmla="*/ 136 h 191" name="T7"/>
                <a:gd fmla="*/ 43 w 96" name="T8"/>
                <a:gd fmla="*/ 146 h 191" name="T9"/>
                <a:gd fmla="*/ 67 w 96" name="T10"/>
                <a:gd fmla="*/ 128 h 191" name="T11"/>
                <a:gd fmla="*/ 42 w 96" name="T12"/>
                <a:gd fmla="*/ 104 h 191" name="T13"/>
                <a:gd fmla="*/ 2 w 96" name="T14"/>
                <a:gd fmla="*/ 63 h 191" name="T15"/>
                <a:gd fmla="*/ 39 w 96" name="T16"/>
                <a:gd fmla="*/ 23 h 191" name="T17"/>
                <a:gd fmla="*/ 39 w 96" name="T18"/>
                <a:gd fmla="*/ 0 h 191" name="T19"/>
                <a:gd fmla="*/ 58 w 96" name="T20"/>
                <a:gd fmla="*/ 0 h 191" name="T21"/>
                <a:gd fmla="*/ 58 w 96" name="T22"/>
                <a:gd fmla="*/ 22 h 191" name="T23"/>
                <a:gd fmla="*/ 90 w 96" name="T24"/>
                <a:gd fmla="*/ 30 h 191" name="T25"/>
                <a:gd fmla="*/ 84 w 96" name="T26"/>
                <a:gd fmla="*/ 51 h 191" name="T27"/>
                <a:gd fmla="*/ 52 w 96" name="T28"/>
                <a:gd fmla="*/ 43 h 191" name="T29"/>
                <a:gd fmla="*/ 30 w 96" name="T30"/>
                <a:gd fmla="*/ 59 h 191" name="T31"/>
                <a:gd fmla="*/ 59 w 96" name="T32"/>
                <a:gd fmla="*/ 82 h 191" name="T33"/>
                <a:gd fmla="*/ 96 w 96" name="T34"/>
                <a:gd fmla="*/ 125 h 191" name="T35"/>
                <a:gd fmla="*/ 57 w 96" name="T36"/>
                <a:gd fmla="*/ 167 h 191" name="T37"/>
                <a:gd fmla="*/ 57 w 96" name="T38"/>
                <a:gd fmla="*/ 191 h 191" name="T39"/>
                <a:gd fmla="*/ 38 w 96" name="T40"/>
                <a:gd fmla="*/ 191 h 19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1" w="96">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57" name="组合 56"/>
          <p:cNvGrpSpPr/>
          <p:nvPr/>
        </p:nvGrpSpPr>
        <p:grpSpPr>
          <a:xfrm>
            <a:off x="3286318" y="2580912"/>
            <a:ext cx="852467" cy="399380"/>
            <a:chOff x="4424387" y="2969894"/>
            <a:chExt cx="1136622" cy="532507"/>
          </a:xfrm>
        </p:grpSpPr>
        <p:grpSp>
          <p:nvGrpSpPr>
            <p:cNvPr id="58" name="组合 57"/>
            <p:cNvGrpSpPr/>
            <p:nvPr/>
          </p:nvGrpSpPr>
          <p:grpSpPr>
            <a:xfrm>
              <a:off x="4424387" y="2969894"/>
              <a:ext cx="1136622" cy="532507"/>
              <a:chOff x="3446487" y="3757354"/>
              <a:chExt cx="1136622" cy="532507"/>
            </a:xfrm>
          </p:grpSpPr>
          <p:sp>
            <p:nvSpPr>
              <p:cNvPr id="62" name="圆角矩形 61"/>
              <p:cNvSpPr/>
              <p:nvPr/>
            </p:nvSpPr>
            <p:spPr>
              <a:xfrm rot="5400000">
                <a:off x="3725604" y="3478237"/>
                <a:ext cx="532507" cy="1090742"/>
              </a:xfrm>
              <a:prstGeom prst="roundRect">
                <a:avLst>
                  <a:gd fmla="val 50000" name="adj"/>
                </a:avLst>
              </a:prstGeom>
              <a:pattFill prst="dkDnDiag">
                <a:fgClr>
                  <a:srgbClr val="EEEEEE"/>
                </a:fgClr>
                <a:bgClr>
                  <a:srgbClr val="F9F9F9"/>
                </a:bgClr>
              </a:pattFill>
              <a:ln w="12700">
                <a:gradFill flip="none" rotWithShape="1">
                  <a:gsLst>
                    <a:gs pos="0">
                      <a:schemeClr val="bg1"/>
                    </a:gs>
                    <a:gs pos="100000">
                      <a:srgbClr val="DEDEDE"/>
                    </a:gs>
                  </a:gsLst>
                  <a:lin ang="18900000" scaled="0"/>
                </a:gradFill>
              </a:ln>
              <a:effectLst>
                <a:outerShdw algn="tl" blurRad="127000" dir="2700000" dist="508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63" name="组合 62"/>
              <p:cNvGrpSpPr/>
              <p:nvPr/>
            </p:nvGrpSpPr>
            <p:grpSpPr>
              <a:xfrm>
                <a:off x="3503770" y="3799164"/>
                <a:ext cx="448888" cy="448888"/>
                <a:chOff x="4181101" y="1427741"/>
                <a:chExt cx="543155" cy="543155"/>
              </a:xfrm>
            </p:grpSpPr>
            <p:sp>
              <p:nvSpPr>
                <p:cNvPr id="65" name="椭圆 64"/>
                <p:cNvSpPr/>
                <p:nvPr/>
              </p:nvSpPr>
              <p:spPr>
                <a:xfrm>
                  <a:off x="4181101" y="1427741"/>
                  <a:ext cx="543155" cy="543155"/>
                </a:xfrm>
                <a:prstGeom prst="ellipse">
                  <a:avLst/>
                </a:prstGeom>
                <a:solidFill>
                  <a:srgbClr val="01ACBE"/>
                </a:solidFill>
                <a:ln w="12700">
                  <a:gradFill flip="none" rotWithShape="1">
                    <a:gsLst>
                      <a:gs pos="100000">
                        <a:schemeClr val="bg1"/>
                      </a:gs>
                      <a:gs pos="0">
                        <a:srgbClr val="C9C9C9"/>
                      </a:gs>
                    </a:gsLst>
                    <a:lin ang="8100000" scaled="1"/>
                  </a:gradFill>
                </a:ln>
                <a:effectLst>
                  <a:innerShdw blurRad="63500" dir="13500000" dist="254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E87071"/>
                    </a:solidFill>
                  </a:endParaRPr>
                </a:p>
              </p:txBody>
            </p:sp>
            <p:sp>
              <p:nvSpPr>
                <p:cNvPr id="66" name="椭圆 65"/>
                <p:cNvSpPr/>
                <p:nvPr/>
              </p:nvSpPr>
              <p:spPr>
                <a:xfrm>
                  <a:off x="4261831" y="1466922"/>
                  <a:ext cx="386045" cy="317711"/>
                </a:xfrm>
                <a:prstGeom prst="ellipse">
                  <a:avLst/>
                </a:prstGeom>
                <a:gradFill>
                  <a:gsLst>
                    <a:gs pos="90000">
                      <a:srgbClr val="01ACBE">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64" name="文本框 63"/>
              <p:cNvSpPr txBox="1"/>
              <p:nvPr/>
            </p:nvSpPr>
            <p:spPr>
              <a:xfrm>
                <a:off x="3864677" y="3814030"/>
                <a:ext cx="718432" cy="731520"/>
              </a:xfrm>
              <a:prstGeom prst="rect">
                <a:avLst/>
              </a:prstGeom>
              <a:noFill/>
            </p:spPr>
            <p:txBody>
              <a:bodyPr rtlCol="0" wrap="square">
                <a:spAutoFit/>
              </a:bodyPr>
              <a:lstStyle/>
              <a:p>
                <a:pPr algn="ctr"/>
                <a:r>
                  <a:rPr altLang="zh-CN" lang="en-US" sz="1500">
                    <a:solidFill>
                      <a:srgbClr val="01ACBE"/>
                    </a:solidFill>
                    <a:latin charset="0" panose="020b0806030902050204" pitchFamily="34" typeface="Impact"/>
                  </a:rPr>
                  <a:t>110%</a:t>
                </a:r>
              </a:p>
            </p:txBody>
          </p:sp>
        </p:grpSp>
        <p:grpSp>
          <p:nvGrpSpPr>
            <p:cNvPr id="59" name="Group 22"/>
            <p:cNvGrpSpPr>
              <a:grpSpLocks noChangeAspect="1"/>
            </p:cNvGrpSpPr>
            <p:nvPr/>
          </p:nvGrpSpPr>
          <p:grpSpPr>
            <a:xfrm>
              <a:off x="4604975" y="3133294"/>
              <a:ext cx="205741" cy="205741"/>
              <a:chOff x="3617" y="1935"/>
              <a:chExt cx="446" cy="446"/>
            </a:xfrm>
            <a:solidFill>
              <a:schemeClr val="bg1"/>
            </a:solidFill>
            <a:effectLst/>
          </p:grpSpPr>
          <p:sp>
            <p:nvSpPr>
              <p:cNvPr id="60" name="Freeform 23"/>
              <p:cNvSpPr>
                <a:spLocks noEditPoints="1"/>
              </p:cNvSpPr>
              <p:nvPr/>
            </p:nvSpPr>
            <p:spPr bwMode="auto">
              <a:xfrm>
                <a:off x="3617" y="1935"/>
                <a:ext cx="446" cy="446"/>
              </a:xfrm>
              <a:custGeom>
                <a:gdLst>
                  <a:gd fmla="*/ 93 w 186" name="T0"/>
                  <a:gd fmla="*/ 0 h 186" name="T1"/>
                  <a:gd fmla="*/ 0 w 186" name="T2"/>
                  <a:gd fmla="*/ 93 h 186" name="T3"/>
                  <a:gd fmla="*/ 93 w 186" name="T4"/>
                  <a:gd fmla="*/ 186 h 186" name="T5"/>
                  <a:gd fmla="*/ 186 w 186" name="T6"/>
                  <a:gd fmla="*/ 93 h 186" name="T7"/>
                  <a:gd fmla="*/ 93 w 186" name="T8"/>
                  <a:gd fmla="*/ 0 h 186" name="T9"/>
                  <a:gd fmla="*/ 93 w 186" name="T10"/>
                  <a:gd fmla="*/ 169 h 186" name="T11"/>
                  <a:gd fmla="*/ 18 w 186" name="T12"/>
                  <a:gd fmla="*/ 93 h 186" name="T13"/>
                  <a:gd fmla="*/ 93 w 186" name="T14"/>
                  <a:gd fmla="*/ 18 h 186" name="T15"/>
                  <a:gd fmla="*/ 169 w 186" name="T16"/>
                  <a:gd fmla="*/ 93 h 186" name="T17"/>
                  <a:gd fmla="*/ 93 w 186" name="T18"/>
                  <a:gd fmla="*/ 169 h 1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6" w="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1" name="Freeform 24"/>
              <p:cNvSpPr/>
              <p:nvPr/>
            </p:nvSpPr>
            <p:spPr bwMode="auto">
              <a:xfrm>
                <a:off x="3823" y="1990"/>
                <a:ext cx="175" cy="184"/>
              </a:xfrm>
              <a:custGeom>
                <a:gdLst>
                  <a:gd fmla="*/ 34 w 175" name="T0"/>
                  <a:gd fmla="*/ 151 h 184" name="T1"/>
                  <a:gd fmla="*/ 34 w 175" name="T2"/>
                  <a:gd fmla="*/ 0 h 184" name="T3"/>
                  <a:gd fmla="*/ 0 w 175" name="T4"/>
                  <a:gd fmla="*/ 0 h 184" name="T5"/>
                  <a:gd fmla="*/ 0 w 175" name="T6"/>
                  <a:gd fmla="*/ 184 h 184" name="T7"/>
                  <a:gd fmla="*/ 22 w 175" name="T8"/>
                  <a:gd fmla="*/ 184 h 184" name="T9"/>
                  <a:gd fmla="*/ 34 w 175" name="T10"/>
                  <a:gd fmla="*/ 184 h 184" name="T11"/>
                  <a:gd fmla="*/ 175 w 175" name="T12"/>
                  <a:gd fmla="*/ 184 h 184" name="T13"/>
                  <a:gd fmla="*/ 175 w 175" name="T14"/>
                  <a:gd fmla="*/ 151 h 184" name="T15"/>
                  <a:gd fmla="*/ 34 w 175" name="T16"/>
                  <a:gd fmla="*/ 151 h 1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4" w="175">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67" name="组合 66"/>
          <p:cNvGrpSpPr/>
          <p:nvPr/>
        </p:nvGrpSpPr>
        <p:grpSpPr>
          <a:xfrm>
            <a:off x="6256910" y="1361043"/>
            <a:ext cx="855596" cy="508937"/>
            <a:chOff x="8385175" y="1343402"/>
            <a:chExt cx="1140795" cy="678583"/>
          </a:xfrm>
        </p:grpSpPr>
        <p:grpSp>
          <p:nvGrpSpPr>
            <p:cNvPr id="68" name="组合 67"/>
            <p:cNvGrpSpPr/>
            <p:nvPr/>
          </p:nvGrpSpPr>
          <p:grpSpPr>
            <a:xfrm>
              <a:off x="8385175" y="1343402"/>
              <a:ext cx="1140795" cy="678583"/>
              <a:chOff x="3446487" y="3757354"/>
              <a:chExt cx="1140795" cy="678583"/>
            </a:xfrm>
          </p:grpSpPr>
          <p:sp>
            <p:nvSpPr>
              <p:cNvPr id="70" name="圆角矩形 69"/>
              <p:cNvSpPr/>
              <p:nvPr/>
            </p:nvSpPr>
            <p:spPr>
              <a:xfrm rot="5400000">
                <a:off x="3725604" y="3478237"/>
                <a:ext cx="532507" cy="1090742"/>
              </a:xfrm>
              <a:prstGeom prst="roundRect">
                <a:avLst>
                  <a:gd fmla="val 50000" name="adj"/>
                </a:avLst>
              </a:prstGeom>
              <a:pattFill prst="dkDnDiag">
                <a:fgClr>
                  <a:srgbClr val="EEEEEE"/>
                </a:fgClr>
                <a:bgClr>
                  <a:srgbClr val="F9F9F9"/>
                </a:bgClr>
              </a:pattFill>
              <a:ln w="12700">
                <a:gradFill flip="none" rotWithShape="1">
                  <a:gsLst>
                    <a:gs pos="0">
                      <a:schemeClr val="bg1"/>
                    </a:gs>
                    <a:gs pos="100000">
                      <a:srgbClr val="DEDEDE"/>
                    </a:gs>
                  </a:gsLst>
                  <a:lin ang="18900000" scaled="0"/>
                </a:gradFill>
              </a:ln>
              <a:effectLst>
                <a:outerShdw algn="tl" blurRad="127000" dir="2700000" dist="508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71" name="组合 70"/>
              <p:cNvGrpSpPr/>
              <p:nvPr/>
            </p:nvGrpSpPr>
            <p:grpSpPr>
              <a:xfrm>
                <a:off x="3503769" y="3799164"/>
                <a:ext cx="448888" cy="448888"/>
                <a:chOff x="4181099" y="1427742"/>
                <a:chExt cx="543155" cy="543155"/>
              </a:xfrm>
            </p:grpSpPr>
            <p:sp>
              <p:nvSpPr>
                <p:cNvPr id="73" name="椭圆 72"/>
                <p:cNvSpPr/>
                <p:nvPr/>
              </p:nvSpPr>
              <p:spPr>
                <a:xfrm>
                  <a:off x="4181099" y="1427742"/>
                  <a:ext cx="543155" cy="543155"/>
                </a:xfrm>
                <a:prstGeom prst="ellipse">
                  <a:avLst/>
                </a:prstGeom>
                <a:solidFill>
                  <a:srgbClr val="663A77"/>
                </a:solidFill>
                <a:ln w="12700">
                  <a:gradFill flip="none" rotWithShape="1">
                    <a:gsLst>
                      <a:gs pos="100000">
                        <a:schemeClr val="bg1"/>
                      </a:gs>
                      <a:gs pos="0">
                        <a:srgbClr val="C9C9C9"/>
                      </a:gs>
                    </a:gsLst>
                    <a:lin ang="8100000" scaled="1"/>
                  </a:gradFill>
                </a:ln>
                <a:effectLst>
                  <a:innerShdw blurRad="63500" dir="13500000" dist="254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E87071"/>
                    </a:solidFill>
                  </a:endParaRPr>
                </a:p>
              </p:txBody>
            </p:sp>
            <p:sp>
              <p:nvSpPr>
                <p:cNvPr id="74" name="椭圆 73"/>
                <p:cNvSpPr/>
                <p:nvPr/>
              </p:nvSpPr>
              <p:spPr>
                <a:xfrm>
                  <a:off x="4261831" y="1466922"/>
                  <a:ext cx="386045" cy="317711"/>
                </a:xfrm>
                <a:prstGeom prst="ellipse">
                  <a:avLst/>
                </a:prstGeom>
                <a:gradFill>
                  <a:gsLst>
                    <a:gs pos="90000">
                      <a:srgbClr val="663A77">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72" name="文本框 71"/>
              <p:cNvSpPr txBox="1"/>
              <p:nvPr/>
            </p:nvSpPr>
            <p:spPr>
              <a:xfrm>
                <a:off x="3896430" y="3820383"/>
                <a:ext cx="690851" cy="731520"/>
              </a:xfrm>
              <a:prstGeom prst="rect">
                <a:avLst/>
              </a:prstGeom>
              <a:noFill/>
            </p:spPr>
            <p:txBody>
              <a:bodyPr rtlCol="0" wrap="square">
                <a:spAutoFit/>
              </a:bodyPr>
              <a:lstStyle/>
              <a:p>
                <a:pPr algn="ctr"/>
                <a:r>
                  <a:rPr altLang="zh-CN" lang="en-US" sz="1500">
                    <a:solidFill>
                      <a:srgbClr val="663A77"/>
                    </a:solidFill>
                    <a:latin charset="0" panose="020b0806030902050204" pitchFamily="34" typeface="Impact"/>
                  </a:rPr>
                  <a:t>255%</a:t>
                </a:r>
              </a:p>
            </p:txBody>
          </p:sp>
        </p:grpSp>
        <p:sp>
          <p:nvSpPr>
            <p:cNvPr id="69" name="Freeform 28"/>
            <p:cNvSpPr>
              <a:spLocks noEditPoints="1"/>
            </p:cNvSpPr>
            <p:nvPr/>
          </p:nvSpPr>
          <p:spPr bwMode="auto">
            <a:xfrm>
              <a:off x="8546600" y="1500343"/>
              <a:ext cx="267367" cy="216573"/>
            </a:xfrm>
            <a:custGeom>
              <a:gdLst>
                <a:gd fmla="*/ 114 w 200" name="T0"/>
                <a:gd fmla="*/ 17 h 161" name="T1"/>
                <a:gd fmla="*/ 18 w 200" name="T2"/>
                <a:gd fmla="*/ 50 h 161" name="T3"/>
                <a:gd fmla="*/ 51 w 200" name="T4"/>
                <a:gd fmla="*/ 146 h 161" name="T5"/>
                <a:gd fmla="*/ 138 w 200" name="T6"/>
                <a:gd fmla="*/ 127 h 161" name="T7"/>
                <a:gd fmla="*/ 186 w 200" name="T8"/>
                <a:gd fmla="*/ 150 h 161" name="T9"/>
                <a:gd fmla="*/ 200 w 200" name="T10"/>
                <a:gd fmla="*/ 122 h 161" name="T11"/>
                <a:gd fmla="*/ 152 w 200" name="T12"/>
                <a:gd fmla="*/ 98 h 161" name="T13"/>
                <a:gd fmla="*/ 114 w 200" name="T14"/>
                <a:gd fmla="*/ 17 h 161" name="T15"/>
                <a:gd fmla="*/ 127 w 200" name="T16"/>
                <a:gd fmla="*/ 103 h 161" name="T17"/>
                <a:gd fmla="*/ 61 w 200" name="T18"/>
                <a:gd fmla="*/ 126 h 161" name="T19"/>
                <a:gd fmla="*/ 38 w 200" name="T20"/>
                <a:gd fmla="*/ 60 h 161" name="T21"/>
                <a:gd fmla="*/ 104 w 200" name="T22"/>
                <a:gd fmla="*/ 37 h 161" name="T23"/>
                <a:gd fmla="*/ 127 w 200" name="T24"/>
                <a:gd fmla="*/ 103 h 1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1" w="200">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75" name="组合 74"/>
          <p:cNvGrpSpPr/>
          <p:nvPr/>
        </p:nvGrpSpPr>
        <p:grpSpPr>
          <a:xfrm>
            <a:off x="4228086" y="2961243"/>
            <a:ext cx="822716" cy="399380"/>
            <a:chOff x="5680076" y="3477002"/>
            <a:chExt cx="1096955" cy="532507"/>
          </a:xfrm>
        </p:grpSpPr>
        <p:grpSp>
          <p:nvGrpSpPr>
            <p:cNvPr id="76" name="组合 75"/>
            <p:cNvGrpSpPr/>
            <p:nvPr/>
          </p:nvGrpSpPr>
          <p:grpSpPr>
            <a:xfrm>
              <a:off x="5680076" y="3477002"/>
              <a:ext cx="1096955" cy="532507"/>
              <a:chOff x="3446487" y="3757354"/>
              <a:chExt cx="1096955" cy="532507"/>
            </a:xfrm>
          </p:grpSpPr>
          <p:sp>
            <p:nvSpPr>
              <p:cNvPr id="82" name="圆角矩形 81"/>
              <p:cNvSpPr/>
              <p:nvPr/>
            </p:nvSpPr>
            <p:spPr>
              <a:xfrm rot="5400000">
                <a:off x="3725604" y="3478237"/>
                <a:ext cx="532507" cy="1090742"/>
              </a:xfrm>
              <a:prstGeom prst="roundRect">
                <a:avLst>
                  <a:gd fmla="val 50000" name="adj"/>
                </a:avLst>
              </a:prstGeom>
              <a:pattFill prst="dkDnDiag">
                <a:fgClr>
                  <a:srgbClr val="EEEEEE"/>
                </a:fgClr>
                <a:bgClr>
                  <a:srgbClr val="F9F9F9"/>
                </a:bgClr>
              </a:pattFill>
              <a:ln w="12700">
                <a:gradFill flip="none" rotWithShape="1">
                  <a:gsLst>
                    <a:gs pos="0">
                      <a:schemeClr val="bg1"/>
                    </a:gs>
                    <a:gs pos="100000">
                      <a:srgbClr val="DEDEDE"/>
                    </a:gs>
                  </a:gsLst>
                  <a:lin ang="18900000" scaled="0"/>
                </a:gradFill>
              </a:ln>
              <a:effectLst>
                <a:outerShdw algn="tl" blurRad="127000" dir="2700000" dist="508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83" name="组合 82"/>
              <p:cNvGrpSpPr/>
              <p:nvPr/>
            </p:nvGrpSpPr>
            <p:grpSpPr>
              <a:xfrm>
                <a:off x="3503769" y="3799164"/>
                <a:ext cx="448888" cy="448888"/>
                <a:chOff x="4181099" y="1427742"/>
                <a:chExt cx="543155" cy="543155"/>
              </a:xfrm>
            </p:grpSpPr>
            <p:sp>
              <p:nvSpPr>
                <p:cNvPr id="85" name="椭圆 84"/>
                <p:cNvSpPr/>
                <p:nvPr/>
              </p:nvSpPr>
              <p:spPr>
                <a:xfrm>
                  <a:off x="4181099" y="1427742"/>
                  <a:ext cx="543155" cy="543155"/>
                </a:xfrm>
                <a:prstGeom prst="ellipse">
                  <a:avLst/>
                </a:prstGeom>
                <a:solidFill>
                  <a:srgbClr val="E87071"/>
                </a:solidFill>
                <a:ln w="12700">
                  <a:gradFill flip="none" rotWithShape="1">
                    <a:gsLst>
                      <a:gs pos="100000">
                        <a:schemeClr val="bg1"/>
                      </a:gs>
                      <a:gs pos="0">
                        <a:srgbClr val="C9C9C9"/>
                      </a:gs>
                    </a:gsLst>
                    <a:lin ang="8100000" scaled="1"/>
                  </a:gradFill>
                </a:ln>
                <a:effectLst>
                  <a:innerShdw blurRad="63500" dir="13500000" dist="254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E87071"/>
                    </a:solidFill>
                  </a:endParaRPr>
                </a:p>
              </p:txBody>
            </p:sp>
            <p:sp>
              <p:nvSpPr>
                <p:cNvPr id="86" name="椭圆 85"/>
                <p:cNvSpPr/>
                <p:nvPr/>
              </p:nvSpPr>
              <p:spPr>
                <a:xfrm>
                  <a:off x="4261831" y="1466922"/>
                  <a:ext cx="386045" cy="317711"/>
                </a:xfrm>
                <a:prstGeom prst="ellipse">
                  <a:avLst/>
                </a:prstGeom>
                <a:gradFill>
                  <a:gsLst>
                    <a:gs pos="90000">
                      <a:srgbClr val="E87071">
                        <a:alpha val="0"/>
                      </a:srgbClr>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84" name="文本框 83"/>
              <p:cNvSpPr txBox="1"/>
              <p:nvPr/>
            </p:nvSpPr>
            <p:spPr>
              <a:xfrm>
                <a:off x="3903574" y="3829905"/>
                <a:ext cx="639868" cy="731520"/>
              </a:xfrm>
              <a:prstGeom prst="rect">
                <a:avLst/>
              </a:prstGeom>
              <a:noFill/>
            </p:spPr>
            <p:txBody>
              <a:bodyPr rtlCol="0" wrap="square">
                <a:spAutoFit/>
              </a:bodyPr>
              <a:lstStyle/>
              <a:p>
                <a:pPr algn="ctr"/>
                <a:r>
                  <a:rPr altLang="zh-CN" lang="en-US" sz="1500">
                    <a:solidFill>
                      <a:srgbClr val="E87071"/>
                    </a:solidFill>
                    <a:latin charset="0" panose="020b0806030902050204" pitchFamily="34" typeface="Impact"/>
                  </a:rPr>
                  <a:t>63%</a:t>
                </a:r>
              </a:p>
            </p:txBody>
          </p:sp>
        </p:grpSp>
        <p:grpSp>
          <p:nvGrpSpPr>
            <p:cNvPr id="77" name="Group 31"/>
            <p:cNvGrpSpPr>
              <a:grpSpLocks noChangeAspect="1"/>
            </p:cNvGrpSpPr>
            <p:nvPr/>
          </p:nvGrpSpPr>
          <p:grpSpPr>
            <a:xfrm>
              <a:off x="5875051" y="3636917"/>
              <a:ext cx="167453" cy="215428"/>
              <a:chOff x="5177" y="1058"/>
              <a:chExt cx="363" cy="467"/>
            </a:xfrm>
            <a:solidFill>
              <a:schemeClr val="bg1"/>
            </a:solidFill>
            <a:effectLst/>
          </p:grpSpPr>
          <p:sp>
            <p:nvSpPr>
              <p:cNvPr id="78" name="Freeform 32"/>
              <p:cNvSpPr/>
              <p:nvPr/>
            </p:nvSpPr>
            <p:spPr bwMode="auto">
              <a:xfrm>
                <a:off x="5305" y="1288"/>
                <a:ext cx="98" cy="237"/>
              </a:xfrm>
              <a:custGeom>
                <a:gdLst>
                  <a:gd fmla="*/ 48 w 98" name="T0"/>
                  <a:gd fmla="*/ 237 h 237" name="T1"/>
                  <a:gd fmla="*/ 45 w 98" name="T2"/>
                  <a:gd fmla="*/ 230 h 237" name="T3"/>
                  <a:gd fmla="*/ 21 w 98" name="T4"/>
                  <a:gd fmla="*/ 184 h 237" name="T5"/>
                  <a:gd fmla="*/ 0 w 98" name="T6"/>
                  <a:gd fmla="*/ 139 h 237" name="T7"/>
                  <a:gd fmla="*/ 0 w 98" name="T8"/>
                  <a:gd fmla="*/ 137 h 237" name="T9"/>
                  <a:gd fmla="*/ 0 w 98" name="T10"/>
                  <a:gd fmla="*/ 134 h 237" name="T11"/>
                  <a:gd fmla="*/ 45 w 98" name="T12"/>
                  <a:gd fmla="*/ 12 h 237" name="T13"/>
                  <a:gd fmla="*/ 48 w 98" name="T14"/>
                  <a:gd fmla="*/ 0 h 237" name="T15"/>
                  <a:gd fmla="*/ 52 w 98" name="T16"/>
                  <a:gd fmla="*/ 12 h 237" name="T17"/>
                  <a:gd fmla="*/ 96 w 98" name="T18"/>
                  <a:gd fmla="*/ 134 h 237" name="T19"/>
                  <a:gd fmla="*/ 98 w 98" name="T20"/>
                  <a:gd fmla="*/ 137 h 237" name="T21"/>
                  <a:gd fmla="*/ 96 w 98" name="T22"/>
                  <a:gd fmla="*/ 139 h 237" name="T23"/>
                  <a:gd fmla="*/ 74 w 98" name="T24"/>
                  <a:gd fmla="*/ 184 h 237" name="T25"/>
                  <a:gd fmla="*/ 52 w 98" name="T26"/>
                  <a:gd fmla="*/ 230 h 237" name="T27"/>
                  <a:gd fmla="*/ 48 w 98" name="T28"/>
                  <a:gd fmla="*/ 237 h 237" name="T29"/>
                  <a:gd fmla="*/ 48 w 98" name="T30"/>
                  <a:gd fmla="*/ 237 h 2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36" w="98">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9" name="Oval 33"/>
              <p:cNvSpPr>
                <a:spLocks noChangeArrowheads="1"/>
              </p:cNvSpPr>
              <p:nvPr/>
            </p:nvSpPr>
            <p:spPr bwMode="auto">
              <a:xfrm>
                <a:off x="5247" y="1058"/>
                <a:ext cx="212" cy="211"/>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0" name="Freeform 34"/>
              <p:cNvSpPr/>
              <p:nvPr/>
            </p:nvSpPr>
            <p:spPr bwMode="auto">
              <a:xfrm>
                <a:off x="5386" y="1290"/>
                <a:ext cx="154" cy="235"/>
              </a:xfrm>
              <a:custGeom>
                <a:gdLst>
                  <a:gd fmla="*/ 50 w 64" name="T0"/>
                  <a:gd fmla="*/ 0 h 98" name="T1"/>
                  <a:gd fmla="*/ 37 w 64" name="T2"/>
                  <a:gd fmla="*/ 0 h 98" name="T3"/>
                  <a:gd fmla="*/ 13 w 64" name="T4"/>
                  <a:gd fmla="*/ 62 h 98" name="T5"/>
                  <a:gd fmla="*/ 0 w 64" name="T6"/>
                  <a:gd fmla="*/ 98 h 98" name="T7"/>
                  <a:gd fmla="*/ 50 w 64" name="T8"/>
                  <a:gd fmla="*/ 98 h 98" name="T9"/>
                  <a:gd fmla="*/ 64 w 64" name="T10"/>
                  <a:gd fmla="*/ 84 h 98" name="T11"/>
                  <a:gd fmla="*/ 64 w 64" name="T12"/>
                  <a:gd fmla="*/ 14 h 98" name="T13"/>
                  <a:gd fmla="*/ 50 w 64"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64">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1" name="Freeform 35"/>
              <p:cNvSpPr/>
              <p:nvPr/>
            </p:nvSpPr>
            <p:spPr bwMode="auto">
              <a:xfrm>
                <a:off x="5177" y="1290"/>
                <a:ext cx="149" cy="235"/>
              </a:xfrm>
              <a:custGeom>
                <a:gdLst>
                  <a:gd fmla="*/ 24 w 62" name="T0"/>
                  <a:gd fmla="*/ 0 h 98" name="T1"/>
                  <a:gd fmla="*/ 13 w 62" name="T2"/>
                  <a:gd fmla="*/ 0 h 98" name="T3"/>
                  <a:gd fmla="*/ 0 w 62" name="T4"/>
                  <a:gd fmla="*/ 14 h 98" name="T5"/>
                  <a:gd fmla="*/ 0 w 62" name="T6"/>
                  <a:gd fmla="*/ 84 h 98" name="T7"/>
                  <a:gd fmla="*/ 13 w 62" name="T8"/>
                  <a:gd fmla="*/ 98 h 98" name="T9"/>
                  <a:gd fmla="*/ 62 w 62" name="T10"/>
                  <a:gd fmla="*/ 98 h 98" name="T11"/>
                  <a:gd fmla="*/ 48 w 62" name="T12"/>
                  <a:gd fmla="*/ 62 h 98" name="T13"/>
                  <a:gd fmla="*/ 24 w 62"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62">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spTree>
    <p:extLst>
      <p:ext uri="{BB962C8B-B14F-4D97-AF65-F5344CB8AC3E}">
        <p14:creationId val="153766918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grpId="0"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childTnLst>
                          </p:cTn>
                        </p:par>
                        <p:par>
                          <p:cTn fill="hold" id="12" nodeType="afterGroup">
                            <p:stCondLst>
                              <p:cond delay="1400"/>
                            </p:stCondLst>
                            <p:childTnLst>
                              <p:par>
                                <p:cTn fill="hold" id="13" nodeType="afterEffect" presetClass="entr" presetID="2" presetSubtype="4">
                                  <p:stCondLst>
                                    <p:cond delay="0"/>
                                  </p:stCondLst>
                                  <p:childTnLst>
                                    <p:set>
                                      <p:cBhvr>
                                        <p:cTn dur="1" fill="hold" id="14">
                                          <p:stCondLst>
                                            <p:cond delay="0"/>
                                          </p:stCondLst>
                                        </p:cTn>
                                        <p:tgtEl>
                                          <p:spTgt spid="34"/>
                                        </p:tgtEl>
                                        <p:attrNameLst>
                                          <p:attrName>style.visibility</p:attrName>
                                        </p:attrNameLst>
                                      </p:cBhvr>
                                      <p:to>
                                        <p:strVal val="visible"/>
                                      </p:to>
                                    </p:set>
                                    <p:anim calcmode="lin" valueType="num">
                                      <p:cBhvr additive="base">
                                        <p:cTn dur="500" fill="hold" id="15"/>
                                        <p:tgtEl>
                                          <p:spTgt spid="34"/>
                                        </p:tgtEl>
                                        <p:attrNameLst>
                                          <p:attrName>ppt_x</p:attrName>
                                        </p:attrNameLst>
                                      </p:cBhvr>
                                      <p:tavLst>
                                        <p:tav tm="0">
                                          <p:val>
                                            <p:strVal val="#ppt_x"/>
                                          </p:val>
                                        </p:tav>
                                        <p:tav tm="100000">
                                          <p:val>
                                            <p:strVal val="#ppt_x"/>
                                          </p:val>
                                        </p:tav>
                                      </p:tavLst>
                                    </p:anim>
                                    <p:anim calcmode="lin" valueType="num">
                                      <p:cBhvr additive="base">
                                        <p:cTn dur="500" fill="hold" id="16"/>
                                        <p:tgtEl>
                                          <p:spTgt spid="34"/>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57"/>
                                        </p:tgtEl>
                                        <p:attrNameLst>
                                          <p:attrName>style.visibility</p:attrName>
                                        </p:attrNameLst>
                                      </p:cBhvr>
                                      <p:to>
                                        <p:strVal val="visible"/>
                                      </p:to>
                                    </p:set>
                                    <p:anim calcmode="lin" valueType="num">
                                      <p:cBhvr additive="base">
                                        <p:cTn dur="500" fill="hold" id="19"/>
                                        <p:tgtEl>
                                          <p:spTgt spid="57"/>
                                        </p:tgtEl>
                                        <p:attrNameLst>
                                          <p:attrName>ppt_x</p:attrName>
                                        </p:attrNameLst>
                                      </p:cBhvr>
                                      <p:tavLst>
                                        <p:tav tm="0">
                                          <p:val>
                                            <p:strVal val="#ppt_x"/>
                                          </p:val>
                                        </p:tav>
                                        <p:tav tm="100000">
                                          <p:val>
                                            <p:strVal val="#ppt_x"/>
                                          </p:val>
                                        </p:tav>
                                      </p:tavLst>
                                    </p:anim>
                                    <p:anim calcmode="lin" valueType="num">
                                      <p:cBhvr additive="base">
                                        <p:cTn dur="500" fill="hold" id="20"/>
                                        <p:tgtEl>
                                          <p:spTgt spid="57"/>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75"/>
                                        </p:tgtEl>
                                        <p:attrNameLst>
                                          <p:attrName>style.visibility</p:attrName>
                                        </p:attrNameLst>
                                      </p:cBhvr>
                                      <p:to>
                                        <p:strVal val="visible"/>
                                      </p:to>
                                    </p:set>
                                    <p:anim calcmode="lin" valueType="num">
                                      <p:cBhvr additive="base">
                                        <p:cTn dur="500" fill="hold" id="23"/>
                                        <p:tgtEl>
                                          <p:spTgt spid="75"/>
                                        </p:tgtEl>
                                        <p:attrNameLst>
                                          <p:attrName>ppt_x</p:attrName>
                                        </p:attrNameLst>
                                      </p:cBhvr>
                                      <p:tavLst>
                                        <p:tav tm="0">
                                          <p:val>
                                            <p:strVal val="#ppt_x"/>
                                          </p:val>
                                        </p:tav>
                                        <p:tav tm="100000">
                                          <p:val>
                                            <p:strVal val="#ppt_x"/>
                                          </p:val>
                                        </p:tav>
                                      </p:tavLst>
                                    </p:anim>
                                    <p:anim calcmode="lin" valueType="num">
                                      <p:cBhvr additive="base">
                                        <p:cTn dur="500" fill="hold" id="24"/>
                                        <p:tgtEl>
                                          <p:spTgt spid="75"/>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500" fill="hold" id="27"/>
                                        <p:tgtEl>
                                          <p:spTgt spid="49"/>
                                        </p:tgtEl>
                                        <p:attrNameLst>
                                          <p:attrName>ppt_x</p:attrName>
                                        </p:attrNameLst>
                                      </p:cBhvr>
                                      <p:tavLst>
                                        <p:tav tm="0">
                                          <p:val>
                                            <p:strVal val="#ppt_x"/>
                                          </p:val>
                                        </p:tav>
                                        <p:tav tm="100000">
                                          <p:val>
                                            <p:strVal val="#ppt_x"/>
                                          </p:val>
                                        </p:tav>
                                      </p:tavLst>
                                    </p:anim>
                                    <p:anim calcmode="lin" valueType="num">
                                      <p:cBhvr additive="base">
                                        <p:cTn dur="500" fill="hold" id="28"/>
                                        <p:tgtEl>
                                          <p:spTgt spid="49"/>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67"/>
                                        </p:tgtEl>
                                        <p:attrNameLst>
                                          <p:attrName>style.visibility</p:attrName>
                                        </p:attrNameLst>
                                      </p:cBhvr>
                                      <p:to>
                                        <p:strVal val="visible"/>
                                      </p:to>
                                    </p:set>
                                    <p:anim calcmode="lin" valueType="num">
                                      <p:cBhvr additive="base">
                                        <p:cTn dur="500" fill="hold" id="31"/>
                                        <p:tgtEl>
                                          <p:spTgt spid="67"/>
                                        </p:tgtEl>
                                        <p:attrNameLst>
                                          <p:attrName>ppt_x</p:attrName>
                                        </p:attrNameLst>
                                      </p:cBhvr>
                                      <p:tavLst>
                                        <p:tav tm="0">
                                          <p:val>
                                            <p:strVal val="#ppt_x"/>
                                          </p:val>
                                        </p:tav>
                                        <p:tav tm="100000">
                                          <p:val>
                                            <p:strVal val="#ppt_x"/>
                                          </p:val>
                                        </p:tav>
                                      </p:tavLst>
                                    </p:anim>
                                    <p:anim calcmode="lin" valueType="num">
                                      <p:cBhvr additive="base">
                                        <p:cTn dur="500" fill="hold" id="32"/>
                                        <p:tgtEl>
                                          <p:spTgt spid="67"/>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900"/>
                            </p:stCondLst>
                            <p:childTnLst>
                              <p:par>
                                <p:cTn fill="hold" id="34" nodeType="afterEffect" presetClass="entr" presetID="16" presetSubtype="42">
                                  <p:stCondLst>
                                    <p:cond delay="0"/>
                                  </p:stCondLst>
                                  <p:childTnLst>
                                    <p:set>
                                      <p:cBhvr>
                                        <p:cTn dur="1" fill="hold" id="35">
                                          <p:stCondLst>
                                            <p:cond delay="0"/>
                                          </p:stCondLst>
                                        </p:cTn>
                                        <p:tgtEl>
                                          <p:spTgt spid="4"/>
                                        </p:tgtEl>
                                        <p:attrNameLst>
                                          <p:attrName>style.visibility</p:attrName>
                                        </p:attrNameLst>
                                      </p:cBhvr>
                                      <p:to>
                                        <p:strVal val="visible"/>
                                      </p:to>
                                    </p:set>
                                    <p:animEffect filter="barn(outHorizontal)" transition="in">
                                      <p:cBhvr>
                                        <p:cTn dur="500" id="36"/>
                                        <p:tgtEl>
                                          <p:spTgt spid="4"/>
                                        </p:tgtEl>
                                      </p:cBhvr>
                                    </p:animEffect>
                                  </p:childTnLst>
                                </p:cTn>
                              </p:par>
                            </p:childTnLst>
                          </p:cTn>
                        </p:par>
                        <p:par>
                          <p:cTn fill="hold" id="37" nodeType="afterGroup">
                            <p:stCondLst>
                              <p:cond delay="2400"/>
                            </p:stCondLst>
                            <p:childTnLst>
                              <p:par>
                                <p:cTn fill="hold" id="38" nodeType="afterEffect" presetClass="entr" presetID="16" presetSubtype="42">
                                  <p:stCondLst>
                                    <p:cond delay="0"/>
                                  </p:stCondLst>
                                  <p:childTnLst>
                                    <p:set>
                                      <p:cBhvr>
                                        <p:cTn dur="1" fill="hold" id="39">
                                          <p:stCondLst>
                                            <p:cond delay="0"/>
                                          </p:stCondLst>
                                        </p:cTn>
                                        <p:tgtEl>
                                          <p:spTgt spid="10"/>
                                        </p:tgtEl>
                                        <p:attrNameLst>
                                          <p:attrName>style.visibility</p:attrName>
                                        </p:attrNameLst>
                                      </p:cBhvr>
                                      <p:to>
                                        <p:strVal val="visible"/>
                                      </p:to>
                                    </p:set>
                                    <p:animEffect filter="barn(outHorizontal)" transition="in">
                                      <p:cBhvr>
                                        <p:cTn dur="500" id="40"/>
                                        <p:tgtEl>
                                          <p:spTgt spid="10"/>
                                        </p:tgtEl>
                                      </p:cBhvr>
                                    </p:animEffect>
                                  </p:childTnLst>
                                </p:cTn>
                              </p:par>
                            </p:childTnLst>
                          </p:cTn>
                        </p:par>
                        <p:par>
                          <p:cTn fill="hold" id="41" nodeType="afterGroup">
                            <p:stCondLst>
                              <p:cond delay="2900"/>
                            </p:stCondLst>
                            <p:childTnLst>
                              <p:par>
                                <p:cTn fill="hold" id="42" nodeType="afterEffect" presetClass="entr" presetID="16" presetSubtype="42">
                                  <p:stCondLst>
                                    <p:cond delay="0"/>
                                  </p:stCondLst>
                                  <p:childTnLst>
                                    <p:set>
                                      <p:cBhvr>
                                        <p:cTn dur="1" fill="hold" id="43">
                                          <p:stCondLst>
                                            <p:cond delay="0"/>
                                          </p:stCondLst>
                                        </p:cTn>
                                        <p:tgtEl>
                                          <p:spTgt spid="16"/>
                                        </p:tgtEl>
                                        <p:attrNameLst>
                                          <p:attrName>style.visibility</p:attrName>
                                        </p:attrNameLst>
                                      </p:cBhvr>
                                      <p:to>
                                        <p:strVal val="visible"/>
                                      </p:to>
                                    </p:set>
                                    <p:animEffect filter="barn(outHorizontal)" transition="in">
                                      <p:cBhvr>
                                        <p:cTn dur="500" id="44"/>
                                        <p:tgtEl>
                                          <p:spTgt spid="16"/>
                                        </p:tgtEl>
                                      </p:cBhvr>
                                    </p:animEffect>
                                  </p:childTnLst>
                                </p:cTn>
                              </p:par>
                            </p:childTnLst>
                          </p:cTn>
                        </p:par>
                        <p:par>
                          <p:cTn fill="hold" id="45" nodeType="afterGroup">
                            <p:stCondLst>
                              <p:cond delay="3400"/>
                            </p:stCondLst>
                            <p:childTnLst>
                              <p:par>
                                <p:cTn fill="hold" id="46" nodeType="afterEffect" presetClass="entr" presetID="16" presetSubtype="42">
                                  <p:stCondLst>
                                    <p:cond delay="0"/>
                                  </p:stCondLst>
                                  <p:childTnLst>
                                    <p:set>
                                      <p:cBhvr>
                                        <p:cTn dur="1" fill="hold" id="47">
                                          <p:stCondLst>
                                            <p:cond delay="0"/>
                                          </p:stCondLst>
                                        </p:cTn>
                                        <p:tgtEl>
                                          <p:spTgt spid="22"/>
                                        </p:tgtEl>
                                        <p:attrNameLst>
                                          <p:attrName>style.visibility</p:attrName>
                                        </p:attrNameLst>
                                      </p:cBhvr>
                                      <p:to>
                                        <p:strVal val="visible"/>
                                      </p:to>
                                    </p:set>
                                    <p:animEffect filter="barn(outHorizontal)" transition="in">
                                      <p:cBhvr>
                                        <p:cTn dur="500" id="48"/>
                                        <p:tgtEl>
                                          <p:spTgt spid="22"/>
                                        </p:tgtEl>
                                      </p:cBhvr>
                                    </p:animEffect>
                                  </p:childTnLst>
                                </p:cTn>
                              </p:par>
                            </p:childTnLst>
                          </p:cTn>
                        </p:par>
                        <p:par>
                          <p:cTn fill="hold" id="49" nodeType="afterGroup">
                            <p:stCondLst>
                              <p:cond delay="3900"/>
                            </p:stCondLst>
                            <p:childTnLst>
                              <p:par>
                                <p:cTn fill="hold" id="50" nodeType="afterEffect" presetClass="entr" presetID="16" presetSubtype="42">
                                  <p:stCondLst>
                                    <p:cond delay="0"/>
                                  </p:stCondLst>
                                  <p:childTnLst>
                                    <p:set>
                                      <p:cBhvr>
                                        <p:cTn dur="1" fill="hold" id="51">
                                          <p:stCondLst>
                                            <p:cond delay="0"/>
                                          </p:stCondLst>
                                        </p:cTn>
                                        <p:tgtEl>
                                          <p:spTgt spid="28"/>
                                        </p:tgtEl>
                                        <p:attrNameLst>
                                          <p:attrName>style.visibility</p:attrName>
                                        </p:attrNameLst>
                                      </p:cBhvr>
                                      <p:to>
                                        <p:strVal val="visible"/>
                                      </p:to>
                                    </p:set>
                                    <p:animEffect filter="barn(outHorizontal)" transition="in">
                                      <p:cBhvr>
                                        <p:cTn dur="500" id="52"/>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Graphic grpId="0" spid="3">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FA538"/>
                </a:solidFill>
                <a:latin charset="-122" panose="020b0503020204020204" pitchFamily="34" typeface="微软雅黑"/>
                <a:ea charset="-122" panose="020b0503020204020204" pitchFamily="34" typeface="微软雅黑"/>
              </a:rPr>
              <a:t>存在的不足点</a:t>
            </a:r>
          </a:p>
        </p:txBody>
      </p:sp>
      <p:sp>
        <p:nvSpPr>
          <p:cNvPr id="3" name="矩形 2"/>
          <p:cNvSpPr>
            <a:spLocks noChangeArrowheads="1"/>
          </p:cNvSpPr>
          <p:nvPr/>
        </p:nvSpPr>
        <p:spPr bwMode="auto">
          <a:xfrm>
            <a:off x="554294" y="1121067"/>
            <a:ext cx="8166530" cy="760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spcBef>
                <a:spcPct val="0"/>
              </a:spcBef>
              <a:buNone/>
            </a:pPr>
            <a:r>
              <a:rPr altLang="en-US" lang="zh-CN" sz="1125">
                <a:solidFill>
                  <a:schemeClr val="tx1">
                    <a:lumMod val="75000"/>
                    <a:lumOff val="25000"/>
                  </a:schemeClr>
                </a:solidFill>
                <a:latin charset="-122" panose="020b0503020204020204" pitchFamily="34" typeface="微软雅黑"/>
                <a:ea charset="-122" panose="020b0503020204020204" pitchFamily="34" typeface="微软雅黑"/>
              </a:rPr>
              <a:t>       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4" name="矩形 3"/>
          <p:cNvSpPr/>
          <p:nvPr/>
        </p:nvSpPr>
        <p:spPr>
          <a:xfrm>
            <a:off x="554293" y="2092716"/>
            <a:ext cx="3418031" cy="2661694"/>
          </a:xfrm>
          <a:prstGeom prst="rect">
            <a:avLst/>
          </a:prstGeom>
          <a:blipFill>
            <a:blip r:embed="rId2"/>
            <a:stretch>
              <a:fillRect/>
            </a:stretch>
          </a:blipFill>
          <a:ln w="25400">
            <a:gradFill flip="none" rotWithShape="1">
              <a:gsLst>
                <a:gs pos="0">
                  <a:schemeClr val="bg1">
                    <a:lumMod val="71000"/>
                  </a:schemeClr>
                </a:gs>
                <a:gs pos="100000">
                  <a:schemeClr val="bg1"/>
                </a:gs>
              </a:gsLst>
              <a:lin ang="2700000" scaled="1"/>
            </a:grad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5" name="组合 4"/>
          <p:cNvGrpSpPr/>
          <p:nvPr/>
        </p:nvGrpSpPr>
        <p:grpSpPr>
          <a:xfrm>
            <a:off x="4443011" y="2131438"/>
            <a:ext cx="593961" cy="593961"/>
            <a:chOff x="4589983" y="2663795"/>
            <a:chExt cx="877102" cy="877102"/>
          </a:xfrm>
        </p:grpSpPr>
        <p:grpSp>
          <p:nvGrpSpPr>
            <p:cNvPr id="6" name="组合 5"/>
            <p:cNvGrpSpPr/>
            <p:nvPr/>
          </p:nvGrpSpPr>
          <p:grpSpPr>
            <a:xfrm>
              <a:off x="4589983" y="2663795"/>
              <a:ext cx="877102" cy="877102"/>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a charset="-122" panose="020b0503020204020204" pitchFamily="34" typeface="微软雅黑"/>
                </a:endParaRPr>
              </a:p>
            </p:txBody>
          </p:sp>
          <p:sp>
            <p:nvSpPr>
              <p:cNvPr id="19" name="椭圆 18"/>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grpSp>
          <p:nvGrpSpPr>
            <p:cNvPr id="7" name="组合 6"/>
            <p:cNvGrpSpPr/>
            <p:nvPr/>
          </p:nvGrpSpPr>
          <p:grpSpPr>
            <a:xfrm>
              <a:off x="4690436" y="2865050"/>
              <a:ext cx="567894" cy="535099"/>
              <a:chOff x="4832350" y="1028700"/>
              <a:chExt cx="522288" cy="492126"/>
            </a:xfrm>
            <a:solidFill>
              <a:srgbClr val="0070C0"/>
            </a:solidFill>
          </p:grpSpPr>
          <p:sp>
            <p:nvSpPr>
              <p:cNvPr id="8" name="Freeform 15"/>
              <p:cNvSpPr/>
              <p:nvPr/>
            </p:nvSpPr>
            <p:spPr bwMode="auto">
              <a:xfrm>
                <a:off x="4916488" y="1176338"/>
                <a:ext cx="306388" cy="266700"/>
              </a:xfrm>
              <a:custGeom>
                <a:gdLst>
                  <a:gd fmla="*/ 14 w 81" name="T0"/>
                  <a:gd fmla="*/ 0 h 71" name="T1"/>
                  <a:gd fmla="*/ 7 w 81" name="T2"/>
                  <a:gd fmla="*/ 2 h 71" name="T3"/>
                  <a:gd fmla="*/ 28 w 81" name="T4"/>
                  <a:gd fmla="*/ 48 h 71" name="T5"/>
                  <a:gd fmla="*/ 68 w 81" name="T6"/>
                  <a:gd fmla="*/ 71 h 71" name="T7"/>
                  <a:gd fmla="*/ 74 w 81" name="T8"/>
                  <a:gd fmla="*/ 69 h 71" name="T9"/>
                  <a:gd fmla="*/ 56 w 81" name="T10"/>
                  <a:gd fmla="*/ 25 h 71" name="T11"/>
                  <a:gd fmla="*/ 53 w 81" name="T12"/>
                  <a:gd fmla="*/ 29 h 71" name="T13"/>
                  <a:gd fmla="*/ 56 w 81" name="T14"/>
                  <a:gd fmla="*/ 33 h 71" name="T15"/>
                  <a:gd fmla="*/ 57 w 81" name="T16"/>
                  <a:gd fmla="*/ 34 h 71" name="T17"/>
                  <a:gd fmla="*/ 57 w 81" name="T18"/>
                  <a:gd fmla="*/ 34 h 71" name="T19"/>
                  <a:gd fmla="*/ 65 w 81" name="T20"/>
                  <a:gd fmla="*/ 60 h 71" name="T21"/>
                  <a:gd fmla="*/ 60 w 81" name="T22"/>
                  <a:gd fmla="*/ 62 h 71" name="T23"/>
                  <a:gd fmla="*/ 32 w 81" name="T24"/>
                  <a:gd fmla="*/ 45 h 71" name="T25"/>
                  <a:gd fmla="*/ 16 w 81" name="T26"/>
                  <a:gd fmla="*/ 11 h 71" name="T27"/>
                  <a:gd fmla="*/ 21 w 81" name="T28"/>
                  <a:gd fmla="*/ 9 h 71" name="T29"/>
                  <a:gd fmla="*/ 43 w 81" name="T30"/>
                  <a:gd fmla="*/ 20 h 71" name="T31"/>
                  <a:gd fmla="*/ 43 w 81" name="T32"/>
                  <a:gd fmla="*/ 19 h 71" name="T33"/>
                  <a:gd fmla="*/ 43 w 81" name="T34"/>
                  <a:gd fmla="*/ 20 h 71" name="T35"/>
                  <a:gd fmla="*/ 48 w 81" name="T36"/>
                  <a:gd fmla="*/ 24 h 71" name="T37"/>
                  <a:gd fmla="*/ 51 w 81" name="T38"/>
                  <a:gd fmla="*/ 20 h 71" name="T39"/>
                  <a:gd fmla="*/ 14 w 81" name="T40"/>
                  <a:gd fmla="*/ 0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8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 name="Freeform 16"/>
              <p:cNvSpPr/>
              <p:nvPr/>
            </p:nvSpPr>
            <p:spPr bwMode="auto">
              <a:xfrm>
                <a:off x="4832350" y="1141413"/>
                <a:ext cx="404813" cy="379413"/>
              </a:xfrm>
              <a:custGeom>
                <a:gdLst>
                  <a:gd fmla="*/ 12 w 107" name="T0"/>
                  <a:gd fmla="*/ 0 h 101" name="T1"/>
                  <a:gd fmla="*/ 10 w 107" name="T2"/>
                  <a:gd fmla="*/ 1 h 101" name="T3"/>
                  <a:gd fmla="*/ 40 w 107" name="T4"/>
                  <a:gd fmla="*/ 68 h 101" name="T5"/>
                  <a:gd fmla="*/ 96 w 107" name="T6"/>
                  <a:gd fmla="*/ 101 h 101" name="T7"/>
                  <a:gd fmla="*/ 106 w 107" name="T8"/>
                  <a:gd fmla="*/ 97 h 101" name="T9"/>
                  <a:gd fmla="*/ 107 w 107" name="T10"/>
                  <a:gd fmla="*/ 96 h 101" name="T11"/>
                  <a:gd fmla="*/ 99 w 107" name="T12"/>
                  <a:gd fmla="*/ 98 h 101" name="T13"/>
                  <a:gd fmla="*/ 43 w 107" name="T14"/>
                  <a:gd fmla="*/ 65 h 101" name="T15"/>
                  <a:gd fmla="*/ 12 w 107" name="T16"/>
                  <a:gd fmla="*/ 0 h 1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107">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 name="Freeform 17"/>
              <p:cNvSpPr/>
              <p:nvPr/>
            </p:nvSpPr>
            <p:spPr bwMode="auto">
              <a:xfrm>
                <a:off x="4848225" y="1119188"/>
                <a:ext cx="438150" cy="384175"/>
              </a:xfrm>
              <a:custGeom>
                <a:gdLst>
                  <a:gd fmla="*/ 20 w 116" name="T0"/>
                  <a:gd fmla="*/ 0 h 102" name="T1"/>
                  <a:gd fmla="*/ 10 w 116" name="T2"/>
                  <a:gd fmla="*/ 3 h 102" name="T3"/>
                  <a:gd fmla="*/ 40 w 116" name="T4"/>
                  <a:gd fmla="*/ 69 h 102" name="T5"/>
                  <a:gd fmla="*/ 97 w 116" name="T6"/>
                  <a:gd fmla="*/ 102 h 102" name="T7"/>
                  <a:gd fmla="*/ 106 w 116" name="T8"/>
                  <a:gd fmla="*/ 99 h 102" name="T9"/>
                  <a:gd fmla="*/ 79 w 116" name="T10"/>
                  <a:gd fmla="*/ 35 h 102" name="T11"/>
                  <a:gd fmla="*/ 75 w 116" name="T12"/>
                  <a:gd fmla="*/ 39 h 102" name="T13"/>
                  <a:gd fmla="*/ 97 w 116" name="T14"/>
                  <a:gd fmla="*/ 89 h 102" name="T15"/>
                  <a:gd fmla="*/ 89 w 116" name="T16"/>
                  <a:gd fmla="*/ 92 h 102" name="T17"/>
                  <a:gd fmla="*/ 44 w 116" name="T18"/>
                  <a:gd fmla="*/ 66 h 102" name="T19"/>
                  <a:gd fmla="*/ 20 w 116" name="T20"/>
                  <a:gd fmla="*/ 13 h 102" name="T21"/>
                  <a:gd fmla="*/ 28 w 116" name="T22"/>
                  <a:gd fmla="*/ 10 h 102" name="T23"/>
                  <a:gd fmla="*/ 70 w 116" name="T24"/>
                  <a:gd fmla="*/ 34 h 102" name="T25"/>
                  <a:gd fmla="*/ 74 w 116" name="T26"/>
                  <a:gd fmla="*/ 30 h 102" name="T27"/>
                  <a:gd fmla="*/ 20 w 116" name="T28"/>
                  <a:gd fmla="*/ 0 h 1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2" w="115">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1" name="Freeform 18"/>
              <p:cNvSpPr/>
              <p:nvPr/>
            </p:nvSpPr>
            <p:spPr bwMode="auto">
              <a:xfrm>
                <a:off x="5260975" y="1028700"/>
                <a:ext cx="52388" cy="71438"/>
              </a:xfrm>
              <a:custGeom>
                <a:gdLst>
                  <a:gd fmla="*/ 31 w 33" name="T0"/>
                  <a:gd fmla="*/ 0 h 45" name="T1"/>
                  <a:gd fmla="*/ 0 w 33" name="T2"/>
                  <a:gd fmla="*/ 29 h 45" name="T3"/>
                  <a:gd fmla="*/ 2 w 33" name="T4"/>
                  <a:gd fmla="*/ 45 h 45" name="T5"/>
                  <a:gd fmla="*/ 33 w 33" name="T6"/>
                  <a:gd fmla="*/ 14 h 45" name="T7"/>
                  <a:gd fmla="*/ 31 w 33" name="T8"/>
                  <a:gd fmla="*/ 0 h 45" name="T9"/>
                </a:gdLst>
                <a:cxnLst>
                  <a:cxn ang="0">
                    <a:pos x="T0" y="T1"/>
                  </a:cxn>
                  <a:cxn ang="0">
                    <a:pos x="T2" y="T3"/>
                  </a:cxn>
                  <a:cxn ang="0">
                    <a:pos x="T4" y="T5"/>
                  </a:cxn>
                  <a:cxn ang="0">
                    <a:pos x="T6" y="T7"/>
                  </a:cxn>
                  <a:cxn ang="0">
                    <a:pos x="T8" y="T9"/>
                  </a:cxn>
                </a:cxnLst>
                <a:rect b="b" l="0" r="r" t="0"/>
                <a:pathLst>
                  <a:path h="45" w="33">
                    <a:moveTo>
                      <a:pt x="31" y="0"/>
                    </a:moveTo>
                    <a:lnTo>
                      <a:pt x="0" y="29"/>
                    </a:lnTo>
                    <a:lnTo>
                      <a:pt x="2" y="45"/>
                    </a:lnTo>
                    <a:lnTo>
                      <a:pt x="33" y="14"/>
                    </a:lnTo>
                    <a:lnTo>
                      <a:pt x="31"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2" name="Freeform 19"/>
              <p:cNvSpPr/>
              <p:nvPr/>
            </p:nvSpPr>
            <p:spPr bwMode="auto">
              <a:xfrm>
                <a:off x="5260975" y="1028700"/>
                <a:ext cx="52388" cy="71438"/>
              </a:xfrm>
              <a:custGeom>
                <a:gdLst>
                  <a:gd fmla="*/ 31 w 33" name="T0"/>
                  <a:gd fmla="*/ 0 h 45" name="T1"/>
                  <a:gd fmla="*/ 0 w 33" name="T2"/>
                  <a:gd fmla="*/ 29 h 45" name="T3"/>
                  <a:gd fmla="*/ 2 w 33" name="T4"/>
                  <a:gd fmla="*/ 45 h 45" name="T5"/>
                  <a:gd fmla="*/ 33 w 33" name="T6"/>
                  <a:gd fmla="*/ 14 h 45" name="T7"/>
                  <a:gd fmla="*/ 31 w 33" name="T8"/>
                  <a:gd fmla="*/ 0 h 45" name="T9"/>
                </a:gdLst>
                <a:cxnLst>
                  <a:cxn ang="0">
                    <a:pos x="T0" y="T1"/>
                  </a:cxn>
                  <a:cxn ang="0">
                    <a:pos x="T2" y="T3"/>
                  </a:cxn>
                  <a:cxn ang="0">
                    <a:pos x="T4" y="T5"/>
                  </a:cxn>
                  <a:cxn ang="0">
                    <a:pos x="T6" y="T7"/>
                  </a:cxn>
                  <a:cxn ang="0">
                    <a:pos x="T8" y="T9"/>
                  </a:cxn>
                </a:cxnLst>
                <a:rect b="b" l="0" r="r" t="0"/>
                <a:pathLst>
                  <a:path h="45" w="33">
                    <a:moveTo>
                      <a:pt x="31" y="0"/>
                    </a:moveTo>
                    <a:lnTo>
                      <a:pt x="0" y="29"/>
                    </a:lnTo>
                    <a:lnTo>
                      <a:pt x="2" y="45"/>
                    </a:lnTo>
                    <a:lnTo>
                      <a:pt x="33" y="14"/>
                    </a:lnTo>
                    <a:lnTo>
                      <a:pt x="31"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3" name="Freeform 20"/>
              <p:cNvSpPr/>
              <p:nvPr/>
            </p:nvSpPr>
            <p:spPr bwMode="auto">
              <a:xfrm>
                <a:off x="5283200" y="1066800"/>
                <a:ext cx="71438" cy="52388"/>
              </a:xfrm>
              <a:custGeom>
                <a:gdLst>
                  <a:gd fmla="*/ 31 w 45" name="T0"/>
                  <a:gd fmla="*/ 0 h 33" name="T1"/>
                  <a:gd fmla="*/ 0 w 45" name="T2"/>
                  <a:gd fmla="*/ 31 h 33" name="T3"/>
                  <a:gd fmla="*/ 14 w 45" name="T4"/>
                  <a:gd fmla="*/ 33 h 33" name="T5"/>
                  <a:gd fmla="*/ 45 w 45" name="T6"/>
                  <a:gd fmla="*/ 2 h 33" name="T7"/>
                  <a:gd fmla="*/ 31 w 45" name="T8"/>
                  <a:gd fmla="*/ 0 h 33" name="T9"/>
                </a:gdLst>
                <a:cxnLst>
                  <a:cxn ang="0">
                    <a:pos x="T0" y="T1"/>
                  </a:cxn>
                  <a:cxn ang="0">
                    <a:pos x="T2" y="T3"/>
                  </a:cxn>
                  <a:cxn ang="0">
                    <a:pos x="T4" y="T5"/>
                  </a:cxn>
                  <a:cxn ang="0">
                    <a:pos x="T6" y="T7"/>
                  </a:cxn>
                  <a:cxn ang="0">
                    <a:pos x="T8" y="T9"/>
                  </a:cxn>
                </a:cxnLst>
                <a:rect b="b" l="0" r="r" t="0"/>
                <a:pathLst>
                  <a:path h="33" w="45">
                    <a:moveTo>
                      <a:pt x="31" y="0"/>
                    </a:moveTo>
                    <a:lnTo>
                      <a:pt x="0" y="31"/>
                    </a:lnTo>
                    <a:lnTo>
                      <a:pt x="14" y="33"/>
                    </a:lnTo>
                    <a:lnTo>
                      <a:pt x="45" y="2"/>
                    </a:lnTo>
                    <a:lnTo>
                      <a:pt x="31"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4" name="Freeform 21"/>
              <p:cNvSpPr/>
              <p:nvPr/>
            </p:nvSpPr>
            <p:spPr bwMode="auto">
              <a:xfrm>
                <a:off x="5283200" y="1066800"/>
                <a:ext cx="71438" cy="52388"/>
              </a:xfrm>
              <a:custGeom>
                <a:gdLst>
                  <a:gd fmla="*/ 31 w 45" name="T0"/>
                  <a:gd fmla="*/ 0 h 33" name="T1"/>
                  <a:gd fmla="*/ 0 w 45" name="T2"/>
                  <a:gd fmla="*/ 31 h 33" name="T3"/>
                  <a:gd fmla="*/ 14 w 45" name="T4"/>
                  <a:gd fmla="*/ 33 h 33" name="T5"/>
                  <a:gd fmla="*/ 45 w 45" name="T6"/>
                  <a:gd fmla="*/ 2 h 33" name="T7"/>
                  <a:gd fmla="*/ 31 w 45" name="T8"/>
                  <a:gd fmla="*/ 0 h 33" name="T9"/>
                </a:gdLst>
                <a:cxnLst>
                  <a:cxn ang="0">
                    <a:pos x="T0" y="T1"/>
                  </a:cxn>
                  <a:cxn ang="0">
                    <a:pos x="T2" y="T3"/>
                  </a:cxn>
                  <a:cxn ang="0">
                    <a:pos x="T4" y="T5"/>
                  </a:cxn>
                  <a:cxn ang="0">
                    <a:pos x="T6" y="T7"/>
                  </a:cxn>
                  <a:cxn ang="0">
                    <a:pos x="T8" y="T9"/>
                  </a:cxn>
                </a:cxnLst>
                <a:rect b="b" l="0" r="r" t="0"/>
                <a:pathLst>
                  <a:path h="33" w="45">
                    <a:moveTo>
                      <a:pt x="31" y="0"/>
                    </a:moveTo>
                    <a:lnTo>
                      <a:pt x="0" y="31"/>
                    </a:lnTo>
                    <a:lnTo>
                      <a:pt x="14" y="33"/>
                    </a:lnTo>
                    <a:lnTo>
                      <a:pt x="45" y="2"/>
                    </a:lnTo>
                    <a:lnTo>
                      <a:pt x="31"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5" name="Freeform 22"/>
              <p:cNvSpPr/>
              <p:nvPr/>
            </p:nvSpPr>
            <p:spPr bwMode="auto">
              <a:xfrm>
                <a:off x="4987925" y="1235075"/>
                <a:ext cx="166688" cy="147638"/>
              </a:xfrm>
              <a:custGeom>
                <a:gdLst>
                  <a:gd fmla="*/ 8 w 44" name="T0"/>
                  <a:gd fmla="*/ 0 h 39" name="T1"/>
                  <a:gd fmla="*/ 4 w 44" name="T2"/>
                  <a:gd fmla="*/ 1 h 39" name="T3"/>
                  <a:gd fmla="*/ 15 w 44" name="T4"/>
                  <a:gd fmla="*/ 26 h 39" name="T5"/>
                  <a:gd fmla="*/ 37 w 44" name="T6"/>
                  <a:gd fmla="*/ 39 h 39" name="T7"/>
                  <a:gd fmla="*/ 41 w 44" name="T8"/>
                  <a:gd fmla="*/ 37 h 39" name="T9"/>
                  <a:gd fmla="*/ 35 w 44" name="T10"/>
                  <a:gd fmla="*/ 19 h 39" name="T11"/>
                  <a:gd fmla="*/ 25 w 44" name="T12"/>
                  <a:gd fmla="*/ 22 h 39" name="T13"/>
                  <a:gd fmla="*/ 20 w 44" name="T14"/>
                  <a:gd fmla="*/ 17 h 39" name="T15"/>
                  <a:gd fmla="*/ 23 w 44" name="T16"/>
                  <a:gd fmla="*/ 7 h 39" name="T17"/>
                  <a:gd fmla="*/ 8 w 44" name="T18"/>
                  <a:gd fmla="*/ 0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44">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6" name="Freeform 23"/>
              <p:cNvSpPr/>
              <p:nvPr/>
            </p:nvSpPr>
            <p:spPr bwMode="auto">
              <a:xfrm>
                <a:off x="5067300" y="1055688"/>
                <a:ext cx="261938" cy="255588"/>
              </a:xfrm>
              <a:custGeom>
                <a:gdLst>
                  <a:gd fmla="*/ 158 w 165" name="T0"/>
                  <a:gd fmla="*/ 0 h 161" name="T1"/>
                  <a:gd fmla="*/ 14 w 165" name="T2"/>
                  <a:gd fmla="*/ 140 h 161" name="T3"/>
                  <a:gd fmla="*/ 7 w 165" name="T4"/>
                  <a:gd fmla="*/ 128 h 161" name="T5"/>
                  <a:gd fmla="*/ 0 w 165" name="T6"/>
                  <a:gd fmla="*/ 151 h 161" name="T7"/>
                  <a:gd fmla="*/ 10 w 165" name="T8"/>
                  <a:gd fmla="*/ 161 h 161" name="T9"/>
                  <a:gd fmla="*/ 34 w 165" name="T10"/>
                  <a:gd fmla="*/ 154 h 161" name="T11"/>
                  <a:gd fmla="*/ 22 w 165" name="T12"/>
                  <a:gd fmla="*/ 147 h 161" name="T13"/>
                  <a:gd fmla="*/ 165 w 165" name="T14"/>
                  <a:gd fmla="*/ 7 h 161" name="T15"/>
                  <a:gd fmla="*/ 158 w 165" name="T16"/>
                  <a:gd fmla="*/ 0 h 1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1" w="165">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7" name="Freeform 24"/>
              <p:cNvSpPr/>
              <p:nvPr/>
            </p:nvSpPr>
            <p:spPr bwMode="auto">
              <a:xfrm>
                <a:off x="5067300" y="1055688"/>
                <a:ext cx="261938" cy="255588"/>
              </a:xfrm>
              <a:custGeom>
                <a:gdLst>
                  <a:gd fmla="*/ 158 w 165" name="T0"/>
                  <a:gd fmla="*/ 0 h 161" name="T1"/>
                  <a:gd fmla="*/ 14 w 165" name="T2"/>
                  <a:gd fmla="*/ 140 h 161" name="T3"/>
                  <a:gd fmla="*/ 7 w 165" name="T4"/>
                  <a:gd fmla="*/ 128 h 161" name="T5"/>
                  <a:gd fmla="*/ 0 w 165" name="T6"/>
                  <a:gd fmla="*/ 151 h 161" name="T7"/>
                  <a:gd fmla="*/ 10 w 165" name="T8"/>
                  <a:gd fmla="*/ 161 h 161" name="T9"/>
                  <a:gd fmla="*/ 34 w 165" name="T10"/>
                  <a:gd fmla="*/ 154 h 161" name="T11"/>
                  <a:gd fmla="*/ 22 w 165" name="T12"/>
                  <a:gd fmla="*/ 147 h 161" name="T13"/>
                  <a:gd fmla="*/ 165 w 165" name="T14"/>
                  <a:gd fmla="*/ 7 h 161" name="T15"/>
                  <a:gd fmla="*/ 158 w 165" name="T16"/>
                  <a:gd fmla="*/ 0 h 1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1" w="165">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20" name="组合 19"/>
          <p:cNvGrpSpPr/>
          <p:nvPr/>
        </p:nvGrpSpPr>
        <p:grpSpPr>
          <a:xfrm>
            <a:off x="4443011" y="3186693"/>
            <a:ext cx="593961" cy="593961"/>
            <a:chOff x="4692046" y="3749516"/>
            <a:chExt cx="877102" cy="877102"/>
          </a:xfrm>
        </p:grpSpPr>
        <p:grpSp>
          <p:nvGrpSpPr>
            <p:cNvPr id="21" name="组合 20"/>
            <p:cNvGrpSpPr/>
            <p:nvPr/>
          </p:nvGrpSpPr>
          <p:grpSpPr>
            <a:xfrm>
              <a:off x="4692046" y="3749516"/>
              <a:ext cx="877102" cy="877102"/>
              <a:chOff x="304800" y="673100"/>
              <a:chExt cx="4000500" cy="4000500"/>
            </a:xfrm>
            <a:effectLst>
              <a:outerShdw algn="tr" blurRad="444500" dir="8100000" dist="254000" rotWithShape="0">
                <a:prstClr val="black">
                  <a:alpha val="50000"/>
                </a:prstClr>
              </a:outerShdw>
            </a:effectLst>
          </p:grpSpPr>
          <p:sp>
            <p:nvSpPr>
              <p:cNvPr id="41" name="同心圆 4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a charset="-122" panose="020b0503020204020204" pitchFamily="34" typeface="微软雅黑"/>
                </a:endParaRPr>
              </a:p>
            </p:txBody>
          </p:sp>
          <p:sp>
            <p:nvSpPr>
              <p:cNvPr id="42" name="椭圆 4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grpSp>
          <p:nvGrpSpPr>
            <p:cNvPr id="22" name="组合 21"/>
            <p:cNvGrpSpPr/>
            <p:nvPr/>
          </p:nvGrpSpPr>
          <p:grpSpPr>
            <a:xfrm>
              <a:off x="4853377" y="3997905"/>
              <a:ext cx="554441" cy="377594"/>
              <a:chOff x="4156075" y="2292350"/>
              <a:chExt cx="552450" cy="376238"/>
            </a:xfrm>
            <a:solidFill>
              <a:srgbClr val="0070C0"/>
            </a:solidFill>
          </p:grpSpPr>
          <p:sp>
            <p:nvSpPr>
              <p:cNvPr id="23" name="Freeform 27"/>
              <p:cNvSpPr/>
              <p:nvPr/>
            </p:nvSpPr>
            <p:spPr bwMode="auto">
              <a:xfrm>
                <a:off x="4352925" y="2292350"/>
                <a:ext cx="158750" cy="161925"/>
              </a:xfrm>
              <a:custGeom>
                <a:gdLst>
                  <a:gd fmla="*/ 21 w 42" name="T0"/>
                  <a:gd fmla="*/ 0 h 43" name="T1"/>
                  <a:gd fmla="*/ 0 w 42" name="T2"/>
                  <a:gd fmla="*/ 22 h 43" name="T3"/>
                  <a:gd fmla="*/ 21 w 42" name="T4"/>
                  <a:gd fmla="*/ 43 h 43" name="T5"/>
                  <a:gd fmla="*/ 21 w 42" name="T6"/>
                  <a:gd fmla="*/ 43 h 43" name="T7"/>
                  <a:gd fmla="*/ 42 w 42" name="T8"/>
                  <a:gd fmla="*/ 22 h 43" name="T9"/>
                  <a:gd fmla="*/ 21 w 42" name="T10"/>
                  <a:gd fmla="*/ 0 h 43" name="T11"/>
                </a:gdLst>
                <a:cxnLst>
                  <a:cxn ang="0">
                    <a:pos x="T0" y="T1"/>
                  </a:cxn>
                  <a:cxn ang="0">
                    <a:pos x="T2" y="T3"/>
                  </a:cxn>
                  <a:cxn ang="0">
                    <a:pos x="T4" y="T5"/>
                  </a:cxn>
                  <a:cxn ang="0">
                    <a:pos x="T6" y="T7"/>
                  </a:cxn>
                  <a:cxn ang="0">
                    <a:pos x="T8" y="T9"/>
                  </a:cxn>
                  <a:cxn ang="0">
                    <a:pos x="T10" y="T11"/>
                  </a:cxn>
                </a:cxnLst>
                <a:rect b="b" l="0" r="r" t="0"/>
                <a:pathLst>
                  <a:path h="43" w="42">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4" name="Freeform 28"/>
              <p:cNvSpPr/>
              <p:nvPr/>
            </p:nvSpPr>
            <p:spPr bwMode="auto">
              <a:xfrm>
                <a:off x="4284663" y="2462213"/>
                <a:ext cx="295275" cy="206375"/>
              </a:xfrm>
              <a:custGeom>
                <a:gdLst>
                  <a:gd fmla="*/ 55 w 78" name="T0"/>
                  <a:gd fmla="*/ 0 h 55" name="T1"/>
                  <a:gd fmla="*/ 39 w 78" name="T2"/>
                  <a:gd fmla="*/ 45 h 55" name="T3"/>
                  <a:gd fmla="*/ 23 w 78" name="T4"/>
                  <a:gd fmla="*/ 0 h 55" name="T5"/>
                  <a:gd fmla="*/ 0 w 78" name="T6"/>
                  <a:gd fmla="*/ 33 h 55" name="T7"/>
                  <a:gd fmla="*/ 0 w 78" name="T8"/>
                  <a:gd fmla="*/ 34 h 55" name="T9"/>
                  <a:gd fmla="*/ 0 w 78" name="T10"/>
                  <a:gd fmla="*/ 35 h 55" name="T11"/>
                  <a:gd fmla="*/ 39 w 78" name="T12"/>
                  <a:gd fmla="*/ 55 h 55" name="T13"/>
                  <a:gd fmla="*/ 78 w 78" name="T14"/>
                  <a:gd fmla="*/ 35 h 55" name="T15"/>
                  <a:gd fmla="*/ 78 w 78" name="T16"/>
                  <a:gd fmla="*/ 34 h 55" name="T17"/>
                  <a:gd fmla="*/ 78 w 78" name="T18"/>
                  <a:gd fmla="*/ 33 h 55" name="T19"/>
                  <a:gd fmla="*/ 55 w 78" name="T20"/>
                  <a:gd fmla="*/ 0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78">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5" name="Freeform 29"/>
              <p:cNvSpPr/>
              <p:nvPr/>
            </p:nvSpPr>
            <p:spPr bwMode="auto">
              <a:xfrm>
                <a:off x="4416425" y="2457450"/>
                <a:ext cx="30163" cy="30163"/>
              </a:xfrm>
              <a:custGeom>
                <a:gdLst>
                  <a:gd fmla="*/ 10 w 19" name="T0"/>
                  <a:gd fmla="*/ 0 h 19" name="T1"/>
                  <a:gd fmla="*/ 0 w 19" name="T2"/>
                  <a:gd fmla="*/ 10 h 19" name="T3"/>
                  <a:gd fmla="*/ 10 w 19" name="T4"/>
                  <a:gd fmla="*/ 19 h 19" name="T5"/>
                  <a:gd fmla="*/ 19 w 19" name="T6"/>
                  <a:gd fmla="*/ 10 h 19" name="T7"/>
                  <a:gd fmla="*/ 10 w 19" name="T8"/>
                  <a:gd fmla="*/ 0 h 19" name="T9"/>
                </a:gdLst>
                <a:cxnLst>
                  <a:cxn ang="0">
                    <a:pos x="T0" y="T1"/>
                  </a:cxn>
                  <a:cxn ang="0">
                    <a:pos x="T2" y="T3"/>
                  </a:cxn>
                  <a:cxn ang="0">
                    <a:pos x="T4" y="T5"/>
                  </a:cxn>
                  <a:cxn ang="0">
                    <a:pos x="T6" y="T7"/>
                  </a:cxn>
                  <a:cxn ang="0">
                    <a:pos x="T8" y="T9"/>
                  </a:cxn>
                </a:cxnLst>
                <a:rect b="b" l="0" r="r" t="0"/>
                <a:pathLst>
                  <a:path h="19" w="19">
                    <a:moveTo>
                      <a:pt x="10" y="0"/>
                    </a:moveTo>
                    <a:lnTo>
                      <a:pt x="0" y="10"/>
                    </a:lnTo>
                    <a:lnTo>
                      <a:pt x="10" y="19"/>
                    </a:lnTo>
                    <a:lnTo>
                      <a:pt x="19" y="1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6" name="Freeform 30"/>
              <p:cNvSpPr/>
              <p:nvPr/>
            </p:nvSpPr>
            <p:spPr bwMode="auto">
              <a:xfrm>
                <a:off x="4416425" y="2457450"/>
                <a:ext cx="30163" cy="30163"/>
              </a:xfrm>
              <a:custGeom>
                <a:gdLst>
                  <a:gd fmla="*/ 10 w 19" name="T0"/>
                  <a:gd fmla="*/ 0 h 19" name="T1"/>
                  <a:gd fmla="*/ 0 w 19" name="T2"/>
                  <a:gd fmla="*/ 10 h 19" name="T3"/>
                  <a:gd fmla="*/ 10 w 19" name="T4"/>
                  <a:gd fmla="*/ 19 h 19" name="T5"/>
                  <a:gd fmla="*/ 19 w 19" name="T6"/>
                  <a:gd fmla="*/ 10 h 19" name="T7"/>
                  <a:gd fmla="*/ 10 w 19" name="T8"/>
                  <a:gd fmla="*/ 0 h 19" name="T9"/>
                </a:gdLst>
                <a:cxnLst>
                  <a:cxn ang="0">
                    <a:pos x="T0" y="T1"/>
                  </a:cxn>
                  <a:cxn ang="0">
                    <a:pos x="T2" y="T3"/>
                  </a:cxn>
                  <a:cxn ang="0">
                    <a:pos x="T4" y="T5"/>
                  </a:cxn>
                  <a:cxn ang="0">
                    <a:pos x="T6" y="T7"/>
                  </a:cxn>
                  <a:cxn ang="0">
                    <a:pos x="T8" y="T9"/>
                  </a:cxn>
                </a:cxnLst>
                <a:rect b="b" l="0" r="r" t="0"/>
                <a:pathLst>
                  <a:path h="19" w="19">
                    <a:moveTo>
                      <a:pt x="10" y="0"/>
                    </a:moveTo>
                    <a:lnTo>
                      <a:pt x="0" y="10"/>
                    </a:lnTo>
                    <a:lnTo>
                      <a:pt x="10" y="19"/>
                    </a:lnTo>
                    <a:lnTo>
                      <a:pt x="19" y="10"/>
                    </a:lnTo>
                    <a:lnTo>
                      <a:pt x="10"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7" name="Freeform 31"/>
              <p:cNvSpPr/>
              <p:nvPr/>
            </p:nvSpPr>
            <p:spPr bwMode="auto">
              <a:xfrm>
                <a:off x="4408488" y="2487613"/>
                <a:ext cx="46038" cy="109538"/>
              </a:xfrm>
              <a:custGeom>
                <a:gdLst>
                  <a:gd fmla="*/ 15 w 29" name="T0"/>
                  <a:gd fmla="*/ 0 h 69" name="T1"/>
                  <a:gd fmla="*/ 7 w 29" name="T2"/>
                  <a:gd fmla="*/ 5 h 69" name="T3"/>
                  <a:gd fmla="*/ 0 w 29" name="T4"/>
                  <a:gd fmla="*/ 36 h 69" name="T5"/>
                  <a:gd fmla="*/ 15 w 29" name="T6"/>
                  <a:gd fmla="*/ 69 h 69" name="T7"/>
                  <a:gd fmla="*/ 29 w 29" name="T8"/>
                  <a:gd fmla="*/ 36 h 69" name="T9"/>
                  <a:gd fmla="*/ 22 w 29" name="T10"/>
                  <a:gd fmla="*/ 5 h 69" name="T11"/>
                  <a:gd fmla="*/ 15 w 29"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28">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8" name="Freeform 32"/>
              <p:cNvSpPr/>
              <p:nvPr/>
            </p:nvSpPr>
            <p:spPr bwMode="auto">
              <a:xfrm>
                <a:off x="4408488" y="2487613"/>
                <a:ext cx="46038" cy="109538"/>
              </a:xfrm>
              <a:custGeom>
                <a:gdLst>
                  <a:gd fmla="*/ 15 w 29" name="T0"/>
                  <a:gd fmla="*/ 0 h 69" name="T1"/>
                  <a:gd fmla="*/ 7 w 29" name="T2"/>
                  <a:gd fmla="*/ 5 h 69" name="T3"/>
                  <a:gd fmla="*/ 0 w 29" name="T4"/>
                  <a:gd fmla="*/ 36 h 69" name="T5"/>
                  <a:gd fmla="*/ 15 w 29" name="T6"/>
                  <a:gd fmla="*/ 69 h 69" name="T7"/>
                  <a:gd fmla="*/ 29 w 29" name="T8"/>
                  <a:gd fmla="*/ 36 h 69" name="T9"/>
                  <a:gd fmla="*/ 22 w 29" name="T10"/>
                  <a:gd fmla="*/ 5 h 69" name="T11"/>
                  <a:gd fmla="*/ 15 w 29"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28">
                    <a:moveTo>
                      <a:pt x="15" y="0"/>
                    </a:moveTo>
                    <a:lnTo>
                      <a:pt x="7" y="5"/>
                    </a:lnTo>
                    <a:lnTo>
                      <a:pt x="0" y="36"/>
                    </a:lnTo>
                    <a:lnTo>
                      <a:pt x="15" y="69"/>
                    </a:lnTo>
                    <a:lnTo>
                      <a:pt x="29" y="36"/>
                    </a:lnTo>
                    <a:lnTo>
                      <a:pt x="22" y="5"/>
                    </a:lnTo>
                    <a:lnTo>
                      <a:pt x="15"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9" name="Oval 33"/>
              <p:cNvSpPr>
                <a:spLocks noChangeArrowheads="1"/>
              </p:cNvSpPr>
              <p:nvPr/>
            </p:nvSpPr>
            <p:spPr bwMode="auto">
              <a:xfrm>
                <a:off x="4205288" y="2333625"/>
                <a:ext cx="115888" cy="12065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0" name="Freeform 34"/>
              <p:cNvSpPr/>
              <p:nvPr/>
            </p:nvSpPr>
            <p:spPr bwMode="auto">
              <a:xfrm>
                <a:off x="4254500" y="2454275"/>
                <a:ext cx="17463" cy="22225"/>
              </a:xfrm>
              <a:custGeom>
                <a:gdLst>
                  <a:gd fmla="*/ 4 w 11" name="T0"/>
                  <a:gd fmla="*/ 0 h 14" name="T1"/>
                  <a:gd fmla="*/ 0 w 11" name="T2"/>
                  <a:gd fmla="*/ 7 h 14" name="T3"/>
                  <a:gd fmla="*/ 4 w 11" name="T4"/>
                  <a:gd fmla="*/ 14 h 14" name="T5"/>
                  <a:gd fmla="*/ 11 w 11" name="T6"/>
                  <a:gd fmla="*/ 7 h 14" name="T7"/>
                  <a:gd fmla="*/ 4 w 11" name="T8"/>
                  <a:gd fmla="*/ 0 h 14" name="T9"/>
                </a:gdLst>
                <a:cxnLst>
                  <a:cxn ang="0">
                    <a:pos x="T0" y="T1"/>
                  </a:cxn>
                  <a:cxn ang="0">
                    <a:pos x="T2" y="T3"/>
                  </a:cxn>
                  <a:cxn ang="0">
                    <a:pos x="T4" y="T5"/>
                  </a:cxn>
                  <a:cxn ang="0">
                    <a:pos x="T6" y="T7"/>
                  </a:cxn>
                  <a:cxn ang="0">
                    <a:pos x="T8" y="T9"/>
                  </a:cxn>
                </a:cxnLst>
                <a:rect b="b" l="0" r="r" t="0"/>
                <a:pathLst>
                  <a:path h="14" w="11">
                    <a:moveTo>
                      <a:pt x="4" y="0"/>
                    </a:moveTo>
                    <a:lnTo>
                      <a:pt x="0" y="7"/>
                    </a:lnTo>
                    <a:lnTo>
                      <a:pt x="4" y="14"/>
                    </a:lnTo>
                    <a:lnTo>
                      <a:pt x="11" y="7"/>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1" name="Freeform 35"/>
              <p:cNvSpPr/>
              <p:nvPr/>
            </p:nvSpPr>
            <p:spPr bwMode="auto">
              <a:xfrm>
                <a:off x="4254500" y="2454275"/>
                <a:ext cx="17463" cy="22225"/>
              </a:xfrm>
              <a:custGeom>
                <a:gdLst>
                  <a:gd fmla="*/ 4 w 11" name="T0"/>
                  <a:gd fmla="*/ 0 h 14" name="T1"/>
                  <a:gd fmla="*/ 0 w 11" name="T2"/>
                  <a:gd fmla="*/ 7 h 14" name="T3"/>
                  <a:gd fmla="*/ 4 w 11" name="T4"/>
                  <a:gd fmla="*/ 14 h 14" name="T5"/>
                  <a:gd fmla="*/ 11 w 11" name="T6"/>
                  <a:gd fmla="*/ 7 h 14" name="T7"/>
                  <a:gd fmla="*/ 4 w 11" name="T8"/>
                  <a:gd fmla="*/ 0 h 14" name="T9"/>
                </a:gdLst>
                <a:cxnLst>
                  <a:cxn ang="0">
                    <a:pos x="T0" y="T1"/>
                  </a:cxn>
                  <a:cxn ang="0">
                    <a:pos x="T2" y="T3"/>
                  </a:cxn>
                  <a:cxn ang="0">
                    <a:pos x="T4" y="T5"/>
                  </a:cxn>
                  <a:cxn ang="0">
                    <a:pos x="T6" y="T7"/>
                  </a:cxn>
                  <a:cxn ang="0">
                    <a:pos x="T8" y="T9"/>
                  </a:cxn>
                </a:cxnLst>
                <a:rect b="b" l="0" r="r" t="0"/>
                <a:pathLst>
                  <a:path h="14" w="11">
                    <a:moveTo>
                      <a:pt x="4" y="0"/>
                    </a:moveTo>
                    <a:lnTo>
                      <a:pt x="0" y="7"/>
                    </a:lnTo>
                    <a:lnTo>
                      <a:pt x="4" y="14"/>
                    </a:lnTo>
                    <a:lnTo>
                      <a:pt x="11" y="7"/>
                    </a:lnTo>
                    <a:lnTo>
                      <a:pt x="4"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2" name="Freeform 36"/>
              <p:cNvSpPr/>
              <p:nvPr/>
            </p:nvSpPr>
            <p:spPr bwMode="auto">
              <a:xfrm>
                <a:off x="4246563" y="2476500"/>
                <a:ext cx="33338" cy="79375"/>
              </a:xfrm>
              <a:custGeom>
                <a:gdLst>
                  <a:gd fmla="*/ 9 w 21" name="T0"/>
                  <a:gd fmla="*/ 0 h 50" name="T1"/>
                  <a:gd fmla="*/ 9 w 21" name="T2"/>
                  <a:gd fmla="*/ 0 h 50" name="T3"/>
                  <a:gd fmla="*/ 5 w 21" name="T4"/>
                  <a:gd fmla="*/ 5 h 50" name="T5"/>
                  <a:gd fmla="*/ 0 w 21" name="T6"/>
                  <a:gd fmla="*/ 26 h 50" name="T7"/>
                  <a:gd fmla="*/ 9 w 21" name="T8"/>
                  <a:gd fmla="*/ 50 h 50" name="T9"/>
                  <a:gd fmla="*/ 21 w 21" name="T10"/>
                  <a:gd fmla="*/ 26 h 50" name="T11"/>
                  <a:gd fmla="*/ 14 w 21" name="T12"/>
                  <a:gd fmla="*/ 5 h 50" name="T13"/>
                  <a:gd fmla="*/ 9 w 21" name="T14"/>
                  <a:gd fmla="*/ 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1">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3" name="Freeform 37"/>
              <p:cNvSpPr/>
              <p:nvPr/>
            </p:nvSpPr>
            <p:spPr bwMode="auto">
              <a:xfrm>
                <a:off x="4246563" y="2476500"/>
                <a:ext cx="33338" cy="79375"/>
              </a:xfrm>
              <a:custGeom>
                <a:gdLst>
                  <a:gd fmla="*/ 9 w 21" name="T0"/>
                  <a:gd fmla="*/ 0 h 50" name="T1"/>
                  <a:gd fmla="*/ 9 w 21" name="T2"/>
                  <a:gd fmla="*/ 0 h 50" name="T3"/>
                  <a:gd fmla="*/ 5 w 21" name="T4"/>
                  <a:gd fmla="*/ 5 h 50" name="T5"/>
                  <a:gd fmla="*/ 0 w 21" name="T6"/>
                  <a:gd fmla="*/ 26 h 50" name="T7"/>
                  <a:gd fmla="*/ 9 w 21" name="T8"/>
                  <a:gd fmla="*/ 50 h 50" name="T9"/>
                  <a:gd fmla="*/ 21 w 21" name="T10"/>
                  <a:gd fmla="*/ 26 h 50" name="T11"/>
                  <a:gd fmla="*/ 14 w 21" name="T12"/>
                  <a:gd fmla="*/ 5 h 50" name="T13"/>
                  <a:gd fmla="*/ 9 w 21" name="T14"/>
                  <a:gd fmla="*/ 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1">
                    <a:moveTo>
                      <a:pt x="9" y="0"/>
                    </a:moveTo>
                    <a:lnTo>
                      <a:pt x="9" y="0"/>
                    </a:lnTo>
                    <a:lnTo>
                      <a:pt x="5" y="5"/>
                    </a:lnTo>
                    <a:lnTo>
                      <a:pt x="0" y="26"/>
                    </a:lnTo>
                    <a:lnTo>
                      <a:pt x="9" y="50"/>
                    </a:lnTo>
                    <a:lnTo>
                      <a:pt x="21" y="26"/>
                    </a:lnTo>
                    <a:lnTo>
                      <a:pt x="14" y="5"/>
                    </a:lnTo>
                    <a:lnTo>
                      <a:pt x="9"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4" name="Oval 38"/>
              <p:cNvSpPr>
                <a:spLocks noChangeArrowheads="1"/>
              </p:cNvSpPr>
              <p:nvPr/>
            </p:nvSpPr>
            <p:spPr bwMode="auto">
              <a:xfrm>
                <a:off x="4541838" y="2333625"/>
                <a:ext cx="117475" cy="12065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5" name="Freeform 39"/>
              <p:cNvSpPr/>
              <p:nvPr/>
            </p:nvSpPr>
            <p:spPr bwMode="auto">
              <a:xfrm>
                <a:off x="4530725" y="2457450"/>
                <a:ext cx="177800" cy="150813"/>
              </a:xfrm>
              <a:custGeom>
                <a:gdLst>
                  <a:gd fmla="*/ 30 w 47" name="T0"/>
                  <a:gd fmla="*/ 0 h 40" name="T1"/>
                  <a:gd fmla="*/ 19 w 47" name="T2"/>
                  <a:gd fmla="*/ 33 h 40" name="T3"/>
                  <a:gd fmla="*/ 7 w 47" name="T4"/>
                  <a:gd fmla="*/ 0 h 40" name="T5"/>
                  <a:gd fmla="*/ 0 w 47" name="T6"/>
                  <a:gd fmla="*/ 5 h 40" name="T7"/>
                  <a:gd fmla="*/ 15 w 47" name="T8"/>
                  <a:gd fmla="*/ 34 h 40" name="T9"/>
                  <a:gd fmla="*/ 15 w 47" name="T10"/>
                  <a:gd fmla="*/ 35 h 40" name="T11"/>
                  <a:gd fmla="*/ 15 w 47" name="T12"/>
                  <a:gd fmla="*/ 36 h 40" name="T13"/>
                  <a:gd fmla="*/ 15 w 47" name="T14"/>
                  <a:gd fmla="*/ 36 h 40" name="T15"/>
                  <a:gd fmla="*/ 14 w 47" name="T16"/>
                  <a:gd fmla="*/ 40 h 40" name="T17"/>
                  <a:gd fmla="*/ 19 w 47" name="T18"/>
                  <a:gd fmla="*/ 40 h 40" name="T19"/>
                  <a:gd fmla="*/ 47 w 47" name="T20"/>
                  <a:gd fmla="*/ 25 h 40" name="T21"/>
                  <a:gd fmla="*/ 47 w 47" name="T22"/>
                  <a:gd fmla="*/ 25 h 40" name="T23"/>
                  <a:gd fmla="*/ 47 w 47" name="T24"/>
                  <a:gd fmla="*/ 25 h 40" name="T25"/>
                  <a:gd fmla="*/ 30 w 47" name="T26"/>
                  <a:gd fmla="*/ 0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7">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6" name="Freeform 40"/>
              <p:cNvSpPr/>
              <p:nvPr/>
            </p:nvSpPr>
            <p:spPr bwMode="auto">
              <a:xfrm>
                <a:off x="4591050" y="2454275"/>
                <a:ext cx="19050" cy="22225"/>
              </a:xfrm>
              <a:custGeom>
                <a:gdLst>
                  <a:gd fmla="*/ 7 w 12" name="T0"/>
                  <a:gd fmla="*/ 0 h 14" name="T1"/>
                  <a:gd fmla="*/ 0 w 12" name="T2"/>
                  <a:gd fmla="*/ 7 h 14" name="T3"/>
                  <a:gd fmla="*/ 7 w 12" name="T4"/>
                  <a:gd fmla="*/ 14 h 14" name="T5"/>
                  <a:gd fmla="*/ 12 w 12" name="T6"/>
                  <a:gd fmla="*/ 7 h 14" name="T7"/>
                  <a:gd fmla="*/ 7 w 12" name="T8"/>
                  <a:gd fmla="*/ 0 h 14" name="T9"/>
                </a:gdLst>
                <a:cxnLst>
                  <a:cxn ang="0">
                    <a:pos x="T0" y="T1"/>
                  </a:cxn>
                  <a:cxn ang="0">
                    <a:pos x="T2" y="T3"/>
                  </a:cxn>
                  <a:cxn ang="0">
                    <a:pos x="T4" y="T5"/>
                  </a:cxn>
                  <a:cxn ang="0">
                    <a:pos x="T6" y="T7"/>
                  </a:cxn>
                  <a:cxn ang="0">
                    <a:pos x="T8" y="T9"/>
                  </a:cxn>
                </a:cxnLst>
                <a:rect b="b" l="0" r="r" t="0"/>
                <a:pathLst>
                  <a:path h="14" w="12">
                    <a:moveTo>
                      <a:pt x="7" y="0"/>
                    </a:moveTo>
                    <a:lnTo>
                      <a:pt x="0" y="7"/>
                    </a:lnTo>
                    <a:lnTo>
                      <a:pt x="7" y="14"/>
                    </a:lnTo>
                    <a:lnTo>
                      <a:pt x="12" y="7"/>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7" name="Freeform 41"/>
              <p:cNvSpPr/>
              <p:nvPr/>
            </p:nvSpPr>
            <p:spPr bwMode="auto">
              <a:xfrm>
                <a:off x="4591050" y="2454275"/>
                <a:ext cx="19050" cy="22225"/>
              </a:xfrm>
              <a:custGeom>
                <a:gdLst>
                  <a:gd fmla="*/ 7 w 12" name="T0"/>
                  <a:gd fmla="*/ 0 h 14" name="T1"/>
                  <a:gd fmla="*/ 0 w 12" name="T2"/>
                  <a:gd fmla="*/ 7 h 14" name="T3"/>
                  <a:gd fmla="*/ 7 w 12" name="T4"/>
                  <a:gd fmla="*/ 14 h 14" name="T5"/>
                  <a:gd fmla="*/ 12 w 12" name="T6"/>
                  <a:gd fmla="*/ 7 h 14" name="T7"/>
                  <a:gd fmla="*/ 7 w 12" name="T8"/>
                  <a:gd fmla="*/ 0 h 14" name="T9"/>
                </a:gdLst>
                <a:cxnLst>
                  <a:cxn ang="0">
                    <a:pos x="T0" y="T1"/>
                  </a:cxn>
                  <a:cxn ang="0">
                    <a:pos x="T2" y="T3"/>
                  </a:cxn>
                  <a:cxn ang="0">
                    <a:pos x="T4" y="T5"/>
                  </a:cxn>
                  <a:cxn ang="0">
                    <a:pos x="T6" y="T7"/>
                  </a:cxn>
                  <a:cxn ang="0">
                    <a:pos x="T8" y="T9"/>
                  </a:cxn>
                </a:cxnLst>
                <a:rect b="b" l="0" r="r" t="0"/>
                <a:pathLst>
                  <a:path h="14" w="12">
                    <a:moveTo>
                      <a:pt x="7" y="0"/>
                    </a:moveTo>
                    <a:lnTo>
                      <a:pt x="0" y="7"/>
                    </a:lnTo>
                    <a:lnTo>
                      <a:pt x="7" y="14"/>
                    </a:lnTo>
                    <a:lnTo>
                      <a:pt x="12" y="7"/>
                    </a:lnTo>
                    <a:lnTo>
                      <a:pt x="7"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8" name="Freeform 42"/>
              <p:cNvSpPr/>
              <p:nvPr/>
            </p:nvSpPr>
            <p:spPr bwMode="auto">
              <a:xfrm>
                <a:off x="4583113" y="2476500"/>
                <a:ext cx="33338" cy="79375"/>
              </a:xfrm>
              <a:custGeom>
                <a:gdLst>
                  <a:gd fmla="*/ 12 w 21" name="T0"/>
                  <a:gd fmla="*/ 0 h 50" name="T1"/>
                  <a:gd fmla="*/ 12 w 21" name="T2"/>
                  <a:gd fmla="*/ 0 h 50" name="T3"/>
                  <a:gd fmla="*/ 7 w 21" name="T4"/>
                  <a:gd fmla="*/ 5 h 50" name="T5"/>
                  <a:gd fmla="*/ 0 w 21" name="T6"/>
                  <a:gd fmla="*/ 26 h 50" name="T7"/>
                  <a:gd fmla="*/ 12 w 21" name="T8"/>
                  <a:gd fmla="*/ 50 h 50" name="T9"/>
                  <a:gd fmla="*/ 21 w 21" name="T10"/>
                  <a:gd fmla="*/ 26 h 50" name="T11"/>
                  <a:gd fmla="*/ 17 w 21" name="T12"/>
                  <a:gd fmla="*/ 5 h 50" name="T13"/>
                  <a:gd fmla="*/ 12 w 21" name="T14"/>
                  <a:gd fmla="*/ 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1">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9" name="Freeform 43"/>
              <p:cNvSpPr/>
              <p:nvPr/>
            </p:nvSpPr>
            <p:spPr bwMode="auto">
              <a:xfrm>
                <a:off x="4583113" y="2476500"/>
                <a:ext cx="33338" cy="79375"/>
              </a:xfrm>
              <a:custGeom>
                <a:gdLst>
                  <a:gd fmla="*/ 12 w 21" name="T0"/>
                  <a:gd fmla="*/ 0 h 50" name="T1"/>
                  <a:gd fmla="*/ 12 w 21" name="T2"/>
                  <a:gd fmla="*/ 0 h 50" name="T3"/>
                  <a:gd fmla="*/ 7 w 21" name="T4"/>
                  <a:gd fmla="*/ 5 h 50" name="T5"/>
                  <a:gd fmla="*/ 0 w 21" name="T6"/>
                  <a:gd fmla="*/ 26 h 50" name="T7"/>
                  <a:gd fmla="*/ 12 w 21" name="T8"/>
                  <a:gd fmla="*/ 50 h 50" name="T9"/>
                  <a:gd fmla="*/ 21 w 21" name="T10"/>
                  <a:gd fmla="*/ 26 h 50" name="T11"/>
                  <a:gd fmla="*/ 17 w 21" name="T12"/>
                  <a:gd fmla="*/ 5 h 50" name="T13"/>
                  <a:gd fmla="*/ 12 w 21" name="T14"/>
                  <a:gd fmla="*/ 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1">
                    <a:moveTo>
                      <a:pt x="12" y="0"/>
                    </a:moveTo>
                    <a:lnTo>
                      <a:pt x="12" y="0"/>
                    </a:lnTo>
                    <a:lnTo>
                      <a:pt x="7" y="5"/>
                    </a:lnTo>
                    <a:lnTo>
                      <a:pt x="0" y="26"/>
                    </a:lnTo>
                    <a:lnTo>
                      <a:pt x="12" y="50"/>
                    </a:lnTo>
                    <a:lnTo>
                      <a:pt x="21" y="26"/>
                    </a:lnTo>
                    <a:lnTo>
                      <a:pt x="17" y="5"/>
                    </a:lnTo>
                    <a:lnTo>
                      <a:pt x="12"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0" name="Freeform 44"/>
              <p:cNvSpPr/>
              <p:nvPr/>
            </p:nvSpPr>
            <p:spPr bwMode="auto">
              <a:xfrm>
                <a:off x="4156075" y="2457450"/>
                <a:ext cx="177800" cy="150813"/>
              </a:xfrm>
              <a:custGeom>
                <a:gdLst>
                  <a:gd fmla="*/ 40 w 47" name="T0"/>
                  <a:gd fmla="*/ 0 h 40" name="T1"/>
                  <a:gd fmla="*/ 28 w 47" name="T2"/>
                  <a:gd fmla="*/ 33 h 40" name="T3"/>
                  <a:gd fmla="*/ 17 w 47" name="T4"/>
                  <a:gd fmla="*/ 0 h 40" name="T5"/>
                  <a:gd fmla="*/ 0 w 47" name="T6"/>
                  <a:gd fmla="*/ 25 h 40" name="T7"/>
                  <a:gd fmla="*/ 0 w 47" name="T8"/>
                  <a:gd fmla="*/ 25 h 40" name="T9"/>
                  <a:gd fmla="*/ 0 w 47" name="T10"/>
                  <a:gd fmla="*/ 25 h 40" name="T11"/>
                  <a:gd fmla="*/ 28 w 47" name="T12"/>
                  <a:gd fmla="*/ 40 h 40" name="T13"/>
                  <a:gd fmla="*/ 33 w 47" name="T14"/>
                  <a:gd fmla="*/ 40 h 40" name="T15"/>
                  <a:gd fmla="*/ 32 w 47" name="T16"/>
                  <a:gd fmla="*/ 36 h 40" name="T17"/>
                  <a:gd fmla="*/ 32 w 47" name="T18"/>
                  <a:gd fmla="*/ 36 h 40" name="T19"/>
                  <a:gd fmla="*/ 32 w 47" name="T20"/>
                  <a:gd fmla="*/ 35 h 40" name="T21"/>
                  <a:gd fmla="*/ 32 w 47" name="T22"/>
                  <a:gd fmla="*/ 34 h 40" name="T23"/>
                  <a:gd fmla="*/ 39 w 47" name="T24"/>
                  <a:gd fmla="*/ 13 h 40" name="T25"/>
                  <a:gd fmla="*/ 47 w 47" name="T26"/>
                  <a:gd fmla="*/ 5 h 40" name="T27"/>
                  <a:gd fmla="*/ 40 w 47" name="T28"/>
                  <a:gd fmla="*/ 0 h 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 w="47">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43" name="组合 42"/>
          <p:cNvGrpSpPr/>
          <p:nvPr/>
        </p:nvGrpSpPr>
        <p:grpSpPr>
          <a:xfrm>
            <a:off x="4443011" y="4241947"/>
            <a:ext cx="593961" cy="593961"/>
            <a:chOff x="5276799" y="5817699"/>
            <a:chExt cx="877102" cy="877102"/>
          </a:xfrm>
        </p:grpSpPr>
        <p:grpSp>
          <p:nvGrpSpPr>
            <p:cNvPr id="44" name="组合 43"/>
            <p:cNvGrpSpPr/>
            <p:nvPr/>
          </p:nvGrpSpPr>
          <p:grpSpPr>
            <a:xfrm>
              <a:off x="5276799" y="5817699"/>
              <a:ext cx="877102" cy="877102"/>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a charset="-122" panose="020b0503020204020204" pitchFamily="34" typeface="微软雅黑"/>
                </a:endParaRPr>
              </a:p>
            </p:txBody>
          </p:sp>
          <p:sp>
            <p:nvSpPr>
              <p:cNvPr id="57" name="椭圆 56"/>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grpSp>
          <p:nvGrpSpPr>
            <p:cNvPr id="45" name="组合 44"/>
            <p:cNvGrpSpPr/>
            <p:nvPr/>
          </p:nvGrpSpPr>
          <p:grpSpPr>
            <a:xfrm>
              <a:off x="5491718" y="5999083"/>
              <a:ext cx="447265" cy="447265"/>
              <a:chOff x="4219575" y="4668838"/>
              <a:chExt cx="442913" cy="442913"/>
            </a:xfrm>
            <a:solidFill>
              <a:srgbClr val="0070C0"/>
            </a:solidFill>
          </p:grpSpPr>
          <p:sp>
            <p:nvSpPr>
              <p:cNvPr id="46" name="Freeform 5"/>
              <p:cNvSpPr/>
              <p:nvPr/>
            </p:nvSpPr>
            <p:spPr bwMode="auto">
              <a:xfrm>
                <a:off x="4222750" y="4668838"/>
                <a:ext cx="368300" cy="255588"/>
              </a:xfrm>
              <a:custGeom>
                <a:gdLst>
                  <a:gd fmla="*/ 95 w 97" name="T0"/>
                  <a:gd fmla="*/ 0 h 68" name="T1"/>
                  <a:gd fmla="*/ 68 w 97" name="T2"/>
                  <a:gd fmla="*/ 10 h 68" name="T3"/>
                  <a:gd fmla="*/ 79 w 97" name="T4"/>
                  <a:gd fmla="*/ 16 h 68" name="T5"/>
                  <a:gd fmla="*/ 33 w 97" name="T6"/>
                  <a:gd fmla="*/ 50 h 68" name="T7"/>
                  <a:gd fmla="*/ 5 w 97" name="T8"/>
                  <a:gd fmla="*/ 55 h 68" name="T9"/>
                  <a:gd fmla="*/ 0 w 97" name="T10"/>
                  <a:gd fmla="*/ 55 h 68" name="T11"/>
                  <a:gd fmla="*/ 0 w 97" name="T12"/>
                  <a:gd fmla="*/ 61 h 68" name="T13"/>
                  <a:gd fmla="*/ 0 w 97" name="T14"/>
                  <a:gd fmla="*/ 68 h 68" name="T15"/>
                  <a:gd fmla="*/ 5 w 97" name="T16"/>
                  <a:gd fmla="*/ 68 h 68" name="T17"/>
                  <a:gd fmla="*/ 36 w 97" name="T18"/>
                  <a:gd fmla="*/ 62 h 68" name="T19"/>
                  <a:gd fmla="*/ 68 w 97" name="T20"/>
                  <a:gd fmla="*/ 45 h 68" name="T21"/>
                  <a:gd fmla="*/ 90 w 97" name="T22"/>
                  <a:gd fmla="*/ 22 h 68" name="T23"/>
                  <a:gd fmla="*/ 97 w 97" name="T24"/>
                  <a:gd fmla="*/ 27 h 68" name="T25"/>
                  <a:gd fmla="*/ 95 w 97" name="T26"/>
                  <a:gd fmla="*/ 0 h 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8" w="97">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7" name="Rectangle 6"/>
              <p:cNvSpPr>
                <a:spLocks noChangeArrowheads="1"/>
              </p:cNvSpPr>
              <p:nvPr/>
            </p:nvSpPr>
            <p:spPr bwMode="auto">
              <a:xfrm>
                <a:off x="4219575" y="4962525"/>
                <a:ext cx="87313" cy="936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8" name="Rectangle 7"/>
              <p:cNvSpPr>
                <a:spLocks noChangeArrowheads="1"/>
              </p:cNvSpPr>
              <p:nvPr/>
            </p:nvSpPr>
            <p:spPr bwMode="auto">
              <a:xfrm>
                <a:off x="4219575" y="4962525"/>
                <a:ext cx="87313" cy="93663"/>
              </a:xfrm>
              <a:prstGeom prst="rect">
                <a:avLst/>
              </a:prstGeom>
              <a:solidFill>
                <a:srgbClr val="01ACBE"/>
              </a:solid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9" name="Rectangle 8"/>
              <p:cNvSpPr>
                <a:spLocks noChangeArrowheads="1"/>
              </p:cNvSpPr>
              <p:nvPr/>
            </p:nvSpPr>
            <p:spPr bwMode="auto">
              <a:xfrm>
                <a:off x="4321175" y="4932363"/>
                <a:ext cx="84138" cy="1238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0" name="Rectangle 9"/>
              <p:cNvSpPr>
                <a:spLocks noChangeArrowheads="1"/>
              </p:cNvSpPr>
              <p:nvPr/>
            </p:nvSpPr>
            <p:spPr bwMode="auto">
              <a:xfrm>
                <a:off x="4321175" y="4932363"/>
                <a:ext cx="84138" cy="123825"/>
              </a:xfrm>
              <a:prstGeom prst="rect">
                <a:avLst/>
              </a:prstGeom>
              <a:solidFill>
                <a:srgbClr val="01ACBE"/>
              </a:solid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1" name="Rectangle 10"/>
              <p:cNvSpPr>
                <a:spLocks noChangeArrowheads="1"/>
              </p:cNvSpPr>
              <p:nvPr/>
            </p:nvSpPr>
            <p:spPr bwMode="auto">
              <a:xfrm>
                <a:off x="4419600" y="4891088"/>
                <a:ext cx="87313" cy="165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2" name="Rectangle 11"/>
              <p:cNvSpPr>
                <a:spLocks noChangeArrowheads="1"/>
              </p:cNvSpPr>
              <p:nvPr/>
            </p:nvSpPr>
            <p:spPr bwMode="auto">
              <a:xfrm>
                <a:off x="4419600" y="4891088"/>
                <a:ext cx="87313" cy="165100"/>
              </a:xfrm>
              <a:prstGeom prst="rect">
                <a:avLst/>
              </a:prstGeom>
              <a:solidFill>
                <a:srgbClr val="01ACBE"/>
              </a:solid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3" name="Rectangle 12"/>
              <p:cNvSpPr>
                <a:spLocks noChangeArrowheads="1"/>
              </p:cNvSpPr>
              <p:nvPr/>
            </p:nvSpPr>
            <p:spPr bwMode="auto">
              <a:xfrm>
                <a:off x="4522788" y="4826000"/>
                <a:ext cx="82550" cy="2301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4" name="Rectangle 13"/>
              <p:cNvSpPr>
                <a:spLocks noChangeArrowheads="1"/>
              </p:cNvSpPr>
              <p:nvPr/>
            </p:nvSpPr>
            <p:spPr bwMode="auto">
              <a:xfrm>
                <a:off x="4522788" y="4826000"/>
                <a:ext cx="82550" cy="230188"/>
              </a:xfrm>
              <a:prstGeom prst="rect">
                <a:avLst/>
              </a:prstGeom>
              <a:solidFill>
                <a:srgbClr val="01ACBE"/>
              </a:solid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5" name="Freeform 14"/>
              <p:cNvSpPr/>
              <p:nvPr/>
            </p:nvSpPr>
            <p:spPr bwMode="auto">
              <a:xfrm>
                <a:off x="4219575" y="4668838"/>
                <a:ext cx="442913" cy="442913"/>
              </a:xfrm>
              <a:custGeom>
                <a:gdLst>
                  <a:gd fmla="*/ 112 w 117" name="T0"/>
                  <a:gd fmla="*/ 0 h 118" name="T1"/>
                  <a:gd fmla="*/ 112 w 117" name="T2"/>
                  <a:gd fmla="*/ 0 h 118" name="T3"/>
                  <a:gd fmla="*/ 112 w 117" name="T4"/>
                  <a:gd fmla="*/ 0 h 118" name="T5"/>
                  <a:gd fmla="*/ 109 w 117" name="T6"/>
                  <a:gd fmla="*/ 1 h 118" name="T7"/>
                  <a:gd fmla="*/ 107 w 117" name="T8"/>
                  <a:gd fmla="*/ 5 h 118" name="T9"/>
                  <a:gd fmla="*/ 111 w 117" name="T10"/>
                  <a:gd fmla="*/ 9 h 118" name="T11"/>
                  <a:gd fmla="*/ 111 w 117" name="T12"/>
                  <a:gd fmla="*/ 112 h 118" name="T13"/>
                  <a:gd fmla="*/ 10 w 117" name="T14"/>
                  <a:gd fmla="*/ 112 h 118" name="T15"/>
                  <a:gd fmla="*/ 5 w 117" name="T16"/>
                  <a:gd fmla="*/ 108 h 118" name="T17"/>
                  <a:gd fmla="*/ 0 w 117" name="T18"/>
                  <a:gd fmla="*/ 113 h 118" name="T19"/>
                  <a:gd fmla="*/ 0 w 117" name="T20"/>
                  <a:gd fmla="*/ 113 h 118" name="T21"/>
                  <a:gd fmla="*/ 5 w 117" name="T22"/>
                  <a:gd fmla="*/ 118 h 118" name="T23"/>
                  <a:gd fmla="*/ 10 w 117" name="T24"/>
                  <a:gd fmla="*/ 114 h 118" name="T25"/>
                  <a:gd fmla="*/ 113 w 117" name="T26"/>
                  <a:gd fmla="*/ 114 h 118" name="T27"/>
                  <a:gd fmla="*/ 113 w 117" name="T28"/>
                  <a:gd fmla="*/ 9 h 118" name="T29"/>
                  <a:gd fmla="*/ 117 w 117" name="T30"/>
                  <a:gd fmla="*/ 5 h 118" name="T31"/>
                  <a:gd fmla="*/ 112 w 117" name="T32"/>
                  <a:gd fmla="*/ 0 h 11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8" w="117">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58" name="组合 57"/>
          <p:cNvGrpSpPr/>
          <p:nvPr/>
        </p:nvGrpSpPr>
        <p:grpSpPr>
          <a:xfrm>
            <a:off x="5403003" y="2292332"/>
            <a:ext cx="3084171" cy="640364"/>
            <a:chOff x="7127272" y="2681303"/>
            <a:chExt cx="4112228" cy="853819"/>
          </a:xfrm>
        </p:grpSpPr>
        <p:sp>
          <p:nvSpPr>
            <p:cNvPr id="59" name="矩形 58"/>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 name="矩形 47"/>
            <p:cNvSpPr>
              <a:spLocks noChangeArrowheads="1"/>
            </p:cNvSpPr>
            <p:nvPr/>
          </p:nvSpPr>
          <p:spPr bwMode="auto">
            <a:xfrm>
              <a:off x="7152673" y="2795742"/>
              <a:ext cx="3713339" cy="623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sp>
        <p:nvSpPr>
          <p:cNvPr id="61" name="矩形 3"/>
          <p:cNvSpPr>
            <a:spLocks noChangeArrowheads="1"/>
          </p:cNvSpPr>
          <p:nvPr/>
        </p:nvSpPr>
        <p:spPr bwMode="auto">
          <a:xfrm>
            <a:off x="5393478" y="1983468"/>
            <a:ext cx="1245860" cy="280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none">
            <a:spAutoFit/>
          </a:bodyPr>
          <a:lstStyle/>
          <a:p>
            <a:pPr>
              <a:spcBef>
                <a:spcPct val="0"/>
              </a:spcBef>
              <a:buFont typeface="Arial"/>
              <a:buNone/>
            </a:pPr>
            <a:r>
              <a:rPr altLang="en-US" b="1" lang="zh-CN" smtClean="0" sz="1500">
                <a:solidFill>
                  <a:srgbClr val="C00000"/>
                </a:solidFill>
                <a:latin charset="0" panose="020b0604020202020204" pitchFamily="34" typeface="Arial"/>
                <a:ea charset="-122" panose="020b0503020204020204" pitchFamily="34" typeface="微软雅黑"/>
                <a:cs charset="0" panose="020b0604020202020204" pitchFamily="34" typeface="Arial"/>
              </a:rPr>
              <a:t>单击添加标题</a:t>
            </a:r>
          </a:p>
        </p:txBody>
      </p:sp>
      <p:grpSp>
        <p:nvGrpSpPr>
          <p:cNvPr id="62" name="组合 61"/>
          <p:cNvGrpSpPr/>
          <p:nvPr/>
        </p:nvGrpSpPr>
        <p:grpSpPr>
          <a:xfrm>
            <a:off x="5403003" y="3328347"/>
            <a:ext cx="3084171" cy="640364"/>
            <a:chOff x="7127272" y="4062656"/>
            <a:chExt cx="4112228" cy="853819"/>
          </a:xfrm>
        </p:grpSpPr>
        <p:sp>
          <p:nvSpPr>
            <p:cNvPr id="63" name="矩形 62"/>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 name="矩形 47"/>
            <p:cNvSpPr>
              <a:spLocks noChangeArrowheads="1"/>
            </p:cNvSpPr>
            <p:nvPr/>
          </p:nvSpPr>
          <p:spPr bwMode="auto">
            <a:xfrm>
              <a:off x="7165371" y="4175680"/>
              <a:ext cx="3700639" cy="623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sp>
        <p:nvSpPr>
          <p:cNvPr id="65" name="矩形 3"/>
          <p:cNvSpPr>
            <a:spLocks noChangeArrowheads="1"/>
          </p:cNvSpPr>
          <p:nvPr/>
        </p:nvSpPr>
        <p:spPr bwMode="auto">
          <a:xfrm>
            <a:off x="5393478" y="2989846"/>
            <a:ext cx="1245860" cy="280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none">
            <a:spAutoFit/>
          </a:bodyPr>
          <a:lstStyle/>
          <a:p>
            <a:pPr>
              <a:spcBef>
                <a:spcPct val="0"/>
              </a:spcBef>
              <a:buFont typeface="Arial"/>
              <a:buNone/>
            </a:pPr>
            <a:r>
              <a:rPr altLang="en-US" b="1" lang="zh-CN" smtClean="0" sz="1500">
                <a:solidFill>
                  <a:srgbClr val="EB9624"/>
                </a:solidFill>
                <a:latin charset="0" panose="020b0604020202020204" pitchFamily="34" typeface="Arial"/>
                <a:ea charset="-122" panose="020b0503020204020204" pitchFamily="34" typeface="微软雅黑"/>
                <a:cs charset="0" panose="020b0604020202020204" pitchFamily="34" typeface="Arial"/>
              </a:rPr>
              <a:t>单击添加标题</a:t>
            </a:r>
          </a:p>
        </p:txBody>
      </p:sp>
      <p:grpSp>
        <p:nvGrpSpPr>
          <p:cNvPr id="66" name="组合 65"/>
          <p:cNvGrpSpPr/>
          <p:nvPr/>
        </p:nvGrpSpPr>
        <p:grpSpPr>
          <a:xfrm>
            <a:off x="5403003" y="4364361"/>
            <a:ext cx="3084171" cy="640364"/>
            <a:chOff x="7127272" y="5444009"/>
            <a:chExt cx="4112228" cy="853819"/>
          </a:xfrm>
        </p:grpSpPr>
        <p:sp>
          <p:nvSpPr>
            <p:cNvPr id="67" name="矩形 66"/>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 name="矩形 47"/>
            <p:cNvSpPr>
              <a:spLocks noChangeArrowheads="1"/>
            </p:cNvSpPr>
            <p:nvPr/>
          </p:nvSpPr>
          <p:spPr bwMode="auto">
            <a:xfrm>
              <a:off x="7152671" y="5555616"/>
              <a:ext cx="3713339" cy="623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sp>
        <p:nvSpPr>
          <p:cNvPr id="69" name="矩形 3"/>
          <p:cNvSpPr>
            <a:spLocks noChangeArrowheads="1"/>
          </p:cNvSpPr>
          <p:nvPr/>
        </p:nvSpPr>
        <p:spPr bwMode="auto">
          <a:xfrm>
            <a:off x="5393478" y="4024799"/>
            <a:ext cx="1245860" cy="280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none">
            <a:spAutoFit/>
          </a:bodyPr>
          <a:lstStyle/>
          <a:p>
            <a:pPr>
              <a:spcBef>
                <a:spcPct val="0"/>
              </a:spcBef>
              <a:buFont typeface="Arial"/>
              <a:buNone/>
            </a:pPr>
            <a:r>
              <a:rPr altLang="en-US" b="1" lang="zh-CN" smtClean="0" sz="1500">
                <a:solidFill>
                  <a:srgbClr val="01ACBE"/>
                </a:solidFill>
                <a:latin charset="0" panose="020b0604020202020204" pitchFamily="34" typeface="Arial"/>
                <a:ea charset="-122" panose="020b0503020204020204" pitchFamily="34" typeface="微软雅黑"/>
                <a:cs charset="0" panose="020b0604020202020204" pitchFamily="34" typeface="Arial"/>
              </a:rPr>
              <a:t>单击添加标题</a:t>
            </a:r>
          </a:p>
        </p:txBody>
      </p:sp>
      <p:cxnSp>
        <p:nvCxnSpPr>
          <p:cNvPr id="70" name="直接连接符 69"/>
          <p:cNvCxnSpPr/>
          <p:nvPr/>
        </p:nvCxnSpPr>
        <p:spPr>
          <a:xfrm flipH="1">
            <a:off x="5181999" y="2050143"/>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5181999" y="3091456"/>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5191524" y="4139841"/>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3419466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grpId="0" id="9" nodeType="afterEffect" presetClass="entr" presetID="22" presetSubtype="1">
                                  <p:stCondLst>
                                    <p:cond delay="0"/>
                                  </p:stCondLst>
                                  <p:childTnLst>
                                    <p:set>
                                      <p:cBhvr>
                                        <p:cTn dur="1" fill="hold" id="10">
                                          <p:stCondLst>
                                            <p:cond delay="0"/>
                                          </p:stCondLst>
                                        </p:cTn>
                                        <p:tgtEl>
                                          <p:spTgt spid="3"/>
                                        </p:tgtEl>
                                        <p:attrNameLst>
                                          <p:attrName>style.visibility</p:attrName>
                                        </p:attrNameLst>
                                      </p:cBhvr>
                                      <p:to>
                                        <p:strVal val="visible"/>
                                      </p:to>
                                    </p:set>
                                    <p:animEffect filter="wipe(up)" transition="in">
                                      <p:cBhvr>
                                        <p:cTn dur="500" id="11"/>
                                        <p:tgtEl>
                                          <p:spTgt spid="3"/>
                                        </p:tgtEl>
                                      </p:cBhvr>
                                    </p:animEffect>
                                  </p:childTnLst>
                                </p:cTn>
                              </p:par>
                            </p:childTnLst>
                          </p:cTn>
                        </p:par>
                        <p:par>
                          <p:cTn fill="hold" id="12" nodeType="afterGroup">
                            <p:stCondLst>
                              <p:cond delay="1400"/>
                            </p:stCondLst>
                            <p:childTnLst>
                              <p:par>
                                <p:cTn accel="50000" decel="50000" fill="hold" grpId="0" id="13" nodeType="afterEffect" presetClass="entr" presetID="2" presetSubtype="8">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000" fill="hold" id="15"/>
                                        <p:tgtEl>
                                          <p:spTgt spid="4"/>
                                        </p:tgtEl>
                                        <p:attrNameLst>
                                          <p:attrName>ppt_x</p:attrName>
                                        </p:attrNameLst>
                                      </p:cBhvr>
                                      <p:tavLst>
                                        <p:tav tm="0">
                                          <p:val>
                                            <p:strVal val="0-#ppt_w/2"/>
                                          </p:val>
                                        </p:tav>
                                        <p:tav tm="100000">
                                          <p:val>
                                            <p:strVal val="#ppt_x"/>
                                          </p:val>
                                        </p:tav>
                                      </p:tavLst>
                                    </p:anim>
                                    <p:anim calcmode="lin" valueType="num">
                                      <p:cBhvr additive="base">
                                        <p:cTn dur="1000" fill="hold" id="16"/>
                                        <p:tgtEl>
                                          <p:spTgt spid="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400"/>
                            </p:stCondLst>
                            <p:childTnLst>
                              <p:par>
                                <p:cTn fill="hold"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100" fill="hold" id="20"/>
                                        <p:tgtEl>
                                          <p:spTgt spid="5"/>
                                        </p:tgtEl>
                                        <p:attrNameLst>
                                          <p:attrName>ppt_w</p:attrName>
                                        </p:attrNameLst>
                                      </p:cBhvr>
                                      <p:tavLst>
                                        <p:tav tm="0">
                                          <p:val>
                                            <p:fltVal val="0"/>
                                          </p:val>
                                        </p:tav>
                                        <p:tav tm="100000">
                                          <p:val>
                                            <p:strVal val="#ppt_w"/>
                                          </p:val>
                                        </p:tav>
                                      </p:tavLst>
                                    </p:anim>
                                    <p:anim calcmode="lin" valueType="num">
                                      <p:cBhvr>
                                        <p:cTn dur="100" fill="hold" id="21"/>
                                        <p:tgtEl>
                                          <p:spTgt spid="5"/>
                                        </p:tgtEl>
                                        <p:attrNameLst>
                                          <p:attrName>ppt_h</p:attrName>
                                        </p:attrNameLst>
                                      </p:cBhvr>
                                      <p:tavLst>
                                        <p:tav tm="0">
                                          <p:val>
                                            <p:fltVal val="0"/>
                                          </p:val>
                                        </p:tav>
                                        <p:tav tm="100000">
                                          <p:val>
                                            <p:strVal val="#ppt_h"/>
                                          </p:val>
                                        </p:tav>
                                      </p:tavLst>
                                    </p:anim>
                                    <p:animEffect filter="fade" transition="in">
                                      <p:cBhvr>
                                        <p:cTn dur="100" id="22"/>
                                        <p:tgtEl>
                                          <p:spTgt spid="5"/>
                                        </p:tgtEl>
                                      </p:cBhvr>
                                    </p:animEffect>
                                  </p:childTnLst>
                                </p:cTn>
                              </p:par>
                              <p:par>
                                <p:cTn fill="hold" id="23" nodeType="withEffect" presetClass="emph" presetID="6" presetSubtype="0">
                                  <p:stCondLst>
                                    <p:cond delay="100"/>
                                  </p:stCondLst>
                                  <p:childTnLst>
                                    <p:animScale>
                                      <p:cBhvr>
                                        <p:cTn dur="100" fill="hold" id="24"/>
                                        <p:tgtEl>
                                          <p:spTgt spid="5"/>
                                        </p:tgtEl>
                                      </p:cBhvr>
                                      <p:by x="110000" y="110000"/>
                                    </p:animScale>
                                  </p:childTnLst>
                                </p:cTn>
                              </p:par>
                              <p:par>
                                <p:cTn fill="hold" id="25" nodeType="withEffect" presetClass="emph" presetID="6" presetSubtype="0">
                                  <p:stCondLst>
                                    <p:cond delay="200"/>
                                  </p:stCondLst>
                                  <p:childTnLst>
                                    <p:animScale>
                                      <p:cBhvr>
                                        <p:cTn dur="200" fill="hold" id="26"/>
                                        <p:tgtEl>
                                          <p:spTgt spid="5"/>
                                        </p:tgtEl>
                                      </p:cBhvr>
                                      <p:by x="90000" y="90000"/>
                                    </p:animScale>
                                  </p:childTnLst>
                                </p:cTn>
                              </p:par>
                              <p:par>
                                <p:cTn fill="hold" id="27" nodeType="withEffect" presetClass="emph" presetID="6" presetSubtype="0">
                                  <p:stCondLst>
                                    <p:cond delay="400"/>
                                  </p:stCondLst>
                                  <p:childTnLst>
                                    <p:animScale>
                                      <p:cBhvr>
                                        <p:cTn dur="100" fill="hold" id="28"/>
                                        <p:tgtEl>
                                          <p:spTgt spid="5"/>
                                        </p:tgtEl>
                                      </p:cBhvr>
                                      <p:by x="105000" y="105000"/>
                                    </p:animScale>
                                  </p:childTnLst>
                                </p:cTn>
                              </p:par>
                              <p:par>
                                <p:cTn fill="hold" id="29" nodeType="withEffect" presetClass="emph" presetID="6" presetSubtype="0">
                                  <p:stCondLst>
                                    <p:cond delay="500"/>
                                  </p:stCondLst>
                                  <p:childTnLst>
                                    <p:animScale>
                                      <p:cBhvr>
                                        <p:cTn dur="200" fill="hold" id="30"/>
                                        <p:tgtEl>
                                          <p:spTgt spid="5"/>
                                        </p:tgtEl>
                                      </p:cBhvr>
                                      <p:by x="95000" y="95000"/>
                                    </p:animScale>
                                  </p:childTnLst>
                                </p:cTn>
                              </p:par>
                            </p:childTnLst>
                          </p:cTn>
                        </p:par>
                        <p:par>
                          <p:cTn fill="hold" id="31" nodeType="afterGroup">
                            <p:stCondLst>
                              <p:cond delay="3100"/>
                            </p:stCondLst>
                            <p:childTnLst>
                              <p:par>
                                <p:cTn fill="hold" id="32" nodeType="afterEffect" presetClass="entr" presetID="16" presetSubtype="42">
                                  <p:stCondLst>
                                    <p:cond delay="0"/>
                                  </p:stCondLst>
                                  <p:childTnLst>
                                    <p:set>
                                      <p:cBhvr>
                                        <p:cTn dur="1" fill="hold" id="33">
                                          <p:stCondLst>
                                            <p:cond delay="0"/>
                                          </p:stCondLst>
                                        </p:cTn>
                                        <p:tgtEl>
                                          <p:spTgt spid="70"/>
                                        </p:tgtEl>
                                        <p:attrNameLst>
                                          <p:attrName>style.visibility</p:attrName>
                                        </p:attrNameLst>
                                      </p:cBhvr>
                                      <p:to>
                                        <p:strVal val="visible"/>
                                      </p:to>
                                    </p:set>
                                    <p:animEffect filter="barn(outHorizontal)" transition="in">
                                      <p:cBhvr>
                                        <p:cTn dur="500" id="34"/>
                                        <p:tgtEl>
                                          <p:spTgt spid="70"/>
                                        </p:tgtEl>
                                      </p:cBhvr>
                                    </p:animEffect>
                                  </p:childTnLst>
                                </p:cTn>
                              </p:par>
                            </p:childTnLst>
                          </p:cTn>
                        </p:par>
                        <p:par>
                          <p:cTn fill="hold" id="35" nodeType="afterGroup">
                            <p:stCondLst>
                              <p:cond delay="3600"/>
                            </p:stCondLst>
                            <p:childTnLst>
                              <p:par>
                                <p:cTn accel="50000" decel="50000" fill="hold" grpId="0" id="36" nodeType="afterEffect" presetClass="entr" presetID="2" presetSubtype="2">
                                  <p:stCondLst>
                                    <p:cond delay="0"/>
                                  </p:stCondLst>
                                  <p:childTnLst>
                                    <p:set>
                                      <p:cBhvr>
                                        <p:cTn dur="1" fill="hold" id="37">
                                          <p:stCondLst>
                                            <p:cond delay="0"/>
                                          </p:stCondLst>
                                        </p:cTn>
                                        <p:tgtEl>
                                          <p:spTgt spid="61"/>
                                        </p:tgtEl>
                                        <p:attrNameLst>
                                          <p:attrName>style.visibility</p:attrName>
                                        </p:attrNameLst>
                                      </p:cBhvr>
                                      <p:to>
                                        <p:strVal val="visible"/>
                                      </p:to>
                                    </p:set>
                                    <p:anim calcmode="lin" valueType="num">
                                      <p:cBhvr additive="base">
                                        <p:cTn dur="1000" fill="hold" id="38"/>
                                        <p:tgtEl>
                                          <p:spTgt spid="61"/>
                                        </p:tgtEl>
                                        <p:attrNameLst>
                                          <p:attrName>ppt_x</p:attrName>
                                        </p:attrNameLst>
                                      </p:cBhvr>
                                      <p:tavLst>
                                        <p:tav tm="0">
                                          <p:val>
                                            <p:strVal val="1+#ppt_w/2"/>
                                          </p:val>
                                        </p:tav>
                                        <p:tav tm="100000">
                                          <p:val>
                                            <p:strVal val="#ppt_x"/>
                                          </p:val>
                                        </p:tav>
                                      </p:tavLst>
                                    </p:anim>
                                    <p:anim calcmode="lin" valueType="num">
                                      <p:cBhvr additive="base">
                                        <p:cTn dur="1000" fill="hold" id="39"/>
                                        <p:tgtEl>
                                          <p:spTgt spid="61"/>
                                        </p:tgtEl>
                                        <p:attrNameLst>
                                          <p:attrName>ppt_y</p:attrName>
                                        </p:attrNameLst>
                                      </p:cBhvr>
                                      <p:tavLst>
                                        <p:tav tm="0">
                                          <p:val>
                                            <p:strVal val="#ppt_y"/>
                                          </p:val>
                                        </p:tav>
                                        <p:tav tm="100000">
                                          <p:val>
                                            <p:strVal val="#ppt_y"/>
                                          </p:val>
                                        </p:tav>
                                      </p:tavLst>
                                    </p:anim>
                                  </p:childTnLst>
                                </p:cTn>
                              </p:par>
                              <p:par>
                                <p:cTn accel="50000" decel="50000" fill="hold" id="40" nodeType="withEffect" presetClass="entr" presetID="2" presetSubtype="2">
                                  <p:stCondLst>
                                    <p:cond delay="0"/>
                                  </p:stCondLst>
                                  <p:childTnLst>
                                    <p:set>
                                      <p:cBhvr>
                                        <p:cTn dur="1" fill="hold" id="41">
                                          <p:stCondLst>
                                            <p:cond delay="0"/>
                                          </p:stCondLst>
                                        </p:cTn>
                                        <p:tgtEl>
                                          <p:spTgt spid="58"/>
                                        </p:tgtEl>
                                        <p:attrNameLst>
                                          <p:attrName>style.visibility</p:attrName>
                                        </p:attrNameLst>
                                      </p:cBhvr>
                                      <p:to>
                                        <p:strVal val="visible"/>
                                      </p:to>
                                    </p:set>
                                    <p:anim calcmode="lin" valueType="num">
                                      <p:cBhvr additive="base">
                                        <p:cTn dur="1000" fill="hold" id="42"/>
                                        <p:tgtEl>
                                          <p:spTgt spid="58"/>
                                        </p:tgtEl>
                                        <p:attrNameLst>
                                          <p:attrName>ppt_x</p:attrName>
                                        </p:attrNameLst>
                                      </p:cBhvr>
                                      <p:tavLst>
                                        <p:tav tm="0">
                                          <p:val>
                                            <p:strVal val="1+#ppt_w/2"/>
                                          </p:val>
                                        </p:tav>
                                        <p:tav tm="100000">
                                          <p:val>
                                            <p:strVal val="#ppt_x"/>
                                          </p:val>
                                        </p:tav>
                                      </p:tavLst>
                                    </p:anim>
                                    <p:anim calcmode="lin" valueType="num">
                                      <p:cBhvr additive="base">
                                        <p:cTn dur="1000" fill="hold" id="43"/>
                                        <p:tgtEl>
                                          <p:spTgt spid="58"/>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600"/>
                            </p:stCondLst>
                            <p:childTnLst>
                              <p:par>
                                <p:cTn fill="hold" id="45" nodeType="afterEffect" presetClass="entr" presetID="53" presetSubtype="0">
                                  <p:stCondLst>
                                    <p:cond delay="0"/>
                                  </p:stCondLst>
                                  <p:childTnLst>
                                    <p:set>
                                      <p:cBhvr>
                                        <p:cTn dur="1" fill="hold" id="46">
                                          <p:stCondLst>
                                            <p:cond delay="0"/>
                                          </p:stCondLst>
                                        </p:cTn>
                                        <p:tgtEl>
                                          <p:spTgt spid="20"/>
                                        </p:tgtEl>
                                        <p:attrNameLst>
                                          <p:attrName>style.visibility</p:attrName>
                                        </p:attrNameLst>
                                      </p:cBhvr>
                                      <p:to>
                                        <p:strVal val="visible"/>
                                      </p:to>
                                    </p:set>
                                    <p:anim calcmode="lin" valueType="num">
                                      <p:cBhvr>
                                        <p:cTn dur="100" fill="hold" id="47"/>
                                        <p:tgtEl>
                                          <p:spTgt spid="20"/>
                                        </p:tgtEl>
                                        <p:attrNameLst>
                                          <p:attrName>ppt_w</p:attrName>
                                        </p:attrNameLst>
                                      </p:cBhvr>
                                      <p:tavLst>
                                        <p:tav tm="0">
                                          <p:val>
                                            <p:fltVal val="0"/>
                                          </p:val>
                                        </p:tav>
                                        <p:tav tm="100000">
                                          <p:val>
                                            <p:strVal val="#ppt_w"/>
                                          </p:val>
                                        </p:tav>
                                      </p:tavLst>
                                    </p:anim>
                                    <p:anim calcmode="lin" valueType="num">
                                      <p:cBhvr>
                                        <p:cTn dur="100" fill="hold" id="48"/>
                                        <p:tgtEl>
                                          <p:spTgt spid="20"/>
                                        </p:tgtEl>
                                        <p:attrNameLst>
                                          <p:attrName>ppt_h</p:attrName>
                                        </p:attrNameLst>
                                      </p:cBhvr>
                                      <p:tavLst>
                                        <p:tav tm="0">
                                          <p:val>
                                            <p:fltVal val="0"/>
                                          </p:val>
                                        </p:tav>
                                        <p:tav tm="100000">
                                          <p:val>
                                            <p:strVal val="#ppt_h"/>
                                          </p:val>
                                        </p:tav>
                                      </p:tavLst>
                                    </p:anim>
                                    <p:animEffect filter="fade" transition="in">
                                      <p:cBhvr>
                                        <p:cTn dur="100" id="49"/>
                                        <p:tgtEl>
                                          <p:spTgt spid="20"/>
                                        </p:tgtEl>
                                      </p:cBhvr>
                                    </p:animEffect>
                                  </p:childTnLst>
                                </p:cTn>
                              </p:par>
                              <p:par>
                                <p:cTn fill="hold" id="50" nodeType="withEffect" presetClass="emph" presetID="6" presetSubtype="0">
                                  <p:stCondLst>
                                    <p:cond delay="100"/>
                                  </p:stCondLst>
                                  <p:childTnLst>
                                    <p:animScale>
                                      <p:cBhvr>
                                        <p:cTn dur="100" fill="hold" id="51"/>
                                        <p:tgtEl>
                                          <p:spTgt spid="20"/>
                                        </p:tgtEl>
                                      </p:cBhvr>
                                      <p:by x="110000" y="110000"/>
                                    </p:animScale>
                                  </p:childTnLst>
                                </p:cTn>
                              </p:par>
                              <p:par>
                                <p:cTn fill="hold" id="52" nodeType="withEffect" presetClass="emph" presetID="6" presetSubtype="0">
                                  <p:stCondLst>
                                    <p:cond delay="200"/>
                                  </p:stCondLst>
                                  <p:childTnLst>
                                    <p:animScale>
                                      <p:cBhvr>
                                        <p:cTn dur="200" fill="hold" id="53"/>
                                        <p:tgtEl>
                                          <p:spTgt spid="20"/>
                                        </p:tgtEl>
                                      </p:cBhvr>
                                      <p:by x="90000" y="90000"/>
                                    </p:animScale>
                                  </p:childTnLst>
                                </p:cTn>
                              </p:par>
                              <p:par>
                                <p:cTn fill="hold" id="54" nodeType="withEffect" presetClass="emph" presetID="6" presetSubtype="0">
                                  <p:stCondLst>
                                    <p:cond delay="400"/>
                                  </p:stCondLst>
                                  <p:childTnLst>
                                    <p:animScale>
                                      <p:cBhvr>
                                        <p:cTn dur="100" fill="hold" id="55"/>
                                        <p:tgtEl>
                                          <p:spTgt spid="20"/>
                                        </p:tgtEl>
                                      </p:cBhvr>
                                      <p:by x="105000" y="105000"/>
                                    </p:animScale>
                                  </p:childTnLst>
                                </p:cTn>
                              </p:par>
                              <p:par>
                                <p:cTn fill="hold" id="56" nodeType="withEffect" presetClass="emph" presetID="6" presetSubtype="0">
                                  <p:stCondLst>
                                    <p:cond delay="500"/>
                                  </p:stCondLst>
                                  <p:childTnLst>
                                    <p:animScale>
                                      <p:cBhvr>
                                        <p:cTn dur="200" fill="hold" id="57"/>
                                        <p:tgtEl>
                                          <p:spTgt spid="20"/>
                                        </p:tgtEl>
                                      </p:cBhvr>
                                      <p:by x="95000" y="95000"/>
                                    </p:animScale>
                                  </p:childTnLst>
                                </p:cTn>
                              </p:par>
                            </p:childTnLst>
                          </p:cTn>
                        </p:par>
                        <p:par>
                          <p:cTn fill="hold" id="58" nodeType="afterGroup">
                            <p:stCondLst>
                              <p:cond delay="5300"/>
                            </p:stCondLst>
                            <p:childTnLst>
                              <p:par>
                                <p:cTn fill="hold" id="59" nodeType="afterEffect" presetClass="entr" presetID="16" presetSubtype="42">
                                  <p:stCondLst>
                                    <p:cond delay="0"/>
                                  </p:stCondLst>
                                  <p:childTnLst>
                                    <p:set>
                                      <p:cBhvr>
                                        <p:cTn dur="1" fill="hold" id="60">
                                          <p:stCondLst>
                                            <p:cond delay="0"/>
                                          </p:stCondLst>
                                        </p:cTn>
                                        <p:tgtEl>
                                          <p:spTgt spid="71"/>
                                        </p:tgtEl>
                                        <p:attrNameLst>
                                          <p:attrName>style.visibility</p:attrName>
                                        </p:attrNameLst>
                                      </p:cBhvr>
                                      <p:to>
                                        <p:strVal val="visible"/>
                                      </p:to>
                                    </p:set>
                                    <p:animEffect filter="barn(outHorizontal)" transition="in">
                                      <p:cBhvr>
                                        <p:cTn dur="500" id="61"/>
                                        <p:tgtEl>
                                          <p:spTgt spid="71"/>
                                        </p:tgtEl>
                                      </p:cBhvr>
                                    </p:animEffect>
                                  </p:childTnLst>
                                </p:cTn>
                              </p:par>
                            </p:childTnLst>
                          </p:cTn>
                        </p:par>
                        <p:par>
                          <p:cTn fill="hold" id="62" nodeType="afterGroup">
                            <p:stCondLst>
                              <p:cond delay="5800"/>
                            </p:stCondLst>
                            <p:childTnLst>
                              <p:par>
                                <p:cTn accel="50000" decel="50000" fill="hold" grpId="0" id="63" nodeType="afterEffect" presetClass="entr" presetID="2" presetSubtype="2">
                                  <p:stCondLst>
                                    <p:cond delay="0"/>
                                  </p:stCondLst>
                                  <p:childTnLst>
                                    <p:set>
                                      <p:cBhvr>
                                        <p:cTn dur="1" fill="hold" id="64">
                                          <p:stCondLst>
                                            <p:cond delay="0"/>
                                          </p:stCondLst>
                                        </p:cTn>
                                        <p:tgtEl>
                                          <p:spTgt spid="65"/>
                                        </p:tgtEl>
                                        <p:attrNameLst>
                                          <p:attrName>style.visibility</p:attrName>
                                        </p:attrNameLst>
                                      </p:cBhvr>
                                      <p:to>
                                        <p:strVal val="visible"/>
                                      </p:to>
                                    </p:set>
                                    <p:anim calcmode="lin" valueType="num">
                                      <p:cBhvr additive="base">
                                        <p:cTn dur="1000" fill="hold" id="65"/>
                                        <p:tgtEl>
                                          <p:spTgt spid="65"/>
                                        </p:tgtEl>
                                        <p:attrNameLst>
                                          <p:attrName>ppt_x</p:attrName>
                                        </p:attrNameLst>
                                      </p:cBhvr>
                                      <p:tavLst>
                                        <p:tav tm="0">
                                          <p:val>
                                            <p:strVal val="1+#ppt_w/2"/>
                                          </p:val>
                                        </p:tav>
                                        <p:tav tm="100000">
                                          <p:val>
                                            <p:strVal val="#ppt_x"/>
                                          </p:val>
                                        </p:tav>
                                      </p:tavLst>
                                    </p:anim>
                                    <p:anim calcmode="lin" valueType="num">
                                      <p:cBhvr additive="base">
                                        <p:cTn dur="1000" fill="hold" id="66"/>
                                        <p:tgtEl>
                                          <p:spTgt spid="65"/>
                                        </p:tgtEl>
                                        <p:attrNameLst>
                                          <p:attrName>ppt_y</p:attrName>
                                        </p:attrNameLst>
                                      </p:cBhvr>
                                      <p:tavLst>
                                        <p:tav tm="0">
                                          <p:val>
                                            <p:strVal val="#ppt_y"/>
                                          </p:val>
                                        </p:tav>
                                        <p:tav tm="100000">
                                          <p:val>
                                            <p:strVal val="#ppt_y"/>
                                          </p:val>
                                        </p:tav>
                                      </p:tavLst>
                                    </p:anim>
                                  </p:childTnLst>
                                </p:cTn>
                              </p:par>
                              <p:par>
                                <p:cTn accel="50000" decel="50000" fill="hold" id="67" nodeType="withEffect" presetClass="entr" presetID="2" presetSubtype="2">
                                  <p:stCondLst>
                                    <p:cond delay="0"/>
                                  </p:stCondLst>
                                  <p:childTnLst>
                                    <p:set>
                                      <p:cBhvr>
                                        <p:cTn dur="1" fill="hold" id="68">
                                          <p:stCondLst>
                                            <p:cond delay="0"/>
                                          </p:stCondLst>
                                        </p:cTn>
                                        <p:tgtEl>
                                          <p:spTgt spid="62"/>
                                        </p:tgtEl>
                                        <p:attrNameLst>
                                          <p:attrName>style.visibility</p:attrName>
                                        </p:attrNameLst>
                                      </p:cBhvr>
                                      <p:to>
                                        <p:strVal val="visible"/>
                                      </p:to>
                                    </p:set>
                                    <p:anim calcmode="lin" valueType="num">
                                      <p:cBhvr additive="base">
                                        <p:cTn dur="1000" fill="hold" id="69"/>
                                        <p:tgtEl>
                                          <p:spTgt spid="62"/>
                                        </p:tgtEl>
                                        <p:attrNameLst>
                                          <p:attrName>ppt_x</p:attrName>
                                        </p:attrNameLst>
                                      </p:cBhvr>
                                      <p:tavLst>
                                        <p:tav tm="0">
                                          <p:val>
                                            <p:strVal val="1+#ppt_w/2"/>
                                          </p:val>
                                        </p:tav>
                                        <p:tav tm="100000">
                                          <p:val>
                                            <p:strVal val="#ppt_x"/>
                                          </p:val>
                                        </p:tav>
                                      </p:tavLst>
                                    </p:anim>
                                    <p:anim calcmode="lin" valueType="num">
                                      <p:cBhvr additive="base">
                                        <p:cTn dur="1000" fill="hold" id="70"/>
                                        <p:tgtEl>
                                          <p:spTgt spid="62"/>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6800"/>
                            </p:stCondLst>
                            <p:childTnLst>
                              <p:par>
                                <p:cTn fill="hold" id="72" nodeType="afterEffect" presetClass="entr" presetID="53" presetSubtype="0">
                                  <p:stCondLst>
                                    <p:cond delay="0"/>
                                  </p:stCondLst>
                                  <p:childTnLst>
                                    <p:set>
                                      <p:cBhvr>
                                        <p:cTn dur="1" fill="hold" id="73">
                                          <p:stCondLst>
                                            <p:cond delay="0"/>
                                          </p:stCondLst>
                                        </p:cTn>
                                        <p:tgtEl>
                                          <p:spTgt spid="43"/>
                                        </p:tgtEl>
                                        <p:attrNameLst>
                                          <p:attrName>style.visibility</p:attrName>
                                        </p:attrNameLst>
                                      </p:cBhvr>
                                      <p:to>
                                        <p:strVal val="visible"/>
                                      </p:to>
                                    </p:set>
                                    <p:anim calcmode="lin" valueType="num">
                                      <p:cBhvr>
                                        <p:cTn dur="100" fill="hold" id="74"/>
                                        <p:tgtEl>
                                          <p:spTgt spid="43"/>
                                        </p:tgtEl>
                                        <p:attrNameLst>
                                          <p:attrName>ppt_w</p:attrName>
                                        </p:attrNameLst>
                                      </p:cBhvr>
                                      <p:tavLst>
                                        <p:tav tm="0">
                                          <p:val>
                                            <p:fltVal val="0"/>
                                          </p:val>
                                        </p:tav>
                                        <p:tav tm="100000">
                                          <p:val>
                                            <p:strVal val="#ppt_w"/>
                                          </p:val>
                                        </p:tav>
                                      </p:tavLst>
                                    </p:anim>
                                    <p:anim calcmode="lin" valueType="num">
                                      <p:cBhvr>
                                        <p:cTn dur="100" fill="hold" id="75"/>
                                        <p:tgtEl>
                                          <p:spTgt spid="43"/>
                                        </p:tgtEl>
                                        <p:attrNameLst>
                                          <p:attrName>ppt_h</p:attrName>
                                        </p:attrNameLst>
                                      </p:cBhvr>
                                      <p:tavLst>
                                        <p:tav tm="0">
                                          <p:val>
                                            <p:fltVal val="0"/>
                                          </p:val>
                                        </p:tav>
                                        <p:tav tm="100000">
                                          <p:val>
                                            <p:strVal val="#ppt_h"/>
                                          </p:val>
                                        </p:tav>
                                      </p:tavLst>
                                    </p:anim>
                                    <p:animEffect filter="fade" transition="in">
                                      <p:cBhvr>
                                        <p:cTn dur="100" id="76"/>
                                        <p:tgtEl>
                                          <p:spTgt spid="43"/>
                                        </p:tgtEl>
                                      </p:cBhvr>
                                    </p:animEffect>
                                  </p:childTnLst>
                                </p:cTn>
                              </p:par>
                              <p:par>
                                <p:cTn fill="hold" id="77" nodeType="withEffect" presetClass="emph" presetID="6" presetSubtype="0">
                                  <p:stCondLst>
                                    <p:cond delay="100"/>
                                  </p:stCondLst>
                                  <p:childTnLst>
                                    <p:animScale>
                                      <p:cBhvr>
                                        <p:cTn dur="100" fill="hold" id="78"/>
                                        <p:tgtEl>
                                          <p:spTgt spid="43"/>
                                        </p:tgtEl>
                                      </p:cBhvr>
                                      <p:by x="110000" y="110000"/>
                                    </p:animScale>
                                  </p:childTnLst>
                                </p:cTn>
                              </p:par>
                              <p:par>
                                <p:cTn fill="hold" id="79" nodeType="withEffect" presetClass="emph" presetID="6" presetSubtype="0">
                                  <p:stCondLst>
                                    <p:cond delay="200"/>
                                  </p:stCondLst>
                                  <p:childTnLst>
                                    <p:animScale>
                                      <p:cBhvr>
                                        <p:cTn dur="200" fill="hold" id="80"/>
                                        <p:tgtEl>
                                          <p:spTgt spid="43"/>
                                        </p:tgtEl>
                                      </p:cBhvr>
                                      <p:by x="90000" y="90000"/>
                                    </p:animScale>
                                  </p:childTnLst>
                                </p:cTn>
                              </p:par>
                              <p:par>
                                <p:cTn fill="hold" id="81" nodeType="withEffect" presetClass="emph" presetID="6" presetSubtype="0">
                                  <p:stCondLst>
                                    <p:cond delay="400"/>
                                  </p:stCondLst>
                                  <p:childTnLst>
                                    <p:animScale>
                                      <p:cBhvr>
                                        <p:cTn dur="100" fill="hold" id="82"/>
                                        <p:tgtEl>
                                          <p:spTgt spid="43"/>
                                        </p:tgtEl>
                                      </p:cBhvr>
                                      <p:by x="105000" y="105000"/>
                                    </p:animScale>
                                  </p:childTnLst>
                                </p:cTn>
                              </p:par>
                              <p:par>
                                <p:cTn fill="hold" id="83" nodeType="withEffect" presetClass="emph" presetID="6" presetSubtype="0">
                                  <p:stCondLst>
                                    <p:cond delay="500"/>
                                  </p:stCondLst>
                                  <p:childTnLst>
                                    <p:animScale>
                                      <p:cBhvr>
                                        <p:cTn dur="200" fill="hold" id="84"/>
                                        <p:tgtEl>
                                          <p:spTgt spid="43"/>
                                        </p:tgtEl>
                                      </p:cBhvr>
                                      <p:by x="95000" y="95000"/>
                                    </p:animScale>
                                  </p:childTnLst>
                                </p:cTn>
                              </p:par>
                            </p:childTnLst>
                          </p:cTn>
                        </p:par>
                        <p:par>
                          <p:cTn fill="hold" id="85" nodeType="afterGroup">
                            <p:stCondLst>
                              <p:cond delay="7500"/>
                            </p:stCondLst>
                            <p:childTnLst>
                              <p:par>
                                <p:cTn fill="hold" id="86" nodeType="afterEffect" presetClass="entr" presetID="16" presetSubtype="42">
                                  <p:stCondLst>
                                    <p:cond delay="0"/>
                                  </p:stCondLst>
                                  <p:childTnLst>
                                    <p:set>
                                      <p:cBhvr>
                                        <p:cTn dur="1" fill="hold" id="87">
                                          <p:stCondLst>
                                            <p:cond delay="0"/>
                                          </p:stCondLst>
                                        </p:cTn>
                                        <p:tgtEl>
                                          <p:spTgt spid="72"/>
                                        </p:tgtEl>
                                        <p:attrNameLst>
                                          <p:attrName>style.visibility</p:attrName>
                                        </p:attrNameLst>
                                      </p:cBhvr>
                                      <p:to>
                                        <p:strVal val="visible"/>
                                      </p:to>
                                    </p:set>
                                    <p:animEffect filter="barn(outHorizontal)" transition="in">
                                      <p:cBhvr>
                                        <p:cTn dur="500" id="88"/>
                                        <p:tgtEl>
                                          <p:spTgt spid="72"/>
                                        </p:tgtEl>
                                      </p:cBhvr>
                                    </p:animEffect>
                                  </p:childTnLst>
                                </p:cTn>
                              </p:par>
                            </p:childTnLst>
                          </p:cTn>
                        </p:par>
                        <p:par>
                          <p:cTn fill="hold" id="89" nodeType="afterGroup">
                            <p:stCondLst>
                              <p:cond delay="8000"/>
                            </p:stCondLst>
                            <p:childTnLst>
                              <p:par>
                                <p:cTn accel="50000" decel="50000" fill="hold" grpId="0" id="90" nodeType="afterEffect" presetClass="entr" presetID="2" presetSubtype="2">
                                  <p:stCondLst>
                                    <p:cond delay="0"/>
                                  </p:stCondLst>
                                  <p:childTnLst>
                                    <p:set>
                                      <p:cBhvr>
                                        <p:cTn dur="1" fill="hold" id="91">
                                          <p:stCondLst>
                                            <p:cond delay="0"/>
                                          </p:stCondLst>
                                        </p:cTn>
                                        <p:tgtEl>
                                          <p:spTgt spid="69"/>
                                        </p:tgtEl>
                                        <p:attrNameLst>
                                          <p:attrName>style.visibility</p:attrName>
                                        </p:attrNameLst>
                                      </p:cBhvr>
                                      <p:to>
                                        <p:strVal val="visible"/>
                                      </p:to>
                                    </p:set>
                                    <p:anim calcmode="lin" valueType="num">
                                      <p:cBhvr additive="base">
                                        <p:cTn dur="1000" fill="hold" id="92"/>
                                        <p:tgtEl>
                                          <p:spTgt spid="69"/>
                                        </p:tgtEl>
                                        <p:attrNameLst>
                                          <p:attrName>ppt_x</p:attrName>
                                        </p:attrNameLst>
                                      </p:cBhvr>
                                      <p:tavLst>
                                        <p:tav tm="0">
                                          <p:val>
                                            <p:strVal val="1+#ppt_w/2"/>
                                          </p:val>
                                        </p:tav>
                                        <p:tav tm="100000">
                                          <p:val>
                                            <p:strVal val="#ppt_x"/>
                                          </p:val>
                                        </p:tav>
                                      </p:tavLst>
                                    </p:anim>
                                    <p:anim calcmode="lin" valueType="num">
                                      <p:cBhvr additive="base">
                                        <p:cTn dur="1000" fill="hold" id="93"/>
                                        <p:tgtEl>
                                          <p:spTgt spid="69"/>
                                        </p:tgtEl>
                                        <p:attrNameLst>
                                          <p:attrName>ppt_y</p:attrName>
                                        </p:attrNameLst>
                                      </p:cBhvr>
                                      <p:tavLst>
                                        <p:tav tm="0">
                                          <p:val>
                                            <p:strVal val="#ppt_y"/>
                                          </p:val>
                                        </p:tav>
                                        <p:tav tm="100000">
                                          <p:val>
                                            <p:strVal val="#ppt_y"/>
                                          </p:val>
                                        </p:tav>
                                      </p:tavLst>
                                    </p:anim>
                                  </p:childTnLst>
                                </p:cTn>
                              </p:par>
                              <p:par>
                                <p:cTn accel="50000" decel="50000" fill="hold" id="94" nodeType="withEffect" presetClass="entr" presetID="2" presetSubtype="2">
                                  <p:stCondLst>
                                    <p:cond delay="0"/>
                                  </p:stCondLst>
                                  <p:childTnLst>
                                    <p:set>
                                      <p:cBhvr>
                                        <p:cTn dur="1" fill="hold" id="95">
                                          <p:stCondLst>
                                            <p:cond delay="0"/>
                                          </p:stCondLst>
                                        </p:cTn>
                                        <p:tgtEl>
                                          <p:spTgt spid="66"/>
                                        </p:tgtEl>
                                        <p:attrNameLst>
                                          <p:attrName>style.visibility</p:attrName>
                                        </p:attrNameLst>
                                      </p:cBhvr>
                                      <p:to>
                                        <p:strVal val="visible"/>
                                      </p:to>
                                    </p:set>
                                    <p:anim calcmode="lin" valueType="num">
                                      <p:cBhvr additive="base">
                                        <p:cTn dur="1000" fill="hold" id="96"/>
                                        <p:tgtEl>
                                          <p:spTgt spid="66"/>
                                        </p:tgtEl>
                                        <p:attrNameLst>
                                          <p:attrName>ppt_x</p:attrName>
                                        </p:attrNameLst>
                                      </p:cBhvr>
                                      <p:tavLst>
                                        <p:tav tm="0">
                                          <p:val>
                                            <p:strVal val="1+#ppt_w/2"/>
                                          </p:val>
                                        </p:tav>
                                        <p:tav tm="100000">
                                          <p:val>
                                            <p:strVal val="#ppt_x"/>
                                          </p:val>
                                        </p:tav>
                                      </p:tavLst>
                                    </p:anim>
                                    <p:anim calcmode="lin" valueType="num">
                                      <p:cBhvr additive="base">
                                        <p:cTn dur="1000" fill="hold" id="97"/>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1"/>
      <p:bldP grpId="0" spid="65"/>
      <p:bldP grpId="0" spid="6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FA538"/>
                </a:solidFill>
                <a:latin charset="-122" panose="020b0503020204020204" pitchFamily="34" typeface="微软雅黑"/>
                <a:ea charset="-122" panose="020b0503020204020204" pitchFamily="34" typeface="微软雅黑"/>
              </a:rPr>
              <a:t>改善不足对策</a:t>
            </a:r>
          </a:p>
        </p:txBody>
      </p:sp>
      <p:grpSp>
        <p:nvGrpSpPr>
          <p:cNvPr id="162" name="Group 4"/>
          <p:cNvGrpSpPr>
            <a:grpSpLocks noChangeAspect="1"/>
          </p:cNvGrpSpPr>
          <p:nvPr/>
        </p:nvGrpSpPr>
        <p:grpSpPr>
          <a:xfrm>
            <a:off x="3323616" y="1842819"/>
            <a:ext cx="2218260" cy="2217458"/>
            <a:chOff x="2162" y="480"/>
            <a:chExt cx="3358" cy="3358"/>
          </a:xfrm>
          <a:solidFill>
            <a:schemeClr val="bg1"/>
          </a:solidFill>
        </p:grpSpPr>
        <p:sp>
          <p:nvSpPr>
            <p:cNvPr id="163" name="Freeform 5"/>
            <p:cNvSpPr>
              <a:spLocks noEditPoints="1"/>
            </p:cNvSpPr>
            <p:nvPr/>
          </p:nvSpPr>
          <p:spPr bwMode="auto">
            <a:xfrm>
              <a:off x="2252" y="570"/>
              <a:ext cx="3178" cy="3178"/>
            </a:xfrm>
            <a:custGeom>
              <a:gdLst>
                <a:gd fmla="*/ 671 w 1342" name="T0"/>
                <a:gd fmla="*/ 1277 h 1342" name="T1"/>
                <a:gd fmla="*/ 65 w 1342" name="T2"/>
                <a:gd fmla="*/ 671 h 1342" name="T3"/>
                <a:gd fmla="*/ 671 w 1342" name="T4"/>
                <a:gd fmla="*/ 65 h 1342" name="T5"/>
                <a:gd fmla="*/ 1277 w 1342" name="T6"/>
                <a:gd fmla="*/ 671 h 1342" name="T7"/>
                <a:gd fmla="*/ 671 w 1342" name="T8"/>
                <a:gd fmla="*/ 1277 h 1342" name="T9"/>
                <a:gd fmla="*/ 671 w 1342" name="T10"/>
                <a:gd fmla="*/ 0 h 1342" name="T11"/>
                <a:gd fmla="*/ 0 w 1342" name="T12"/>
                <a:gd fmla="*/ 671 h 1342" name="T13"/>
                <a:gd fmla="*/ 671 w 1342" name="T14"/>
                <a:gd fmla="*/ 1342 h 1342" name="T15"/>
                <a:gd fmla="*/ 1342 w 1342" name="T16"/>
                <a:gd fmla="*/ 671 h 1342" name="T17"/>
                <a:gd fmla="*/ 671 w 1342" name="T18"/>
                <a:gd fmla="*/ 0 h 13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2" w="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4" name="Freeform 6"/>
            <p:cNvSpPr>
              <a:spLocks noEditPoints="1"/>
            </p:cNvSpPr>
            <p:nvPr/>
          </p:nvSpPr>
          <p:spPr bwMode="auto">
            <a:xfrm>
              <a:off x="2162" y="480"/>
              <a:ext cx="3358" cy="3358"/>
            </a:xfrm>
            <a:custGeom>
              <a:gdLst>
                <a:gd fmla="*/ 709 w 1418" name="T0"/>
                <a:gd fmla="*/ 1406 h 1418" name="T1"/>
                <a:gd fmla="*/ 13 w 1418" name="T2"/>
                <a:gd fmla="*/ 709 h 1418" name="T3"/>
                <a:gd fmla="*/ 709 w 1418" name="T4"/>
                <a:gd fmla="*/ 12 h 1418" name="T5"/>
                <a:gd fmla="*/ 1406 w 1418" name="T6"/>
                <a:gd fmla="*/ 709 h 1418" name="T7"/>
                <a:gd fmla="*/ 709 w 1418" name="T8"/>
                <a:gd fmla="*/ 1406 h 1418" name="T9"/>
                <a:gd fmla="*/ 709 w 1418" name="T10"/>
                <a:gd fmla="*/ 0 h 1418" name="T11"/>
                <a:gd fmla="*/ 0 w 1418" name="T12"/>
                <a:gd fmla="*/ 709 h 1418" name="T13"/>
                <a:gd fmla="*/ 709 w 1418" name="T14"/>
                <a:gd fmla="*/ 1418 h 1418" name="T15"/>
                <a:gd fmla="*/ 1418 w 1418" name="T16"/>
                <a:gd fmla="*/ 709 h 1418" name="T17"/>
                <a:gd fmla="*/ 709 w 1418" name="T18"/>
                <a:gd fmla="*/ 0 h 14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18" w="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65" name="组合 164"/>
          <p:cNvGrpSpPr/>
          <p:nvPr/>
        </p:nvGrpSpPr>
        <p:grpSpPr>
          <a:xfrm rot="8100000">
            <a:off x="3180642" y="1888489"/>
            <a:ext cx="598913" cy="122338"/>
            <a:chOff x="8725719" y="1669670"/>
            <a:chExt cx="1424726" cy="291130"/>
          </a:xfrm>
        </p:grpSpPr>
        <p:sp>
          <p:nvSpPr>
            <p:cNvPr id="166" name="椭圆 165"/>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7" name="椭圆 166"/>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8" name="椭圆 167"/>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69" name="组合 168"/>
          <p:cNvGrpSpPr/>
          <p:nvPr/>
        </p:nvGrpSpPr>
        <p:grpSpPr>
          <a:xfrm rot="8100000">
            <a:off x="5138969" y="3859244"/>
            <a:ext cx="598913" cy="122338"/>
            <a:chOff x="8725719" y="1669670"/>
            <a:chExt cx="1424726" cy="291130"/>
          </a:xfrm>
        </p:grpSpPr>
        <p:sp>
          <p:nvSpPr>
            <p:cNvPr id="170" name="椭圆 169"/>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1" name="椭圆 170"/>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2" name="椭圆 171"/>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73" name="组合 172"/>
          <p:cNvGrpSpPr/>
          <p:nvPr/>
        </p:nvGrpSpPr>
        <p:grpSpPr>
          <a:xfrm rot="13500000">
            <a:off x="5128539" y="1878012"/>
            <a:ext cx="598696" cy="122382"/>
            <a:chOff x="8725719" y="1669670"/>
            <a:chExt cx="1424726" cy="291130"/>
          </a:xfrm>
        </p:grpSpPr>
        <p:sp>
          <p:nvSpPr>
            <p:cNvPr id="174" name="椭圆 173"/>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5" name="椭圆 174"/>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6" name="椭圆 175"/>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77" name="组合 176"/>
          <p:cNvGrpSpPr/>
          <p:nvPr/>
        </p:nvGrpSpPr>
        <p:grpSpPr>
          <a:xfrm rot="13500000">
            <a:off x="3157067" y="3835630"/>
            <a:ext cx="598696" cy="122382"/>
            <a:chOff x="8725719" y="1669670"/>
            <a:chExt cx="1424726" cy="291130"/>
          </a:xfrm>
        </p:grpSpPr>
        <p:sp>
          <p:nvSpPr>
            <p:cNvPr id="178" name="椭圆 177"/>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9" name="椭圆 178"/>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0" name="椭圆 179"/>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1" name="组合 180"/>
          <p:cNvGrpSpPr/>
          <p:nvPr/>
        </p:nvGrpSpPr>
        <p:grpSpPr>
          <a:xfrm>
            <a:off x="3946430" y="791235"/>
            <a:ext cx="1408469" cy="1754258"/>
            <a:chOff x="5261222" y="534402"/>
            <a:chExt cx="1877714" cy="2339553"/>
          </a:xfrm>
        </p:grpSpPr>
        <p:grpSp>
          <p:nvGrpSpPr>
            <p:cNvPr id="182" name="组合 181"/>
            <p:cNvGrpSpPr/>
            <p:nvPr/>
          </p:nvGrpSpPr>
          <p:grpSpPr>
            <a:xfrm>
              <a:off x="5261222" y="534402"/>
              <a:ext cx="1877714" cy="2339553"/>
              <a:chOff x="7380501" y="2927403"/>
              <a:chExt cx="2311884" cy="2880513"/>
            </a:xfrm>
          </p:grpSpPr>
          <p:sp>
            <p:nvSpPr>
              <p:cNvPr id="188"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9" name="椭圆 188"/>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0" name="椭圆 18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3" name="Group 4"/>
            <p:cNvGrpSpPr>
              <a:grpSpLocks noChangeAspect="1"/>
            </p:cNvGrpSpPr>
            <p:nvPr/>
          </p:nvGrpSpPr>
          <p:grpSpPr>
            <a:xfrm>
              <a:off x="5713341" y="980391"/>
              <a:ext cx="365268" cy="536356"/>
              <a:chOff x="3540" y="531"/>
              <a:chExt cx="348" cy="511"/>
            </a:xfrm>
            <a:solidFill>
              <a:srgbClr val="FFB850"/>
            </a:solidFill>
          </p:grpSpPr>
          <p:sp>
            <p:nvSpPr>
              <p:cNvPr id="184" name="Freeform 5"/>
              <p:cNvSpPr/>
              <p:nvPr/>
            </p:nvSpPr>
            <p:spPr bwMode="auto">
              <a:xfrm>
                <a:off x="3540" y="801"/>
                <a:ext cx="348" cy="241"/>
              </a:xfrm>
              <a:custGeom>
                <a:gdLst>
                  <a:gd fmla="*/ 78 w 97" name="T0"/>
                  <a:gd fmla="*/ 0 h 68" name="T1"/>
                  <a:gd fmla="*/ 70 w 97" name="T2"/>
                  <a:gd fmla="*/ 20 h 68" name="T3"/>
                  <a:gd fmla="*/ 49 w 97" name="T4"/>
                  <a:gd fmla="*/ 66 h 68" name="T5"/>
                  <a:gd fmla="*/ 29 w 97" name="T6"/>
                  <a:gd fmla="*/ 20 h 68" name="T7"/>
                  <a:gd fmla="*/ 20 w 97" name="T8"/>
                  <a:gd fmla="*/ 0 h 68" name="T9"/>
                  <a:gd fmla="*/ 0 w 97" name="T10"/>
                  <a:gd fmla="*/ 39 h 68" name="T11"/>
                  <a:gd fmla="*/ 0 w 97" name="T12"/>
                  <a:gd fmla="*/ 50 h 68" name="T13"/>
                  <a:gd fmla="*/ 49 w 97" name="T14"/>
                  <a:gd fmla="*/ 68 h 68" name="T15"/>
                  <a:gd fmla="*/ 97 w 97" name="T16"/>
                  <a:gd fmla="*/ 50 h 68" name="T17"/>
                  <a:gd fmla="*/ 97 w 97" name="T18"/>
                  <a:gd fmla="*/ 39 h 68" name="T19"/>
                  <a:gd fmla="*/ 78 w 97" name="T20"/>
                  <a:gd fmla="*/ 0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97">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5" name="Freeform 6"/>
              <p:cNvSpPr/>
              <p:nvPr/>
            </p:nvSpPr>
            <p:spPr bwMode="auto">
              <a:xfrm>
                <a:off x="3687" y="833"/>
                <a:ext cx="58" cy="156"/>
              </a:xfrm>
              <a:custGeom>
                <a:gdLst>
                  <a:gd fmla="*/ 0 w 16" name="T0"/>
                  <a:gd fmla="*/ 0 h 44" name="T1"/>
                  <a:gd fmla="*/ 3 w 16" name="T2"/>
                  <a:gd fmla="*/ 7 h 44" name="T3"/>
                  <a:gd fmla="*/ 0 w 16" name="T4"/>
                  <a:gd fmla="*/ 36 h 44" name="T5"/>
                  <a:gd fmla="*/ 8 w 16" name="T6"/>
                  <a:gd fmla="*/ 44 h 44" name="T7"/>
                  <a:gd fmla="*/ 15 w 16" name="T8"/>
                  <a:gd fmla="*/ 36 h 44" name="T9"/>
                  <a:gd fmla="*/ 12 w 16" name="T10"/>
                  <a:gd fmla="*/ 7 h 44" name="T11"/>
                  <a:gd fmla="*/ 16 w 16" name="T12"/>
                  <a:gd fmla="*/ 0 h 44" name="T13"/>
                  <a:gd fmla="*/ 8 w 16" name="T14"/>
                  <a:gd fmla="*/ 1 h 44" name="T15"/>
                  <a:gd fmla="*/ 0 w 16" name="T16"/>
                  <a:gd fmla="*/ 0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6">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6" name="Freeform 7"/>
              <p:cNvSpPr/>
              <p:nvPr/>
            </p:nvSpPr>
            <p:spPr bwMode="auto">
              <a:xfrm>
                <a:off x="3609" y="652"/>
                <a:ext cx="215" cy="181"/>
              </a:xfrm>
              <a:custGeom>
                <a:gdLst>
                  <a:gd fmla="*/ 30 w 60" name="T0"/>
                  <a:gd fmla="*/ 5 h 51" name="T1"/>
                  <a:gd fmla="*/ 13 w 60" name="T2"/>
                  <a:gd fmla="*/ 0 h 51" name="T3"/>
                  <a:gd fmla="*/ 1 w 60" name="T4"/>
                  <a:gd fmla="*/ 0 h 51" name="T5"/>
                  <a:gd fmla="*/ 0 w 60" name="T6"/>
                  <a:gd fmla="*/ 0 h 51" name="T7"/>
                  <a:gd fmla="*/ 0 w 60" name="T8"/>
                  <a:gd fmla="*/ 6 h 51" name="T9"/>
                  <a:gd fmla="*/ 0 w 60" name="T10"/>
                  <a:gd fmla="*/ 24 h 51" name="T11"/>
                  <a:gd fmla="*/ 22 w 60" name="T12"/>
                  <a:gd fmla="*/ 50 h 51" name="T13"/>
                  <a:gd fmla="*/ 30 w 60" name="T14"/>
                  <a:gd fmla="*/ 51 h 51" name="T15"/>
                  <a:gd fmla="*/ 38 w 60" name="T16"/>
                  <a:gd fmla="*/ 50 h 51" name="T17"/>
                  <a:gd fmla="*/ 60 w 60" name="T18"/>
                  <a:gd fmla="*/ 24 h 51" name="T19"/>
                  <a:gd fmla="*/ 60 w 60" name="T20"/>
                  <a:gd fmla="*/ 6 h 51" name="T21"/>
                  <a:gd fmla="*/ 59 w 60" name="T22"/>
                  <a:gd fmla="*/ 0 h 51" name="T23"/>
                  <a:gd fmla="*/ 47 w 60" name="T24"/>
                  <a:gd fmla="*/ 0 h 51" name="T25"/>
                  <a:gd fmla="*/ 30 w 60" name="T26"/>
                  <a:gd fmla="*/ 5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60">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7" name="Freeform 8"/>
              <p:cNvSpPr>
                <a:spLocks noEditPoints="1"/>
              </p:cNvSpPr>
              <p:nvPr/>
            </p:nvSpPr>
            <p:spPr bwMode="auto">
              <a:xfrm>
                <a:off x="3598" y="531"/>
                <a:ext cx="240" cy="128"/>
              </a:xfrm>
              <a:custGeom>
                <a:gdLst>
                  <a:gd fmla="*/ 33 w 67" name="T0"/>
                  <a:gd fmla="*/ 0 h 36" name="T1"/>
                  <a:gd fmla="*/ 0 w 67" name="T2"/>
                  <a:gd fmla="*/ 31 h 36" name="T3"/>
                  <a:gd fmla="*/ 4 w 67" name="T4"/>
                  <a:gd fmla="*/ 31 h 36" name="T5"/>
                  <a:gd fmla="*/ 4 w 67" name="T6"/>
                  <a:gd fmla="*/ 31 h 36" name="T7"/>
                  <a:gd fmla="*/ 16 w 67" name="T8"/>
                  <a:gd fmla="*/ 31 h 36" name="T9"/>
                  <a:gd fmla="*/ 33 w 67" name="T10"/>
                  <a:gd fmla="*/ 36 h 36" name="T11"/>
                  <a:gd fmla="*/ 51 w 67" name="T12"/>
                  <a:gd fmla="*/ 31 h 36" name="T13"/>
                  <a:gd fmla="*/ 62 w 67" name="T14"/>
                  <a:gd fmla="*/ 31 h 36" name="T15"/>
                  <a:gd fmla="*/ 64 w 67" name="T16"/>
                  <a:gd fmla="*/ 31 h 36" name="T17"/>
                  <a:gd fmla="*/ 67 w 67" name="T18"/>
                  <a:gd fmla="*/ 31 h 36" name="T19"/>
                  <a:gd fmla="*/ 33 w 67" name="T20"/>
                  <a:gd fmla="*/ 0 h 36" name="T21"/>
                  <a:gd fmla="*/ 33 w 67" name="T22"/>
                  <a:gd fmla="*/ 26 h 36" name="T23"/>
                  <a:gd fmla="*/ 27 w 67" name="T24"/>
                  <a:gd fmla="*/ 20 h 36" name="T25"/>
                  <a:gd fmla="*/ 33 w 67" name="T26"/>
                  <a:gd fmla="*/ 14 h 36" name="T27"/>
                  <a:gd fmla="*/ 40 w 67" name="T28"/>
                  <a:gd fmla="*/ 20 h 36" name="T29"/>
                  <a:gd fmla="*/ 33 w 67" name="T30"/>
                  <a:gd fmla="*/ 26 h 3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6" w="67">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91" name="组合 190"/>
          <p:cNvGrpSpPr/>
          <p:nvPr/>
        </p:nvGrpSpPr>
        <p:grpSpPr>
          <a:xfrm>
            <a:off x="5541876" y="2351928"/>
            <a:ext cx="1408469" cy="1754258"/>
            <a:chOff x="7388206" y="2615808"/>
            <a:chExt cx="1877714" cy="2339553"/>
          </a:xfrm>
        </p:grpSpPr>
        <p:grpSp>
          <p:nvGrpSpPr>
            <p:cNvPr id="192" name="组合 191"/>
            <p:cNvGrpSpPr/>
            <p:nvPr/>
          </p:nvGrpSpPr>
          <p:grpSpPr>
            <a:xfrm>
              <a:off x="7388206" y="2615808"/>
              <a:ext cx="1877714" cy="2339553"/>
              <a:chOff x="7380501" y="2927403"/>
              <a:chExt cx="2311884" cy="2880513"/>
            </a:xfrm>
          </p:grpSpPr>
          <p:sp>
            <p:nvSpPr>
              <p:cNvPr id="197"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8" name="椭圆 197"/>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9" name="椭圆 19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3" name="Group 11"/>
            <p:cNvGrpSpPr>
              <a:grpSpLocks noChangeAspect="1"/>
            </p:cNvGrpSpPr>
            <p:nvPr/>
          </p:nvGrpSpPr>
          <p:grpSpPr>
            <a:xfrm>
              <a:off x="7813988" y="3135607"/>
              <a:ext cx="521662" cy="453436"/>
              <a:chOff x="4838" y="1902"/>
              <a:chExt cx="497" cy="432"/>
            </a:xfrm>
            <a:solidFill>
              <a:srgbClr val="663A77"/>
            </a:solidFill>
          </p:grpSpPr>
          <p:sp>
            <p:nvSpPr>
              <p:cNvPr id="194" name="Freeform 12"/>
              <p:cNvSpPr>
                <a:spLocks noEditPoints="1"/>
              </p:cNvSpPr>
              <p:nvPr/>
            </p:nvSpPr>
            <p:spPr bwMode="auto">
              <a:xfrm>
                <a:off x="5001" y="1999"/>
                <a:ext cx="334" cy="335"/>
              </a:xfrm>
              <a:custGeom>
                <a:gdLst>
                  <a:gd fmla="*/ 9 w 80" name="T0"/>
                  <a:gd fmla="*/ 19 h 80" name="T1"/>
                  <a:gd fmla="*/ 10 w 80" name="T2"/>
                  <a:gd fmla="*/ 26 h 80" name="T3"/>
                  <a:gd fmla="*/ 5 w 80" name="T4"/>
                  <a:gd fmla="*/ 27 h 80" name="T5"/>
                  <a:gd fmla="*/ 0 w 80" name="T6"/>
                  <a:gd fmla="*/ 31 h 80" name="T7"/>
                  <a:gd fmla="*/ 3 w 80" name="T8"/>
                  <a:gd fmla="*/ 37 h 80" name="T9"/>
                  <a:gd fmla="*/ 7 w 80" name="T10"/>
                  <a:gd fmla="*/ 42 h 80" name="T11"/>
                  <a:gd fmla="*/ 3 w 80" name="T12"/>
                  <a:gd fmla="*/ 46 h 80" name="T13"/>
                  <a:gd fmla="*/ 1 w 80" name="T14"/>
                  <a:gd fmla="*/ 52 h 80" name="T15"/>
                  <a:gd fmla="*/ 7 w 80" name="T16"/>
                  <a:gd fmla="*/ 56 h 80" name="T17"/>
                  <a:gd fmla="*/ 11 w 80" name="T18"/>
                  <a:gd fmla="*/ 57 h 80" name="T19"/>
                  <a:gd fmla="*/ 11 w 80" name="T20"/>
                  <a:gd fmla="*/ 63 h 80" name="T21"/>
                  <a:gd fmla="*/ 13 w 80" name="T22"/>
                  <a:gd fmla="*/ 70 h 80" name="T23"/>
                  <a:gd fmla="*/ 19 w 80" name="T24"/>
                  <a:gd fmla="*/ 70 h 80" name="T25"/>
                  <a:gd fmla="*/ 25 w 80" name="T26"/>
                  <a:gd fmla="*/ 70 h 80" name="T27"/>
                  <a:gd fmla="*/ 27 w 80" name="T28"/>
                  <a:gd fmla="*/ 74 h 80" name="T29"/>
                  <a:gd fmla="*/ 31 w 80" name="T30"/>
                  <a:gd fmla="*/ 79 h 80" name="T31"/>
                  <a:gd fmla="*/ 37 w 80" name="T32"/>
                  <a:gd fmla="*/ 76 h 80" name="T33"/>
                  <a:gd fmla="*/ 42 w 80" name="T34"/>
                  <a:gd fmla="*/ 73 h 80" name="T35"/>
                  <a:gd fmla="*/ 46 w 80" name="T36"/>
                  <a:gd fmla="*/ 76 h 80" name="T37"/>
                  <a:gd fmla="*/ 52 w 80" name="T38"/>
                  <a:gd fmla="*/ 78 h 80" name="T39"/>
                  <a:gd fmla="*/ 56 w 80" name="T40"/>
                  <a:gd fmla="*/ 73 h 80" name="T41"/>
                  <a:gd fmla="*/ 58 w 80" name="T42"/>
                  <a:gd fmla="*/ 67 h 80" name="T43"/>
                  <a:gd fmla="*/ 63 w 80" name="T44"/>
                  <a:gd fmla="*/ 68 h 80" name="T45"/>
                  <a:gd fmla="*/ 69 w 80" name="T46"/>
                  <a:gd fmla="*/ 67 h 80" name="T47"/>
                  <a:gd fmla="*/ 70 w 80" name="T48"/>
                  <a:gd fmla="*/ 60 h 80" name="T49"/>
                  <a:gd fmla="*/ 69 w 80" name="T50"/>
                  <a:gd fmla="*/ 54 h 80" name="T51"/>
                  <a:gd fmla="*/ 74 w 80" name="T52"/>
                  <a:gd fmla="*/ 53 h 80" name="T53"/>
                  <a:gd fmla="*/ 79 w 80" name="T54"/>
                  <a:gd fmla="*/ 48 h 80" name="T55"/>
                  <a:gd fmla="*/ 76 w 80" name="T56"/>
                  <a:gd fmla="*/ 42 h 80" name="T57"/>
                  <a:gd fmla="*/ 72 w 80" name="T58"/>
                  <a:gd fmla="*/ 37 h 80" name="T59"/>
                  <a:gd fmla="*/ 76 w 80" name="T60"/>
                  <a:gd fmla="*/ 34 h 80" name="T61"/>
                  <a:gd fmla="*/ 78 w 80" name="T62"/>
                  <a:gd fmla="*/ 27 h 80" name="T63"/>
                  <a:gd fmla="*/ 73 w 80" name="T64"/>
                  <a:gd fmla="*/ 24 h 80" name="T65"/>
                  <a:gd fmla="*/ 67 w 80" name="T66"/>
                  <a:gd fmla="*/ 21 h 80" name="T67"/>
                  <a:gd fmla="*/ 68 w 80" name="T68"/>
                  <a:gd fmla="*/ 16 h 80" name="T69"/>
                  <a:gd fmla="*/ 67 w 80" name="T70"/>
                  <a:gd fmla="*/ 10 h 80" name="T71"/>
                  <a:gd fmla="*/ 60 w 80" name="T72"/>
                  <a:gd fmla="*/ 9 h 80" name="T73"/>
                  <a:gd fmla="*/ 54 w 80" name="T74"/>
                  <a:gd fmla="*/ 10 h 80" name="T75"/>
                  <a:gd fmla="*/ 52 w 80" name="T76"/>
                  <a:gd fmla="*/ 5 h 80" name="T77"/>
                  <a:gd fmla="*/ 48 w 80" name="T78"/>
                  <a:gd fmla="*/ 0 h 80" name="T79"/>
                  <a:gd fmla="*/ 42 w 80" name="T80"/>
                  <a:gd fmla="*/ 3 h 80" name="T81"/>
                  <a:gd fmla="*/ 37 w 80" name="T82"/>
                  <a:gd fmla="*/ 7 h 80" name="T83"/>
                  <a:gd fmla="*/ 33 w 80" name="T84"/>
                  <a:gd fmla="*/ 3 h 80" name="T85"/>
                  <a:gd fmla="*/ 27 w 80" name="T86"/>
                  <a:gd fmla="*/ 1 h 80" name="T87"/>
                  <a:gd fmla="*/ 23 w 80" name="T88"/>
                  <a:gd fmla="*/ 7 h 80" name="T89"/>
                  <a:gd fmla="*/ 21 w 80" name="T90"/>
                  <a:gd fmla="*/ 13 h 80" name="T91"/>
                  <a:gd fmla="*/ 16 w 80" name="T92"/>
                  <a:gd fmla="*/ 11 h 80" name="T93"/>
                  <a:gd fmla="*/ 10 w 80" name="T94"/>
                  <a:gd fmla="*/ 13 h 80" name="T95"/>
                  <a:gd fmla="*/ 9 w 80" name="T96"/>
                  <a:gd fmla="*/ 19 h 80" name="T97"/>
                  <a:gd fmla="*/ 32 w 80" name="T98"/>
                  <a:gd fmla="*/ 18 h 80" name="T99"/>
                  <a:gd fmla="*/ 62 w 80" name="T100"/>
                  <a:gd fmla="*/ 33 h 80" name="T101"/>
                  <a:gd fmla="*/ 47 w 80" name="T102"/>
                  <a:gd fmla="*/ 62 h 80" name="T103"/>
                  <a:gd fmla="*/ 18 w 80" name="T104"/>
                  <a:gd fmla="*/ 47 h 80" name="T105"/>
                  <a:gd fmla="*/ 32 w 80" name="T106"/>
                  <a:gd fmla="*/ 18 h 8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0" w="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5" name="Freeform 13"/>
              <p:cNvSpPr>
                <a:spLocks noEditPoints="1"/>
              </p:cNvSpPr>
              <p:nvPr/>
            </p:nvSpPr>
            <p:spPr bwMode="auto">
              <a:xfrm>
                <a:off x="4838" y="1902"/>
                <a:ext cx="217" cy="214"/>
              </a:xfrm>
              <a:custGeom>
                <a:gdLst>
                  <a:gd fmla="*/ 6 w 52" name="T0"/>
                  <a:gd fmla="*/ 12 h 51" name="T1"/>
                  <a:gd fmla="*/ 7 w 52" name="T2"/>
                  <a:gd fmla="*/ 16 h 51" name="T3"/>
                  <a:gd fmla="*/ 4 w 52" name="T4"/>
                  <a:gd fmla="*/ 17 h 51" name="T5"/>
                  <a:gd fmla="*/ 1 w 52" name="T6"/>
                  <a:gd fmla="*/ 20 h 51" name="T7"/>
                  <a:gd fmla="*/ 3 w 52" name="T8"/>
                  <a:gd fmla="*/ 24 h 51" name="T9"/>
                  <a:gd fmla="*/ 5 w 52" name="T10"/>
                  <a:gd fmla="*/ 27 h 51" name="T11"/>
                  <a:gd fmla="*/ 3 w 52" name="T12"/>
                  <a:gd fmla="*/ 29 h 51" name="T13"/>
                  <a:gd fmla="*/ 1 w 52" name="T14"/>
                  <a:gd fmla="*/ 33 h 51" name="T15"/>
                  <a:gd fmla="*/ 5 w 52" name="T16"/>
                  <a:gd fmla="*/ 36 h 51" name="T17"/>
                  <a:gd fmla="*/ 8 w 52" name="T18"/>
                  <a:gd fmla="*/ 36 h 51" name="T19"/>
                  <a:gd fmla="*/ 8 w 52" name="T20"/>
                  <a:gd fmla="*/ 41 h 51" name="T21"/>
                  <a:gd fmla="*/ 9 w 52" name="T22"/>
                  <a:gd fmla="*/ 45 h 51" name="T23"/>
                  <a:gd fmla="*/ 13 w 52" name="T24"/>
                  <a:gd fmla="*/ 45 h 51" name="T25"/>
                  <a:gd fmla="*/ 17 w 52" name="T26"/>
                  <a:gd fmla="*/ 45 h 51" name="T27"/>
                  <a:gd fmla="*/ 18 w 52" name="T28"/>
                  <a:gd fmla="*/ 48 h 51" name="T29"/>
                  <a:gd fmla="*/ 21 w 52" name="T30"/>
                  <a:gd fmla="*/ 51 h 51" name="T31"/>
                  <a:gd fmla="*/ 25 w 52" name="T32"/>
                  <a:gd fmla="*/ 49 h 51" name="T33"/>
                  <a:gd fmla="*/ 28 w 52" name="T34"/>
                  <a:gd fmla="*/ 47 h 51" name="T35"/>
                  <a:gd fmla="*/ 30 w 52" name="T36"/>
                  <a:gd fmla="*/ 49 h 51" name="T37"/>
                  <a:gd fmla="*/ 34 w 52" name="T38"/>
                  <a:gd fmla="*/ 50 h 51" name="T39"/>
                  <a:gd fmla="*/ 37 w 52" name="T40"/>
                  <a:gd fmla="*/ 47 h 51" name="T41"/>
                  <a:gd fmla="*/ 38 w 52" name="T42"/>
                  <a:gd fmla="*/ 43 h 51" name="T43"/>
                  <a:gd fmla="*/ 41 w 52" name="T44"/>
                  <a:gd fmla="*/ 44 h 51" name="T45"/>
                  <a:gd fmla="*/ 45 w 52" name="T46"/>
                  <a:gd fmla="*/ 43 h 51" name="T47"/>
                  <a:gd fmla="*/ 46 w 52" name="T48"/>
                  <a:gd fmla="*/ 39 h 51" name="T49"/>
                  <a:gd fmla="*/ 45 w 52" name="T50"/>
                  <a:gd fmla="*/ 35 h 51" name="T51"/>
                  <a:gd fmla="*/ 48 w 52" name="T52"/>
                  <a:gd fmla="*/ 34 h 51" name="T53"/>
                  <a:gd fmla="*/ 51 w 52" name="T54"/>
                  <a:gd fmla="*/ 31 h 51" name="T55"/>
                  <a:gd fmla="*/ 50 w 52" name="T56"/>
                  <a:gd fmla="*/ 27 h 51" name="T57"/>
                  <a:gd fmla="*/ 47 w 52" name="T58"/>
                  <a:gd fmla="*/ 24 h 51" name="T59"/>
                  <a:gd fmla="*/ 49 w 52" name="T60"/>
                  <a:gd fmla="*/ 22 h 51" name="T61"/>
                  <a:gd fmla="*/ 51 w 52" name="T62"/>
                  <a:gd fmla="*/ 18 h 51" name="T63"/>
                  <a:gd fmla="*/ 47 w 52" name="T64"/>
                  <a:gd fmla="*/ 15 h 51" name="T65"/>
                  <a:gd fmla="*/ 44 w 52" name="T66"/>
                  <a:gd fmla="*/ 13 h 51" name="T67"/>
                  <a:gd fmla="*/ 44 w 52" name="T68"/>
                  <a:gd fmla="*/ 10 h 51" name="T69"/>
                  <a:gd fmla="*/ 43 w 52" name="T70"/>
                  <a:gd fmla="*/ 6 h 51" name="T71"/>
                  <a:gd fmla="*/ 39 w 52" name="T72"/>
                  <a:gd fmla="*/ 6 h 51" name="T73"/>
                  <a:gd fmla="*/ 35 w 52" name="T74"/>
                  <a:gd fmla="*/ 6 h 51" name="T75"/>
                  <a:gd fmla="*/ 34 w 52" name="T76"/>
                  <a:gd fmla="*/ 3 h 51" name="T77"/>
                  <a:gd fmla="*/ 32 w 52" name="T78"/>
                  <a:gd fmla="*/ 0 h 51" name="T79"/>
                  <a:gd fmla="*/ 28 w 52" name="T80"/>
                  <a:gd fmla="*/ 2 h 51" name="T81"/>
                  <a:gd fmla="*/ 24 w 52" name="T82"/>
                  <a:gd fmla="*/ 4 h 51" name="T83"/>
                  <a:gd fmla="*/ 22 w 52" name="T84"/>
                  <a:gd fmla="*/ 2 h 51" name="T85"/>
                  <a:gd fmla="*/ 18 w 52" name="T86"/>
                  <a:gd fmla="*/ 1 h 51" name="T87"/>
                  <a:gd fmla="*/ 16 w 52" name="T88"/>
                  <a:gd fmla="*/ 4 h 51" name="T89"/>
                  <a:gd fmla="*/ 14 w 52" name="T90"/>
                  <a:gd fmla="*/ 8 h 51" name="T91"/>
                  <a:gd fmla="*/ 11 w 52" name="T92"/>
                  <a:gd fmla="*/ 7 h 51" name="T93"/>
                  <a:gd fmla="*/ 7 w 52" name="T94"/>
                  <a:gd fmla="*/ 8 h 51" name="T95"/>
                  <a:gd fmla="*/ 6 w 52" name="T96"/>
                  <a:gd fmla="*/ 12 h 51" name="T97"/>
                  <a:gd fmla="*/ 22 w 52" name="T98"/>
                  <a:gd fmla="*/ 11 h 51" name="T99"/>
                  <a:gd fmla="*/ 40 w 52" name="T100"/>
                  <a:gd fmla="*/ 21 h 51" name="T101"/>
                  <a:gd fmla="*/ 31 w 52" name="T102"/>
                  <a:gd fmla="*/ 40 h 51" name="T103"/>
                  <a:gd fmla="*/ 12 w 52" name="T104"/>
                  <a:gd fmla="*/ 30 h 51" name="T105"/>
                  <a:gd fmla="*/ 22 w 52" name="T106"/>
                  <a:gd fmla="*/ 11 h 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1" w="52">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6" name="Freeform 14"/>
              <p:cNvSpPr>
                <a:spLocks noEditPoints="1"/>
              </p:cNvSpPr>
              <p:nvPr/>
            </p:nvSpPr>
            <p:spPr bwMode="auto">
              <a:xfrm>
                <a:off x="4842" y="2116"/>
                <a:ext cx="163" cy="168"/>
              </a:xfrm>
              <a:custGeom>
                <a:gdLst>
                  <a:gd fmla="*/ 4 w 39" name="T0"/>
                  <a:gd fmla="*/ 10 h 40" name="T1"/>
                  <a:gd fmla="*/ 5 w 39" name="T2"/>
                  <a:gd fmla="*/ 13 h 40" name="T3"/>
                  <a:gd fmla="*/ 2 w 39" name="T4"/>
                  <a:gd fmla="*/ 13 h 40" name="T5"/>
                  <a:gd fmla="*/ 0 w 39" name="T6"/>
                  <a:gd fmla="*/ 16 h 40" name="T7"/>
                  <a:gd fmla="*/ 1 w 39" name="T8"/>
                  <a:gd fmla="*/ 19 h 40" name="T9"/>
                  <a:gd fmla="*/ 3 w 39" name="T10"/>
                  <a:gd fmla="*/ 21 h 40" name="T11"/>
                  <a:gd fmla="*/ 2 w 39" name="T12"/>
                  <a:gd fmla="*/ 23 h 40" name="T13"/>
                  <a:gd fmla="*/ 1 w 39" name="T14"/>
                  <a:gd fmla="*/ 26 h 40" name="T15"/>
                  <a:gd fmla="*/ 3 w 39" name="T16"/>
                  <a:gd fmla="*/ 28 h 40" name="T17"/>
                  <a:gd fmla="*/ 5 w 39" name="T18"/>
                  <a:gd fmla="*/ 28 h 40" name="T19"/>
                  <a:gd fmla="*/ 5 w 39" name="T20"/>
                  <a:gd fmla="*/ 31 h 40" name="T21"/>
                  <a:gd fmla="*/ 6 w 39" name="T22"/>
                  <a:gd fmla="*/ 35 h 40" name="T23"/>
                  <a:gd fmla="*/ 9 w 39" name="T24"/>
                  <a:gd fmla="*/ 35 h 40" name="T25"/>
                  <a:gd fmla="*/ 13 w 39" name="T26"/>
                  <a:gd fmla="*/ 34 h 40" name="T27"/>
                  <a:gd fmla="*/ 13 w 39" name="T28"/>
                  <a:gd fmla="*/ 37 h 40" name="T29"/>
                  <a:gd fmla="*/ 15 w 39" name="T30"/>
                  <a:gd fmla="*/ 39 h 40" name="T31"/>
                  <a:gd fmla="*/ 18 w 39" name="T32"/>
                  <a:gd fmla="*/ 38 h 40" name="T33"/>
                  <a:gd fmla="*/ 21 w 39" name="T34"/>
                  <a:gd fmla="*/ 36 h 40" name="T35"/>
                  <a:gd fmla="*/ 22 w 39" name="T36"/>
                  <a:gd fmla="*/ 38 h 40" name="T37"/>
                  <a:gd fmla="*/ 26 w 39" name="T38"/>
                  <a:gd fmla="*/ 39 h 40" name="T39"/>
                  <a:gd fmla="*/ 27 w 39" name="T40"/>
                  <a:gd fmla="*/ 36 h 40" name="T41"/>
                  <a:gd fmla="*/ 29 w 39" name="T42"/>
                  <a:gd fmla="*/ 33 h 40" name="T43"/>
                  <a:gd fmla="*/ 31 w 39" name="T44"/>
                  <a:gd fmla="*/ 34 h 40" name="T45"/>
                  <a:gd fmla="*/ 34 w 39" name="T46"/>
                  <a:gd fmla="*/ 33 h 40" name="T47"/>
                  <a:gd fmla="*/ 35 w 39" name="T48"/>
                  <a:gd fmla="*/ 30 h 40" name="T49"/>
                  <a:gd fmla="*/ 34 w 39" name="T50"/>
                  <a:gd fmla="*/ 27 h 40" name="T51"/>
                  <a:gd fmla="*/ 36 w 39" name="T52"/>
                  <a:gd fmla="*/ 26 h 40" name="T53"/>
                  <a:gd fmla="*/ 39 w 39" name="T54"/>
                  <a:gd fmla="*/ 24 h 40" name="T55"/>
                  <a:gd fmla="*/ 38 w 39" name="T56"/>
                  <a:gd fmla="*/ 21 h 40" name="T57"/>
                  <a:gd fmla="*/ 36 w 39" name="T58"/>
                  <a:gd fmla="*/ 18 h 40" name="T59"/>
                  <a:gd fmla="*/ 37 w 39" name="T60"/>
                  <a:gd fmla="*/ 17 h 40" name="T61"/>
                  <a:gd fmla="*/ 38 w 39" name="T62"/>
                  <a:gd fmla="*/ 14 h 40" name="T63"/>
                  <a:gd fmla="*/ 36 w 39" name="T64"/>
                  <a:gd fmla="*/ 12 h 40" name="T65"/>
                  <a:gd fmla="*/ 33 w 39" name="T66"/>
                  <a:gd fmla="*/ 10 h 40" name="T67"/>
                  <a:gd fmla="*/ 33 w 39" name="T68"/>
                  <a:gd fmla="*/ 8 h 40" name="T69"/>
                  <a:gd fmla="*/ 33 w 39" name="T70"/>
                  <a:gd fmla="*/ 5 h 40" name="T71"/>
                  <a:gd fmla="*/ 30 w 39" name="T72"/>
                  <a:gd fmla="*/ 5 h 40" name="T73"/>
                  <a:gd fmla="*/ 26 w 39" name="T74"/>
                  <a:gd fmla="*/ 5 h 40" name="T75"/>
                  <a:gd fmla="*/ 26 w 39" name="T76"/>
                  <a:gd fmla="*/ 3 h 40" name="T77"/>
                  <a:gd fmla="*/ 24 w 39" name="T78"/>
                  <a:gd fmla="*/ 0 h 40" name="T79"/>
                  <a:gd fmla="*/ 21 w 39" name="T80"/>
                  <a:gd fmla="*/ 2 h 40" name="T81"/>
                  <a:gd fmla="*/ 18 w 39" name="T82"/>
                  <a:gd fmla="*/ 4 h 40" name="T83"/>
                  <a:gd fmla="*/ 16 w 39" name="T84"/>
                  <a:gd fmla="*/ 2 h 40" name="T85"/>
                  <a:gd fmla="*/ 13 w 39" name="T86"/>
                  <a:gd fmla="*/ 1 h 40" name="T87"/>
                  <a:gd fmla="*/ 11 w 39" name="T88"/>
                  <a:gd fmla="*/ 3 h 40" name="T89"/>
                  <a:gd fmla="*/ 10 w 39" name="T90"/>
                  <a:gd fmla="*/ 6 h 40" name="T91"/>
                  <a:gd fmla="*/ 8 w 39" name="T92"/>
                  <a:gd fmla="*/ 6 h 40" name="T93"/>
                  <a:gd fmla="*/ 5 w 39" name="T94"/>
                  <a:gd fmla="*/ 6 h 40" name="T95"/>
                  <a:gd fmla="*/ 4 w 39" name="T96"/>
                  <a:gd fmla="*/ 10 h 40" name="T97"/>
                  <a:gd fmla="*/ 16 w 39" name="T98"/>
                  <a:gd fmla="*/ 9 h 40" name="T99"/>
                  <a:gd fmla="*/ 30 w 39" name="T100"/>
                  <a:gd fmla="*/ 16 h 40" name="T101"/>
                  <a:gd fmla="*/ 23 w 39" name="T102"/>
                  <a:gd fmla="*/ 31 h 40" name="T103"/>
                  <a:gd fmla="*/ 9 w 39" name="T104"/>
                  <a:gd fmla="*/ 23 h 40" name="T105"/>
                  <a:gd fmla="*/ 16 w 39" name="T106"/>
                  <a:gd fmla="*/ 9 h 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0" w="39">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200" name="组合 199"/>
          <p:cNvGrpSpPr/>
          <p:nvPr/>
        </p:nvGrpSpPr>
        <p:grpSpPr>
          <a:xfrm>
            <a:off x="2331998" y="2351928"/>
            <a:ext cx="1408469" cy="1754258"/>
            <a:chOff x="3108926" y="2615808"/>
            <a:chExt cx="1877714" cy="2339553"/>
          </a:xfrm>
        </p:grpSpPr>
        <p:grpSp>
          <p:nvGrpSpPr>
            <p:cNvPr id="201" name="组合 200"/>
            <p:cNvGrpSpPr/>
            <p:nvPr/>
          </p:nvGrpSpPr>
          <p:grpSpPr>
            <a:xfrm>
              <a:off x="3108926" y="2615808"/>
              <a:ext cx="1877714" cy="2339553"/>
              <a:chOff x="7380501" y="2927403"/>
              <a:chExt cx="2311884" cy="2880513"/>
            </a:xfrm>
          </p:grpSpPr>
          <p:sp>
            <p:nvSpPr>
              <p:cNvPr id="203"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4" name="椭圆 20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5" name="椭圆 20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202" name="Freeform 18"/>
            <p:cNvSpPr>
              <a:spLocks noEditPoints="1"/>
            </p:cNvSpPr>
            <p:nvPr/>
          </p:nvSpPr>
          <p:spPr bwMode="auto">
            <a:xfrm>
              <a:off x="3515374" y="3161104"/>
              <a:ext cx="483792" cy="361068"/>
            </a:xfrm>
            <a:custGeom>
              <a:gdLst>
                <a:gd fmla="*/ 82 w 112" name="T0"/>
                <a:gd fmla="*/ 53 h 83" name="T1"/>
                <a:gd fmla="*/ 99 w 112" name="T2"/>
                <a:gd fmla="*/ 36 h 83" name="T3"/>
                <a:gd fmla="*/ 104 w 112" name="T4"/>
                <a:gd fmla="*/ 37 h 83" name="T5"/>
                <a:gd fmla="*/ 104 w 112" name="T6"/>
                <a:gd fmla="*/ 24 h 83" name="T7"/>
                <a:gd fmla="*/ 92 w 112" name="T8"/>
                <a:gd fmla="*/ 12 h 83" name="T9"/>
                <a:gd fmla="*/ 49 w 112" name="T10"/>
                <a:gd fmla="*/ 12 h 83" name="T11"/>
                <a:gd fmla="*/ 39 w 112" name="T12"/>
                <a:gd fmla="*/ 0 h 83" name="T13"/>
                <a:gd fmla="*/ 14 w 112" name="T14"/>
                <a:gd fmla="*/ 0 h 83" name="T15"/>
                <a:gd fmla="*/ 2 w 112" name="T16"/>
                <a:gd fmla="*/ 6 h 83" name="T17"/>
                <a:gd fmla="*/ 0 w 112" name="T18"/>
                <a:gd fmla="*/ 13 h 83" name="T19"/>
                <a:gd fmla="*/ 0 w 112" name="T20"/>
                <a:gd fmla="*/ 13 h 83" name="T21"/>
                <a:gd fmla="*/ 0 w 112" name="T22"/>
                <a:gd fmla="*/ 14 h 83" name="T23"/>
                <a:gd fmla="*/ 0 w 112" name="T24"/>
                <a:gd fmla="*/ 16 h 83" name="T25"/>
                <a:gd fmla="*/ 0 w 112" name="T26"/>
                <a:gd fmla="*/ 34 h 83" name="T27"/>
                <a:gd fmla="*/ 0 w 112" name="T28"/>
                <a:gd fmla="*/ 71 h 83" name="T29"/>
                <a:gd fmla="*/ 12 w 112" name="T30"/>
                <a:gd fmla="*/ 83 h 83" name="T31"/>
                <a:gd fmla="*/ 92 w 112" name="T32"/>
                <a:gd fmla="*/ 83 h 83" name="T33"/>
                <a:gd fmla="*/ 104 w 112" name="T34"/>
                <a:gd fmla="*/ 71 h 83" name="T35"/>
                <a:gd fmla="*/ 104 w 112" name="T36"/>
                <a:gd fmla="*/ 69 h 83" name="T37"/>
                <a:gd fmla="*/ 99 w 112" name="T38"/>
                <a:gd fmla="*/ 69 h 83" name="T39"/>
                <a:gd fmla="*/ 82 w 112" name="T40"/>
                <a:gd fmla="*/ 53 h 83" name="T41"/>
                <a:gd fmla="*/ 104 w 112" name="T42"/>
                <a:gd fmla="*/ 40 h 83" name="T43"/>
                <a:gd fmla="*/ 99 w 112" name="T44"/>
                <a:gd fmla="*/ 39 h 83" name="T45"/>
                <a:gd fmla="*/ 85 w 112" name="T46"/>
                <a:gd fmla="*/ 53 h 83" name="T47"/>
                <a:gd fmla="*/ 99 w 112" name="T48"/>
                <a:gd fmla="*/ 66 h 83" name="T49"/>
                <a:gd fmla="*/ 104 w 112" name="T50"/>
                <a:gd fmla="*/ 65 h 83" name="T51"/>
                <a:gd fmla="*/ 112 w 112" name="T52"/>
                <a:gd fmla="*/ 53 h 83" name="T53"/>
                <a:gd fmla="*/ 104 w 112" name="T54"/>
                <a:gd fmla="*/ 40 h 83" name="T55"/>
                <a:gd fmla="*/ 104 w 112" name="T56"/>
                <a:gd fmla="*/ 56 h 83" name="T57"/>
                <a:gd fmla="*/ 99 w 112" name="T58"/>
                <a:gd fmla="*/ 63 h 83" name="T59"/>
                <a:gd fmla="*/ 98 w 112" name="T60"/>
                <a:gd fmla="*/ 64 h 83" name="T61"/>
                <a:gd fmla="*/ 98 w 112" name="T62"/>
                <a:gd fmla="*/ 64 h 83" name="T63"/>
                <a:gd fmla="*/ 97 w 112" name="T64"/>
                <a:gd fmla="*/ 63 h 83" name="T65"/>
                <a:gd fmla="*/ 89 w 112" name="T66"/>
                <a:gd fmla="*/ 53 h 83" name="T67"/>
                <a:gd fmla="*/ 89 w 112" name="T68"/>
                <a:gd fmla="*/ 53 h 83" name="T69"/>
                <a:gd fmla="*/ 93 w 112" name="T70"/>
                <a:gd fmla="*/ 53 h 83" name="T71"/>
                <a:gd fmla="*/ 98 w 112" name="T72"/>
                <a:gd fmla="*/ 59 h 83" name="T73"/>
                <a:gd fmla="*/ 104 w 112" name="T74"/>
                <a:gd fmla="*/ 50 h 83" name="T75"/>
                <a:gd fmla="*/ 107 w 112" name="T76"/>
                <a:gd fmla="*/ 45 h 83" name="T77"/>
                <a:gd fmla="*/ 109 w 112" name="T78"/>
                <a:gd fmla="*/ 45 h 83" name="T79"/>
                <a:gd fmla="*/ 110 w 112" name="T80"/>
                <a:gd fmla="*/ 47 h 83" name="T81"/>
                <a:gd fmla="*/ 104 w 112" name="T82"/>
                <a:gd fmla="*/ 56 h 8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3" w="112">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06" name="组合 205"/>
          <p:cNvGrpSpPr/>
          <p:nvPr/>
        </p:nvGrpSpPr>
        <p:grpSpPr>
          <a:xfrm>
            <a:off x="3946429" y="3998667"/>
            <a:ext cx="1408469" cy="1754258"/>
            <a:chOff x="5261221" y="4811968"/>
            <a:chExt cx="1877714" cy="2339553"/>
          </a:xfrm>
        </p:grpSpPr>
        <p:grpSp>
          <p:nvGrpSpPr>
            <p:cNvPr id="207" name="组合 206"/>
            <p:cNvGrpSpPr/>
            <p:nvPr/>
          </p:nvGrpSpPr>
          <p:grpSpPr>
            <a:xfrm>
              <a:off x="5261221" y="4811968"/>
              <a:ext cx="1877714" cy="2339553"/>
              <a:chOff x="7380501" y="2927403"/>
              <a:chExt cx="2311884" cy="2880513"/>
            </a:xfrm>
          </p:grpSpPr>
          <p:sp>
            <p:nvSpPr>
              <p:cNvPr id="212"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3" name="椭圆 212"/>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4" name="椭圆 21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08" name="Group 21"/>
            <p:cNvGrpSpPr>
              <a:grpSpLocks noChangeAspect="1"/>
            </p:cNvGrpSpPr>
            <p:nvPr/>
          </p:nvGrpSpPr>
          <p:grpSpPr>
            <a:xfrm>
              <a:off x="5775527" y="5292279"/>
              <a:ext cx="287500" cy="521308"/>
              <a:chOff x="5127" y="3041"/>
              <a:chExt cx="166" cy="301"/>
            </a:xfrm>
            <a:solidFill>
              <a:srgbClr val="E87071"/>
            </a:solidFill>
          </p:grpSpPr>
          <p:sp>
            <p:nvSpPr>
              <p:cNvPr id="209" name="Freeform 22"/>
              <p:cNvSpPr>
                <a:spLocks noEditPoints="1"/>
              </p:cNvSpPr>
              <p:nvPr/>
            </p:nvSpPr>
            <p:spPr bwMode="auto">
              <a:xfrm>
                <a:off x="5127" y="3041"/>
                <a:ext cx="166" cy="213"/>
              </a:xfrm>
              <a:custGeom>
                <a:gdLst>
                  <a:gd fmla="*/ 49 w 68" name="T0"/>
                  <a:gd fmla="*/ 88 h 89" name="T1"/>
                  <a:gd fmla="*/ 52 w 68" name="T2"/>
                  <a:gd fmla="*/ 89 h 89" name="T3"/>
                  <a:gd fmla="*/ 52 w 68" name="T4"/>
                  <a:gd fmla="*/ 83 h 89" name="T5"/>
                  <a:gd fmla="*/ 68 w 68" name="T6"/>
                  <a:gd fmla="*/ 33 h 89" name="T7"/>
                  <a:gd fmla="*/ 34 w 68" name="T8"/>
                  <a:gd fmla="*/ 0 h 89" name="T9"/>
                  <a:gd fmla="*/ 0 w 68" name="T10"/>
                  <a:gd fmla="*/ 33 h 89" name="T11"/>
                  <a:gd fmla="*/ 16 w 68" name="T12"/>
                  <a:gd fmla="*/ 83 h 89" name="T13"/>
                  <a:gd fmla="*/ 16 w 68" name="T14"/>
                  <a:gd fmla="*/ 89 h 89" name="T15"/>
                  <a:gd fmla="*/ 18 w 68" name="T16"/>
                  <a:gd fmla="*/ 88 h 89" name="T17"/>
                  <a:gd fmla="*/ 49 w 68" name="T18"/>
                  <a:gd fmla="*/ 88 h 89" name="T19"/>
                  <a:gd fmla="*/ 11 w 68" name="T20"/>
                  <a:gd fmla="*/ 37 h 89" name="T21"/>
                  <a:gd fmla="*/ 9 w 68" name="T22"/>
                  <a:gd fmla="*/ 39 h 89" name="T23"/>
                  <a:gd fmla="*/ 7 w 68" name="T24"/>
                  <a:gd fmla="*/ 37 h 89" name="T25"/>
                  <a:gd fmla="*/ 7 w 68" name="T26"/>
                  <a:gd fmla="*/ 26 h 89" name="T27"/>
                  <a:gd fmla="*/ 9 w 68" name="T28"/>
                  <a:gd fmla="*/ 24 h 89" name="T29"/>
                  <a:gd fmla="*/ 11 w 68" name="T30"/>
                  <a:gd fmla="*/ 26 h 89" name="T31"/>
                  <a:gd fmla="*/ 11 w 68" name="T32"/>
                  <a:gd fmla="*/ 37 h 8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9" w="68">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0" name="Freeform 23"/>
              <p:cNvSpPr/>
              <p:nvPr/>
            </p:nvSpPr>
            <p:spPr bwMode="auto">
              <a:xfrm>
                <a:off x="5176" y="3325"/>
                <a:ext cx="65" cy="17"/>
              </a:xfrm>
              <a:custGeom>
                <a:gdLst>
                  <a:gd fmla="*/ 0 w 27" name="T0"/>
                  <a:gd fmla="*/ 5 h 7" name="T1"/>
                  <a:gd fmla="*/ 3 w 27" name="T2"/>
                  <a:gd fmla="*/ 7 h 7" name="T3"/>
                  <a:gd fmla="*/ 25 w 27" name="T4"/>
                  <a:gd fmla="*/ 7 h 7" name="T5"/>
                  <a:gd fmla="*/ 27 w 27" name="T6"/>
                  <a:gd fmla="*/ 5 h 7" name="T7"/>
                  <a:gd fmla="*/ 27 w 27" name="T8"/>
                  <a:gd fmla="*/ 0 h 7" name="T9"/>
                  <a:gd fmla="*/ 0 w 27" name="T10"/>
                  <a:gd fmla="*/ 0 h 7" name="T11"/>
                  <a:gd fmla="*/ 0 w 27" name="T12"/>
                  <a:gd fmla="*/ 5 h 7" name="T13"/>
                </a:gdLst>
                <a:cxnLst>
                  <a:cxn ang="0">
                    <a:pos x="T0" y="T1"/>
                  </a:cxn>
                  <a:cxn ang="0">
                    <a:pos x="T2" y="T3"/>
                  </a:cxn>
                  <a:cxn ang="0">
                    <a:pos x="T4" y="T5"/>
                  </a:cxn>
                  <a:cxn ang="0">
                    <a:pos x="T6" y="T7"/>
                  </a:cxn>
                  <a:cxn ang="0">
                    <a:pos x="T8" y="T9"/>
                  </a:cxn>
                  <a:cxn ang="0">
                    <a:pos x="T10" y="T11"/>
                  </a:cxn>
                  <a:cxn ang="0">
                    <a:pos x="T12" y="T13"/>
                  </a:cxn>
                </a:cxnLst>
                <a:rect b="b" l="0" r="r" t="0"/>
                <a:pathLst>
                  <a:path h="7" w="2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1" name="Freeform 24"/>
              <p:cNvSpPr/>
              <p:nvPr/>
            </p:nvSpPr>
            <p:spPr bwMode="auto">
              <a:xfrm>
                <a:off x="5161" y="3256"/>
                <a:ext cx="95" cy="67"/>
              </a:xfrm>
              <a:custGeom>
                <a:gdLst>
                  <a:gd fmla="*/ 38 w 39" name="T0"/>
                  <a:gd fmla="*/ 0 h 28" name="T1"/>
                  <a:gd fmla="*/ 35 w 39" name="T2"/>
                  <a:gd fmla="*/ 0 h 28" name="T3"/>
                  <a:gd fmla="*/ 4 w 39" name="T4"/>
                  <a:gd fmla="*/ 0 h 28" name="T5"/>
                  <a:gd fmla="*/ 2 w 39" name="T6"/>
                  <a:gd fmla="*/ 0 h 28" name="T7"/>
                  <a:gd fmla="*/ 0 w 39" name="T8"/>
                  <a:gd fmla="*/ 4 h 28" name="T9"/>
                  <a:gd fmla="*/ 0 w 39" name="T10"/>
                  <a:gd fmla="*/ 23 h 28" name="T11"/>
                  <a:gd fmla="*/ 4 w 39" name="T12"/>
                  <a:gd fmla="*/ 28 h 28" name="T13"/>
                  <a:gd fmla="*/ 6 w 39" name="T14"/>
                  <a:gd fmla="*/ 28 h 28" name="T15"/>
                  <a:gd fmla="*/ 33 w 39" name="T16"/>
                  <a:gd fmla="*/ 28 h 28" name="T17"/>
                  <a:gd fmla="*/ 35 w 39" name="T18"/>
                  <a:gd fmla="*/ 28 h 28" name="T19"/>
                  <a:gd fmla="*/ 39 w 39" name="T20"/>
                  <a:gd fmla="*/ 23 h 28" name="T21"/>
                  <a:gd fmla="*/ 39 w 39" name="T22"/>
                  <a:gd fmla="*/ 4 h 28" name="T23"/>
                  <a:gd fmla="*/ 38 w 3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39">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215" name="组合 214"/>
          <p:cNvGrpSpPr/>
          <p:nvPr/>
        </p:nvGrpSpPr>
        <p:grpSpPr>
          <a:xfrm>
            <a:off x="5022045" y="1320648"/>
            <a:ext cx="2530320" cy="297367"/>
            <a:chOff x="6695188" y="1240450"/>
            <a:chExt cx="3373321" cy="396581"/>
          </a:xfrm>
        </p:grpSpPr>
        <p:sp>
          <p:nvSpPr>
            <p:cNvPr id="216" name="任意多边形 215"/>
            <p:cNvSpPr/>
            <p:nvPr/>
          </p:nvSpPr>
          <p:spPr>
            <a:xfrm flipH="1">
              <a:off x="6805380" y="1279566"/>
              <a:ext cx="3263129" cy="357465"/>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7" name="椭圆 216"/>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18" name="组合 217"/>
          <p:cNvGrpSpPr/>
          <p:nvPr/>
        </p:nvGrpSpPr>
        <p:grpSpPr>
          <a:xfrm>
            <a:off x="6577508" y="2937084"/>
            <a:ext cx="1003437" cy="291575"/>
            <a:chOff x="8768868" y="3396198"/>
            <a:chExt cx="1337742" cy="388856"/>
          </a:xfrm>
        </p:grpSpPr>
        <p:sp>
          <p:nvSpPr>
            <p:cNvPr id="219" name="任意多边形 218"/>
            <p:cNvSpPr/>
            <p:nvPr/>
          </p:nvSpPr>
          <p:spPr>
            <a:xfrm flipH="1">
              <a:off x="8857283" y="3427589"/>
              <a:ext cx="1249327" cy="357465"/>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0" name="椭圆 219"/>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21" name="组合 220"/>
          <p:cNvGrpSpPr/>
          <p:nvPr/>
        </p:nvGrpSpPr>
        <p:grpSpPr>
          <a:xfrm>
            <a:off x="1351092" y="4311254"/>
            <a:ext cx="2548805" cy="297375"/>
            <a:chOff x="1801220" y="5228848"/>
            <a:chExt cx="3397965" cy="396592"/>
          </a:xfrm>
        </p:grpSpPr>
        <p:sp>
          <p:nvSpPr>
            <p:cNvPr id="222" name="任意多边形 221"/>
            <p:cNvSpPr/>
            <p:nvPr/>
          </p:nvSpPr>
          <p:spPr>
            <a:xfrm flipV="1">
              <a:off x="1801220" y="5228848"/>
              <a:ext cx="3283899" cy="357465"/>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3" name="椭圆 222"/>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24" name="组合 223"/>
          <p:cNvGrpSpPr/>
          <p:nvPr/>
        </p:nvGrpSpPr>
        <p:grpSpPr>
          <a:xfrm>
            <a:off x="1298161" y="2696364"/>
            <a:ext cx="1006778" cy="296060"/>
            <a:chOff x="1730656" y="3075164"/>
            <a:chExt cx="1342196" cy="394837"/>
          </a:xfrm>
        </p:grpSpPr>
        <p:sp>
          <p:nvSpPr>
            <p:cNvPr id="225" name="任意多边形 224"/>
            <p:cNvSpPr/>
            <p:nvPr/>
          </p:nvSpPr>
          <p:spPr>
            <a:xfrm flipV="1">
              <a:off x="1730656" y="3075164"/>
              <a:ext cx="1249327" cy="357465"/>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6" name="椭圆 225"/>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27" name="组合 226"/>
          <p:cNvGrpSpPr/>
          <p:nvPr/>
        </p:nvGrpSpPr>
        <p:grpSpPr>
          <a:xfrm>
            <a:off x="727822" y="1774418"/>
            <a:ext cx="2011781" cy="895387"/>
            <a:chOff x="970302" y="1845618"/>
            <a:chExt cx="2682025" cy="1194125"/>
          </a:xfrm>
        </p:grpSpPr>
        <p:sp>
          <p:nvSpPr>
            <p:cNvPr id="228" name="文本框 118"/>
            <p:cNvSpPr txBox="1"/>
            <p:nvPr/>
          </p:nvSpPr>
          <p:spPr>
            <a:xfrm>
              <a:off x="970302" y="1845618"/>
              <a:ext cx="2682025" cy="426819"/>
            </a:xfrm>
            <a:prstGeom prst="rect">
              <a:avLst/>
            </a:prstGeom>
            <a:noFill/>
          </p:spPr>
          <p:txBody>
            <a:bodyPr rtlCol="0" wrap="square">
              <a:spAutoFit/>
            </a:bodyPr>
            <a:lstStyle/>
            <a:p>
              <a:r>
                <a:rPr altLang="en-US" lang="zh-CN" sz="1500">
                  <a:solidFill>
                    <a:srgbClr val="01ACBE"/>
                  </a:solidFill>
                  <a:latin charset="-122" panose="02000000000000000000" pitchFamily="2" typeface="方正正中黑简体"/>
                  <a:ea charset="-122" panose="02000000000000000000" pitchFamily="2" typeface="方正正中黑简体"/>
                </a:rPr>
                <a:t>在此添加标题</a:t>
              </a:r>
            </a:p>
          </p:txBody>
        </p:sp>
        <p:sp>
          <p:nvSpPr>
            <p:cNvPr id="229" name="矩形 47"/>
            <p:cNvSpPr>
              <a:spLocks noChangeArrowheads="1"/>
            </p:cNvSpPr>
            <p:nvPr/>
          </p:nvSpPr>
          <p:spPr bwMode="auto">
            <a:xfrm>
              <a:off x="1054646" y="2250121"/>
              <a:ext cx="2160556" cy="7819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230" name="组合 229"/>
          <p:cNvGrpSpPr/>
          <p:nvPr/>
        </p:nvGrpSpPr>
        <p:grpSpPr>
          <a:xfrm>
            <a:off x="727822" y="3340232"/>
            <a:ext cx="2011781" cy="862048"/>
            <a:chOff x="970302" y="3933850"/>
            <a:chExt cx="2682025" cy="1149662"/>
          </a:xfrm>
        </p:grpSpPr>
        <p:sp>
          <p:nvSpPr>
            <p:cNvPr id="231" name="文本框 126"/>
            <p:cNvSpPr txBox="1"/>
            <p:nvPr/>
          </p:nvSpPr>
          <p:spPr>
            <a:xfrm>
              <a:off x="970302" y="3933851"/>
              <a:ext cx="2682025" cy="426818"/>
            </a:xfrm>
            <a:prstGeom prst="rect">
              <a:avLst/>
            </a:prstGeom>
            <a:noFill/>
          </p:spPr>
          <p:txBody>
            <a:bodyPr rtlCol="0" wrap="square">
              <a:spAutoFit/>
            </a:bodyPr>
            <a:lstStyle/>
            <a:p>
              <a:r>
                <a:rPr altLang="en-US" lang="zh-CN" sz="1500">
                  <a:solidFill>
                    <a:srgbClr val="E87071"/>
                  </a:solidFill>
                  <a:latin charset="-122" panose="02000000000000000000" pitchFamily="2" typeface="方正正中黑简体"/>
                  <a:ea charset="-122" panose="02000000000000000000" pitchFamily="2" typeface="方正正中黑简体"/>
                </a:rPr>
                <a:t>在此添加标题</a:t>
              </a:r>
            </a:p>
          </p:txBody>
        </p:sp>
        <p:sp>
          <p:nvSpPr>
            <p:cNvPr id="232" name="矩形 47"/>
            <p:cNvSpPr>
              <a:spLocks noChangeArrowheads="1"/>
            </p:cNvSpPr>
            <p:nvPr/>
          </p:nvSpPr>
          <p:spPr bwMode="auto">
            <a:xfrm>
              <a:off x="1054646" y="4293890"/>
              <a:ext cx="2160556" cy="7819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233" name="组合 232"/>
          <p:cNvGrpSpPr/>
          <p:nvPr/>
        </p:nvGrpSpPr>
        <p:grpSpPr>
          <a:xfrm>
            <a:off x="6821083" y="1649804"/>
            <a:ext cx="2011781" cy="878677"/>
            <a:chOff x="9093593" y="1679425"/>
            <a:chExt cx="2682025" cy="1171839"/>
          </a:xfrm>
        </p:grpSpPr>
        <p:sp>
          <p:nvSpPr>
            <p:cNvPr id="234" name="文本框 130"/>
            <p:cNvSpPr txBox="1"/>
            <p:nvPr/>
          </p:nvSpPr>
          <p:spPr>
            <a:xfrm>
              <a:off x="9093592" y="1679425"/>
              <a:ext cx="2682025" cy="426818"/>
            </a:xfrm>
            <a:prstGeom prst="rect">
              <a:avLst/>
            </a:prstGeom>
            <a:noFill/>
          </p:spPr>
          <p:txBody>
            <a:bodyPr rtlCol="0" wrap="square">
              <a:spAutoFit/>
            </a:bodyPr>
            <a:lstStyle/>
            <a:p>
              <a:r>
                <a:rPr altLang="en-US" lang="zh-CN" sz="1500">
                  <a:solidFill>
                    <a:srgbClr val="FFB850"/>
                  </a:solidFill>
                  <a:latin charset="-122" panose="02000000000000000000" pitchFamily="2" typeface="方正正中黑简体"/>
                  <a:ea charset="-122" panose="02000000000000000000" pitchFamily="2" typeface="方正正中黑简体"/>
                </a:rPr>
                <a:t>在此添加标题</a:t>
              </a:r>
            </a:p>
          </p:txBody>
        </p:sp>
        <p:sp>
          <p:nvSpPr>
            <p:cNvPr id="235" name="矩形 47"/>
            <p:cNvSpPr>
              <a:spLocks noChangeArrowheads="1"/>
            </p:cNvSpPr>
            <p:nvPr/>
          </p:nvSpPr>
          <p:spPr bwMode="auto">
            <a:xfrm>
              <a:off x="9119543" y="2061642"/>
              <a:ext cx="2160556" cy="7819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236" name="组合 235"/>
          <p:cNvGrpSpPr/>
          <p:nvPr/>
        </p:nvGrpSpPr>
        <p:grpSpPr>
          <a:xfrm>
            <a:off x="6821083" y="3240804"/>
            <a:ext cx="2011781" cy="853490"/>
            <a:chOff x="9093593" y="3801247"/>
            <a:chExt cx="2682025" cy="1138249"/>
          </a:xfrm>
        </p:grpSpPr>
        <p:sp>
          <p:nvSpPr>
            <p:cNvPr id="237" name="文本框 122"/>
            <p:cNvSpPr txBox="1"/>
            <p:nvPr/>
          </p:nvSpPr>
          <p:spPr>
            <a:xfrm>
              <a:off x="9093592" y="3801247"/>
              <a:ext cx="2682025" cy="426818"/>
            </a:xfrm>
            <a:prstGeom prst="rect">
              <a:avLst/>
            </a:prstGeom>
            <a:noFill/>
          </p:spPr>
          <p:txBody>
            <a:bodyPr rtlCol="0" wrap="square">
              <a:spAutoFit/>
            </a:bodyPr>
            <a:lstStyle/>
            <a:p>
              <a:r>
                <a:rPr altLang="en-US" lang="zh-CN" sz="1500">
                  <a:solidFill>
                    <a:srgbClr val="663A77"/>
                  </a:solidFill>
                  <a:latin charset="-122" panose="02000000000000000000" pitchFamily="2" typeface="方正正中黑简体"/>
                  <a:ea charset="-122" panose="02000000000000000000" pitchFamily="2" typeface="方正正中黑简体"/>
                </a:rPr>
                <a:t>在此添加标题</a:t>
              </a:r>
            </a:p>
          </p:txBody>
        </p:sp>
        <p:sp>
          <p:nvSpPr>
            <p:cNvPr id="238" name="矩形 47"/>
            <p:cNvSpPr>
              <a:spLocks noChangeArrowheads="1"/>
            </p:cNvSpPr>
            <p:nvPr/>
          </p:nvSpPr>
          <p:spPr bwMode="auto">
            <a:xfrm>
              <a:off x="9119543" y="4149875"/>
              <a:ext cx="2160556" cy="7819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sp>
        <p:nvSpPr>
          <p:cNvPr id="239" name="文本框 118"/>
          <p:cNvSpPr txBox="1"/>
          <p:nvPr/>
        </p:nvSpPr>
        <p:spPr>
          <a:xfrm>
            <a:off x="3802651" y="2478510"/>
            <a:ext cx="1363493" cy="822960"/>
          </a:xfrm>
          <a:prstGeom prst="rect">
            <a:avLst/>
          </a:prstGeom>
          <a:noFill/>
        </p:spPr>
        <p:txBody>
          <a:bodyPr rtlCol="0" wrap="square">
            <a:spAutoFit/>
          </a:bodyPr>
          <a:lstStyle/>
          <a:p>
            <a:pPr algn="ctr"/>
            <a:r>
              <a:rPr altLang="en-US" lang="zh-CN" smtClean="0" sz="2400">
                <a:solidFill>
                  <a:srgbClr val="01ACBE"/>
                </a:solidFill>
                <a:latin charset="-122" panose="020b0503020204020204" pitchFamily="34" typeface="微软雅黑"/>
                <a:ea charset="-122" panose="020b0503020204020204" pitchFamily="34" typeface="微软雅黑"/>
              </a:rPr>
              <a:t>单击添加标题</a:t>
            </a:r>
          </a:p>
        </p:txBody>
      </p:sp>
    </p:spTree>
    <p:extLst>
      <p:ext uri="{BB962C8B-B14F-4D97-AF65-F5344CB8AC3E}">
        <p14:creationId val="90076148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id="9" nodeType="afterEffect" presetClass="entr" presetID="21" presetSubtype="1">
                                  <p:stCondLst>
                                    <p:cond delay="0"/>
                                  </p:stCondLst>
                                  <p:childTnLst>
                                    <p:set>
                                      <p:cBhvr>
                                        <p:cTn dur="1" fill="hold" id="10">
                                          <p:stCondLst>
                                            <p:cond delay="0"/>
                                          </p:stCondLst>
                                        </p:cTn>
                                        <p:tgtEl>
                                          <p:spTgt spid="162"/>
                                        </p:tgtEl>
                                        <p:attrNameLst>
                                          <p:attrName>style.visibility</p:attrName>
                                        </p:attrNameLst>
                                      </p:cBhvr>
                                      <p:to>
                                        <p:strVal val="visible"/>
                                      </p:to>
                                    </p:set>
                                    <p:animEffect filter="wheel(1)" transition="in">
                                      <p:cBhvr>
                                        <p:cTn dur="2000" id="11"/>
                                        <p:tgtEl>
                                          <p:spTgt spid="162"/>
                                        </p:tgtEl>
                                      </p:cBhvr>
                                    </p:animEffect>
                                  </p:childTnLst>
                                </p:cTn>
                              </p:par>
                            </p:childTnLst>
                          </p:cTn>
                        </p:par>
                        <p:par>
                          <p:cTn fill="hold" id="12" nodeType="afterGroup">
                            <p:stCondLst>
                              <p:cond delay="2900"/>
                            </p:stCondLst>
                            <p:childTnLst>
                              <p:par>
                                <p:cTn fill="hold" grpId="0" id="13" nodeType="afterEffect" presetClass="entr" presetID="53" presetSubtype="0">
                                  <p:stCondLst>
                                    <p:cond delay="0"/>
                                  </p:stCondLst>
                                  <p:childTnLst>
                                    <p:set>
                                      <p:cBhvr>
                                        <p:cTn dur="1" fill="hold" id="14">
                                          <p:stCondLst>
                                            <p:cond delay="0"/>
                                          </p:stCondLst>
                                        </p:cTn>
                                        <p:tgtEl>
                                          <p:spTgt spid="239"/>
                                        </p:tgtEl>
                                        <p:attrNameLst>
                                          <p:attrName>style.visibility</p:attrName>
                                        </p:attrNameLst>
                                      </p:cBhvr>
                                      <p:to>
                                        <p:strVal val="visible"/>
                                      </p:to>
                                    </p:set>
                                    <p:anim calcmode="lin" valueType="num">
                                      <p:cBhvr>
                                        <p:cTn dur="500" fill="hold" id="15"/>
                                        <p:tgtEl>
                                          <p:spTgt spid="239"/>
                                        </p:tgtEl>
                                        <p:attrNameLst>
                                          <p:attrName>ppt_w</p:attrName>
                                        </p:attrNameLst>
                                      </p:cBhvr>
                                      <p:tavLst>
                                        <p:tav tm="0">
                                          <p:val>
                                            <p:fltVal val="0"/>
                                          </p:val>
                                        </p:tav>
                                        <p:tav tm="100000">
                                          <p:val>
                                            <p:strVal val="#ppt_w"/>
                                          </p:val>
                                        </p:tav>
                                      </p:tavLst>
                                    </p:anim>
                                    <p:anim calcmode="lin" valueType="num">
                                      <p:cBhvr>
                                        <p:cTn dur="500" fill="hold" id="16"/>
                                        <p:tgtEl>
                                          <p:spTgt spid="239"/>
                                        </p:tgtEl>
                                        <p:attrNameLst>
                                          <p:attrName>ppt_h</p:attrName>
                                        </p:attrNameLst>
                                      </p:cBhvr>
                                      <p:tavLst>
                                        <p:tav tm="0">
                                          <p:val>
                                            <p:fltVal val="0"/>
                                          </p:val>
                                        </p:tav>
                                        <p:tav tm="100000">
                                          <p:val>
                                            <p:strVal val="#ppt_h"/>
                                          </p:val>
                                        </p:tav>
                                      </p:tavLst>
                                    </p:anim>
                                    <p:animEffect filter="fade" transition="in">
                                      <p:cBhvr>
                                        <p:cTn dur="500" id="17"/>
                                        <p:tgtEl>
                                          <p:spTgt spid="239"/>
                                        </p:tgtEl>
                                      </p:cBhvr>
                                    </p:animEffect>
                                  </p:childTnLst>
                                </p:cTn>
                              </p:par>
                            </p:childTnLst>
                          </p:cTn>
                        </p:par>
                        <p:par>
                          <p:cTn fill="hold" id="18" nodeType="afterGroup">
                            <p:stCondLst>
                              <p:cond delay="3400"/>
                            </p:stCondLst>
                            <p:childTnLst>
                              <p:par>
                                <p:cTn fill="hold" id="19" nodeType="afterEffect" presetClass="entr" presetID="10" presetSubtype="0">
                                  <p:stCondLst>
                                    <p:cond delay="0"/>
                                  </p:stCondLst>
                                  <p:childTnLst>
                                    <p:set>
                                      <p:cBhvr>
                                        <p:cTn dur="1" fill="hold" id="20">
                                          <p:stCondLst>
                                            <p:cond delay="0"/>
                                          </p:stCondLst>
                                        </p:cTn>
                                        <p:tgtEl>
                                          <p:spTgt spid="165"/>
                                        </p:tgtEl>
                                        <p:attrNameLst>
                                          <p:attrName>style.visibility</p:attrName>
                                        </p:attrNameLst>
                                      </p:cBhvr>
                                      <p:to>
                                        <p:strVal val="visible"/>
                                      </p:to>
                                    </p:set>
                                    <p:animEffect filter="fade" transition="in">
                                      <p:cBhvr>
                                        <p:cTn dur="500" id="21"/>
                                        <p:tgtEl>
                                          <p:spTgt spid="165"/>
                                        </p:tgtEl>
                                      </p:cBhvr>
                                    </p:animEffect>
                                  </p:childTnLst>
                                </p:cTn>
                              </p:par>
                              <p:par>
                                <p:cTn fill="hold" id="22" nodeType="withEffect" presetClass="entr" presetID="10" presetSubtype="0">
                                  <p:stCondLst>
                                    <p:cond delay="0"/>
                                  </p:stCondLst>
                                  <p:childTnLst>
                                    <p:set>
                                      <p:cBhvr>
                                        <p:cTn dur="1" fill="hold" id="23">
                                          <p:stCondLst>
                                            <p:cond delay="0"/>
                                          </p:stCondLst>
                                        </p:cTn>
                                        <p:tgtEl>
                                          <p:spTgt spid="173"/>
                                        </p:tgtEl>
                                        <p:attrNameLst>
                                          <p:attrName>style.visibility</p:attrName>
                                        </p:attrNameLst>
                                      </p:cBhvr>
                                      <p:to>
                                        <p:strVal val="visible"/>
                                      </p:to>
                                    </p:set>
                                    <p:animEffect filter="fade" transition="in">
                                      <p:cBhvr>
                                        <p:cTn dur="500" id="24"/>
                                        <p:tgtEl>
                                          <p:spTgt spid="173"/>
                                        </p:tgtEl>
                                      </p:cBhvr>
                                    </p:animEffect>
                                  </p:childTnLst>
                                </p:cTn>
                              </p:par>
                              <p:par>
                                <p:cTn fill="hold" id="25" nodeType="withEffect" presetClass="entr" presetID="10" presetSubtype="0">
                                  <p:stCondLst>
                                    <p:cond delay="0"/>
                                  </p:stCondLst>
                                  <p:childTnLst>
                                    <p:set>
                                      <p:cBhvr>
                                        <p:cTn dur="1" fill="hold" id="26">
                                          <p:stCondLst>
                                            <p:cond delay="0"/>
                                          </p:stCondLst>
                                        </p:cTn>
                                        <p:tgtEl>
                                          <p:spTgt spid="169"/>
                                        </p:tgtEl>
                                        <p:attrNameLst>
                                          <p:attrName>style.visibility</p:attrName>
                                        </p:attrNameLst>
                                      </p:cBhvr>
                                      <p:to>
                                        <p:strVal val="visible"/>
                                      </p:to>
                                    </p:set>
                                    <p:animEffect filter="fade" transition="in">
                                      <p:cBhvr>
                                        <p:cTn dur="500" id="27"/>
                                        <p:tgtEl>
                                          <p:spTgt spid="169"/>
                                        </p:tgtEl>
                                      </p:cBhvr>
                                    </p:animEffect>
                                  </p:childTnLst>
                                </p:cTn>
                              </p:par>
                              <p:par>
                                <p:cTn fill="hold" id="28" nodeType="withEffect" presetClass="entr" presetID="10" presetSubtype="0">
                                  <p:stCondLst>
                                    <p:cond delay="0"/>
                                  </p:stCondLst>
                                  <p:childTnLst>
                                    <p:set>
                                      <p:cBhvr>
                                        <p:cTn dur="1" fill="hold" id="29">
                                          <p:stCondLst>
                                            <p:cond delay="0"/>
                                          </p:stCondLst>
                                        </p:cTn>
                                        <p:tgtEl>
                                          <p:spTgt spid="177"/>
                                        </p:tgtEl>
                                        <p:attrNameLst>
                                          <p:attrName>style.visibility</p:attrName>
                                        </p:attrNameLst>
                                      </p:cBhvr>
                                      <p:to>
                                        <p:strVal val="visible"/>
                                      </p:to>
                                    </p:set>
                                    <p:animEffect filter="fade" transition="in">
                                      <p:cBhvr>
                                        <p:cTn dur="500" id="30"/>
                                        <p:tgtEl>
                                          <p:spTgt spid="177"/>
                                        </p:tgtEl>
                                      </p:cBhvr>
                                    </p:animEffect>
                                  </p:childTnLst>
                                </p:cTn>
                              </p:par>
                            </p:childTnLst>
                          </p:cTn>
                        </p:par>
                        <p:par>
                          <p:cTn fill="hold" id="31" nodeType="afterGroup">
                            <p:stCondLst>
                              <p:cond delay="3900"/>
                            </p:stCondLst>
                            <p:childTnLst>
                              <p:par>
                                <p:cTn fill="hold" id="32" nodeType="afterEffect" presetClass="entr" presetID="53" presetSubtype="0">
                                  <p:stCondLst>
                                    <p:cond delay="0"/>
                                  </p:stCondLst>
                                  <p:childTnLst>
                                    <p:set>
                                      <p:cBhvr>
                                        <p:cTn dur="1" fill="hold" id="33">
                                          <p:stCondLst>
                                            <p:cond delay="0"/>
                                          </p:stCondLst>
                                        </p:cTn>
                                        <p:tgtEl>
                                          <p:spTgt spid="200"/>
                                        </p:tgtEl>
                                        <p:attrNameLst>
                                          <p:attrName>style.visibility</p:attrName>
                                        </p:attrNameLst>
                                      </p:cBhvr>
                                      <p:to>
                                        <p:strVal val="visible"/>
                                      </p:to>
                                    </p:set>
                                    <p:anim calcmode="lin" valueType="num">
                                      <p:cBhvr>
                                        <p:cTn dur="100" fill="hold" id="34"/>
                                        <p:tgtEl>
                                          <p:spTgt spid="200"/>
                                        </p:tgtEl>
                                        <p:attrNameLst>
                                          <p:attrName>ppt_w</p:attrName>
                                        </p:attrNameLst>
                                      </p:cBhvr>
                                      <p:tavLst>
                                        <p:tav tm="0">
                                          <p:val>
                                            <p:fltVal val="0"/>
                                          </p:val>
                                        </p:tav>
                                        <p:tav tm="100000">
                                          <p:val>
                                            <p:strVal val="#ppt_w"/>
                                          </p:val>
                                        </p:tav>
                                      </p:tavLst>
                                    </p:anim>
                                    <p:anim calcmode="lin" valueType="num">
                                      <p:cBhvr>
                                        <p:cTn dur="100" fill="hold" id="35"/>
                                        <p:tgtEl>
                                          <p:spTgt spid="200"/>
                                        </p:tgtEl>
                                        <p:attrNameLst>
                                          <p:attrName>ppt_h</p:attrName>
                                        </p:attrNameLst>
                                      </p:cBhvr>
                                      <p:tavLst>
                                        <p:tav tm="0">
                                          <p:val>
                                            <p:fltVal val="0"/>
                                          </p:val>
                                        </p:tav>
                                        <p:tav tm="100000">
                                          <p:val>
                                            <p:strVal val="#ppt_h"/>
                                          </p:val>
                                        </p:tav>
                                      </p:tavLst>
                                    </p:anim>
                                    <p:animEffect filter="fade" transition="in">
                                      <p:cBhvr>
                                        <p:cTn dur="100" id="36"/>
                                        <p:tgtEl>
                                          <p:spTgt spid="200"/>
                                        </p:tgtEl>
                                      </p:cBhvr>
                                    </p:animEffect>
                                  </p:childTnLst>
                                </p:cTn>
                              </p:par>
                              <p:par>
                                <p:cTn fill="hold" id="37" nodeType="withEffect" presetClass="emph" presetID="6" presetSubtype="0">
                                  <p:stCondLst>
                                    <p:cond delay="100"/>
                                  </p:stCondLst>
                                  <p:childTnLst>
                                    <p:animScale>
                                      <p:cBhvr>
                                        <p:cTn dur="100" fill="hold" id="38"/>
                                        <p:tgtEl>
                                          <p:spTgt spid="200"/>
                                        </p:tgtEl>
                                      </p:cBhvr>
                                      <p:by x="110000" y="110000"/>
                                    </p:animScale>
                                  </p:childTnLst>
                                </p:cTn>
                              </p:par>
                              <p:par>
                                <p:cTn fill="hold" id="39" nodeType="withEffect" presetClass="emph" presetID="6" presetSubtype="0">
                                  <p:stCondLst>
                                    <p:cond delay="200"/>
                                  </p:stCondLst>
                                  <p:childTnLst>
                                    <p:animScale>
                                      <p:cBhvr>
                                        <p:cTn dur="200" fill="hold" id="40"/>
                                        <p:tgtEl>
                                          <p:spTgt spid="200"/>
                                        </p:tgtEl>
                                      </p:cBhvr>
                                      <p:by x="90000" y="90000"/>
                                    </p:animScale>
                                  </p:childTnLst>
                                </p:cTn>
                              </p:par>
                              <p:par>
                                <p:cTn fill="hold" id="41" nodeType="withEffect" presetClass="emph" presetID="6" presetSubtype="0">
                                  <p:stCondLst>
                                    <p:cond delay="400"/>
                                  </p:stCondLst>
                                  <p:childTnLst>
                                    <p:animScale>
                                      <p:cBhvr>
                                        <p:cTn dur="100" fill="hold" id="42"/>
                                        <p:tgtEl>
                                          <p:spTgt spid="200"/>
                                        </p:tgtEl>
                                      </p:cBhvr>
                                      <p:by x="105000" y="105000"/>
                                    </p:animScale>
                                  </p:childTnLst>
                                </p:cTn>
                              </p:par>
                              <p:par>
                                <p:cTn fill="hold" id="43" nodeType="withEffect" presetClass="emph" presetID="6" presetSubtype="0">
                                  <p:stCondLst>
                                    <p:cond delay="500"/>
                                  </p:stCondLst>
                                  <p:childTnLst>
                                    <p:animScale>
                                      <p:cBhvr>
                                        <p:cTn dur="200" fill="hold" id="44"/>
                                        <p:tgtEl>
                                          <p:spTgt spid="200"/>
                                        </p:tgtEl>
                                      </p:cBhvr>
                                      <p:by x="95000" y="95000"/>
                                    </p:animScale>
                                  </p:childTnLst>
                                </p:cTn>
                              </p:par>
                            </p:childTnLst>
                          </p:cTn>
                        </p:par>
                        <p:par>
                          <p:cTn fill="hold" id="45" nodeType="afterGroup">
                            <p:stCondLst>
                              <p:cond delay="4600"/>
                            </p:stCondLst>
                            <p:childTnLst>
                              <p:par>
                                <p:cTn fill="hold" id="46" nodeType="afterEffect" presetClass="entr" presetID="53" presetSubtype="0">
                                  <p:stCondLst>
                                    <p:cond delay="0"/>
                                  </p:stCondLst>
                                  <p:childTnLst>
                                    <p:set>
                                      <p:cBhvr>
                                        <p:cTn dur="1" fill="hold" id="47">
                                          <p:stCondLst>
                                            <p:cond delay="0"/>
                                          </p:stCondLst>
                                        </p:cTn>
                                        <p:tgtEl>
                                          <p:spTgt spid="191"/>
                                        </p:tgtEl>
                                        <p:attrNameLst>
                                          <p:attrName>style.visibility</p:attrName>
                                        </p:attrNameLst>
                                      </p:cBhvr>
                                      <p:to>
                                        <p:strVal val="visible"/>
                                      </p:to>
                                    </p:set>
                                    <p:anim calcmode="lin" valueType="num">
                                      <p:cBhvr>
                                        <p:cTn dur="100" fill="hold" id="48"/>
                                        <p:tgtEl>
                                          <p:spTgt spid="191"/>
                                        </p:tgtEl>
                                        <p:attrNameLst>
                                          <p:attrName>ppt_w</p:attrName>
                                        </p:attrNameLst>
                                      </p:cBhvr>
                                      <p:tavLst>
                                        <p:tav tm="0">
                                          <p:val>
                                            <p:fltVal val="0"/>
                                          </p:val>
                                        </p:tav>
                                        <p:tav tm="100000">
                                          <p:val>
                                            <p:strVal val="#ppt_w"/>
                                          </p:val>
                                        </p:tav>
                                      </p:tavLst>
                                    </p:anim>
                                    <p:anim calcmode="lin" valueType="num">
                                      <p:cBhvr>
                                        <p:cTn dur="100" fill="hold" id="49"/>
                                        <p:tgtEl>
                                          <p:spTgt spid="191"/>
                                        </p:tgtEl>
                                        <p:attrNameLst>
                                          <p:attrName>ppt_h</p:attrName>
                                        </p:attrNameLst>
                                      </p:cBhvr>
                                      <p:tavLst>
                                        <p:tav tm="0">
                                          <p:val>
                                            <p:fltVal val="0"/>
                                          </p:val>
                                        </p:tav>
                                        <p:tav tm="100000">
                                          <p:val>
                                            <p:strVal val="#ppt_h"/>
                                          </p:val>
                                        </p:tav>
                                      </p:tavLst>
                                    </p:anim>
                                    <p:animEffect filter="fade" transition="in">
                                      <p:cBhvr>
                                        <p:cTn dur="100" id="50"/>
                                        <p:tgtEl>
                                          <p:spTgt spid="191"/>
                                        </p:tgtEl>
                                      </p:cBhvr>
                                    </p:animEffect>
                                  </p:childTnLst>
                                </p:cTn>
                              </p:par>
                              <p:par>
                                <p:cTn fill="hold" id="51" nodeType="withEffect" presetClass="emph" presetID="6" presetSubtype="0">
                                  <p:stCondLst>
                                    <p:cond delay="100"/>
                                  </p:stCondLst>
                                  <p:childTnLst>
                                    <p:animScale>
                                      <p:cBhvr>
                                        <p:cTn dur="100" fill="hold" id="52"/>
                                        <p:tgtEl>
                                          <p:spTgt spid="191"/>
                                        </p:tgtEl>
                                      </p:cBhvr>
                                      <p:by x="110000" y="110000"/>
                                    </p:animScale>
                                  </p:childTnLst>
                                </p:cTn>
                              </p:par>
                              <p:par>
                                <p:cTn fill="hold" id="53" nodeType="withEffect" presetClass="emph" presetID="6" presetSubtype="0">
                                  <p:stCondLst>
                                    <p:cond delay="200"/>
                                  </p:stCondLst>
                                  <p:childTnLst>
                                    <p:animScale>
                                      <p:cBhvr>
                                        <p:cTn dur="200" fill="hold" id="54"/>
                                        <p:tgtEl>
                                          <p:spTgt spid="191"/>
                                        </p:tgtEl>
                                      </p:cBhvr>
                                      <p:by x="90000" y="90000"/>
                                    </p:animScale>
                                  </p:childTnLst>
                                </p:cTn>
                              </p:par>
                              <p:par>
                                <p:cTn fill="hold" id="55" nodeType="withEffect" presetClass="emph" presetID="6" presetSubtype="0">
                                  <p:stCondLst>
                                    <p:cond delay="400"/>
                                  </p:stCondLst>
                                  <p:childTnLst>
                                    <p:animScale>
                                      <p:cBhvr>
                                        <p:cTn dur="100" fill="hold" id="56"/>
                                        <p:tgtEl>
                                          <p:spTgt spid="191"/>
                                        </p:tgtEl>
                                      </p:cBhvr>
                                      <p:by x="105000" y="105000"/>
                                    </p:animScale>
                                  </p:childTnLst>
                                </p:cTn>
                              </p:par>
                              <p:par>
                                <p:cTn fill="hold" id="57" nodeType="withEffect" presetClass="emph" presetID="6" presetSubtype="0">
                                  <p:stCondLst>
                                    <p:cond delay="500"/>
                                  </p:stCondLst>
                                  <p:childTnLst>
                                    <p:animScale>
                                      <p:cBhvr>
                                        <p:cTn dur="200" fill="hold" id="58"/>
                                        <p:tgtEl>
                                          <p:spTgt spid="191"/>
                                        </p:tgtEl>
                                      </p:cBhvr>
                                      <p:by x="95000" y="95000"/>
                                    </p:animScale>
                                  </p:childTnLst>
                                </p:cTn>
                              </p:par>
                            </p:childTnLst>
                          </p:cTn>
                        </p:par>
                        <p:par>
                          <p:cTn fill="hold" id="59" nodeType="afterGroup">
                            <p:stCondLst>
                              <p:cond delay="5300"/>
                            </p:stCondLst>
                            <p:childTnLst>
                              <p:par>
                                <p:cTn fill="hold" id="60" nodeType="afterEffect" presetClass="entr" presetID="53" presetSubtype="0">
                                  <p:stCondLst>
                                    <p:cond delay="0"/>
                                  </p:stCondLst>
                                  <p:childTnLst>
                                    <p:set>
                                      <p:cBhvr>
                                        <p:cTn dur="1" fill="hold" id="61">
                                          <p:stCondLst>
                                            <p:cond delay="0"/>
                                          </p:stCondLst>
                                        </p:cTn>
                                        <p:tgtEl>
                                          <p:spTgt spid="181"/>
                                        </p:tgtEl>
                                        <p:attrNameLst>
                                          <p:attrName>style.visibility</p:attrName>
                                        </p:attrNameLst>
                                      </p:cBhvr>
                                      <p:to>
                                        <p:strVal val="visible"/>
                                      </p:to>
                                    </p:set>
                                    <p:anim calcmode="lin" valueType="num">
                                      <p:cBhvr>
                                        <p:cTn dur="100" fill="hold" id="62"/>
                                        <p:tgtEl>
                                          <p:spTgt spid="181"/>
                                        </p:tgtEl>
                                        <p:attrNameLst>
                                          <p:attrName>ppt_w</p:attrName>
                                        </p:attrNameLst>
                                      </p:cBhvr>
                                      <p:tavLst>
                                        <p:tav tm="0">
                                          <p:val>
                                            <p:fltVal val="0"/>
                                          </p:val>
                                        </p:tav>
                                        <p:tav tm="100000">
                                          <p:val>
                                            <p:strVal val="#ppt_w"/>
                                          </p:val>
                                        </p:tav>
                                      </p:tavLst>
                                    </p:anim>
                                    <p:anim calcmode="lin" valueType="num">
                                      <p:cBhvr>
                                        <p:cTn dur="100" fill="hold" id="63"/>
                                        <p:tgtEl>
                                          <p:spTgt spid="181"/>
                                        </p:tgtEl>
                                        <p:attrNameLst>
                                          <p:attrName>ppt_h</p:attrName>
                                        </p:attrNameLst>
                                      </p:cBhvr>
                                      <p:tavLst>
                                        <p:tav tm="0">
                                          <p:val>
                                            <p:fltVal val="0"/>
                                          </p:val>
                                        </p:tav>
                                        <p:tav tm="100000">
                                          <p:val>
                                            <p:strVal val="#ppt_h"/>
                                          </p:val>
                                        </p:tav>
                                      </p:tavLst>
                                    </p:anim>
                                    <p:animEffect filter="fade" transition="in">
                                      <p:cBhvr>
                                        <p:cTn dur="100" id="64"/>
                                        <p:tgtEl>
                                          <p:spTgt spid="181"/>
                                        </p:tgtEl>
                                      </p:cBhvr>
                                    </p:animEffect>
                                  </p:childTnLst>
                                </p:cTn>
                              </p:par>
                              <p:par>
                                <p:cTn fill="hold" id="65" nodeType="withEffect" presetClass="emph" presetID="6" presetSubtype="0">
                                  <p:stCondLst>
                                    <p:cond delay="100"/>
                                  </p:stCondLst>
                                  <p:childTnLst>
                                    <p:animScale>
                                      <p:cBhvr>
                                        <p:cTn dur="100" fill="hold" id="66"/>
                                        <p:tgtEl>
                                          <p:spTgt spid="181"/>
                                        </p:tgtEl>
                                      </p:cBhvr>
                                      <p:by x="110000" y="110000"/>
                                    </p:animScale>
                                  </p:childTnLst>
                                </p:cTn>
                              </p:par>
                              <p:par>
                                <p:cTn fill="hold" id="67" nodeType="withEffect" presetClass="emph" presetID="6" presetSubtype="0">
                                  <p:stCondLst>
                                    <p:cond delay="200"/>
                                  </p:stCondLst>
                                  <p:childTnLst>
                                    <p:animScale>
                                      <p:cBhvr>
                                        <p:cTn dur="200" fill="hold" id="68"/>
                                        <p:tgtEl>
                                          <p:spTgt spid="181"/>
                                        </p:tgtEl>
                                      </p:cBhvr>
                                      <p:by x="90000" y="90000"/>
                                    </p:animScale>
                                  </p:childTnLst>
                                </p:cTn>
                              </p:par>
                              <p:par>
                                <p:cTn fill="hold" id="69" nodeType="withEffect" presetClass="emph" presetID="6" presetSubtype="0">
                                  <p:stCondLst>
                                    <p:cond delay="400"/>
                                  </p:stCondLst>
                                  <p:childTnLst>
                                    <p:animScale>
                                      <p:cBhvr>
                                        <p:cTn dur="100" fill="hold" id="70"/>
                                        <p:tgtEl>
                                          <p:spTgt spid="181"/>
                                        </p:tgtEl>
                                      </p:cBhvr>
                                      <p:by x="105000" y="105000"/>
                                    </p:animScale>
                                  </p:childTnLst>
                                </p:cTn>
                              </p:par>
                              <p:par>
                                <p:cTn fill="hold" id="71" nodeType="withEffect" presetClass="emph" presetID="6" presetSubtype="0">
                                  <p:stCondLst>
                                    <p:cond delay="500"/>
                                  </p:stCondLst>
                                  <p:childTnLst>
                                    <p:animScale>
                                      <p:cBhvr>
                                        <p:cTn dur="200" fill="hold" id="72"/>
                                        <p:tgtEl>
                                          <p:spTgt spid="181"/>
                                        </p:tgtEl>
                                      </p:cBhvr>
                                      <p:by x="95000" y="95000"/>
                                    </p:animScale>
                                  </p:childTnLst>
                                </p:cTn>
                              </p:par>
                            </p:childTnLst>
                          </p:cTn>
                        </p:par>
                        <p:par>
                          <p:cTn fill="hold" id="73" nodeType="afterGroup">
                            <p:stCondLst>
                              <p:cond delay="6000"/>
                            </p:stCondLst>
                            <p:childTnLst>
                              <p:par>
                                <p:cTn fill="hold" id="74" nodeType="afterEffect" presetClass="entr" presetID="53" presetSubtype="0">
                                  <p:stCondLst>
                                    <p:cond delay="0"/>
                                  </p:stCondLst>
                                  <p:childTnLst>
                                    <p:set>
                                      <p:cBhvr>
                                        <p:cTn dur="1" fill="hold" id="75">
                                          <p:stCondLst>
                                            <p:cond delay="0"/>
                                          </p:stCondLst>
                                        </p:cTn>
                                        <p:tgtEl>
                                          <p:spTgt spid="206"/>
                                        </p:tgtEl>
                                        <p:attrNameLst>
                                          <p:attrName>style.visibility</p:attrName>
                                        </p:attrNameLst>
                                      </p:cBhvr>
                                      <p:to>
                                        <p:strVal val="visible"/>
                                      </p:to>
                                    </p:set>
                                    <p:anim calcmode="lin" valueType="num">
                                      <p:cBhvr>
                                        <p:cTn dur="100" fill="hold" id="76"/>
                                        <p:tgtEl>
                                          <p:spTgt spid="206"/>
                                        </p:tgtEl>
                                        <p:attrNameLst>
                                          <p:attrName>ppt_w</p:attrName>
                                        </p:attrNameLst>
                                      </p:cBhvr>
                                      <p:tavLst>
                                        <p:tav tm="0">
                                          <p:val>
                                            <p:fltVal val="0"/>
                                          </p:val>
                                        </p:tav>
                                        <p:tav tm="100000">
                                          <p:val>
                                            <p:strVal val="#ppt_w"/>
                                          </p:val>
                                        </p:tav>
                                      </p:tavLst>
                                    </p:anim>
                                    <p:anim calcmode="lin" valueType="num">
                                      <p:cBhvr>
                                        <p:cTn dur="100" fill="hold" id="77"/>
                                        <p:tgtEl>
                                          <p:spTgt spid="206"/>
                                        </p:tgtEl>
                                        <p:attrNameLst>
                                          <p:attrName>ppt_h</p:attrName>
                                        </p:attrNameLst>
                                      </p:cBhvr>
                                      <p:tavLst>
                                        <p:tav tm="0">
                                          <p:val>
                                            <p:fltVal val="0"/>
                                          </p:val>
                                        </p:tav>
                                        <p:tav tm="100000">
                                          <p:val>
                                            <p:strVal val="#ppt_h"/>
                                          </p:val>
                                        </p:tav>
                                      </p:tavLst>
                                    </p:anim>
                                    <p:animEffect filter="fade" transition="in">
                                      <p:cBhvr>
                                        <p:cTn dur="100" id="78"/>
                                        <p:tgtEl>
                                          <p:spTgt spid="206"/>
                                        </p:tgtEl>
                                      </p:cBhvr>
                                    </p:animEffect>
                                  </p:childTnLst>
                                </p:cTn>
                              </p:par>
                              <p:par>
                                <p:cTn fill="hold" id="79" nodeType="withEffect" presetClass="emph" presetID="6" presetSubtype="0">
                                  <p:stCondLst>
                                    <p:cond delay="100"/>
                                  </p:stCondLst>
                                  <p:childTnLst>
                                    <p:animScale>
                                      <p:cBhvr>
                                        <p:cTn dur="100" fill="hold" id="80"/>
                                        <p:tgtEl>
                                          <p:spTgt spid="206"/>
                                        </p:tgtEl>
                                      </p:cBhvr>
                                      <p:by x="110000" y="110000"/>
                                    </p:animScale>
                                  </p:childTnLst>
                                </p:cTn>
                              </p:par>
                              <p:par>
                                <p:cTn fill="hold" id="81" nodeType="withEffect" presetClass="emph" presetID="6" presetSubtype="0">
                                  <p:stCondLst>
                                    <p:cond delay="200"/>
                                  </p:stCondLst>
                                  <p:childTnLst>
                                    <p:animScale>
                                      <p:cBhvr>
                                        <p:cTn dur="200" fill="hold" id="82"/>
                                        <p:tgtEl>
                                          <p:spTgt spid="206"/>
                                        </p:tgtEl>
                                      </p:cBhvr>
                                      <p:by x="90000" y="90000"/>
                                    </p:animScale>
                                  </p:childTnLst>
                                </p:cTn>
                              </p:par>
                              <p:par>
                                <p:cTn fill="hold" id="83" nodeType="withEffect" presetClass="emph" presetID="6" presetSubtype="0">
                                  <p:stCondLst>
                                    <p:cond delay="400"/>
                                  </p:stCondLst>
                                  <p:childTnLst>
                                    <p:animScale>
                                      <p:cBhvr>
                                        <p:cTn dur="100" fill="hold" id="84"/>
                                        <p:tgtEl>
                                          <p:spTgt spid="206"/>
                                        </p:tgtEl>
                                      </p:cBhvr>
                                      <p:by x="105000" y="105000"/>
                                    </p:animScale>
                                  </p:childTnLst>
                                </p:cTn>
                              </p:par>
                              <p:par>
                                <p:cTn fill="hold" id="85" nodeType="withEffect" presetClass="emph" presetID="6" presetSubtype="0">
                                  <p:stCondLst>
                                    <p:cond delay="500"/>
                                  </p:stCondLst>
                                  <p:childTnLst>
                                    <p:animScale>
                                      <p:cBhvr>
                                        <p:cTn dur="200" fill="hold" id="86"/>
                                        <p:tgtEl>
                                          <p:spTgt spid="206"/>
                                        </p:tgtEl>
                                      </p:cBhvr>
                                      <p:by x="95000" y="95000"/>
                                    </p:animScale>
                                  </p:childTnLst>
                                </p:cTn>
                              </p:par>
                            </p:childTnLst>
                          </p:cTn>
                        </p:par>
                        <p:par>
                          <p:cTn fill="hold" id="87" nodeType="afterGroup">
                            <p:stCondLst>
                              <p:cond delay="6700"/>
                            </p:stCondLst>
                            <p:childTnLst>
                              <p:par>
                                <p:cTn fill="hold" id="88" nodeType="afterEffect" presetClass="entr" presetID="22" presetSubtype="2">
                                  <p:stCondLst>
                                    <p:cond delay="0"/>
                                  </p:stCondLst>
                                  <p:childTnLst>
                                    <p:set>
                                      <p:cBhvr>
                                        <p:cTn dur="1" fill="hold" id="89">
                                          <p:stCondLst>
                                            <p:cond delay="0"/>
                                          </p:stCondLst>
                                        </p:cTn>
                                        <p:tgtEl>
                                          <p:spTgt spid="224"/>
                                        </p:tgtEl>
                                        <p:attrNameLst>
                                          <p:attrName>style.visibility</p:attrName>
                                        </p:attrNameLst>
                                      </p:cBhvr>
                                      <p:to>
                                        <p:strVal val="visible"/>
                                      </p:to>
                                    </p:set>
                                    <p:animEffect filter="wipe(right)" transition="in">
                                      <p:cBhvr>
                                        <p:cTn dur="500" id="90"/>
                                        <p:tgtEl>
                                          <p:spTgt spid="224"/>
                                        </p:tgtEl>
                                      </p:cBhvr>
                                    </p:animEffect>
                                  </p:childTnLst>
                                </p:cTn>
                              </p:par>
                            </p:childTnLst>
                          </p:cTn>
                        </p:par>
                        <p:par>
                          <p:cTn fill="hold" id="91" nodeType="afterGroup">
                            <p:stCondLst>
                              <p:cond delay="7200"/>
                            </p:stCondLst>
                            <p:childTnLst>
                              <p:par>
                                <p:cTn fill="hold" id="92" nodeType="afterEffect" presetClass="entr" presetID="22" presetSubtype="4">
                                  <p:stCondLst>
                                    <p:cond delay="0"/>
                                  </p:stCondLst>
                                  <p:childTnLst>
                                    <p:set>
                                      <p:cBhvr>
                                        <p:cTn dur="1" fill="hold" id="93">
                                          <p:stCondLst>
                                            <p:cond delay="0"/>
                                          </p:stCondLst>
                                        </p:cTn>
                                        <p:tgtEl>
                                          <p:spTgt spid="227"/>
                                        </p:tgtEl>
                                        <p:attrNameLst>
                                          <p:attrName>style.visibility</p:attrName>
                                        </p:attrNameLst>
                                      </p:cBhvr>
                                      <p:to>
                                        <p:strVal val="visible"/>
                                      </p:to>
                                    </p:set>
                                    <p:animEffect filter="wipe(down)" transition="in">
                                      <p:cBhvr>
                                        <p:cTn dur="500" id="94"/>
                                        <p:tgtEl>
                                          <p:spTgt spid="227"/>
                                        </p:tgtEl>
                                      </p:cBhvr>
                                    </p:animEffect>
                                  </p:childTnLst>
                                </p:cTn>
                              </p:par>
                            </p:childTnLst>
                          </p:cTn>
                        </p:par>
                        <p:par>
                          <p:cTn fill="hold" id="95" nodeType="afterGroup">
                            <p:stCondLst>
                              <p:cond delay="7700"/>
                            </p:stCondLst>
                            <p:childTnLst>
                              <p:par>
                                <p:cTn fill="hold" id="96" nodeType="afterEffect" presetClass="entr" presetID="22" presetSubtype="8">
                                  <p:stCondLst>
                                    <p:cond delay="0"/>
                                  </p:stCondLst>
                                  <p:childTnLst>
                                    <p:set>
                                      <p:cBhvr>
                                        <p:cTn dur="1" fill="hold" id="97">
                                          <p:stCondLst>
                                            <p:cond delay="0"/>
                                          </p:stCondLst>
                                        </p:cTn>
                                        <p:tgtEl>
                                          <p:spTgt spid="218"/>
                                        </p:tgtEl>
                                        <p:attrNameLst>
                                          <p:attrName>style.visibility</p:attrName>
                                        </p:attrNameLst>
                                      </p:cBhvr>
                                      <p:to>
                                        <p:strVal val="visible"/>
                                      </p:to>
                                    </p:set>
                                    <p:animEffect filter="wipe(left)" transition="in">
                                      <p:cBhvr>
                                        <p:cTn dur="500" id="98"/>
                                        <p:tgtEl>
                                          <p:spTgt spid="218"/>
                                        </p:tgtEl>
                                      </p:cBhvr>
                                    </p:animEffect>
                                  </p:childTnLst>
                                </p:cTn>
                              </p:par>
                            </p:childTnLst>
                          </p:cTn>
                        </p:par>
                        <p:par>
                          <p:cTn fill="hold" id="99" nodeType="afterGroup">
                            <p:stCondLst>
                              <p:cond delay="8200"/>
                            </p:stCondLst>
                            <p:childTnLst>
                              <p:par>
                                <p:cTn fill="hold" id="100" nodeType="afterEffect" presetClass="entr" presetID="22" presetSubtype="1">
                                  <p:stCondLst>
                                    <p:cond delay="0"/>
                                  </p:stCondLst>
                                  <p:childTnLst>
                                    <p:set>
                                      <p:cBhvr>
                                        <p:cTn dur="1" fill="hold" id="101">
                                          <p:stCondLst>
                                            <p:cond delay="0"/>
                                          </p:stCondLst>
                                        </p:cTn>
                                        <p:tgtEl>
                                          <p:spTgt spid="236"/>
                                        </p:tgtEl>
                                        <p:attrNameLst>
                                          <p:attrName>style.visibility</p:attrName>
                                        </p:attrNameLst>
                                      </p:cBhvr>
                                      <p:to>
                                        <p:strVal val="visible"/>
                                      </p:to>
                                    </p:set>
                                    <p:animEffect filter="wipe(up)" transition="in">
                                      <p:cBhvr>
                                        <p:cTn dur="500" id="102"/>
                                        <p:tgtEl>
                                          <p:spTgt spid="236"/>
                                        </p:tgtEl>
                                      </p:cBhvr>
                                    </p:animEffect>
                                  </p:childTnLst>
                                </p:cTn>
                              </p:par>
                            </p:childTnLst>
                          </p:cTn>
                        </p:par>
                        <p:par>
                          <p:cTn fill="hold" id="103" nodeType="afterGroup">
                            <p:stCondLst>
                              <p:cond delay="8700"/>
                            </p:stCondLst>
                            <p:childTnLst>
                              <p:par>
                                <p:cTn fill="hold" id="104" nodeType="afterEffect" presetClass="entr" presetID="22" presetSubtype="8">
                                  <p:stCondLst>
                                    <p:cond delay="0"/>
                                  </p:stCondLst>
                                  <p:childTnLst>
                                    <p:set>
                                      <p:cBhvr>
                                        <p:cTn dur="1" fill="hold" id="105">
                                          <p:stCondLst>
                                            <p:cond delay="0"/>
                                          </p:stCondLst>
                                        </p:cTn>
                                        <p:tgtEl>
                                          <p:spTgt spid="215"/>
                                        </p:tgtEl>
                                        <p:attrNameLst>
                                          <p:attrName>style.visibility</p:attrName>
                                        </p:attrNameLst>
                                      </p:cBhvr>
                                      <p:to>
                                        <p:strVal val="visible"/>
                                      </p:to>
                                    </p:set>
                                    <p:animEffect filter="wipe(left)" transition="in">
                                      <p:cBhvr>
                                        <p:cTn dur="500" id="106"/>
                                        <p:tgtEl>
                                          <p:spTgt spid="215"/>
                                        </p:tgtEl>
                                      </p:cBhvr>
                                    </p:animEffect>
                                  </p:childTnLst>
                                </p:cTn>
                              </p:par>
                            </p:childTnLst>
                          </p:cTn>
                        </p:par>
                        <p:par>
                          <p:cTn fill="hold" id="107" nodeType="afterGroup">
                            <p:stCondLst>
                              <p:cond delay="9200"/>
                            </p:stCondLst>
                            <p:childTnLst>
                              <p:par>
                                <p:cTn fill="hold" id="108" nodeType="afterEffect" presetClass="entr" presetID="22" presetSubtype="1">
                                  <p:stCondLst>
                                    <p:cond delay="0"/>
                                  </p:stCondLst>
                                  <p:childTnLst>
                                    <p:set>
                                      <p:cBhvr>
                                        <p:cTn dur="1" fill="hold" id="109">
                                          <p:stCondLst>
                                            <p:cond delay="0"/>
                                          </p:stCondLst>
                                        </p:cTn>
                                        <p:tgtEl>
                                          <p:spTgt spid="233"/>
                                        </p:tgtEl>
                                        <p:attrNameLst>
                                          <p:attrName>style.visibility</p:attrName>
                                        </p:attrNameLst>
                                      </p:cBhvr>
                                      <p:to>
                                        <p:strVal val="visible"/>
                                      </p:to>
                                    </p:set>
                                    <p:animEffect filter="wipe(up)" transition="in">
                                      <p:cBhvr>
                                        <p:cTn dur="500" id="110"/>
                                        <p:tgtEl>
                                          <p:spTgt spid="233"/>
                                        </p:tgtEl>
                                      </p:cBhvr>
                                    </p:animEffect>
                                  </p:childTnLst>
                                </p:cTn>
                              </p:par>
                            </p:childTnLst>
                          </p:cTn>
                        </p:par>
                        <p:par>
                          <p:cTn fill="hold" id="111" nodeType="afterGroup">
                            <p:stCondLst>
                              <p:cond delay="9700"/>
                            </p:stCondLst>
                            <p:childTnLst>
                              <p:par>
                                <p:cTn fill="hold" id="112" nodeType="afterEffect" presetClass="entr" presetID="22" presetSubtype="2">
                                  <p:stCondLst>
                                    <p:cond delay="0"/>
                                  </p:stCondLst>
                                  <p:childTnLst>
                                    <p:set>
                                      <p:cBhvr>
                                        <p:cTn dur="1" fill="hold" id="113">
                                          <p:stCondLst>
                                            <p:cond delay="0"/>
                                          </p:stCondLst>
                                        </p:cTn>
                                        <p:tgtEl>
                                          <p:spTgt spid="221"/>
                                        </p:tgtEl>
                                        <p:attrNameLst>
                                          <p:attrName>style.visibility</p:attrName>
                                        </p:attrNameLst>
                                      </p:cBhvr>
                                      <p:to>
                                        <p:strVal val="visible"/>
                                      </p:to>
                                    </p:set>
                                    <p:animEffect filter="wipe(right)" transition="in">
                                      <p:cBhvr>
                                        <p:cTn dur="500" id="114"/>
                                        <p:tgtEl>
                                          <p:spTgt spid="221"/>
                                        </p:tgtEl>
                                      </p:cBhvr>
                                    </p:animEffect>
                                  </p:childTnLst>
                                </p:cTn>
                              </p:par>
                            </p:childTnLst>
                          </p:cTn>
                        </p:par>
                        <p:par>
                          <p:cTn fill="hold" id="115" nodeType="afterGroup">
                            <p:stCondLst>
                              <p:cond delay="10200"/>
                            </p:stCondLst>
                            <p:childTnLst>
                              <p:par>
                                <p:cTn fill="hold" id="116" nodeType="afterEffect" presetClass="entr" presetID="22" presetSubtype="4">
                                  <p:stCondLst>
                                    <p:cond delay="0"/>
                                  </p:stCondLst>
                                  <p:childTnLst>
                                    <p:set>
                                      <p:cBhvr>
                                        <p:cTn dur="1" fill="hold" id="117">
                                          <p:stCondLst>
                                            <p:cond delay="0"/>
                                          </p:stCondLst>
                                        </p:cTn>
                                        <p:tgtEl>
                                          <p:spTgt spid="230"/>
                                        </p:tgtEl>
                                        <p:attrNameLst>
                                          <p:attrName>style.visibility</p:attrName>
                                        </p:attrNameLst>
                                      </p:cBhvr>
                                      <p:to>
                                        <p:strVal val="visible"/>
                                      </p:to>
                                    </p:set>
                                    <p:animEffect filter="wipe(down)" transition="in">
                                      <p:cBhvr>
                                        <p:cTn dur="500" id="118"/>
                                        <p:tgtEl>
                                          <p:spTgt spid="2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3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25"/>
          <p:cNvSpPr>
            <a:spLocks noEditPoints="1"/>
          </p:cNvSpPr>
          <p:nvPr/>
        </p:nvSpPr>
        <p:spPr bwMode="auto">
          <a:xfrm>
            <a:off x="2985286" y="699542"/>
            <a:ext cx="3177001" cy="3300676"/>
          </a:xfrm>
          <a:custGeom>
            <a:gdLst>
              <a:gd fmla="*/ 2614 w 3520" name="T0"/>
              <a:gd fmla="*/ 0 h 3078" name="T1"/>
              <a:gd fmla="*/ 3520 w 3520" name="T2"/>
              <a:gd fmla="*/ 1539 h 3078" name="T3"/>
              <a:gd fmla="*/ 2614 w 3520" name="T4"/>
              <a:gd fmla="*/ 3078 h 3078" name="T5"/>
              <a:gd fmla="*/ 906 w 3520" name="T6"/>
              <a:gd fmla="*/ 3078 h 3078" name="T7"/>
              <a:gd fmla="*/ 0 w 3520" name="T8"/>
              <a:gd fmla="*/ 1539 h 3078" name="T9"/>
              <a:gd fmla="*/ 906 w 3520" name="T10"/>
              <a:gd fmla="*/ 0 h 3078" name="T11"/>
            </a:gdLst>
            <a:cxnLst>
              <a:cxn ang="0">
                <a:pos x="T0" y="T1"/>
              </a:cxn>
              <a:cxn ang="0">
                <a:pos x="T2" y="T3"/>
              </a:cxn>
              <a:cxn ang="0">
                <a:pos x="T4" y="T5"/>
              </a:cxn>
              <a:cxn ang="0">
                <a:pos x="T6" y="T7"/>
              </a:cxn>
              <a:cxn ang="0">
                <a:pos x="T8" y="T9"/>
              </a:cxn>
              <a:cxn ang="0">
                <a:pos x="T10" y="T11"/>
              </a:cxn>
            </a:cxnLst>
            <a:rect b="b" l="0" r="r" t="0"/>
            <a:pathLst>
              <a:path h="3078" w="3520">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3" name="Freeform 26"/>
          <p:cNvSpPr>
            <a:spLocks noEditPoints="1"/>
          </p:cNvSpPr>
          <p:nvPr/>
        </p:nvSpPr>
        <p:spPr bwMode="auto">
          <a:xfrm>
            <a:off x="2689972" y="699542"/>
            <a:ext cx="3767628" cy="3300676"/>
          </a:xfrm>
          <a:custGeom>
            <a:gdLst>
              <a:gd fmla="*/ 3496 w 4174" name="T0"/>
              <a:gd fmla="*/ 0 h 3078" name="T1"/>
              <a:gd fmla="*/ 4174 w 4174" name="T2"/>
              <a:gd fmla="*/ 1539 h 3078" name="T3"/>
              <a:gd fmla="*/ 3496 w 4174" name="T4"/>
              <a:gd fmla="*/ 3078 h 3078" name="T5"/>
              <a:gd fmla="*/ 677 w 4174" name="T6"/>
              <a:gd fmla="*/ 3078 h 3078" name="T7"/>
              <a:gd fmla="*/ 0 w 4174" name="T8"/>
              <a:gd fmla="*/ 1539 h 3078" name="T9"/>
              <a:gd fmla="*/ 677 w 4174" name="T10"/>
              <a:gd fmla="*/ 0 h 3078" name="T11"/>
            </a:gdLst>
            <a:cxnLst>
              <a:cxn ang="0">
                <a:pos x="T0" y="T1"/>
              </a:cxn>
              <a:cxn ang="0">
                <a:pos x="T2" y="T3"/>
              </a:cxn>
              <a:cxn ang="0">
                <a:pos x="T4" y="T5"/>
              </a:cxn>
              <a:cxn ang="0">
                <a:pos x="T6" y="T7"/>
              </a:cxn>
              <a:cxn ang="0">
                <a:pos x="T8" y="T9"/>
              </a:cxn>
              <a:cxn ang="0">
                <a:pos x="T10" y="T11"/>
              </a:cxn>
            </a:cxnLst>
            <a:rect b="b" l="0" r="r" t="0"/>
            <a:pathLst>
              <a:path h="3078" w="4174">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4" name="Freeform 27"/>
          <p:cNvSpPr>
            <a:spLocks noEditPoints="1"/>
          </p:cNvSpPr>
          <p:nvPr/>
        </p:nvSpPr>
        <p:spPr bwMode="auto">
          <a:xfrm>
            <a:off x="2338692" y="699542"/>
            <a:ext cx="4467807" cy="3300676"/>
          </a:xfrm>
          <a:custGeom>
            <a:gdLst>
              <a:gd fmla="*/ 4412 w 4949" name="T0"/>
              <a:gd fmla="*/ 0 h 3078" name="T1"/>
              <a:gd fmla="*/ 4949 w 4949" name="T2"/>
              <a:gd fmla="*/ 1539 h 3078" name="T3"/>
              <a:gd fmla="*/ 4412 w 4949" name="T4"/>
              <a:gd fmla="*/ 3078 h 3078" name="T5"/>
              <a:gd fmla="*/ 537 w 4949" name="T6"/>
              <a:gd fmla="*/ 3078 h 3078" name="T7"/>
              <a:gd fmla="*/ 0 w 4949" name="T8"/>
              <a:gd fmla="*/ 1539 h 3078" name="T9"/>
              <a:gd fmla="*/ 537 w 4949" name="T10"/>
              <a:gd fmla="*/ 0 h 3078" name="T11"/>
            </a:gdLst>
            <a:cxnLst>
              <a:cxn ang="0">
                <a:pos x="T0" y="T1"/>
              </a:cxn>
              <a:cxn ang="0">
                <a:pos x="T2" y="T3"/>
              </a:cxn>
              <a:cxn ang="0">
                <a:pos x="T4" y="T5"/>
              </a:cxn>
              <a:cxn ang="0">
                <a:pos x="T6" y="T7"/>
              </a:cxn>
              <a:cxn ang="0">
                <a:pos x="T8" y="T9"/>
              </a:cxn>
              <a:cxn ang="0">
                <a:pos x="T10" y="T11"/>
              </a:cxn>
            </a:cxnLst>
            <a:rect b="b" l="0" r="r" t="0"/>
            <a:pathLst>
              <a:path h="3078" w="4949">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5" name="Freeform 28"/>
          <p:cNvSpPr>
            <a:spLocks noEditPoints="1"/>
          </p:cNvSpPr>
          <p:nvPr/>
        </p:nvSpPr>
        <p:spPr bwMode="auto">
          <a:xfrm>
            <a:off x="1924300" y="699542"/>
            <a:ext cx="5297781" cy="3300676"/>
          </a:xfrm>
          <a:custGeom>
            <a:gdLst>
              <a:gd fmla="*/ 5433 w 5869" name="T0"/>
              <a:gd fmla="*/ 0 h 3078" name="T1"/>
              <a:gd fmla="*/ 5869 w 5869" name="T2"/>
              <a:gd fmla="*/ 1539 h 3078" name="T3"/>
              <a:gd fmla="*/ 5433 w 5869" name="T4"/>
              <a:gd fmla="*/ 3078 h 3078" name="T5"/>
              <a:gd fmla="*/ 436 w 5869" name="T6"/>
              <a:gd fmla="*/ 3078 h 3078" name="T7"/>
              <a:gd fmla="*/ 0 w 5869" name="T8"/>
              <a:gd fmla="*/ 1539 h 3078" name="T9"/>
              <a:gd fmla="*/ 436 w 5869" name="T10"/>
              <a:gd fmla="*/ 0 h 3078" name="T11"/>
            </a:gdLst>
            <a:cxnLst>
              <a:cxn ang="0">
                <a:pos x="T0" y="T1"/>
              </a:cxn>
              <a:cxn ang="0">
                <a:pos x="T2" y="T3"/>
              </a:cxn>
              <a:cxn ang="0">
                <a:pos x="T4" y="T5"/>
              </a:cxn>
              <a:cxn ang="0">
                <a:pos x="T6" y="T7"/>
              </a:cxn>
              <a:cxn ang="0">
                <a:pos x="T8" y="T9"/>
              </a:cxn>
              <a:cxn ang="0">
                <a:pos x="T10" y="T11"/>
              </a:cxn>
            </a:cxnLst>
            <a:rect b="b" l="0" r="r" t="0"/>
            <a:pathLst>
              <a:path h="3078" w="5869">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6" name="Freeform 29"/>
          <p:cNvSpPr>
            <a:spLocks noEditPoints="1"/>
          </p:cNvSpPr>
          <p:nvPr/>
        </p:nvSpPr>
        <p:spPr bwMode="auto">
          <a:xfrm>
            <a:off x="1432509" y="699542"/>
            <a:ext cx="6281365" cy="3300676"/>
          </a:xfrm>
          <a:custGeom>
            <a:gdLst>
              <a:gd fmla="*/ 6600 w 6959" name="T0"/>
              <a:gd fmla="*/ 0 h 3078" name="T1"/>
              <a:gd fmla="*/ 6959 w 6959" name="T2"/>
              <a:gd fmla="*/ 1539 h 3078" name="T3"/>
              <a:gd fmla="*/ 6600 w 6959" name="T4"/>
              <a:gd fmla="*/ 3078 h 3078" name="T5"/>
              <a:gd fmla="*/ 359 w 6959" name="T6"/>
              <a:gd fmla="*/ 3078 h 3078" name="T7"/>
              <a:gd fmla="*/ 0 w 6959" name="T8"/>
              <a:gd fmla="*/ 1539 h 3078" name="T9"/>
              <a:gd fmla="*/ 359 w 6959" name="T10"/>
              <a:gd fmla="*/ 0 h 3078" name="T11"/>
            </a:gdLst>
            <a:cxnLst>
              <a:cxn ang="0">
                <a:pos x="T0" y="T1"/>
              </a:cxn>
              <a:cxn ang="0">
                <a:pos x="T2" y="T3"/>
              </a:cxn>
              <a:cxn ang="0">
                <a:pos x="T4" y="T5"/>
              </a:cxn>
              <a:cxn ang="0">
                <a:pos x="T6" y="T7"/>
              </a:cxn>
              <a:cxn ang="0">
                <a:pos x="T8" y="T9"/>
              </a:cxn>
              <a:cxn ang="0">
                <a:pos x="T10" y="T11"/>
              </a:cxn>
            </a:cxnLst>
            <a:rect b="b" l="0" r="r" t="0"/>
            <a:pathLst>
              <a:path h="3078" w="6959">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7" name="Freeform 30"/>
          <p:cNvSpPr>
            <a:spLocks noEditPoints="1"/>
          </p:cNvSpPr>
          <p:nvPr/>
        </p:nvSpPr>
        <p:spPr bwMode="auto">
          <a:xfrm>
            <a:off x="849027" y="699542"/>
            <a:ext cx="7448329" cy="3300676"/>
          </a:xfrm>
          <a:custGeom>
            <a:gdLst>
              <a:gd fmla="*/ 7954 w 8251" name="T0"/>
              <a:gd fmla="*/ 0 h 3078" name="T1"/>
              <a:gd fmla="*/ 8251 w 8251" name="T2"/>
              <a:gd fmla="*/ 1539 h 3078" name="T3"/>
              <a:gd fmla="*/ 7954 w 8251" name="T4"/>
              <a:gd fmla="*/ 3078 h 3078" name="T5"/>
              <a:gd fmla="*/ 297 w 8251" name="T6"/>
              <a:gd fmla="*/ 3078 h 3078" name="T7"/>
              <a:gd fmla="*/ 0 w 8251" name="T8"/>
              <a:gd fmla="*/ 1539 h 3078" name="T9"/>
              <a:gd fmla="*/ 297 w 8251" name="T10"/>
              <a:gd fmla="*/ 0 h 3078" name="T11"/>
            </a:gdLst>
            <a:cxnLst>
              <a:cxn ang="0">
                <a:pos x="T0" y="T1"/>
              </a:cxn>
              <a:cxn ang="0">
                <a:pos x="T2" y="T3"/>
              </a:cxn>
              <a:cxn ang="0">
                <a:pos x="T4" y="T5"/>
              </a:cxn>
              <a:cxn ang="0">
                <a:pos x="T6" y="T7"/>
              </a:cxn>
              <a:cxn ang="0">
                <a:pos x="T8" y="T9"/>
              </a:cxn>
              <a:cxn ang="0">
                <a:pos x="T10" y="T11"/>
              </a:cxn>
            </a:cxnLst>
            <a:rect b="b" l="0" r="r" t="0"/>
            <a:pathLst>
              <a:path h="3078" w="8251">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400">
                <a:solidFill>
                  <a:prstClr val="white"/>
                </a:solidFill>
              </a:endParaRPr>
            </a:p>
          </p:txBody>
        </p:sp>
        <p:sp>
          <p:nvSpPr>
            <p:cNvPr id="10" name="椭圆 9"/>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defTabSz="685800"/>
              <a:r>
                <a:rPr altLang="en-US" b="1" lang="zh-CN" smtClean="0" sz="1400">
                  <a:solidFill>
                    <a:srgbClr val="6C407D"/>
                  </a:solidFill>
                  <a:latin charset="-122" panose="020b0503020204020204" pitchFamily="34" typeface="微软雅黑"/>
                  <a:ea charset="-122" panose="020b0503020204020204" pitchFamily="34" typeface="微软雅黑"/>
                </a:rPr>
                <a:t>工作成果介绍</a:t>
              </a:r>
            </a:p>
          </p:txBody>
        </p:sp>
      </p:grpSp>
      <p:sp>
        <p:nvSpPr>
          <p:cNvPr id="11" name="TextBox 26"/>
          <p:cNvSpPr txBox="1"/>
          <p:nvPr/>
        </p:nvSpPr>
        <p:spPr>
          <a:xfrm>
            <a:off x="3588552" y="3547418"/>
            <a:ext cx="1027882" cy="212870"/>
          </a:xfrm>
          <a:prstGeom prst="rect">
            <a:avLst/>
          </a:prstGeom>
          <a:noFill/>
        </p:spPr>
        <p:txBody>
          <a:bodyPr bIns="30235" lIns="60469" rIns="60469" rtlCol="0" tIns="30235"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srgbClr val="6C407D"/>
                </a:solidFill>
                <a:effectLst/>
                <a:uLnTx/>
                <a:uFillTx/>
                <a:latin charset="-122" panose="020b0503020204020204" pitchFamily="34" typeface="微软雅黑"/>
                <a:ea charset="-122" panose="020b0503020204020204" pitchFamily="34" typeface="微软雅黑"/>
              </a:rPr>
              <a:t>√ 工作成果解析</a:t>
            </a:r>
          </a:p>
        </p:txBody>
      </p:sp>
      <p:sp>
        <p:nvSpPr>
          <p:cNvPr id="12" name="TextBox 27"/>
          <p:cNvSpPr txBox="1"/>
          <p:nvPr/>
        </p:nvSpPr>
        <p:spPr>
          <a:xfrm>
            <a:off x="4666884" y="3547418"/>
            <a:ext cx="985236"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6C407D"/>
                </a:solidFill>
                <a:effectLst/>
                <a:uLnTx/>
                <a:uFillTx/>
                <a:latin charset="-122" panose="020b0503020204020204" pitchFamily="34" typeface="微软雅黑"/>
                <a:ea charset="-122" panose="020b0503020204020204" pitchFamily="34" typeface="微软雅黑"/>
              </a:rPr>
              <a:t>√完成项目介绍</a:t>
            </a:r>
          </a:p>
        </p:txBody>
      </p:sp>
      <p:sp>
        <p:nvSpPr>
          <p:cNvPr id="13" name="TextBox 28"/>
          <p:cNvSpPr txBox="1"/>
          <p:nvPr/>
        </p:nvSpPr>
        <p:spPr>
          <a:xfrm>
            <a:off x="3588552" y="3949363"/>
            <a:ext cx="1027882"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6C407D"/>
                </a:solidFill>
                <a:effectLst/>
                <a:uLnTx/>
                <a:uFillTx/>
                <a:latin charset="-122" panose="020b0503020204020204" pitchFamily="34" typeface="微软雅黑"/>
                <a:ea charset="-122" panose="020b0503020204020204" pitchFamily="34" typeface="微软雅黑"/>
              </a:rPr>
              <a:t>√ 总结工作经验</a:t>
            </a:r>
          </a:p>
        </p:txBody>
      </p:sp>
      <p:sp>
        <p:nvSpPr>
          <p:cNvPr id="14" name="TextBox 29"/>
          <p:cNvSpPr txBox="1"/>
          <p:nvPr/>
        </p:nvSpPr>
        <p:spPr>
          <a:xfrm>
            <a:off x="4666884" y="3949363"/>
            <a:ext cx="985236"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6C407D"/>
                </a:solidFill>
                <a:effectLst/>
                <a:uLnTx/>
                <a:uFillTx/>
                <a:latin charset="-122" panose="020b0503020204020204" pitchFamily="34" typeface="微软雅黑"/>
                <a:ea charset="-122" panose="020b0503020204020204" pitchFamily="34" typeface="微软雅黑"/>
              </a:rPr>
              <a:t>√创新发展拓展</a:t>
            </a:r>
          </a:p>
        </p:txBody>
      </p:sp>
    </p:spTree>
    <p:extLst>
      <p:ext uri="{BB962C8B-B14F-4D97-AF65-F5344CB8AC3E}">
        <p14:creationId val="3409198802"/>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strVal val="4/3*#ppt_w"/>
                                          </p:val>
                                        </p:tav>
                                        <p:tav tm="100000">
                                          <p:val>
                                            <p:strVal val="#ppt_w"/>
                                          </p:val>
                                        </p:tav>
                                      </p:tavLst>
                                    </p:anim>
                                    <p:anim calcmode="lin" valueType="num">
                                      <p:cBhvr>
                                        <p:cTn dur="500" fill="hold" id="8"/>
                                        <p:tgtEl>
                                          <p:spTgt spid="8"/>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500" fill="hold" id="11"/>
                                        <p:tgtEl>
                                          <p:spTgt spid="7"/>
                                        </p:tgtEl>
                                        <p:attrNameLst>
                                          <p:attrName>ppt_w</p:attrName>
                                        </p:attrNameLst>
                                      </p:cBhvr>
                                      <p:tavLst>
                                        <p:tav tm="0">
                                          <p:val>
                                            <p:fltVal val="0"/>
                                          </p:val>
                                        </p:tav>
                                        <p:tav tm="100000">
                                          <p:val>
                                            <p:strVal val="#ppt_w"/>
                                          </p:val>
                                        </p:tav>
                                      </p:tavLst>
                                    </p:anim>
                                    <p:anim calcmode="lin" valueType="num">
                                      <p:cBhvr>
                                        <p:cTn dur="1500" fill="hold" id="12"/>
                                        <p:tgtEl>
                                          <p:spTgt spid="7"/>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100"/>
                                  </p:stCondLst>
                                  <p:childTnLst>
                                    <p:set>
                                      <p:cBhvr>
                                        <p:cTn dur="1" fill="hold" id="14">
                                          <p:stCondLst>
                                            <p:cond delay="0"/>
                                          </p:stCondLst>
                                        </p:cTn>
                                        <p:tgtEl>
                                          <p:spTgt spid="6"/>
                                        </p:tgtEl>
                                        <p:attrNameLst>
                                          <p:attrName>style.visibility</p:attrName>
                                        </p:attrNameLst>
                                      </p:cBhvr>
                                      <p:to>
                                        <p:strVal val="visible"/>
                                      </p:to>
                                    </p:set>
                                    <p:anim calcmode="lin" valueType="num">
                                      <p:cBhvr>
                                        <p:cTn dur="1500" fill="hold" id="15"/>
                                        <p:tgtEl>
                                          <p:spTgt spid="6"/>
                                        </p:tgtEl>
                                        <p:attrNameLst>
                                          <p:attrName>ppt_w</p:attrName>
                                        </p:attrNameLst>
                                      </p:cBhvr>
                                      <p:tavLst>
                                        <p:tav tm="0">
                                          <p:val>
                                            <p:fltVal val="0"/>
                                          </p:val>
                                        </p:tav>
                                        <p:tav tm="100000">
                                          <p:val>
                                            <p:strVal val="#ppt_w"/>
                                          </p:val>
                                        </p:tav>
                                      </p:tavLst>
                                    </p:anim>
                                    <p:anim calcmode="lin" valueType="num">
                                      <p:cBhvr>
                                        <p:cTn dur="1500" fill="hold" id="16"/>
                                        <p:tgtEl>
                                          <p:spTgt spid="6"/>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200"/>
                                  </p:stCondLst>
                                  <p:childTnLst>
                                    <p:set>
                                      <p:cBhvr>
                                        <p:cTn dur="1" fill="hold" id="18">
                                          <p:stCondLst>
                                            <p:cond delay="0"/>
                                          </p:stCondLst>
                                        </p:cTn>
                                        <p:tgtEl>
                                          <p:spTgt spid="5"/>
                                        </p:tgtEl>
                                        <p:attrNameLst>
                                          <p:attrName>style.visibility</p:attrName>
                                        </p:attrNameLst>
                                      </p:cBhvr>
                                      <p:to>
                                        <p:strVal val="visible"/>
                                      </p:to>
                                    </p:set>
                                    <p:anim calcmode="lin" valueType="num">
                                      <p:cBhvr>
                                        <p:cTn dur="1500" fill="hold" id="19"/>
                                        <p:tgtEl>
                                          <p:spTgt spid="5"/>
                                        </p:tgtEl>
                                        <p:attrNameLst>
                                          <p:attrName>ppt_w</p:attrName>
                                        </p:attrNameLst>
                                      </p:cBhvr>
                                      <p:tavLst>
                                        <p:tav tm="0">
                                          <p:val>
                                            <p:fltVal val="0"/>
                                          </p:val>
                                        </p:tav>
                                        <p:tav tm="100000">
                                          <p:val>
                                            <p:strVal val="#ppt_w"/>
                                          </p:val>
                                        </p:tav>
                                      </p:tavLst>
                                    </p:anim>
                                    <p:anim calcmode="lin" valueType="num">
                                      <p:cBhvr>
                                        <p:cTn dur="1500" fill="hold" id="20"/>
                                        <p:tgtEl>
                                          <p:spTgt spid="5"/>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300"/>
                                  </p:stCondLst>
                                  <p:childTnLst>
                                    <p:set>
                                      <p:cBhvr>
                                        <p:cTn dur="1" fill="hold" id="22">
                                          <p:stCondLst>
                                            <p:cond delay="0"/>
                                          </p:stCondLst>
                                        </p:cTn>
                                        <p:tgtEl>
                                          <p:spTgt spid="4"/>
                                        </p:tgtEl>
                                        <p:attrNameLst>
                                          <p:attrName>style.visibility</p:attrName>
                                        </p:attrNameLst>
                                      </p:cBhvr>
                                      <p:to>
                                        <p:strVal val="visible"/>
                                      </p:to>
                                    </p:set>
                                    <p:anim calcmode="lin" valueType="num">
                                      <p:cBhvr>
                                        <p:cTn dur="1500" fill="hold" id="23"/>
                                        <p:tgtEl>
                                          <p:spTgt spid="4"/>
                                        </p:tgtEl>
                                        <p:attrNameLst>
                                          <p:attrName>ppt_w</p:attrName>
                                        </p:attrNameLst>
                                      </p:cBhvr>
                                      <p:tavLst>
                                        <p:tav tm="0">
                                          <p:val>
                                            <p:fltVal val="0"/>
                                          </p:val>
                                        </p:tav>
                                        <p:tav tm="100000">
                                          <p:val>
                                            <p:strVal val="#ppt_w"/>
                                          </p:val>
                                        </p:tav>
                                      </p:tavLst>
                                    </p:anim>
                                    <p:anim calcmode="lin" valueType="num">
                                      <p:cBhvr>
                                        <p:cTn dur="1500" fill="hold" id="24"/>
                                        <p:tgtEl>
                                          <p:spTgt spid="4"/>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400"/>
                                  </p:stCondLst>
                                  <p:childTnLst>
                                    <p:set>
                                      <p:cBhvr>
                                        <p:cTn dur="1" fill="hold" id="26">
                                          <p:stCondLst>
                                            <p:cond delay="0"/>
                                          </p:stCondLst>
                                        </p:cTn>
                                        <p:tgtEl>
                                          <p:spTgt spid="3"/>
                                        </p:tgtEl>
                                        <p:attrNameLst>
                                          <p:attrName>style.visibility</p:attrName>
                                        </p:attrNameLst>
                                      </p:cBhvr>
                                      <p:to>
                                        <p:strVal val="visible"/>
                                      </p:to>
                                    </p:set>
                                    <p:anim calcmode="lin" valueType="num">
                                      <p:cBhvr>
                                        <p:cTn dur="1500" fill="hold" id="27"/>
                                        <p:tgtEl>
                                          <p:spTgt spid="3"/>
                                        </p:tgtEl>
                                        <p:attrNameLst>
                                          <p:attrName>ppt_w</p:attrName>
                                        </p:attrNameLst>
                                      </p:cBhvr>
                                      <p:tavLst>
                                        <p:tav tm="0">
                                          <p:val>
                                            <p:fltVal val="0"/>
                                          </p:val>
                                        </p:tav>
                                        <p:tav tm="100000">
                                          <p:val>
                                            <p:strVal val="#ppt_w"/>
                                          </p:val>
                                        </p:tav>
                                      </p:tavLst>
                                    </p:anim>
                                    <p:anim calcmode="lin" valueType="num">
                                      <p:cBhvr>
                                        <p:cTn dur="1500" fill="hold" id="28"/>
                                        <p:tgtEl>
                                          <p:spTgt spid="3"/>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500"/>
                                  </p:stCondLst>
                                  <p:childTnLst>
                                    <p:set>
                                      <p:cBhvr>
                                        <p:cTn dur="1" fill="hold" id="30">
                                          <p:stCondLst>
                                            <p:cond delay="0"/>
                                          </p:stCondLst>
                                        </p:cTn>
                                        <p:tgtEl>
                                          <p:spTgt spid="2"/>
                                        </p:tgtEl>
                                        <p:attrNameLst>
                                          <p:attrName>style.visibility</p:attrName>
                                        </p:attrNameLst>
                                      </p:cBhvr>
                                      <p:to>
                                        <p:strVal val="visible"/>
                                      </p:to>
                                    </p:set>
                                    <p:anim calcmode="lin" valueType="num">
                                      <p:cBhvr>
                                        <p:cTn dur="1500" fill="hold" id="31"/>
                                        <p:tgtEl>
                                          <p:spTgt spid="2"/>
                                        </p:tgtEl>
                                        <p:attrNameLst>
                                          <p:attrName>ppt_w</p:attrName>
                                        </p:attrNameLst>
                                      </p:cBhvr>
                                      <p:tavLst>
                                        <p:tav tm="0">
                                          <p:val>
                                            <p:fltVal val="0"/>
                                          </p:val>
                                        </p:tav>
                                        <p:tav tm="100000">
                                          <p:val>
                                            <p:strVal val="#ppt_w"/>
                                          </p:val>
                                        </p:tav>
                                      </p:tavLst>
                                    </p:anim>
                                    <p:anim calcmode="lin" valueType="num">
                                      <p:cBhvr>
                                        <p:cTn dur="1500" fill="hold" id="32"/>
                                        <p:tgtEl>
                                          <p:spTgt spid="2"/>
                                        </p:tgtEl>
                                        <p:attrNameLst>
                                          <p:attrName>ppt_h</p:attrName>
                                        </p:attrNameLst>
                                      </p:cBhvr>
                                      <p:tavLst>
                                        <p:tav tm="0">
                                          <p:val>
                                            <p:fltVal val="0"/>
                                          </p:val>
                                        </p:tav>
                                        <p:tav tm="100000">
                                          <p:val>
                                            <p:strVal val="#ppt_h"/>
                                          </p:val>
                                        </p:tav>
                                      </p:tavLst>
                                    </p:anim>
                                  </p:childTnLst>
                                </p:cTn>
                              </p:par>
                            </p:childTnLst>
                          </p:cTn>
                        </p:par>
                        <p:par>
                          <p:cTn fill="hold" id="33" nodeType="afterGroup">
                            <p:stCondLst>
                              <p:cond delay="2000"/>
                            </p:stCondLst>
                            <p:childTnLst>
                              <p:par>
                                <p:cTn fill="hold" grpId="0" id="34" nodeType="afterEffect" presetClass="entr" presetID="2" presetSubtype="4">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500" fill="hold" id="36"/>
                                        <p:tgtEl>
                                          <p:spTgt spid="11"/>
                                        </p:tgtEl>
                                        <p:attrNameLst>
                                          <p:attrName>ppt_x</p:attrName>
                                        </p:attrNameLst>
                                      </p:cBhvr>
                                      <p:tavLst>
                                        <p:tav tm="0">
                                          <p:val>
                                            <p:strVal val="#ppt_x"/>
                                          </p:val>
                                        </p:tav>
                                        <p:tav tm="100000">
                                          <p:val>
                                            <p:strVal val="#ppt_x"/>
                                          </p:val>
                                        </p:tav>
                                      </p:tavLst>
                                    </p:anim>
                                    <p:anim calcmode="lin" valueType="num">
                                      <p:cBhvr additive="base">
                                        <p:cTn dur="500" fill="hold" id="37"/>
                                        <p:tgtEl>
                                          <p:spTgt spid="11"/>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200"/>
                                  </p:stCondLst>
                                  <p:childTnLst>
                                    <p:set>
                                      <p:cBhvr>
                                        <p:cTn dur="1" fill="hold" id="39">
                                          <p:stCondLst>
                                            <p:cond delay="0"/>
                                          </p:stCondLst>
                                        </p:cTn>
                                        <p:tgtEl>
                                          <p:spTgt spid="12"/>
                                        </p:tgtEl>
                                        <p:attrNameLst>
                                          <p:attrName>style.visibility</p:attrName>
                                        </p:attrNameLst>
                                      </p:cBhvr>
                                      <p:to>
                                        <p:strVal val="visible"/>
                                      </p:to>
                                    </p:set>
                                    <p:anim calcmode="lin" valueType="num">
                                      <p:cBhvr additive="base">
                                        <p:cTn dur="500" fill="hold" id="40"/>
                                        <p:tgtEl>
                                          <p:spTgt spid="12"/>
                                        </p:tgtEl>
                                        <p:attrNameLst>
                                          <p:attrName>ppt_x</p:attrName>
                                        </p:attrNameLst>
                                      </p:cBhvr>
                                      <p:tavLst>
                                        <p:tav tm="0">
                                          <p:val>
                                            <p:strVal val="#ppt_x"/>
                                          </p:val>
                                        </p:tav>
                                        <p:tav tm="100000">
                                          <p:val>
                                            <p:strVal val="#ppt_x"/>
                                          </p:val>
                                        </p:tav>
                                      </p:tavLst>
                                    </p:anim>
                                    <p:anim calcmode="lin" valueType="num">
                                      <p:cBhvr additive="base">
                                        <p:cTn dur="500" fill="hold" id="41"/>
                                        <p:tgtEl>
                                          <p:spTgt spid="12"/>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40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500" fill="hold" id="44"/>
                                        <p:tgtEl>
                                          <p:spTgt spid="13"/>
                                        </p:tgtEl>
                                        <p:attrNameLst>
                                          <p:attrName>ppt_x</p:attrName>
                                        </p:attrNameLst>
                                      </p:cBhvr>
                                      <p:tavLst>
                                        <p:tav tm="0">
                                          <p:val>
                                            <p:strVal val="#ppt_x"/>
                                          </p:val>
                                        </p:tav>
                                        <p:tav tm="100000">
                                          <p:val>
                                            <p:strVal val="#ppt_x"/>
                                          </p:val>
                                        </p:tav>
                                      </p:tavLst>
                                    </p:anim>
                                    <p:anim calcmode="lin" valueType="num">
                                      <p:cBhvr additive="base">
                                        <p:cTn dur="500" fill="hold" id="45"/>
                                        <p:tgtEl>
                                          <p:spTgt spid="13"/>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60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500" fill="hold" id="48"/>
                                        <p:tgtEl>
                                          <p:spTgt spid="14"/>
                                        </p:tgtEl>
                                        <p:attrNameLst>
                                          <p:attrName>ppt_x</p:attrName>
                                        </p:attrNameLst>
                                      </p:cBhvr>
                                      <p:tavLst>
                                        <p:tav tm="0">
                                          <p:val>
                                            <p:strVal val="#ppt_x"/>
                                          </p:val>
                                        </p:tav>
                                        <p:tav tm="100000">
                                          <p:val>
                                            <p:strVal val="#ppt_x"/>
                                          </p:val>
                                        </p:tav>
                                      </p:tavLst>
                                    </p:anim>
                                    <p:anim calcmode="lin" valueType="num">
                                      <p:cBhvr additive="base">
                                        <p:cTn dur="500" fill="hold" id="49"/>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11"/>
      <p:bldP grpId="0" spid="12"/>
      <p:bldP grpId="0" spid="13"/>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工作成果解析</a:t>
            </a:r>
          </a:p>
        </p:txBody>
      </p:sp>
      <p:grpSp>
        <p:nvGrpSpPr>
          <p:cNvPr id="34" name="组合 33"/>
          <p:cNvGrpSpPr/>
          <p:nvPr/>
        </p:nvGrpSpPr>
        <p:grpSpPr>
          <a:xfrm>
            <a:off x="3274220" y="1481138"/>
            <a:ext cx="2595561" cy="2595561"/>
            <a:chOff x="4179570" y="1588770"/>
            <a:chExt cx="2735580" cy="2735580"/>
          </a:xfrm>
        </p:grpSpPr>
        <p:sp>
          <p:nvSpPr>
            <p:cNvPr id="35" name="椭圆 34"/>
            <p:cNvSpPr/>
            <p:nvPr/>
          </p:nvSpPr>
          <p:spPr>
            <a:xfrm>
              <a:off x="4179570" y="1588770"/>
              <a:ext cx="2735580" cy="2735580"/>
            </a:xfrm>
            <a:prstGeom prst="ellipse">
              <a:avLst/>
            </a:prstGeom>
            <a:solidFill>
              <a:schemeClr val="bg1">
                <a:lumMod val="95000"/>
              </a:schemeClr>
            </a:solidFill>
            <a:ln w="28575">
              <a:gradFill flip="none" rotWithShape="1">
                <a:gsLst>
                  <a:gs pos="0">
                    <a:schemeClr val="bg1">
                      <a:lumMod val="75000"/>
                    </a:schemeClr>
                  </a:gs>
                  <a:gs pos="100000">
                    <a:schemeClr val="bg1">
                      <a:lumMod val="99000"/>
                    </a:schemeClr>
                  </a:gs>
                </a:gsLst>
                <a:lin ang="2700000" scaled="1"/>
              </a:gradFill>
            </a:ln>
            <a:effectLst>
              <a:innerShdw blurRad="215900" dir="13500000" dist="889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 name="椭圆 35"/>
            <p:cNvSpPr/>
            <p:nvPr/>
          </p:nvSpPr>
          <p:spPr>
            <a:xfrm>
              <a:off x="4368227" y="1777427"/>
              <a:ext cx="2358266" cy="2358266"/>
            </a:xfrm>
            <a:prstGeom prst="ellipse">
              <a:avLst/>
            </a:prstGeom>
            <a:solidFill>
              <a:schemeClr val="bg1">
                <a:lumMod val="95000"/>
              </a:schemeClr>
            </a:solidFill>
            <a:ln w="25400">
              <a:gradFill flip="none" rotWithShape="1">
                <a:gsLst>
                  <a:gs pos="0">
                    <a:schemeClr val="bg1"/>
                  </a:gs>
                  <a:gs pos="100000">
                    <a:schemeClr val="bg1">
                      <a:lumMod val="75000"/>
                    </a:schemeClr>
                  </a:gs>
                </a:gsLst>
                <a:lin ang="2700000" scaled="1"/>
              </a:gradFill>
            </a:ln>
            <a:effectLst>
              <a:outerShdw algn="tl" blurRad="2032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37" name="组合 36"/>
          <p:cNvGrpSpPr/>
          <p:nvPr/>
        </p:nvGrpSpPr>
        <p:grpSpPr>
          <a:xfrm>
            <a:off x="4134458" y="1045976"/>
            <a:ext cx="875086" cy="875086"/>
            <a:chOff x="5512610" y="1118409"/>
            <a:chExt cx="1166781" cy="1166781"/>
          </a:xfrm>
        </p:grpSpPr>
        <p:grpSp>
          <p:nvGrpSpPr>
            <p:cNvPr id="38" name="组合 37"/>
            <p:cNvGrpSpPr/>
            <p:nvPr/>
          </p:nvGrpSpPr>
          <p:grpSpPr>
            <a:xfrm>
              <a:off x="5512610" y="1118409"/>
              <a:ext cx="1166781" cy="1166781"/>
              <a:chOff x="4881965" y="2278250"/>
              <a:chExt cx="2169764" cy="2169764"/>
            </a:xfrm>
          </p:grpSpPr>
          <p:sp>
            <p:nvSpPr>
              <p:cNvPr id="44" name="椭圆 43"/>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algn="tl" blurRad="2032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5" name="椭圆 44"/>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 name="椭圆 45"/>
              <p:cNvSpPr/>
              <p:nvPr/>
            </p:nvSpPr>
            <p:spPr>
              <a:xfrm>
                <a:off x="5279713" y="2675998"/>
                <a:ext cx="1374270" cy="1374270"/>
              </a:xfrm>
              <a:prstGeom prst="ellipse">
                <a:avLst/>
              </a:prstGeom>
              <a:solidFill>
                <a:srgbClr val="FFB850"/>
              </a:solidFill>
              <a:ln w="19050">
                <a:gradFill flip="none" rotWithShape="1">
                  <a:gsLst>
                    <a:gs pos="0">
                      <a:schemeClr val="bg1">
                        <a:lumMod val="60000"/>
                      </a:schemeClr>
                    </a:gs>
                    <a:gs pos="100000">
                      <a:schemeClr val="bg1"/>
                    </a:gs>
                  </a:gsLst>
                  <a:lin ang="2700000" scaled="1"/>
                </a:gradFill>
              </a:ln>
              <a:effectLst>
                <a:innerShdw blurRad="1270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9" name="Group 4"/>
            <p:cNvGrpSpPr>
              <a:grpSpLocks noChangeAspect="1"/>
            </p:cNvGrpSpPr>
            <p:nvPr/>
          </p:nvGrpSpPr>
          <p:grpSpPr>
            <a:xfrm>
              <a:off x="5952367" y="1530305"/>
              <a:ext cx="287266" cy="336642"/>
              <a:chOff x="1776" y="1776"/>
              <a:chExt cx="64" cy="75"/>
            </a:xfrm>
            <a:solidFill>
              <a:schemeClr val="bg1"/>
            </a:solidFill>
            <a:effectLst/>
          </p:grpSpPr>
          <p:sp>
            <p:nvSpPr>
              <p:cNvPr id="40"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3"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47" name="组合 46"/>
          <p:cNvGrpSpPr/>
          <p:nvPr/>
        </p:nvGrpSpPr>
        <p:grpSpPr>
          <a:xfrm>
            <a:off x="5420332" y="2331851"/>
            <a:ext cx="875086" cy="875086"/>
            <a:chOff x="7227109" y="2832909"/>
            <a:chExt cx="1166781" cy="1166781"/>
          </a:xfrm>
        </p:grpSpPr>
        <p:grpSp>
          <p:nvGrpSpPr>
            <p:cNvPr id="48" name="组合 47"/>
            <p:cNvGrpSpPr/>
            <p:nvPr/>
          </p:nvGrpSpPr>
          <p:grpSpPr>
            <a:xfrm>
              <a:off x="7227109" y="2832909"/>
              <a:ext cx="1166781" cy="1166781"/>
              <a:chOff x="4881965" y="2278250"/>
              <a:chExt cx="2169764" cy="2169764"/>
            </a:xfrm>
          </p:grpSpPr>
          <p:sp>
            <p:nvSpPr>
              <p:cNvPr id="55" name="椭圆 5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algn="tl" blurRad="2032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 name="椭圆 55"/>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7" name="椭圆 56"/>
              <p:cNvSpPr/>
              <p:nvPr/>
            </p:nvSpPr>
            <p:spPr>
              <a:xfrm>
                <a:off x="5279713" y="2675998"/>
                <a:ext cx="1374270" cy="1374270"/>
              </a:xfrm>
              <a:prstGeom prst="ellipse">
                <a:avLst/>
              </a:prstGeom>
              <a:solidFill>
                <a:srgbClr val="663A77"/>
              </a:solidFill>
              <a:ln w="19050">
                <a:gradFill flip="none" rotWithShape="1">
                  <a:gsLst>
                    <a:gs pos="0">
                      <a:schemeClr val="bg1">
                        <a:lumMod val="60000"/>
                      </a:schemeClr>
                    </a:gs>
                    <a:gs pos="100000">
                      <a:schemeClr val="bg1"/>
                    </a:gs>
                  </a:gsLst>
                  <a:lin ang="2700000" scaled="1"/>
                </a:gradFill>
              </a:ln>
              <a:effectLst>
                <a:innerShdw blurRad="1270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9" name="Group 18"/>
            <p:cNvGrpSpPr>
              <a:grpSpLocks noChangeAspect="1"/>
            </p:cNvGrpSpPr>
            <p:nvPr/>
          </p:nvGrpSpPr>
          <p:grpSpPr>
            <a:xfrm>
              <a:off x="7645844" y="3247027"/>
              <a:ext cx="320918" cy="299035"/>
              <a:chOff x="3802" y="2858"/>
              <a:chExt cx="616" cy="574"/>
            </a:xfrm>
            <a:solidFill>
              <a:schemeClr val="bg1"/>
            </a:solidFill>
            <a:effectLst/>
          </p:grpSpPr>
          <p:sp>
            <p:nvSpPr>
              <p:cNvPr id="50"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1"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2"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3"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4"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58" name="组合 57"/>
          <p:cNvGrpSpPr/>
          <p:nvPr/>
        </p:nvGrpSpPr>
        <p:grpSpPr>
          <a:xfrm>
            <a:off x="2848583" y="2331851"/>
            <a:ext cx="875086" cy="875086"/>
            <a:chOff x="3798110" y="2832909"/>
            <a:chExt cx="1166781" cy="1166781"/>
          </a:xfrm>
        </p:grpSpPr>
        <p:grpSp>
          <p:nvGrpSpPr>
            <p:cNvPr id="59" name="组合 58"/>
            <p:cNvGrpSpPr/>
            <p:nvPr/>
          </p:nvGrpSpPr>
          <p:grpSpPr>
            <a:xfrm>
              <a:off x="3798110" y="2832909"/>
              <a:ext cx="1166781" cy="1166781"/>
              <a:chOff x="4881965" y="2278250"/>
              <a:chExt cx="2169764" cy="2169764"/>
            </a:xfrm>
          </p:grpSpPr>
          <p:sp>
            <p:nvSpPr>
              <p:cNvPr id="63" name="椭圆 6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algn="tl" blurRad="2032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 name="椭圆 6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 name="椭圆 64"/>
              <p:cNvSpPr/>
              <p:nvPr/>
            </p:nvSpPr>
            <p:spPr>
              <a:xfrm>
                <a:off x="5279713" y="2675998"/>
                <a:ext cx="1374270" cy="1374270"/>
              </a:xfrm>
              <a:prstGeom prst="ellipse">
                <a:avLst/>
              </a:prstGeom>
              <a:solidFill>
                <a:srgbClr val="01ACBE"/>
              </a:solidFill>
              <a:ln w="19050">
                <a:gradFill flip="none" rotWithShape="1">
                  <a:gsLst>
                    <a:gs pos="0">
                      <a:schemeClr val="bg1">
                        <a:lumMod val="60000"/>
                      </a:schemeClr>
                    </a:gs>
                    <a:gs pos="100000">
                      <a:schemeClr val="bg1"/>
                    </a:gs>
                  </a:gsLst>
                  <a:lin ang="2700000" scaled="1"/>
                </a:gradFill>
              </a:ln>
              <a:effectLst>
                <a:innerShdw blurRad="1270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0" name="Group 13"/>
            <p:cNvGrpSpPr>
              <a:grpSpLocks noChangeAspect="1"/>
            </p:cNvGrpSpPr>
            <p:nvPr/>
          </p:nvGrpSpPr>
          <p:grpSpPr>
            <a:xfrm>
              <a:off x="4206344" y="3251776"/>
              <a:ext cx="350311" cy="354447"/>
              <a:chOff x="2426" y="2781"/>
              <a:chExt cx="593" cy="600"/>
            </a:xfrm>
            <a:solidFill>
              <a:schemeClr val="bg1"/>
            </a:solidFill>
            <a:effectLst/>
          </p:grpSpPr>
          <p:sp>
            <p:nvSpPr>
              <p:cNvPr id="61"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62"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66" name="组合 65"/>
          <p:cNvGrpSpPr/>
          <p:nvPr/>
        </p:nvGrpSpPr>
        <p:grpSpPr>
          <a:xfrm>
            <a:off x="4134458" y="3617727"/>
            <a:ext cx="875086" cy="875086"/>
            <a:chOff x="5512610" y="4547410"/>
            <a:chExt cx="1166781" cy="1166781"/>
          </a:xfrm>
        </p:grpSpPr>
        <p:grpSp>
          <p:nvGrpSpPr>
            <p:cNvPr id="67" name="组合 66"/>
            <p:cNvGrpSpPr/>
            <p:nvPr/>
          </p:nvGrpSpPr>
          <p:grpSpPr>
            <a:xfrm>
              <a:off x="5512610" y="4547410"/>
              <a:ext cx="1166781" cy="1166781"/>
              <a:chOff x="4881965" y="2278250"/>
              <a:chExt cx="2169764" cy="2169764"/>
            </a:xfrm>
          </p:grpSpPr>
          <p:sp>
            <p:nvSpPr>
              <p:cNvPr id="73" name="椭圆 7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algn="tl" blurRad="2032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4" name="椭圆 7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5" name="椭圆 74"/>
              <p:cNvSpPr/>
              <p:nvPr/>
            </p:nvSpPr>
            <p:spPr>
              <a:xfrm>
                <a:off x="5279713" y="2675998"/>
                <a:ext cx="1374270" cy="1374270"/>
              </a:xfrm>
              <a:prstGeom prst="ellipse">
                <a:avLst/>
              </a:prstGeom>
              <a:solidFill>
                <a:srgbClr val="E87071"/>
              </a:solidFill>
              <a:ln w="19050">
                <a:gradFill flip="none" rotWithShape="1">
                  <a:gsLst>
                    <a:gs pos="0">
                      <a:schemeClr val="bg1">
                        <a:lumMod val="60000"/>
                      </a:schemeClr>
                    </a:gs>
                    <a:gs pos="100000">
                      <a:schemeClr val="bg1"/>
                    </a:gs>
                  </a:gsLst>
                  <a:lin ang="2700000" scaled="1"/>
                </a:gradFill>
              </a:ln>
              <a:effectLst>
                <a:innerShdw blurRad="127000" dir="135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8" name="组合 67"/>
            <p:cNvGrpSpPr/>
            <p:nvPr/>
          </p:nvGrpSpPr>
          <p:grpSpPr>
            <a:xfrm>
              <a:off x="5930425" y="4950620"/>
              <a:ext cx="331151" cy="360360"/>
              <a:chOff x="4873620" y="1965325"/>
              <a:chExt cx="269882" cy="293688"/>
            </a:xfrm>
            <a:solidFill>
              <a:schemeClr val="bg1"/>
            </a:solidFill>
            <a:effectLst/>
          </p:grpSpPr>
          <p:sp>
            <p:nvSpPr>
              <p:cNvPr id="69" name="Freeform 502"/>
              <p:cNvSpPr/>
              <p:nvPr/>
            </p:nvSpPr>
            <p:spPr bwMode="auto">
              <a:xfrm>
                <a:off x="4873620"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0" name="Freeform 503"/>
              <p:cNvSpPr/>
              <p:nvPr/>
            </p:nvSpPr>
            <p:spPr bwMode="auto">
              <a:xfrm>
                <a:off x="4884737"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1" name="Freeform 504"/>
              <p:cNvSpPr/>
              <p:nvPr/>
            </p:nvSpPr>
            <p:spPr bwMode="auto">
              <a:xfrm>
                <a:off x="4940303"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2"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76" name="组合 75"/>
          <p:cNvGrpSpPr/>
          <p:nvPr/>
        </p:nvGrpSpPr>
        <p:grpSpPr>
          <a:xfrm>
            <a:off x="1251028" y="3063850"/>
            <a:ext cx="1604774" cy="807852"/>
            <a:chOff x="1258030" y="3593783"/>
            <a:chExt cx="2139699" cy="1077136"/>
          </a:xfrm>
        </p:grpSpPr>
        <p:sp>
          <p:nvSpPr>
            <p:cNvPr id="77" name="文本框 76"/>
            <p:cNvSpPr txBox="1"/>
            <p:nvPr/>
          </p:nvSpPr>
          <p:spPr>
            <a:xfrm>
              <a:off x="1258030" y="3593784"/>
              <a:ext cx="870789" cy="548640"/>
            </a:xfrm>
            <a:prstGeom prst="rect">
              <a:avLst/>
            </a:prstGeom>
            <a:noFill/>
          </p:spPr>
          <p:txBody>
            <a:bodyPr rtlCol="0" wrap="square">
              <a:spAutoFit/>
            </a:bodyPr>
            <a:lstStyle/>
            <a:p>
              <a:pPr algn="ctr"/>
              <a:r>
                <a:rPr altLang="zh-CN" lang="en-US" sz="2100">
                  <a:solidFill>
                    <a:srgbClr val="01ACBE"/>
                  </a:solidFill>
                  <a:latin charset="0" panose="020b0806030902050204" pitchFamily="34" typeface="Impact"/>
                </a:rPr>
                <a:t>04</a:t>
              </a:r>
            </a:p>
          </p:txBody>
        </p:sp>
        <p:sp>
          <p:nvSpPr>
            <p:cNvPr id="78" name="文本框 77"/>
            <p:cNvSpPr txBox="1"/>
            <p:nvPr/>
          </p:nvSpPr>
          <p:spPr>
            <a:xfrm>
              <a:off x="1799069" y="3696239"/>
              <a:ext cx="1598660" cy="327762"/>
            </a:xfrm>
            <a:prstGeom prst="rect">
              <a:avLst/>
            </a:prstGeom>
            <a:noFill/>
          </p:spPr>
          <p:txBody>
            <a:bodyPr rtlCol="0" wrap="square">
              <a:spAutoFit/>
            </a:bodyPr>
            <a:lstStyle/>
            <a:p>
              <a:r>
                <a:rPr altLang="en-US" lang="zh-CN" sz="1013">
                  <a:solidFill>
                    <a:srgbClr val="01ACBE"/>
                  </a:solidFill>
                  <a:latin charset="-122" panose="01010104010101010101" pitchFamily="2" typeface="时尚中黑简体"/>
                  <a:ea charset="-122" panose="01010104010101010101" pitchFamily="2" typeface="时尚中黑简体"/>
                </a:rPr>
                <a:t>在此添加标题</a:t>
              </a:r>
            </a:p>
          </p:txBody>
        </p:sp>
        <p:sp>
          <p:nvSpPr>
            <p:cNvPr id="79" name="文本框 78"/>
            <p:cNvSpPr txBox="1"/>
            <p:nvPr/>
          </p:nvSpPr>
          <p:spPr>
            <a:xfrm>
              <a:off x="1438395" y="3993812"/>
              <a:ext cx="1915200"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80" name="组合 79"/>
          <p:cNvGrpSpPr/>
          <p:nvPr/>
        </p:nvGrpSpPr>
        <p:grpSpPr>
          <a:xfrm>
            <a:off x="6135004" y="1869576"/>
            <a:ext cx="1604774" cy="807852"/>
            <a:chOff x="1258030" y="3593783"/>
            <a:chExt cx="2139699" cy="1077136"/>
          </a:xfrm>
        </p:grpSpPr>
        <p:sp>
          <p:nvSpPr>
            <p:cNvPr id="81" name="文本框 80"/>
            <p:cNvSpPr txBox="1"/>
            <p:nvPr/>
          </p:nvSpPr>
          <p:spPr>
            <a:xfrm>
              <a:off x="1258031" y="3593783"/>
              <a:ext cx="870789" cy="548640"/>
            </a:xfrm>
            <a:prstGeom prst="rect">
              <a:avLst/>
            </a:prstGeom>
            <a:noFill/>
          </p:spPr>
          <p:txBody>
            <a:bodyPr rtlCol="0" wrap="square">
              <a:spAutoFit/>
            </a:bodyPr>
            <a:lstStyle/>
            <a:p>
              <a:pPr algn="ctr"/>
              <a:r>
                <a:rPr altLang="zh-CN" lang="en-US" sz="2100">
                  <a:solidFill>
                    <a:srgbClr val="663A77"/>
                  </a:solidFill>
                  <a:latin charset="0" panose="020b0806030902050204" pitchFamily="34" typeface="Impact"/>
                </a:rPr>
                <a:t>02</a:t>
              </a:r>
            </a:p>
          </p:txBody>
        </p:sp>
        <p:sp>
          <p:nvSpPr>
            <p:cNvPr id="82" name="文本框 81"/>
            <p:cNvSpPr txBox="1"/>
            <p:nvPr/>
          </p:nvSpPr>
          <p:spPr>
            <a:xfrm>
              <a:off x="1799069" y="3696239"/>
              <a:ext cx="1598660" cy="327762"/>
            </a:xfrm>
            <a:prstGeom prst="rect">
              <a:avLst/>
            </a:prstGeom>
            <a:noFill/>
          </p:spPr>
          <p:txBody>
            <a:bodyPr rtlCol="0" wrap="square">
              <a:spAutoFit/>
            </a:bodyPr>
            <a:lstStyle/>
            <a:p>
              <a:r>
                <a:rPr altLang="en-US" lang="zh-CN" sz="1013">
                  <a:solidFill>
                    <a:srgbClr val="663A77"/>
                  </a:solidFill>
                  <a:latin charset="-122" panose="01010104010101010101" pitchFamily="2" typeface="时尚中黑简体"/>
                  <a:ea charset="-122" panose="01010104010101010101" pitchFamily="2" typeface="时尚中黑简体"/>
                </a:rPr>
                <a:t>在此添加标题</a:t>
              </a:r>
            </a:p>
          </p:txBody>
        </p:sp>
        <p:sp>
          <p:nvSpPr>
            <p:cNvPr id="83" name="文本框 82"/>
            <p:cNvSpPr txBox="1"/>
            <p:nvPr/>
          </p:nvSpPr>
          <p:spPr>
            <a:xfrm>
              <a:off x="1438393" y="3993811"/>
              <a:ext cx="1915200"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84" name="组合 83"/>
          <p:cNvGrpSpPr/>
          <p:nvPr/>
        </p:nvGrpSpPr>
        <p:grpSpPr>
          <a:xfrm>
            <a:off x="2308922" y="1012056"/>
            <a:ext cx="1604774" cy="807852"/>
            <a:chOff x="1258030" y="3593783"/>
            <a:chExt cx="2139699" cy="1077136"/>
          </a:xfrm>
        </p:grpSpPr>
        <p:sp>
          <p:nvSpPr>
            <p:cNvPr id="85" name="文本框 84"/>
            <p:cNvSpPr txBox="1"/>
            <p:nvPr/>
          </p:nvSpPr>
          <p:spPr>
            <a:xfrm>
              <a:off x="1258030" y="3593783"/>
              <a:ext cx="870789" cy="548640"/>
            </a:xfrm>
            <a:prstGeom prst="rect">
              <a:avLst/>
            </a:prstGeom>
            <a:noFill/>
          </p:spPr>
          <p:txBody>
            <a:bodyPr rtlCol="0" wrap="square">
              <a:spAutoFit/>
            </a:bodyPr>
            <a:lstStyle/>
            <a:p>
              <a:pPr algn="ctr"/>
              <a:r>
                <a:rPr altLang="zh-CN" lang="en-US" sz="2100">
                  <a:solidFill>
                    <a:srgbClr val="FFB850"/>
                  </a:solidFill>
                  <a:latin charset="0" panose="020b0806030902050204" pitchFamily="34" typeface="Impact"/>
                </a:rPr>
                <a:t>01</a:t>
              </a:r>
            </a:p>
          </p:txBody>
        </p:sp>
        <p:sp>
          <p:nvSpPr>
            <p:cNvPr id="86" name="文本框 85"/>
            <p:cNvSpPr txBox="1"/>
            <p:nvPr/>
          </p:nvSpPr>
          <p:spPr>
            <a:xfrm>
              <a:off x="1799069" y="3696239"/>
              <a:ext cx="1598660" cy="327762"/>
            </a:xfrm>
            <a:prstGeom prst="rect">
              <a:avLst/>
            </a:prstGeom>
            <a:noFill/>
          </p:spPr>
          <p:txBody>
            <a:bodyPr rtlCol="0" wrap="square">
              <a:spAutoFit/>
            </a:bodyPr>
            <a:lstStyle/>
            <a:p>
              <a:r>
                <a:rPr altLang="en-US" lang="zh-CN" sz="1013">
                  <a:solidFill>
                    <a:srgbClr val="FFB850"/>
                  </a:solidFill>
                  <a:latin charset="-122" panose="01010104010101010101" pitchFamily="2" typeface="时尚中黑简体"/>
                  <a:ea charset="-122" panose="01010104010101010101" pitchFamily="2" typeface="时尚中黑简体"/>
                </a:rPr>
                <a:t>在此添加标题</a:t>
              </a:r>
            </a:p>
          </p:txBody>
        </p:sp>
        <p:sp>
          <p:nvSpPr>
            <p:cNvPr id="87" name="文本框 86"/>
            <p:cNvSpPr txBox="1"/>
            <p:nvPr/>
          </p:nvSpPr>
          <p:spPr>
            <a:xfrm>
              <a:off x="1438395" y="3993811"/>
              <a:ext cx="1915200"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88" name="组合 87"/>
          <p:cNvGrpSpPr/>
          <p:nvPr/>
        </p:nvGrpSpPr>
        <p:grpSpPr>
          <a:xfrm>
            <a:off x="5055420" y="4039587"/>
            <a:ext cx="1604774" cy="807852"/>
            <a:chOff x="1258030" y="3593783"/>
            <a:chExt cx="2139699" cy="1077136"/>
          </a:xfrm>
        </p:grpSpPr>
        <p:sp>
          <p:nvSpPr>
            <p:cNvPr id="89" name="文本框 88"/>
            <p:cNvSpPr txBox="1"/>
            <p:nvPr/>
          </p:nvSpPr>
          <p:spPr>
            <a:xfrm>
              <a:off x="1258030" y="3593784"/>
              <a:ext cx="870789" cy="548640"/>
            </a:xfrm>
            <a:prstGeom prst="rect">
              <a:avLst/>
            </a:prstGeom>
            <a:noFill/>
          </p:spPr>
          <p:txBody>
            <a:bodyPr rtlCol="0" wrap="square">
              <a:spAutoFit/>
            </a:bodyPr>
            <a:lstStyle/>
            <a:p>
              <a:pPr algn="ctr"/>
              <a:r>
                <a:rPr altLang="zh-CN" lang="en-US" sz="2100">
                  <a:solidFill>
                    <a:srgbClr val="E87071"/>
                  </a:solidFill>
                  <a:latin charset="0" panose="020b0806030902050204" pitchFamily="34" typeface="Impact"/>
                </a:rPr>
                <a:t>03</a:t>
              </a:r>
            </a:p>
          </p:txBody>
        </p:sp>
        <p:sp>
          <p:nvSpPr>
            <p:cNvPr id="90" name="文本框 89"/>
            <p:cNvSpPr txBox="1"/>
            <p:nvPr/>
          </p:nvSpPr>
          <p:spPr>
            <a:xfrm>
              <a:off x="1799069" y="3696240"/>
              <a:ext cx="1598660" cy="327762"/>
            </a:xfrm>
            <a:prstGeom prst="rect">
              <a:avLst/>
            </a:prstGeom>
            <a:noFill/>
          </p:spPr>
          <p:txBody>
            <a:bodyPr rtlCol="0" wrap="square">
              <a:spAutoFit/>
            </a:bodyPr>
            <a:lstStyle/>
            <a:p>
              <a:r>
                <a:rPr altLang="en-US" lang="zh-CN" sz="1013">
                  <a:solidFill>
                    <a:srgbClr val="E87071"/>
                  </a:solidFill>
                  <a:latin charset="-122" panose="01010104010101010101" pitchFamily="2" typeface="时尚中黑简体"/>
                  <a:ea charset="-122" panose="01010104010101010101" pitchFamily="2" typeface="时尚中黑简体"/>
                </a:rPr>
                <a:t>在此添加标题</a:t>
              </a:r>
            </a:p>
          </p:txBody>
        </p:sp>
        <p:sp>
          <p:nvSpPr>
            <p:cNvPr id="91" name="文本框 90"/>
            <p:cNvSpPr txBox="1"/>
            <p:nvPr/>
          </p:nvSpPr>
          <p:spPr>
            <a:xfrm>
              <a:off x="1438395" y="3993810"/>
              <a:ext cx="1915200"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sp>
        <p:nvSpPr>
          <p:cNvPr id="92" name="文本框 91"/>
          <p:cNvSpPr txBox="1"/>
          <p:nvPr/>
        </p:nvSpPr>
        <p:spPr>
          <a:xfrm>
            <a:off x="4043363" y="2700457"/>
            <a:ext cx="1057275" cy="342900"/>
          </a:xfrm>
          <a:prstGeom prst="rect">
            <a:avLst/>
          </a:prstGeom>
          <a:noFill/>
        </p:spPr>
        <p:txBody>
          <a:bodyPr rtlCol="0" wrap="square">
            <a:spAutoFit/>
          </a:bodyPr>
          <a:lstStyle/>
          <a:p>
            <a:pPr algn="ctr"/>
            <a:r>
              <a:rPr altLang="en-US" lang="zh-CN" sz="1650" u="sng">
                <a:solidFill>
                  <a:schemeClr val="tx1">
                    <a:lumMod val="50000"/>
                    <a:lumOff val="50000"/>
                  </a:schemeClr>
                </a:solidFill>
                <a:effectLst>
                  <a:innerShdw blurRad="63500" dir="13500000" dist="50800">
                    <a:prstClr val="black">
                      <a:alpha val="50000"/>
                    </a:prstClr>
                  </a:innerShdw>
                </a:effectLst>
                <a:latin charset="-122" panose="020b0500000000000000" pitchFamily="34" typeface="LiHei Pro"/>
                <a:ea charset="-122" panose="020b0500000000000000" pitchFamily="34" typeface="LiHei Pro"/>
              </a:rPr>
              <a:t>添加标题</a:t>
            </a:r>
          </a:p>
        </p:txBody>
      </p:sp>
      <p:sp>
        <p:nvSpPr>
          <p:cNvPr id="93" name="Freeform 48"/>
          <p:cNvSpPr>
            <a:spLocks noEditPoints="1"/>
          </p:cNvSpPr>
          <p:nvPr/>
        </p:nvSpPr>
        <p:spPr bwMode="auto">
          <a:xfrm>
            <a:off x="4371893" y="2249754"/>
            <a:ext cx="410314" cy="446258"/>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Tree>
    <p:extLst>
      <p:ext uri="{BB962C8B-B14F-4D97-AF65-F5344CB8AC3E}">
        <p14:creationId val="356728148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900"/>
                            </p:stCondLst>
                            <p:childTnLst>
                              <p:par>
                                <p:cTn fill="hold"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100" fill="hold" id="11"/>
                                        <p:tgtEl>
                                          <p:spTgt spid="34"/>
                                        </p:tgtEl>
                                        <p:attrNameLst>
                                          <p:attrName>ppt_w</p:attrName>
                                        </p:attrNameLst>
                                      </p:cBhvr>
                                      <p:tavLst>
                                        <p:tav tm="0">
                                          <p:val>
                                            <p:fltVal val="0"/>
                                          </p:val>
                                        </p:tav>
                                        <p:tav tm="100000">
                                          <p:val>
                                            <p:strVal val="#ppt_w"/>
                                          </p:val>
                                        </p:tav>
                                      </p:tavLst>
                                    </p:anim>
                                    <p:anim calcmode="lin" valueType="num">
                                      <p:cBhvr>
                                        <p:cTn dur="100" fill="hold" id="12"/>
                                        <p:tgtEl>
                                          <p:spTgt spid="34"/>
                                        </p:tgtEl>
                                        <p:attrNameLst>
                                          <p:attrName>ppt_h</p:attrName>
                                        </p:attrNameLst>
                                      </p:cBhvr>
                                      <p:tavLst>
                                        <p:tav tm="0">
                                          <p:val>
                                            <p:fltVal val="0"/>
                                          </p:val>
                                        </p:tav>
                                        <p:tav tm="100000">
                                          <p:val>
                                            <p:strVal val="#ppt_h"/>
                                          </p:val>
                                        </p:tav>
                                      </p:tavLst>
                                    </p:anim>
                                    <p:animEffect filter="fade" transition="in">
                                      <p:cBhvr>
                                        <p:cTn dur="100" id="13"/>
                                        <p:tgtEl>
                                          <p:spTgt spid="34"/>
                                        </p:tgtEl>
                                      </p:cBhvr>
                                    </p:animEffect>
                                  </p:childTnLst>
                                </p:cTn>
                              </p:par>
                              <p:par>
                                <p:cTn fill="hold" id="14" nodeType="withEffect" presetClass="emph" presetID="6" presetSubtype="0">
                                  <p:stCondLst>
                                    <p:cond delay="100"/>
                                  </p:stCondLst>
                                  <p:childTnLst>
                                    <p:animScale>
                                      <p:cBhvr>
                                        <p:cTn dur="100" fill="hold" id="15"/>
                                        <p:tgtEl>
                                          <p:spTgt spid="34"/>
                                        </p:tgtEl>
                                      </p:cBhvr>
                                      <p:by x="110000" y="110000"/>
                                    </p:animScale>
                                  </p:childTnLst>
                                </p:cTn>
                              </p:par>
                              <p:par>
                                <p:cTn fill="hold" id="16" nodeType="withEffect" presetClass="emph" presetID="6" presetSubtype="0">
                                  <p:stCondLst>
                                    <p:cond delay="200"/>
                                  </p:stCondLst>
                                  <p:childTnLst>
                                    <p:animScale>
                                      <p:cBhvr>
                                        <p:cTn dur="200" fill="hold" id="17"/>
                                        <p:tgtEl>
                                          <p:spTgt spid="34"/>
                                        </p:tgtEl>
                                      </p:cBhvr>
                                      <p:by x="90000" y="90000"/>
                                    </p:animScale>
                                  </p:childTnLst>
                                </p:cTn>
                              </p:par>
                              <p:par>
                                <p:cTn fill="hold" id="18" nodeType="withEffect" presetClass="emph" presetID="6" presetSubtype="0">
                                  <p:stCondLst>
                                    <p:cond delay="400"/>
                                  </p:stCondLst>
                                  <p:childTnLst>
                                    <p:animScale>
                                      <p:cBhvr>
                                        <p:cTn dur="100" fill="hold" id="19"/>
                                        <p:tgtEl>
                                          <p:spTgt spid="34"/>
                                        </p:tgtEl>
                                      </p:cBhvr>
                                      <p:by x="105000" y="105000"/>
                                    </p:animScale>
                                  </p:childTnLst>
                                </p:cTn>
                              </p:par>
                              <p:par>
                                <p:cTn fill="hold" id="20" nodeType="withEffect" presetClass="emph" presetID="6" presetSubtype="0">
                                  <p:stCondLst>
                                    <p:cond delay="500"/>
                                  </p:stCondLst>
                                  <p:childTnLst>
                                    <p:animScale>
                                      <p:cBhvr>
                                        <p:cTn dur="200" fill="hold" id="21"/>
                                        <p:tgtEl>
                                          <p:spTgt spid="34"/>
                                        </p:tgtEl>
                                      </p:cBhvr>
                                      <p:by x="95000" y="95000"/>
                                    </p:animScale>
                                  </p:childTnLst>
                                </p:cTn>
                              </p:par>
                            </p:childTnLst>
                          </p:cTn>
                        </p:par>
                        <p:par>
                          <p:cTn fill="hold" id="22" nodeType="afterGroup">
                            <p:stCondLst>
                              <p:cond delay="1600"/>
                            </p:stCondLst>
                            <p:childTnLst>
                              <p:par>
                                <p:cTn fill="hold" grpId="0" id="23" nodeType="afterEffect" presetClass="entr" presetID="14" presetSubtype="10">
                                  <p:stCondLst>
                                    <p:cond delay="0"/>
                                  </p:stCondLst>
                                  <p:childTnLst>
                                    <p:set>
                                      <p:cBhvr>
                                        <p:cTn dur="1" fill="hold" id="24">
                                          <p:stCondLst>
                                            <p:cond delay="0"/>
                                          </p:stCondLst>
                                        </p:cTn>
                                        <p:tgtEl>
                                          <p:spTgt spid="93"/>
                                        </p:tgtEl>
                                        <p:attrNameLst>
                                          <p:attrName>style.visibility</p:attrName>
                                        </p:attrNameLst>
                                      </p:cBhvr>
                                      <p:to>
                                        <p:strVal val="visible"/>
                                      </p:to>
                                    </p:set>
                                    <p:animEffect filter="randombar(horizontal)" transition="in">
                                      <p:cBhvr>
                                        <p:cTn dur="500" id="25"/>
                                        <p:tgtEl>
                                          <p:spTgt spid="93"/>
                                        </p:tgtEl>
                                      </p:cBhvr>
                                    </p:animEffect>
                                  </p:childTnLst>
                                </p:cTn>
                              </p:par>
                            </p:childTnLst>
                          </p:cTn>
                        </p:par>
                        <p:par>
                          <p:cTn fill="hold" id="26" nodeType="afterGroup">
                            <p:stCondLst>
                              <p:cond delay="2100"/>
                            </p:stCondLst>
                            <p:childTnLst>
                              <p:par>
                                <p:cTn fill="hold" grpId="0" id="27" nodeType="afterEffect" presetClass="entr" presetID="52" presetSubtype="0">
                                  <p:stCondLst>
                                    <p:cond delay="0"/>
                                  </p:stCondLst>
                                  <p:iterate type="lt">
                                    <p:tmPct val="10000"/>
                                  </p:iterate>
                                  <p:childTnLst>
                                    <p:set>
                                      <p:cBhvr>
                                        <p:cTn dur="1" fill="hold" id="28">
                                          <p:stCondLst>
                                            <p:cond delay="0"/>
                                          </p:stCondLst>
                                        </p:cTn>
                                        <p:tgtEl>
                                          <p:spTgt spid="92"/>
                                        </p:tgtEl>
                                        <p:attrNameLst>
                                          <p:attrName>style.visibility</p:attrName>
                                        </p:attrNameLst>
                                      </p:cBhvr>
                                      <p:to>
                                        <p:strVal val="visible"/>
                                      </p:to>
                                    </p:set>
                                    <p:animScale>
                                      <p:cBhvr>
                                        <p:cTn decel="50000" dur="1000" fill="hold" id="29">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92"/>
                                        </p:tgtEl>
                                        <p:attrNameLst>
                                          <p:attrName>ppt_x</p:attrName>
                                          <p:attrName>ppt_y</p:attrName>
                                        </p:attrNameLst>
                                      </p:cBhvr>
                                    </p:animMotion>
                                    <p:animEffect filter="fade" transition="in">
                                      <p:cBhvr>
                                        <p:cTn dur="1000" id="31"/>
                                        <p:tgtEl>
                                          <p:spTgt spid="92"/>
                                        </p:tgtEl>
                                      </p:cBhvr>
                                    </p:animEffect>
                                  </p:childTnLst>
                                </p:cTn>
                              </p:par>
                            </p:childTnLst>
                          </p:cTn>
                        </p:par>
                        <p:par>
                          <p:cTn fill="hold" id="32" nodeType="afterGroup">
                            <p:stCondLst>
                              <p:cond delay="3100"/>
                            </p:stCondLst>
                            <p:childTnLst>
                              <p:par>
                                <p:cTn fill="hold" id="33" nodeType="afterEffect" presetClass="entr" presetID="10" presetSubtype="0">
                                  <p:stCondLst>
                                    <p:cond delay="0"/>
                                  </p:stCondLst>
                                  <p:childTnLst>
                                    <p:set>
                                      <p:cBhvr>
                                        <p:cTn dur="1" fill="hold" id="34">
                                          <p:stCondLst>
                                            <p:cond delay="0"/>
                                          </p:stCondLst>
                                        </p:cTn>
                                        <p:tgtEl>
                                          <p:spTgt spid="37"/>
                                        </p:tgtEl>
                                        <p:attrNameLst>
                                          <p:attrName>style.visibility</p:attrName>
                                        </p:attrNameLst>
                                      </p:cBhvr>
                                      <p:to>
                                        <p:strVal val="visible"/>
                                      </p:to>
                                    </p:set>
                                    <p:animEffect filter="fade" transition="in">
                                      <p:cBhvr>
                                        <p:cTn dur="1000" id="35"/>
                                        <p:tgtEl>
                                          <p:spTgt spid="37"/>
                                        </p:tgtEl>
                                      </p:cBhvr>
                                    </p:animEffect>
                                  </p:childTnLst>
                                </p:cTn>
                              </p:par>
                              <p:par>
                                <p:cTn accel="50000" decel="50000" fill="hold" id="36" nodeType="withEffect" presetClass="path" presetID="1" presetSubtype="0">
                                  <p:stCondLst>
                                    <p:cond delay="0"/>
                                  </p:stCondLst>
                                  <p:childTnLst>
                                    <p:animMotion origin="layout" path="M 0.00078 0.01666 C 0.07344 0.01666 0.13203 0.12477 0.13242 0.25579 C 0.13242 0.3875 0.07344 0.49444 0.00078 0.49444 C -0.07187 0.49444 -0.1306 0.3875 -0.1306 0.25579 C -0.1306 0.12384 -0.07187 0.01713 0.00078 0.01666 Z" pathEditMode="relative" ptsTypes="fffff" rAng="0">
                                      <p:cBhvr>
                                        <p:cTn dur="2000" fill="hold" id="37"/>
                                        <p:tgtEl>
                                          <p:spTgt spid="37"/>
                                        </p:tgtEl>
                                        <p:attrNameLst>
                                          <p:attrName>ppt_x</p:attrName>
                                          <p:attrName>ppt_y</p:attrName>
                                        </p:attrNameLst>
                                      </p:cBhvr>
                                      <p:rCtr x="13" y="23889"/>
                                    </p:animMotion>
                                  </p:childTnLst>
                                </p:cTn>
                              </p:par>
                            </p:childTnLst>
                          </p:cTn>
                        </p:par>
                        <p:par>
                          <p:cTn fill="hold" id="38" nodeType="afterGroup">
                            <p:stCondLst>
                              <p:cond delay="5100"/>
                            </p:stCondLst>
                            <p:childTnLst>
                              <p:par>
                                <p:cTn accel="40000" fill="hold" id="39" nodeType="afterEffect" presetClass="entr" presetID="2" presetSubtype="8">
                                  <p:stCondLst>
                                    <p:cond delay="0"/>
                                  </p:stCondLst>
                                  <p:childTnLst>
                                    <p:set>
                                      <p:cBhvr>
                                        <p:cTn dur="1" fill="hold" id="40">
                                          <p:stCondLst>
                                            <p:cond delay="0"/>
                                          </p:stCondLst>
                                        </p:cTn>
                                        <p:tgtEl>
                                          <p:spTgt spid="84"/>
                                        </p:tgtEl>
                                        <p:attrNameLst>
                                          <p:attrName>style.visibility</p:attrName>
                                        </p:attrNameLst>
                                      </p:cBhvr>
                                      <p:to>
                                        <p:strVal val="visible"/>
                                      </p:to>
                                    </p:set>
                                    <p:anim calcmode="lin" valueType="num">
                                      <p:cBhvr additive="base">
                                        <p:cTn dur="750" fill="hold" id="41"/>
                                        <p:tgtEl>
                                          <p:spTgt spid="84"/>
                                        </p:tgtEl>
                                        <p:attrNameLst>
                                          <p:attrName>ppt_x</p:attrName>
                                        </p:attrNameLst>
                                      </p:cBhvr>
                                      <p:tavLst>
                                        <p:tav tm="0">
                                          <p:val>
                                            <p:strVal val="0-#ppt_w/2"/>
                                          </p:val>
                                        </p:tav>
                                        <p:tav tm="100000">
                                          <p:val>
                                            <p:strVal val="#ppt_x"/>
                                          </p:val>
                                        </p:tav>
                                      </p:tavLst>
                                    </p:anim>
                                    <p:anim calcmode="lin" valueType="num">
                                      <p:cBhvr additive="base">
                                        <p:cTn dur="750" fill="hold" id="42"/>
                                        <p:tgtEl>
                                          <p:spTgt spid="84"/>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5850"/>
                            </p:stCondLst>
                            <p:childTnLst>
                              <p:par>
                                <p:cTn fill="hold" id="44" nodeType="afterEffect" presetClass="entr" presetID="10" presetSubtype="0">
                                  <p:stCondLst>
                                    <p:cond delay="0"/>
                                  </p:stCondLst>
                                  <p:childTnLst>
                                    <p:set>
                                      <p:cBhvr>
                                        <p:cTn dur="1" fill="hold" id="45">
                                          <p:stCondLst>
                                            <p:cond delay="0"/>
                                          </p:stCondLst>
                                        </p:cTn>
                                        <p:tgtEl>
                                          <p:spTgt spid="47"/>
                                        </p:tgtEl>
                                        <p:attrNameLst>
                                          <p:attrName>style.visibility</p:attrName>
                                        </p:attrNameLst>
                                      </p:cBhvr>
                                      <p:to>
                                        <p:strVal val="visible"/>
                                      </p:to>
                                    </p:set>
                                    <p:animEffect filter="fade" transition="in">
                                      <p:cBhvr>
                                        <p:cTn dur="1000" id="46"/>
                                        <p:tgtEl>
                                          <p:spTgt spid="47"/>
                                        </p:tgtEl>
                                      </p:cBhvr>
                                    </p:animEffect>
                                  </p:childTnLst>
                                </p:cTn>
                              </p:par>
                              <p:par>
                                <p:cTn accel="50000" decel="50000" fill="hold" id="47" nodeType="withEffect" presetClass="path" presetID="1" presetSubtype="0">
                                  <p:stCondLst>
                                    <p:cond delay="0"/>
                                  </p:stCondLst>
                                  <p:childTnLst>
                                    <p:animMotion origin="layout" path="M -0.00403 -0.01296 C 0.00079 0.11597 -0.05598 0.22708 -0.12956 0.23657 C -0.20352 0.24537 -0.26745 0.14768 -0.27227 0.01898 C -0.27709 -0.10996 -0.22097 -0.2213 -0.14701 -0.23009 C -0.07291 -0.23889 -0.00911 -0.14167 -0.00403 -0.01296 Z" pathEditMode="relative" ptsTypes="fffff" rAng="5172092">
                                      <p:cBhvr>
                                        <p:cTn dur="2000" fill="hold" id="48"/>
                                        <p:tgtEl>
                                          <p:spTgt spid="47"/>
                                        </p:tgtEl>
                                        <p:attrNameLst>
                                          <p:attrName>ppt_x</p:attrName>
                                          <p:attrName>ppt_y</p:attrName>
                                        </p:attrNameLst>
                                      </p:cBhvr>
                                      <p:rCtr x="-13411" y="1620"/>
                                    </p:animMotion>
                                  </p:childTnLst>
                                </p:cTn>
                              </p:par>
                            </p:childTnLst>
                          </p:cTn>
                        </p:par>
                        <p:par>
                          <p:cTn fill="hold" id="49" nodeType="afterGroup">
                            <p:stCondLst>
                              <p:cond delay="7850"/>
                            </p:stCondLst>
                            <p:childTnLst>
                              <p:par>
                                <p:cTn accel="40000" fill="hold" id="50" nodeType="afterEffect" presetClass="entr" presetID="2" presetSubtype="2">
                                  <p:stCondLst>
                                    <p:cond delay="0"/>
                                  </p:stCondLst>
                                  <p:childTnLst>
                                    <p:set>
                                      <p:cBhvr>
                                        <p:cTn dur="1" fill="hold" id="51">
                                          <p:stCondLst>
                                            <p:cond delay="0"/>
                                          </p:stCondLst>
                                        </p:cTn>
                                        <p:tgtEl>
                                          <p:spTgt spid="80"/>
                                        </p:tgtEl>
                                        <p:attrNameLst>
                                          <p:attrName>style.visibility</p:attrName>
                                        </p:attrNameLst>
                                      </p:cBhvr>
                                      <p:to>
                                        <p:strVal val="visible"/>
                                      </p:to>
                                    </p:set>
                                    <p:anim calcmode="lin" valueType="num">
                                      <p:cBhvr additive="base">
                                        <p:cTn dur="750" fill="hold" id="52"/>
                                        <p:tgtEl>
                                          <p:spTgt spid="80"/>
                                        </p:tgtEl>
                                        <p:attrNameLst>
                                          <p:attrName>ppt_x</p:attrName>
                                        </p:attrNameLst>
                                      </p:cBhvr>
                                      <p:tavLst>
                                        <p:tav tm="0">
                                          <p:val>
                                            <p:strVal val="1+#ppt_w/2"/>
                                          </p:val>
                                        </p:tav>
                                        <p:tav tm="100000">
                                          <p:val>
                                            <p:strVal val="#ppt_x"/>
                                          </p:val>
                                        </p:tav>
                                      </p:tavLst>
                                    </p:anim>
                                    <p:anim calcmode="lin" valueType="num">
                                      <p:cBhvr additive="base">
                                        <p:cTn dur="750" fill="hold" id="53"/>
                                        <p:tgtEl>
                                          <p:spTgt spid="80"/>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8600"/>
                            </p:stCondLst>
                            <p:childTnLst>
                              <p:par>
                                <p:cTn fill="hold" id="55" nodeType="afterEffect" presetClass="entr" presetID="10" presetSubtype="0">
                                  <p:stCondLst>
                                    <p:cond delay="0"/>
                                  </p:stCondLst>
                                  <p:childTnLst>
                                    <p:set>
                                      <p:cBhvr>
                                        <p:cTn dur="1" fill="hold" id="56">
                                          <p:stCondLst>
                                            <p:cond delay="0"/>
                                          </p:stCondLst>
                                        </p:cTn>
                                        <p:tgtEl>
                                          <p:spTgt spid="66"/>
                                        </p:tgtEl>
                                        <p:attrNameLst>
                                          <p:attrName>style.visibility</p:attrName>
                                        </p:attrNameLst>
                                      </p:cBhvr>
                                      <p:to>
                                        <p:strVal val="visible"/>
                                      </p:to>
                                    </p:set>
                                    <p:animEffect filter="fade" transition="in">
                                      <p:cBhvr>
                                        <p:cTn dur="1000" id="57"/>
                                        <p:tgtEl>
                                          <p:spTgt spid="66"/>
                                        </p:tgtEl>
                                      </p:cBhvr>
                                    </p:animEffect>
                                  </p:childTnLst>
                                </p:cTn>
                              </p:par>
                              <p:par>
                                <p:cTn accel="50000" decel="50000" fill="hold" id="58" nodeType="withEffect" presetClass="path" presetID="1" presetSubtype="0">
                                  <p:stCondLst>
                                    <p:cond delay="0"/>
                                  </p:stCondLst>
                                  <p:childTnLst>
                                    <p:animMotion origin="layout" path="M -0.00052 -0.00926 C -0.07318 -0.00926 -0.13177 -0.11736 -0.13216 -0.24838 C -0.13216 -0.38009 -0.07318 -0.48704 -0.00052 -0.48704 C 0.07214 -0.48704 0.13086 -0.38009 0.13086 -0.24838 C 0.13086 -0.11644 0.07214 -0.00972 -0.00052 -0.00926 Z" pathEditMode="relative" ptsTypes="fffff" rAng="10800000">
                                      <p:cBhvr>
                                        <p:cTn dur="2000" fill="hold" id="59"/>
                                        <p:tgtEl>
                                          <p:spTgt spid="66"/>
                                        </p:tgtEl>
                                        <p:attrNameLst>
                                          <p:attrName>ppt_x</p:attrName>
                                          <p:attrName>ppt_y</p:attrName>
                                        </p:attrNameLst>
                                      </p:cBhvr>
                                      <p:rCtr x="-13" y="-23889"/>
                                    </p:animMotion>
                                  </p:childTnLst>
                                </p:cTn>
                              </p:par>
                            </p:childTnLst>
                          </p:cTn>
                        </p:par>
                        <p:par>
                          <p:cTn fill="hold" id="60" nodeType="afterGroup">
                            <p:stCondLst>
                              <p:cond delay="10600"/>
                            </p:stCondLst>
                            <p:childTnLst>
                              <p:par>
                                <p:cTn accel="40000" fill="hold" id="61" nodeType="afterEffect" presetClass="entr" presetID="2" presetSubtype="2">
                                  <p:stCondLst>
                                    <p:cond delay="0"/>
                                  </p:stCondLst>
                                  <p:childTnLst>
                                    <p:set>
                                      <p:cBhvr>
                                        <p:cTn dur="1" fill="hold" id="62">
                                          <p:stCondLst>
                                            <p:cond delay="0"/>
                                          </p:stCondLst>
                                        </p:cTn>
                                        <p:tgtEl>
                                          <p:spTgt spid="88"/>
                                        </p:tgtEl>
                                        <p:attrNameLst>
                                          <p:attrName>style.visibility</p:attrName>
                                        </p:attrNameLst>
                                      </p:cBhvr>
                                      <p:to>
                                        <p:strVal val="visible"/>
                                      </p:to>
                                    </p:set>
                                    <p:anim calcmode="lin" valueType="num">
                                      <p:cBhvr additive="base">
                                        <p:cTn dur="750" fill="hold" id="63"/>
                                        <p:tgtEl>
                                          <p:spTgt spid="88"/>
                                        </p:tgtEl>
                                        <p:attrNameLst>
                                          <p:attrName>ppt_x</p:attrName>
                                        </p:attrNameLst>
                                      </p:cBhvr>
                                      <p:tavLst>
                                        <p:tav tm="0">
                                          <p:val>
                                            <p:strVal val="1+#ppt_w/2"/>
                                          </p:val>
                                        </p:tav>
                                        <p:tav tm="100000">
                                          <p:val>
                                            <p:strVal val="#ppt_x"/>
                                          </p:val>
                                        </p:tav>
                                      </p:tavLst>
                                    </p:anim>
                                    <p:anim calcmode="lin" valueType="num">
                                      <p:cBhvr additive="base">
                                        <p:cTn dur="750" fill="hold" id="64"/>
                                        <p:tgtEl>
                                          <p:spTgt spid="88"/>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11350"/>
                            </p:stCondLst>
                            <p:childTnLst>
                              <p:par>
                                <p:cTn fill="hold" id="66" nodeType="afterEffect" presetClass="entr" presetID="10" presetSubtype="0">
                                  <p:stCondLst>
                                    <p:cond delay="0"/>
                                  </p:stCondLst>
                                  <p:childTnLst>
                                    <p:set>
                                      <p:cBhvr>
                                        <p:cTn dur="1" fill="hold" id="67">
                                          <p:stCondLst>
                                            <p:cond delay="0"/>
                                          </p:stCondLst>
                                        </p:cTn>
                                        <p:tgtEl>
                                          <p:spTgt spid="58"/>
                                        </p:tgtEl>
                                        <p:attrNameLst>
                                          <p:attrName>style.visibility</p:attrName>
                                        </p:attrNameLst>
                                      </p:cBhvr>
                                      <p:to>
                                        <p:strVal val="visible"/>
                                      </p:to>
                                    </p:set>
                                    <p:animEffect filter="fade" transition="in">
                                      <p:cBhvr>
                                        <p:cTn dur="1000" id="68"/>
                                        <p:tgtEl>
                                          <p:spTgt spid="58"/>
                                        </p:tgtEl>
                                      </p:cBhvr>
                                    </p:animEffect>
                                  </p:childTnLst>
                                </p:cTn>
                              </p:par>
                              <p:par>
                                <p:cTn accel="50000" decel="50000" fill="hold" id="69" nodeType="withEffect" presetClass="path" presetID="1" presetSubtype="0">
                                  <p:stCondLst>
                                    <p:cond delay="0"/>
                                  </p:stCondLst>
                                  <p:childTnLst>
                                    <p:animMotion origin="layout" path="M 0.00704 1.85185E-06 C 0.01055 -0.12963 0.06784 -0.23334 0.14154 -0.23403 C 0.21563 -0.23403 0.27279 -0.12894 0.27579 1.85185E-06 C 0.27579 0.12916 0.21511 0.22685 0.14154 0.23356 C 0.06732 0.23356 0.0073 0.12916 0.00704 1.85185E-06 Z" pathEditMode="relative" ptsTypes="fffff" rAng="16200000">
                                      <p:cBhvr>
                                        <p:cTn dur="2000" fill="hold" id="70"/>
                                        <p:tgtEl>
                                          <p:spTgt spid="58"/>
                                        </p:tgtEl>
                                        <p:attrNameLst>
                                          <p:attrName>ppt_x</p:attrName>
                                          <p:attrName>ppt_y</p:attrName>
                                        </p:attrNameLst>
                                      </p:cBhvr>
                                      <p:rCtr x="13438" y="-23"/>
                                    </p:animMotion>
                                  </p:childTnLst>
                                </p:cTn>
                              </p:par>
                            </p:childTnLst>
                          </p:cTn>
                        </p:par>
                        <p:par>
                          <p:cTn fill="hold" id="71" nodeType="afterGroup">
                            <p:stCondLst>
                              <p:cond delay="13350"/>
                            </p:stCondLst>
                            <p:childTnLst>
                              <p:par>
                                <p:cTn accel="40000" fill="hold" id="72" nodeType="afterEffect" presetClass="entr" presetID="2" presetSubtype="8">
                                  <p:stCondLst>
                                    <p:cond delay="0"/>
                                  </p:stCondLst>
                                  <p:childTnLst>
                                    <p:set>
                                      <p:cBhvr>
                                        <p:cTn dur="1" fill="hold" id="73">
                                          <p:stCondLst>
                                            <p:cond delay="0"/>
                                          </p:stCondLst>
                                        </p:cTn>
                                        <p:tgtEl>
                                          <p:spTgt spid="76"/>
                                        </p:tgtEl>
                                        <p:attrNameLst>
                                          <p:attrName>style.visibility</p:attrName>
                                        </p:attrNameLst>
                                      </p:cBhvr>
                                      <p:to>
                                        <p:strVal val="visible"/>
                                      </p:to>
                                    </p:set>
                                    <p:anim calcmode="lin" valueType="num">
                                      <p:cBhvr additive="base">
                                        <p:cTn dur="750" fill="hold" id="74"/>
                                        <p:tgtEl>
                                          <p:spTgt spid="76"/>
                                        </p:tgtEl>
                                        <p:attrNameLst>
                                          <p:attrName>ppt_x</p:attrName>
                                        </p:attrNameLst>
                                      </p:cBhvr>
                                      <p:tavLst>
                                        <p:tav tm="0">
                                          <p:val>
                                            <p:strVal val="0-#ppt_w/2"/>
                                          </p:val>
                                        </p:tav>
                                        <p:tav tm="100000">
                                          <p:val>
                                            <p:strVal val="#ppt_x"/>
                                          </p:val>
                                        </p:tav>
                                      </p:tavLst>
                                    </p:anim>
                                    <p:anim calcmode="lin" valueType="num">
                                      <p:cBhvr additive="base">
                                        <p:cTn dur="750" fill="hold" id="75"/>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2"/>
      <p:bldP grpId="0" spid="9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完成项目介绍</a:t>
            </a:r>
          </a:p>
        </p:txBody>
      </p:sp>
      <p:grpSp>
        <p:nvGrpSpPr>
          <p:cNvPr id="3" name="组合 2"/>
          <p:cNvGrpSpPr/>
          <p:nvPr/>
        </p:nvGrpSpPr>
        <p:grpSpPr>
          <a:xfrm rot="10800000">
            <a:off x="5996669" y="2319621"/>
            <a:ext cx="1541599" cy="1255370"/>
            <a:chOff x="9306036" y="2386165"/>
            <a:chExt cx="2326919" cy="1895567"/>
          </a:xfrm>
        </p:grpSpPr>
        <p:cxnSp>
          <p:nvCxnSpPr>
            <p:cNvPr id="4" name="直接连接符 3"/>
            <p:cNvCxnSpPr>
              <a:endCxn id="11" idx="4"/>
            </p:cNvCxnSpPr>
            <p:nvPr/>
          </p:nvCxnSpPr>
          <p:spPr>
            <a:xfrm flipH="1" flipV="1" rot="10800000">
              <a:off x="9306036" y="3236831"/>
              <a:ext cx="2326919" cy="104490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306036" y="2386165"/>
              <a:ext cx="2219300" cy="10519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62427" y="2897063"/>
            <a:ext cx="1486911" cy="73921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662427" y="2209870"/>
            <a:ext cx="1470300" cy="69663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11" idx="1"/>
            <a:endCxn id="11" idx="4"/>
          </p:cNvCxnSpPr>
          <p:nvPr/>
        </p:nvCxnSpPr>
        <p:spPr>
          <a:xfrm flipV="1">
            <a:off x="3149338" y="2195796"/>
            <a:ext cx="2847332" cy="142142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64153" y="1540403"/>
            <a:ext cx="0" cy="28428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1" idx="2"/>
            <a:endCxn id="11" idx="5"/>
          </p:cNvCxnSpPr>
          <p:nvPr/>
        </p:nvCxnSpPr>
        <p:spPr>
          <a:xfrm>
            <a:off x="3149338" y="2195796"/>
            <a:ext cx="2847332" cy="142142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3151581" y="1482841"/>
            <a:ext cx="2842845" cy="2847333"/>
          </a:xfrm>
          <a:prstGeom prst="hexagon">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2" name="组合 11"/>
          <p:cNvGrpSpPr/>
          <p:nvPr/>
        </p:nvGrpSpPr>
        <p:grpSpPr>
          <a:xfrm>
            <a:off x="5488974" y="1670681"/>
            <a:ext cx="1078148" cy="1077758"/>
            <a:chOff x="7317678" y="2062952"/>
            <a:chExt cx="1437344" cy="1437343"/>
          </a:xfrm>
        </p:grpSpPr>
        <p:sp>
          <p:nvSpPr>
            <p:cNvPr id="13" name="椭圆 12"/>
            <p:cNvSpPr/>
            <p:nvPr/>
          </p:nvSpPr>
          <p:spPr>
            <a:xfrm>
              <a:off x="7317678" y="2062952"/>
              <a:ext cx="1437344" cy="1437343"/>
            </a:xfrm>
            <a:prstGeom prst="ellipse">
              <a:avLst/>
            </a:prstGeom>
            <a:gradFill>
              <a:gsLst>
                <a:gs pos="0">
                  <a:srgbClr val="A572BA"/>
                </a:gs>
                <a:gs pos="100000">
                  <a:srgbClr val="663A77"/>
                </a:gs>
              </a:gsLst>
              <a:lin ang="2700000" scaled="1"/>
            </a:gradFill>
            <a:ln>
              <a:noFill/>
            </a:ln>
            <a:effectLst>
              <a:outerShdw algn="tl" blurRad="2540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 name="椭圆 13"/>
            <p:cNvSpPr/>
            <p:nvPr/>
          </p:nvSpPr>
          <p:spPr>
            <a:xfrm>
              <a:off x="7432833" y="2178107"/>
              <a:ext cx="1207034" cy="1207033"/>
            </a:xfrm>
            <a:prstGeom prst="ellipse">
              <a:avLst/>
            </a:prstGeom>
            <a:blipFill>
              <a:blip r:embed="rId2"/>
              <a:stretch>
                <a:fillRect/>
              </a:stretch>
            </a:blipFill>
            <a:ln w="88900">
              <a:gradFill flip="none" rotWithShape="1">
                <a:gsLst>
                  <a:gs pos="0">
                    <a:srgbClr val="663A77"/>
                  </a:gs>
                  <a:gs pos="100000">
                    <a:srgbClr val="A572BA"/>
                  </a:gs>
                </a:gsLst>
                <a:lin ang="2700000" scaled="1"/>
              </a:gradFill>
            </a:ln>
            <a:effectLst>
              <a:innerShdw blurRad="2540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5" name="组合 14"/>
          <p:cNvGrpSpPr/>
          <p:nvPr/>
        </p:nvGrpSpPr>
        <p:grpSpPr>
          <a:xfrm>
            <a:off x="2578888" y="1670681"/>
            <a:ext cx="1078148" cy="1077758"/>
            <a:chOff x="3438068" y="2062952"/>
            <a:chExt cx="1437344" cy="1437343"/>
          </a:xfrm>
        </p:grpSpPr>
        <p:sp>
          <p:nvSpPr>
            <p:cNvPr id="16" name="椭圆 15"/>
            <p:cNvSpPr/>
            <p:nvPr/>
          </p:nvSpPr>
          <p:spPr>
            <a:xfrm>
              <a:off x="3438068" y="2062952"/>
              <a:ext cx="1437344" cy="1437343"/>
            </a:xfrm>
            <a:prstGeom prst="ellipse">
              <a:avLst/>
            </a:prstGeom>
            <a:gradFill>
              <a:gsLst>
                <a:gs pos="1000">
                  <a:srgbClr val="FFE0B3"/>
                </a:gs>
                <a:gs pos="100000">
                  <a:srgbClr val="FFB850"/>
                </a:gs>
              </a:gsLst>
              <a:lin ang="2700000" scaled="1"/>
            </a:gradFill>
            <a:ln>
              <a:noFill/>
            </a:ln>
            <a:effectLst>
              <a:outerShdw algn="tl" blurRad="2540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 name="椭圆 16"/>
            <p:cNvSpPr/>
            <p:nvPr/>
          </p:nvSpPr>
          <p:spPr>
            <a:xfrm>
              <a:off x="3553223" y="2178107"/>
              <a:ext cx="1207032" cy="1207032"/>
            </a:xfrm>
            <a:prstGeom prst="ellipse">
              <a:avLst/>
            </a:prstGeom>
            <a:blipFill>
              <a:blip r:embed="rId3"/>
              <a:stretch>
                <a:fillRect/>
              </a:stretch>
            </a:blipFill>
            <a:ln w="88900">
              <a:gradFill flip="none" rotWithShape="1">
                <a:gsLst>
                  <a:gs pos="0">
                    <a:srgbClr val="FFB850"/>
                  </a:gs>
                  <a:gs pos="100000">
                    <a:srgbClr val="FFE0B3"/>
                  </a:gs>
                </a:gsLst>
                <a:lin ang="2700000" scaled="1"/>
              </a:gradFill>
            </a:ln>
            <a:effectLst>
              <a:innerShdw blurRad="203200" dir="13500000" dist="762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 name="组合 17"/>
          <p:cNvGrpSpPr/>
          <p:nvPr/>
        </p:nvGrpSpPr>
        <p:grpSpPr>
          <a:xfrm>
            <a:off x="4033930" y="3777558"/>
            <a:ext cx="1078148" cy="1077758"/>
            <a:chOff x="5377873" y="4872771"/>
            <a:chExt cx="1437344" cy="1437343"/>
          </a:xfrm>
        </p:grpSpPr>
        <p:sp>
          <p:nvSpPr>
            <p:cNvPr id="19" name="椭圆 18"/>
            <p:cNvSpPr/>
            <p:nvPr/>
          </p:nvSpPr>
          <p:spPr>
            <a:xfrm>
              <a:off x="5377873" y="4872771"/>
              <a:ext cx="1437344" cy="1437343"/>
            </a:xfrm>
            <a:prstGeom prst="ellipse">
              <a:avLst/>
            </a:prstGeom>
            <a:gradFill>
              <a:gsLst>
                <a:gs pos="0">
                  <a:srgbClr val="00FAD0"/>
                </a:gs>
                <a:gs pos="100000">
                  <a:srgbClr val="00AF92"/>
                </a:gs>
              </a:gsLst>
              <a:lin ang="2700000" scaled="1"/>
            </a:gradFill>
            <a:ln>
              <a:noFill/>
            </a:ln>
            <a:effectLst>
              <a:outerShdw algn="tl" blurRad="2540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 name="椭圆 19"/>
            <p:cNvSpPr/>
            <p:nvPr/>
          </p:nvSpPr>
          <p:spPr>
            <a:xfrm>
              <a:off x="5493028" y="4987926"/>
              <a:ext cx="1207034" cy="1207033"/>
            </a:xfrm>
            <a:prstGeom prst="ellipse">
              <a:avLst/>
            </a:prstGeom>
            <a:blipFill>
              <a:blip r:embed="rId4"/>
              <a:stretch>
                <a:fillRect/>
              </a:stretch>
            </a:blipFill>
            <a:ln w="88900">
              <a:gradFill flip="none" rotWithShape="1">
                <a:gsLst>
                  <a:gs pos="0">
                    <a:srgbClr val="00AF92"/>
                  </a:gs>
                  <a:gs pos="100000">
                    <a:srgbClr val="00FAD0"/>
                  </a:gs>
                </a:gsLst>
                <a:lin ang="2700000" scaled="1"/>
              </a:gradFill>
            </a:ln>
            <a:effectLst>
              <a:innerShdw blurRad="2540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1" name="组合 20"/>
          <p:cNvGrpSpPr/>
          <p:nvPr/>
        </p:nvGrpSpPr>
        <p:grpSpPr>
          <a:xfrm>
            <a:off x="2578888" y="3064575"/>
            <a:ext cx="1078148" cy="1077758"/>
            <a:chOff x="3438068" y="3921907"/>
            <a:chExt cx="1437344" cy="1437343"/>
          </a:xfrm>
        </p:grpSpPr>
        <p:sp>
          <p:nvSpPr>
            <p:cNvPr id="22" name="椭圆 21"/>
            <p:cNvSpPr/>
            <p:nvPr/>
          </p:nvSpPr>
          <p:spPr>
            <a:xfrm>
              <a:off x="3438068" y="3921907"/>
              <a:ext cx="1437344" cy="1437343"/>
            </a:xfrm>
            <a:prstGeom prst="ellipse">
              <a:avLst/>
            </a:prstGeom>
            <a:gradFill>
              <a:gsLst>
                <a:gs pos="0">
                  <a:srgbClr val="F3B7B7"/>
                </a:gs>
                <a:gs pos="100000">
                  <a:srgbClr val="E87071"/>
                </a:gs>
              </a:gsLst>
              <a:lin ang="2700000" scaled="1"/>
            </a:gradFill>
            <a:ln>
              <a:noFill/>
            </a:ln>
            <a:effectLst>
              <a:outerShdw algn="tl" blurRad="2540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 name="椭圆 22"/>
            <p:cNvSpPr/>
            <p:nvPr/>
          </p:nvSpPr>
          <p:spPr>
            <a:xfrm>
              <a:off x="3553223" y="4037062"/>
              <a:ext cx="1207034" cy="1207033"/>
            </a:xfrm>
            <a:prstGeom prst="ellipse">
              <a:avLst/>
            </a:prstGeom>
            <a:blipFill>
              <a:blip r:embed="rId5"/>
              <a:stretch>
                <a:fillRect/>
              </a:stretch>
            </a:blipFill>
            <a:ln w="88900">
              <a:gradFill flip="none" rotWithShape="1">
                <a:gsLst>
                  <a:gs pos="0">
                    <a:srgbClr val="E87071"/>
                  </a:gs>
                  <a:gs pos="100000">
                    <a:srgbClr val="F3B7B7"/>
                  </a:gs>
                </a:gsLst>
                <a:lin ang="2700000" scaled="1"/>
              </a:gradFill>
            </a:ln>
            <a:effectLst>
              <a:innerShdw blurRad="2540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4" name="组合 23"/>
          <p:cNvGrpSpPr/>
          <p:nvPr/>
        </p:nvGrpSpPr>
        <p:grpSpPr>
          <a:xfrm>
            <a:off x="5488974" y="3064575"/>
            <a:ext cx="1078148" cy="1077758"/>
            <a:chOff x="7317678" y="3921907"/>
            <a:chExt cx="1437344" cy="1437343"/>
          </a:xfrm>
        </p:grpSpPr>
        <p:sp>
          <p:nvSpPr>
            <p:cNvPr id="25" name="椭圆 24"/>
            <p:cNvSpPr/>
            <p:nvPr/>
          </p:nvSpPr>
          <p:spPr>
            <a:xfrm>
              <a:off x="7317678" y="3921907"/>
              <a:ext cx="1437344" cy="1437343"/>
            </a:xfrm>
            <a:prstGeom prst="ellipse">
              <a:avLst/>
            </a:prstGeom>
            <a:gradFill>
              <a:gsLst>
                <a:gs pos="0">
                  <a:srgbClr val="E4AEC4"/>
                </a:gs>
                <a:gs pos="100000">
                  <a:srgbClr val="C65885"/>
                </a:gs>
              </a:gsLst>
              <a:lin ang="2700000" scaled="1"/>
            </a:gradFill>
            <a:ln>
              <a:noFill/>
            </a:ln>
            <a:effectLst>
              <a:outerShdw algn="tl" blurRad="2540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6" name="椭圆 25"/>
            <p:cNvSpPr/>
            <p:nvPr/>
          </p:nvSpPr>
          <p:spPr>
            <a:xfrm>
              <a:off x="7432833" y="4037062"/>
              <a:ext cx="1207034" cy="1207033"/>
            </a:xfrm>
            <a:prstGeom prst="ellipse">
              <a:avLst/>
            </a:prstGeom>
            <a:blipFill>
              <a:blip r:embed="rId6"/>
              <a:stretch>
                <a:fillRect/>
              </a:stretch>
            </a:blipFill>
            <a:ln w="88900">
              <a:gradFill flip="none" rotWithShape="1">
                <a:gsLst>
                  <a:gs pos="0">
                    <a:srgbClr val="C65885"/>
                  </a:gs>
                  <a:gs pos="100000">
                    <a:srgbClr val="E4AEC4"/>
                  </a:gs>
                </a:gsLst>
                <a:lin ang="2700000" scaled="1"/>
              </a:gradFill>
            </a:ln>
            <a:effectLst>
              <a:innerShdw blurRad="2540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 name="组合 26"/>
          <p:cNvGrpSpPr/>
          <p:nvPr/>
        </p:nvGrpSpPr>
        <p:grpSpPr>
          <a:xfrm>
            <a:off x="4033930" y="957700"/>
            <a:ext cx="1078148" cy="1077758"/>
            <a:chOff x="5377873" y="1112090"/>
            <a:chExt cx="1437344" cy="1437343"/>
          </a:xfrm>
        </p:grpSpPr>
        <p:sp>
          <p:nvSpPr>
            <p:cNvPr id="28" name="椭圆 27"/>
            <p:cNvSpPr/>
            <p:nvPr/>
          </p:nvSpPr>
          <p:spPr>
            <a:xfrm>
              <a:off x="5377873" y="1112090"/>
              <a:ext cx="1437344" cy="1437343"/>
            </a:xfrm>
            <a:prstGeom prst="ellipse">
              <a:avLst/>
            </a:prstGeom>
            <a:gradFill>
              <a:gsLst>
                <a:gs pos="0">
                  <a:srgbClr val="1EE9FE"/>
                </a:gs>
                <a:gs pos="100000">
                  <a:srgbClr val="01ACBE"/>
                </a:gs>
              </a:gsLst>
              <a:lin ang="2700000" scaled="1"/>
            </a:gradFill>
            <a:ln>
              <a:noFill/>
            </a:ln>
            <a:effectLst>
              <a:outerShdw algn="tl" blurRad="2540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 name="椭圆 28"/>
            <p:cNvSpPr/>
            <p:nvPr/>
          </p:nvSpPr>
          <p:spPr>
            <a:xfrm>
              <a:off x="5493028" y="1227245"/>
              <a:ext cx="1207034" cy="1207033"/>
            </a:xfrm>
            <a:prstGeom prst="ellipse">
              <a:avLst/>
            </a:prstGeom>
            <a:blipFill>
              <a:blip r:embed="rId7"/>
              <a:stretch>
                <a:fillRect/>
              </a:stretch>
            </a:blipFill>
            <a:ln w="88900">
              <a:gradFill flip="none" rotWithShape="1">
                <a:gsLst>
                  <a:gs pos="0">
                    <a:srgbClr val="01ACBE"/>
                  </a:gs>
                  <a:gs pos="100000">
                    <a:srgbClr val="1EE9FE"/>
                  </a:gs>
                </a:gsLst>
                <a:lin ang="2700000" scaled="1"/>
              </a:gradFill>
            </a:ln>
            <a:effectLst>
              <a:innerShdw blurRad="2540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0" name="组合 29"/>
          <p:cNvGrpSpPr/>
          <p:nvPr/>
        </p:nvGrpSpPr>
        <p:grpSpPr>
          <a:xfrm>
            <a:off x="1123353" y="2339476"/>
            <a:ext cx="1078148" cy="1077758"/>
            <a:chOff x="1497608" y="2954884"/>
            <a:chExt cx="1437344" cy="1437343"/>
          </a:xfrm>
        </p:grpSpPr>
        <p:sp>
          <p:nvSpPr>
            <p:cNvPr id="31" name="椭圆 30"/>
            <p:cNvSpPr/>
            <p:nvPr/>
          </p:nvSpPr>
          <p:spPr>
            <a:xfrm>
              <a:off x="1497608" y="2954884"/>
              <a:ext cx="1437344" cy="1437343"/>
            </a:xfrm>
            <a:prstGeom prst="ellipse">
              <a:avLst/>
            </a:prstGeom>
            <a:gradFill>
              <a:gsLst>
                <a:gs pos="0">
                  <a:srgbClr val="1EE9FE"/>
                </a:gs>
                <a:gs pos="100000">
                  <a:srgbClr val="01ACBE"/>
                </a:gs>
              </a:gsLst>
              <a:lin ang="2700000" scaled="1"/>
            </a:gradFill>
            <a:ln>
              <a:noFill/>
            </a:ln>
            <a:effectLst>
              <a:outerShdw algn="tl" blurRad="2540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 name="椭圆 31"/>
            <p:cNvSpPr/>
            <p:nvPr/>
          </p:nvSpPr>
          <p:spPr>
            <a:xfrm>
              <a:off x="1612763" y="3070039"/>
              <a:ext cx="1207034" cy="1207033"/>
            </a:xfrm>
            <a:prstGeom prst="ellipse">
              <a:avLst/>
            </a:prstGeom>
            <a:blipFill>
              <a:blip r:embed="rId8"/>
              <a:stretch>
                <a:fillRect/>
              </a:stretch>
            </a:blipFill>
            <a:ln w="88900">
              <a:gradFill flip="none" rotWithShape="1">
                <a:gsLst>
                  <a:gs pos="0">
                    <a:srgbClr val="01ACBE"/>
                  </a:gs>
                  <a:gs pos="100000">
                    <a:srgbClr val="1EE9FE"/>
                  </a:gs>
                </a:gsLst>
                <a:lin ang="2700000" scaled="1"/>
              </a:gradFill>
            </a:ln>
            <a:effectLst>
              <a:innerShdw blurRad="2540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3" name="组合 32"/>
          <p:cNvGrpSpPr/>
          <p:nvPr/>
        </p:nvGrpSpPr>
        <p:grpSpPr>
          <a:xfrm>
            <a:off x="6950686" y="2319817"/>
            <a:ext cx="1078148" cy="1077758"/>
            <a:chOff x="9266374" y="2928667"/>
            <a:chExt cx="1437344" cy="1437343"/>
          </a:xfrm>
        </p:grpSpPr>
        <p:sp>
          <p:nvSpPr>
            <p:cNvPr id="34" name="椭圆 33"/>
            <p:cNvSpPr/>
            <p:nvPr/>
          </p:nvSpPr>
          <p:spPr>
            <a:xfrm>
              <a:off x="9266374" y="2928667"/>
              <a:ext cx="1437344" cy="1437343"/>
            </a:xfrm>
            <a:prstGeom prst="ellipse">
              <a:avLst/>
            </a:prstGeom>
            <a:gradFill>
              <a:gsLst>
                <a:gs pos="0">
                  <a:srgbClr val="1EE9FE"/>
                </a:gs>
                <a:gs pos="100000">
                  <a:srgbClr val="01ACBE"/>
                </a:gs>
              </a:gsLst>
              <a:lin ang="2700000" scaled="1"/>
            </a:gradFill>
            <a:ln>
              <a:noFill/>
            </a:ln>
            <a:effectLst>
              <a:outerShdw algn="tl" blurRad="2540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5" name="椭圆 34"/>
            <p:cNvSpPr/>
            <p:nvPr/>
          </p:nvSpPr>
          <p:spPr>
            <a:xfrm>
              <a:off x="9381529" y="3043822"/>
              <a:ext cx="1207034" cy="1207033"/>
            </a:xfrm>
            <a:prstGeom prst="ellipse">
              <a:avLst/>
            </a:prstGeom>
            <a:blipFill>
              <a:blip r:embed="rId9"/>
              <a:stretch>
                <a:fillRect/>
              </a:stretch>
            </a:blipFill>
            <a:ln w="88900">
              <a:gradFill flip="none" rotWithShape="1">
                <a:gsLst>
                  <a:gs pos="0">
                    <a:srgbClr val="01ACBE"/>
                  </a:gs>
                  <a:gs pos="100000">
                    <a:srgbClr val="1EE9FE"/>
                  </a:gs>
                </a:gsLst>
                <a:lin ang="2700000" scaled="1"/>
              </a:gradFill>
            </a:ln>
            <a:effectLst>
              <a:innerShdw blurRad="254000" dir="13500000" dist="889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 name="组合 35"/>
          <p:cNvGrpSpPr/>
          <p:nvPr/>
        </p:nvGrpSpPr>
        <p:grpSpPr>
          <a:xfrm>
            <a:off x="3857943" y="2191705"/>
            <a:ext cx="1430122" cy="1429605"/>
            <a:chOff x="5143254" y="2757811"/>
            <a:chExt cx="1906581" cy="1906581"/>
          </a:xfrm>
        </p:grpSpPr>
        <p:grpSp>
          <p:nvGrpSpPr>
            <p:cNvPr id="37" name="组合 36"/>
            <p:cNvGrpSpPr/>
            <p:nvPr/>
          </p:nvGrpSpPr>
          <p:grpSpPr>
            <a:xfrm>
              <a:off x="5143254" y="2757811"/>
              <a:ext cx="1906581" cy="1906581"/>
              <a:chOff x="5252983" y="2687581"/>
              <a:chExt cx="1686033" cy="1686033"/>
            </a:xfrm>
          </p:grpSpPr>
          <p:sp>
            <p:nvSpPr>
              <p:cNvPr id="49" name="椭圆 48"/>
              <p:cNvSpPr/>
              <p:nvPr/>
            </p:nvSpPr>
            <p:spPr>
              <a:xfrm>
                <a:off x="5252983" y="2687581"/>
                <a:ext cx="1686033" cy="1686033"/>
              </a:xfrm>
              <a:prstGeom prst="ellipse">
                <a:avLst/>
              </a:prstGeom>
              <a:gradFill>
                <a:gsLst>
                  <a:gs pos="0">
                    <a:schemeClr val="bg1"/>
                  </a:gs>
                  <a:gs pos="100000">
                    <a:srgbClr val="B4B4B4"/>
                  </a:gs>
                </a:gsLst>
                <a:lin ang="2700000" scaled="1"/>
              </a:gradFill>
              <a:ln>
                <a:noFill/>
              </a:ln>
              <a:effectLst>
                <a:outerShdw algn="tl" blurRad="393700" dir="27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 name="椭圆 49"/>
              <p:cNvSpPr/>
              <p:nvPr/>
            </p:nvSpPr>
            <p:spPr>
              <a:xfrm>
                <a:off x="5484813" y="2919411"/>
                <a:ext cx="1222374" cy="1222374"/>
              </a:xfrm>
              <a:prstGeom prst="ellipse">
                <a:avLst/>
              </a:prstGeom>
              <a:gradFill>
                <a:gsLst>
                  <a:gs pos="100000">
                    <a:schemeClr val="bg1">
                      <a:lumMod val="89000"/>
                    </a:schemeClr>
                  </a:gs>
                  <a:gs pos="0">
                    <a:schemeClr val="bg1">
                      <a:lumMod val="100000"/>
                    </a:schemeClr>
                  </a:gs>
                </a:gsLst>
                <a:lin ang="2700000" scaled="1"/>
              </a:gradFill>
              <a:ln w="120650">
                <a:gradFill flip="none" rotWithShape="1">
                  <a:gsLst>
                    <a:gs pos="0">
                      <a:srgbClr val="B6B6B6"/>
                    </a:gs>
                    <a:gs pos="100000">
                      <a:schemeClr val="bg1">
                        <a:lumMod val="83000"/>
                        <a:lumOff val="17000"/>
                      </a:schemeClr>
                    </a:gs>
                  </a:gsLst>
                  <a:lin ang="2700000" scaled="1"/>
                </a:gradFill>
              </a:ln>
              <a:effectLst>
                <a:innerShdw blurRad="254000" dir="13500000" dist="889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8" name="Group 35"/>
            <p:cNvGrpSpPr>
              <a:grpSpLocks noChangeAspect="1"/>
            </p:cNvGrpSpPr>
            <p:nvPr/>
          </p:nvGrpSpPr>
          <p:grpSpPr>
            <a:xfrm>
              <a:off x="5657986" y="3249057"/>
              <a:ext cx="899385" cy="872131"/>
              <a:chOff x="3477" y="1809"/>
              <a:chExt cx="726" cy="704"/>
            </a:xfrm>
            <a:noFill/>
          </p:grpSpPr>
          <p:sp>
            <p:nvSpPr>
              <p:cNvPr id="40" name="Freeform 36"/>
              <p:cNvSpPr/>
              <p:nvPr/>
            </p:nvSpPr>
            <p:spPr bwMode="auto">
              <a:xfrm>
                <a:off x="3928" y="1833"/>
                <a:ext cx="15" cy="12"/>
              </a:xfrm>
              <a:custGeom>
                <a:gdLst>
                  <a:gd fmla="*/ 5 w 6" name="T0"/>
                  <a:gd fmla="*/ 0 h 5" name="T1"/>
                  <a:gd fmla="*/ 0 w 6" name="T2"/>
                  <a:gd fmla="*/ 0 h 5" name="T3"/>
                  <a:gd fmla="*/ 0 w 6" name="T4"/>
                  <a:gd fmla="*/ 3 h 5" name="T5"/>
                  <a:gd fmla="*/ 0 w 6" name="T6"/>
                  <a:gd fmla="*/ 4 h 5" name="T7"/>
                  <a:gd fmla="*/ 0 w 6" name="T8"/>
                  <a:gd fmla="*/ 5 h 5" name="T9"/>
                  <a:gd fmla="*/ 1 w 6" name="T10"/>
                  <a:gd fmla="*/ 5 h 5" name="T11"/>
                  <a:gd fmla="*/ 5 w 6" name="T12"/>
                  <a:gd fmla="*/ 5 h 5" name="T13"/>
                  <a:gd fmla="*/ 6 w 6" name="T14"/>
                  <a:gd fmla="*/ 5 h 5" name="T15"/>
                  <a:gd fmla="*/ 6 w 6" name="T16"/>
                  <a:gd fmla="*/ 5 h 5" name="T17"/>
                  <a:gd fmla="*/ 6 w 6" name="T18"/>
                  <a:gd fmla="*/ 5 h 5" name="T19"/>
                  <a:gd fmla="*/ 6 w 6" name="T20"/>
                  <a:gd fmla="*/ 4 h 5" name="T21"/>
                  <a:gd fmla="*/ 6 w 6" name="T22"/>
                  <a:gd fmla="*/ 3 h 5" name="T23"/>
                  <a:gd fmla="*/ 6 w 6" name="T24"/>
                  <a:gd fmla="*/ 3 h 5" name="T25"/>
                  <a:gd fmla="*/ 5 w 6" name="T26"/>
                  <a:gd fmla="*/ 2 h 5" name="T27"/>
                  <a:gd fmla="*/ 5 w 6" name="T28"/>
                  <a:gd fmla="*/ 2 h 5" name="T29"/>
                  <a:gd fmla="*/ 5 w 6" name="T30"/>
                  <a:gd fmla="*/ 1 h 5" name="T31"/>
                  <a:gd fmla="*/ 5 w 6" name="T32"/>
                  <a:gd fmla="*/ 0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6">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Freeform 37"/>
              <p:cNvSpPr/>
              <p:nvPr/>
            </p:nvSpPr>
            <p:spPr bwMode="auto">
              <a:xfrm>
                <a:off x="3928" y="1840"/>
                <a:ext cx="34" cy="33"/>
              </a:xfrm>
              <a:custGeom>
                <a:gdLst>
                  <a:gd fmla="*/ 7 w 14" name="T0"/>
                  <a:gd fmla="*/ 0 h 14" name="T1"/>
                  <a:gd fmla="*/ 6 w 14" name="T2"/>
                  <a:gd fmla="*/ 0 h 14" name="T3"/>
                  <a:gd fmla="*/ 6 w 14" name="T4"/>
                  <a:gd fmla="*/ 1 h 14" name="T5"/>
                  <a:gd fmla="*/ 6 w 14" name="T6"/>
                  <a:gd fmla="*/ 2 h 14" name="T7"/>
                  <a:gd fmla="*/ 6 w 14" name="T8"/>
                  <a:gd fmla="*/ 2 h 14" name="T9"/>
                  <a:gd fmla="*/ 6 w 14" name="T10"/>
                  <a:gd fmla="*/ 2 h 14" name="T11"/>
                  <a:gd fmla="*/ 5 w 14" name="T12"/>
                  <a:gd fmla="*/ 3 h 14" name="T13"/>
                  <a:gd fmla="*/ 5 w 14" name="T14"/>
                  <a:gd fmla="*/ 3 h 14" name="T15"/>
                  <a:gd fmla="*/ 4 w 14" name="T16"/>
                  <a:gd fmla="*/ 3 h 14" name="T17"/>
                  <a:gd fmla="*/ 4 w 14" name="T18"/>
                  <a:gd fmla="*/ 3 h 14" name="T19"/>
                  <a:gd fmla="*/ 3 w 14" name="T20"/>
                  <a:gd fmla="*/ 3 h 14" name="T21"/>
                  <a:gd fmla="*/ 3 w 14" name="T22"/>
                  <a:gd fmla="*/ 4 h 14" name="T23"/>
                  <a:gd fmla="*/ 3 w 14" name="T24"/>
                  <a:gd fmla="*/ 4 h 14" name="T25"/>
                  <a:gd fmla="*/ 3 w 14" name="T26"/>
                  <a:gd fmla="*/ 4 h 14" name="T27"/>
                  <a:gd fmla="*/ 3 w 14" name="T28"/>
                  <a:gd fmla="*/ 4 h 14" name="T29"/>
                  <a:gd fmla="*/ 2 w 14" name="T30"/>
                  <a:gd fmla="*/ 4 h 14" name="T31"/>
                  <a:gd fmla="*/ 1 w 14" name="T32"/>
                  <a:gd fmla="*/ 4 h 14" name="T33"/>
                  <a:gd fmla="*/ 0 w 14" name="T34"/>
                  <a:gd fmla="*/ 5 h 14" name="T35"/>
                  <a:gd fmla="*/ 0 w 14" name="T36"/>
                  <a:gd fmla="*/ 6 h 14" name="T37"/>
                  <a:gd fmla="*/ 0 w 14" name="T38"/>
                  <a:gd fmla="*/ 6 h 14" name="T39"/>
                  <a:gd fmla="*/ 0 w 14" name="T40"/>
                  <a:gd fmla="*/ 9 h 14" name="T41"/>
                  <a:gd fmla="*/ 1 w 14" name="T42"/>
                  <a:gd fmla="*/ 9 h 14" name="T43"/>
                  <a:gd fmla="*/ 1 w 14" name="T44"/>
                  <a:gd fmla="*/ 9 h 14" name="T45"/>
                  <a:gd fmla="*/ 1 w 14" name="T46"/>
                  <a:gd fmla="*/ 9 h 14" name="T47"/>
                  <a:gd fmla="*/ 1 w 14" name="T48"/>
                  <a:gd fmla="*/ 9 h 14" name="T49"/>
                  <a:gd fmla="*/ 1 w 14" name="T50"/>
                  <a:gd fmla="*/ 11 h 14" name="T51"/>
                  <a:gd fmla="*/ 2 w 14" name="T52"/>
                  <a:gd fmla="*/ 11 h 14" name="T53"/>
                  <a:gd fmla="*/ 3 w 14" name="T54"/>
                  <a:gd fmla="*/ 11 h 14" name="T55"/>
                  <a:gd fmla="*/ 3 w 14" name="T56"/>
                  <a:gd fmla="*/ 11 h 14" name="T57"/>
                  <a:gd fmla="*/ 3 w 14" name="T58"/>
                  <a:gd fmla="*/ 11 h 14" name="T59"/>
                  <a:gd fmla="*/ 3 w 14" name="T60"/>
                  <a:gd fmla="*/ 13 h 14" name="T61"/>
                  <a:gd fmla="*/ 5 w 14" name="T62"/>
                  <a:gd fmla="*/ 13 h 14" name="T63"/>
                  <a:gd fmla="*/ 6 w 14" name="T64"/>
                  <a:gd fmla="*/ 14 h 14" name="T65"/>
                  <a:gd fmla="*/ 7 w 14" name="T66"/>
                  <a:gd fmla="*/ 14 h 14" name="T67"/>
                  <a:gd fmla="*/ 9 w 14" name="T68"/>
                  <a:gd fmla="*/ 13 h 14" name="T69"/>
                  <a:gd fmla="*/ 10 w 14" name="T70"/>
                  <a:gd fmla="*/ 13 h 14" name="T71"/>
                  <a:gd fmla="*/ 10 w 14" name="T72"/>
                  <a:gd fmla="*/ 12 h 14" name="T73"/>
                  <a:gd fmla="*/ 11 w 14" name="T74"/>
                  <a:gd fmla="*/ 12 h 14" name="T75"/>
                  <a:gd fmla="*/ 12 w 14" name="T76"/>
                  <a:gd fmla="*/ 12 h 14" name="T77"/>
                  <a:gd fmla="*/ 13 w 14" name="T78"/>
                  <a:gd fmla="*/ 8 h 14" name="T79"/>
                  <a:gd fmla="*/ 13 w 14" name="T80"/>
                  <a:gd fmla="*/ 7 h 14" name="T81"/>
                  <a:gd fmla="*/ 12 w 14" name="T82"/>
                  <a:gd fmla="*/ 5 h 14" name="T83"/>
                  <a:gd fmla="*/ 12 w 14" name="T84"/>
                  <a:gd fmla="*/ 5 h 14" name="T85"/>
                  <a:gd fmla="*/ 12 w 14" name="T86"/>
                  <a:gd fmla="*/ 5 h 14" name="T87"/>
                  <a:gd fmla="*/ 13 w 14" name="T88"/>
                  <a:gd fmla="*/ 4 h 14" name="T89"/>
                  <a:gd fmla="*/ 13 w 14" name="T90"/>
                  <a:gd fmla="*/ 2 h 14" name="T91"/>
                  <a:gd fmla="*/ 13 w 14" name="T92"/>
                  <a:gd fmla="*/ 2 h 14" name="T93"/>
                  <a:gd fmla="*/ 12 w 14" name="T94"/>
                  <a:gd fmla="*/ 2 h 14" name="T95"/>
                  <a:gd fmla="*/ 12 w 14" name="T96"/>
                  <a:gd fmla="*/ 1 h 14" name="T97"/>
                  <a:gd fmla="*/ 11 w 14" name="T98"/>
                  <a:gd fmla="*/ 1 h 14" name="T99"/>
                  <a:gd fmla="*/ 8 w 14" name="T100"/>
                  <a:gd fmla="*/ 0 h 14" name="T101"/>
                  <a:gd fmla="*/ 8 w 14" name="T102"/>
                  <a:gd fmla="*/ 0 h 14" name="T103"/>
                  <a:gd fmla="*/ 7 w 14" name="T104"/>
                  <a:gd fmla="*/ 0 h 14" name="T105"/>
                  <a:gd fmla="*/ 7 w 14" name="T106"/>
                  <a:gd fmla="*/ 0 h 14" name="T107"/>
                  <a:gd fmla="*/ 7 w 14" name="T108"/>
                  <a:gd fmla="*/ 0 h 1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 w="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38"/>
              <p:cNvSpPr/>
              <p:nvPr/>
            </p:nvSpPr>
            <p:spPr bwMode="auto">
              <a:xfrm>
                <a:off x="3959" y="1847"/>
                <a:ext cx="22" cy="19"/>
              </a:xfrm>
              <a:custGeom>
                <a:gdLst>
                  <a:gd fmla="*/ 4 w 9" name="T0"/>
                  <a:gd fmla="*/ 0 h 8" name="T1"/>
                  <a:gd fmla="*/ 0 w 9" name="T2"/>
                  <a:gd fmla="*/ 1 h 8" name="T3"/>
                  <a:gd fmla="*/ 0 w 9" name="T4"/>
                  <a:gd fmla="*/ 2 h 8" name="T5"/>
                  <a:gd fmla="*/ 1 w 9" name="T6"/>
                  <a:gd fmla="*/ 3 h 8" name="T7"/>
                  <a:gd fmla="*/ 2 w 9" name="T8"/>
                  <a:gd fmla="*/ 4 h 8" name="T9"/>
                  <a:gd fmla="*/ 3 w 9" name="T10"/>
                  <a:gd fmla="*/ 5 h 8" name="T11"/>
                  <a:gd fmla="*/ 3 w 9" name="T12"/>
                  <a:gd fmla="*/ 6 h 8" name="T13"/>
                  <a:gd fmla="*/ 4 w 9" name="T14"/>
                  <a:gd fmla="*/ 6 h 8" name="T15"/>
                  <a:gd fmla="*/ 4 w 9" name="T16"/>
                  <a:gd fmla="*/ 6 h 8" name="T17"/>
                  <a:gd fmla="*/ 4 w 9" name="T18"/>
                  <a:gd fmla="*/ 7 h 8" name="T19"/>
                  <a:gd fmla="*/ 4 w 9" name="T20"/>
                  <a:gd fmla="*/ 7 h 8" name="T21"/>
                  <a:gd fmla="*/ 6 w 9" name="T22"/>
                  <a:gd fmla="*/ 7 h 8" name="T23"/>
                  <a:gd fmla="*/ 6 w 9" name="T24"/>
                  <a:gd fmla="*/ 8 h 8" name="T25"/>
                  <a:gd fmla="*/ 9 w 9" name="T26"/>
                  <a:gd fmla="*/ 6 h 8" name="T27"/>
                  <a:gd fmla="*/ 9 w 9" name="T28"/>
                  <a:gd fmla="*/ 3 h 8" name="T29"/>
                  <a:gd fmla="*/ 9 w 9" name="T30"/>
                  <a:gd fmla="*/ 2 h 8" name="T31"/>
                  <a:gd fmla="*/ 9 w 9" name="T32"/>
                  <a:gd fmla="*/ 1 h 8" name="T33"/>
                  <a:gd fmla="*/ 8 w 9" name="T34"/>
                  <a:gd fmla="*/ 1 h 8" name="T35"/>
                  <a:gd fmla="*/ 7 w 9" name="T36"/>
                  <a:gd fmla="*/ 1 h 8" name="T37"/>
                  <a:gd fmla="*/ 7 w 9" name="T38"/>
                  <a:gd fmla="*/ 1 h 8" name="T39"/>
                  <a:gd fmla="*/ 7 w 9" name="T40"/>
                  <a:gd fmla="*/ 1 h 8" name="T41"/>
                  <a:gd fmla="*/ 8 w 9" name="T42"/>
                  <a:gd fmla="*/ 0 h 8" name="T43"/>
                  <a:gd fmla="*/ 7 w 9" name="T44"/>
                  <a:gd fmla="*/ 0 h 8" name="T45"/>
                  <a:gd fmla="*/ 5 w 9" name="T46"/>
                  <a:gd fmla="*/ 0 h 8" name="T47"/>
                  <a:gd fmla="*/ 4 w 9" name="T48"/>
                  <a:gd fmla="*/ 0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9">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3" name="Freeform 39"/>
              <p:cNvSpPr/>
              <p:nvPr/>
            </p:nvSpPr>
            <p:spPr bwMode="auto">
              <a:xfrm>
                <a:off x="3959" y="1864"/>
                <a:ext cx="22" cy="14"/>
              </a:xfrm>
              <a:custGeom>
                <a:gdLst>
                  <a:gd fmla="*/ 6 w 9" name="T0"/>
                  <a:gd fmla="*/ 0 h 6" name="T1"/>
                  <a:gd fmla="*/ 4 w 9" name="T2"/>
                  <a:gd fmla="*/ 0 h 6" name="T3"/>
                  <a:gd fmla="*/ 1 w 9" name="T4"/>
                  <a:gd fmla="*/ 0 h 6" name="T5"/>
                  <a:gd fmla="*/ 0 w 9" name="T6"/>
                  <a:gd fmla="*/ 1 h 6" name="T7"/>
                  <a:gd fmla="*/ 0 w 9" name="T8"/>
                  <a:gd fmla="*/ 2 h 6" name="T9"/>
                  <a:gd fmla="*/ 0 w 9" name="T10"/>
                  <a:gd fmla="*/ 2 h 6" name="T11"/>
                  <a:gd fmla="*/ 0 w 9" name="T12"/>
                  <a:gd fmla="*/ 5 h 6" name="T13"/>
                  <a:gd fmla="*/ 3 w 9" name="T14"/>
                  <a:gd fmla="*/ 5 h 6" name="T15"/>
                  <a:gd fmla="*/ 3 w 9" name="T16"/>
                  <a:gd fmla="*/ 6 h 6" name="T17"/>
                  <a:gd fmla="*/ 8 w 9" name="T18"/>
                  <a:gd fmla="*/ 6 h 6" name="T19"/>
                  <a:gd fmla="*/ 8 w 9" name="T20"/>
                  <a:gd fmla="*/ 6 h 6" name="T21"/>
                  <a:gd fmla="*/ 9 w 9" name="T22"/>
                  <a:gd fmla="*/ 6 h 6" name="T23"/>
                  <a:gd fmla="*/ 9 w 9" name="T24"/>
                  <a:gd fmla="*/ 5 h 6" name="T25"/>
                  <a:gd fmla="*/ 9 w 9" name="T26"/>
                  <a:gd fmla="*/ 5 h 6" name="T27"/>
                  <a:gd fmla="*/ 9 w 9" name="T28"/>
                  <a:gd fmla="*/ 3 h 6" name="T29"/>
                  <a:gd fmla="*/ 7 w 9" name="T30"/>
                  <a:gd fmla="*/ 2 h 6" name="T31"/>
                  <a:gd fmla="*/ 7 w 9" name="T32"/>
                  <a:gd fmla="*/ 2 h 6" name="T33"/>
                  <a:gd fmla="*/ 7 w 9" name="T34"/>
                  <a:gd fmla="*/ 2 h 6" name="T35"/>
                  <a:gd fmla="*/ 6 w 9" name="T36"/>
                  <a:gd fmla="*/ 2 h 6" name="T37"/>
                  <a:gd fmla="*/ 6 w 9" name="T38"/>
                  <a:gd fmla="*/ 1 h 6" name="T39"/>
                  <a:gd fmla="*/ 6 w 9" name="T40"/>
                  <a:gd fmla="*/ 1 h 6" name="T41"/>
                  <a:gd fmla="*/ 6 w 9" name="T42"/>
                  <a:gd fmla="*/ 0 h 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 w="9">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4" name="Freeform 40"/>
              <p:cNvSpPr/>
              <p:nvPr/>
            </p:nvSpPr>
            <p:spPr bwMode="auto">
              <a:xfrm>
                <a:off x="3764" y="1809"/>
                <a:ext cx="81" cy="57"/>
              </a:xfrm>
              <a:custGeom>
                <a:gdLst>
                  <a:gd fmla="*/ 14 w 34" name="T0"/>
                  <a:gd fmla="*/ 1 h 24" name="T1"/>
                  <a:gd fmla="*/ 2 w 34" name="T2"/>
                  <a:gd fmla="*/ 2 h 24" name="T3"/>
                  <a:gd fmla="*/ 2 w 34" name="T4"/>
                  <a:gd fmla="*/ 5 h 24" name="T5"/>
                  <a:gd fmla="*/ 4 w 34" name="T6"/>
                  <a:gd fmla="*/ 6 h 24" name="T7"/>
                  <a:gd fmla="*/ 4 w 34" name="T8"/>
                  <a:gd fmla="*/ 9 h 24" name="T9"/>
                  <a:gd fmla="*/ 4 w 34" name="T10"/>
                  <a:gd fmla="*/ 12 h 24" name="T11"/>
                  <a:gd fmla="*/ 3 w 34" name="T12"/>
                  <a:gd fmla="*/ 13 h 24" name="T13"/>
                  <a:gd fmla="*/ 0 w 34" name="T14"/>
                  <a:gd fmla="*/ 15 h 24" name="T15"/>
                  <a:gd fmla="*/ 0 w 34" name="T16"/>
                  <a:gd fmla="*/ 18 h 24" name="T17"/>
                  <a:gd fmla="*/ 2 w 34" name="T18"/>
                  <a:gd fmla="*/ 20 h 24" name="T19"/>
                  <a:gd fmla="*/ 5 w 34" name="T20"/>
                  <a:gd fmla="*/ 24 h 24" name="T21"/>
                  <a:gd fmla="*/ 11 w 34" name="T22"/>
                  <a:gd fmla="*/ 24 h 24" name="T23"/>
                  <a:gd fmla="*/ 13 w 34" name="T24"/>
                  <a:gd fmla="*/ 22 h 24" name="T25"/>
                  <a:gd fmla="*/ 14 w 34" name="T26"/>
                  <a:gd fmla="*/ 19 h 24" name="T27"/>
                  <a:gd fmla="*/ 15 w 34" name="T28"/>
                  <a:gd fmla="*/ 18 h 24" name="T29"/>
                  <a:gd fmla="*/ 16 w 34" name="T30"/>
                  <a:gd fmla="*/ 18 h 24" name="T31"/>
                  <a:gd fmla="*/ 17 w 34" name="T32"/>
                  <a:gd fmla="*/ 18 h 24" name="T33"/>
                  <a:gd fmla="*/ 21 w 34" name="T34"/>
                  <a:gd fmla="*/ 17 h 24" name="T35"/>
                  <a:gd fmla="*/ 21 w 34" name="T36"/>
                  <a:gd fmla="*/ 16 h 24" name="T37"/>
                  <a:gd fmla="*/ 22 w 34" name="T38"/>
                  <a:gd fmla="*/ 16 h 24" name="T39"/>
                  <a:gd fmla="*/ 25 w 34" name="T40"/>
                  <a:gd fmla="*/ 14 h 24" name="T41"/>
                  <a:gd fmla="*/ 28 w 34" name="T42"/>
                  <a:gd fmla="*/ 14 h 24" name="T43"/>
                  <a:gd fmla="*/ 29 w 34" name="T44"/>
                  <a:gd fmla="*/ 12 h 24" name="T45"/>
                  <a:gd fmla="*/ 29 w 34" name="T46"/>
                  <a:gd fmla="*/ 12 h 24" name="T47"/>
                  <a:gd fmla="*/ 31 w 34" name="T48"/>
                  <a:gd fmla="*/ 11 h 24" name="T49"/>
                  <a:gd fmla="*/ 31 w 34" name="T50"/>
                  <a:gd fmla="*/ 9 h 24" name="T51"/>
                  <a:gd fmla="*/ 31 w 34" name="T52"/>
                  <a:gd fmla="*/ 7 h 24" name="T53"/>
                  <a:gd fmla="*/ 33 w 34" name="T54"/>
                  <a:gd fmla="*/ 5 h 24" name="T55"/>
                  <a:gd fmla="*/ 34 w 34" name="T56"/>
                  <a:gd fmla="*/ 3 h 24" name="T57"/>
                  <a:gd fmla="*/ 34 w 34" name="T58"/>
                  <a:gd fmla="*/ 2 h 24" name="T59"/>
                  <a:gd fmla="*/ 32 w 34" name="T60"/>
                  <a:gd fmla="*/ 0 h 24" name="T61"/>
                  <a:gd fmla="*/ 27 w 34" name="T62"/>
                  <a:gd fmla="*/ 0 h 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 w="3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5" name="Freeform 41"/>
              <p:cNvSpPr>
                <a:spLocks noEditPoints="1"/>
              </p:cNvSpPr>
              <p:nvPr/>
            </p:nvSpPr>
            <p:spPr bwMode="auto">
              <a:xfrm>
                <a:off x="3902" y="1838"/>
                <a:ext cx="301" cy="585"/>
              </a:xfrm>
              <a:custGeom>
                <a:gdLst>
                  <a:gd fmla="*/ 51 w 126" name="T0"/>
                  <a:gd fmla="*/ 38 h 245" name="T1"/>
                  <a:gd fmla="*/ 34 w 126" name="T2"/>
                  <a:gd fmla="*/ 3 h 245" name="T3"/>
                  <a:gd fmla="*/ 35 w 126" name="T4"/>
                  <a:gd fmla="*/ 9 h 245" name="T5"/>
                  <a:gd fmla="*/ 34 w 126" name="T6"/>
                  <a:gd fmla="*/ 18 h 245" name="T7"/>
                  <a:gd fmla="*/ 22 w 126" name="T8"/>
                  <a:gd fmla="*/ 26 h 245" name="T9"/>
                  <a:gd fmla="*/ 39 w 126" name="T10"/>
                  <a:gd fmla="*/ 42 h 245" name="T11"/>
                  <a:gd fmla="*/ 48 w 126" name="T12"/>
                  <a:gd fmla="*/ 45 h 245" name="T13"/>
                  <a:gd fmla="*/ 59 w 126" name="T14"/>
                  <a:gd fmla="*/ 54 h 245" name="T15"/>
                  <a:gd fmla="*/ 58 w 126" name="T16"/>
                  <a:gd fmla="*/ 43 h 245" name="T17"/>
                  <a:gd fmla="*/ 65 w 126" name="T18"/>
                  <a:gd fmla="*/ 49 h 245" name="T19"/>
                  <a:gd fmla="*/ 67 w 126" name="T20"/>
                  <a:gd fmla="*/ 34 h 245" name="T21"/>
                  <a:gd fmla="*/ 74 w 126" name="T22"/>
                  <a:gd fmla="*/ 44 h 245" name="T23"/>
                  <a:gd fmla="*/ 78 w 126" name="T24"/>
                  <a:gd fmla="*/ 55 h 245" name="T25"/>
                  <a:gd fmla="*/ 85 w 126" name="T26"/>
                  <a:gd fmla="*/ 56 h 245" name="T27"/>
                  <a:gd fmla="*/ 90 w 126" name="T28"/>
                  <a:gd fmla="*/ 63 h 245" name="T29"/>
                  <a:gd fmla="*/ 80 w 126" name="T30"/>
                  <a:gd fmla="*/ 65 h 245" name="T31"/>
                  <a:gd fmla="*/ 71 w 126" name="T32"/>
                  <a:gd fmla="*/ 66 h 245" name="T33"/>
                  <a:gd fmla="*/ 64 w 126" name="T34"/>
                  <a:gd fmla="*/ 63 h 245" name="T35"/>
                  <a:gd fmla="*/ 56 w 126" name="T36"/>
                  <a:gd fmla="*/ 58 h 245" name="T37"/>
                  <a:gd fmla="*/ 48 w 126" name="T38"/>
                  <a:gd fmla="*/ 53 h 245" name="T39"/>
                  <a:gd fmla="*/ 32 w 126" name="T40"/>
                  <a:gd fmla="*/ 54 h 245" name="T41"/>
                  <a:gd fmla="*/ 24 w 126" name="T42"/>
                  <a:gd fmla="*/ 58 h 245" name="T43"/>
                  <a:gd fmla="*/ 14 w 126" name="T44"/>
                  <a:gd fmla="*/ 72 h 245" name="T45"/>
                  <a:gd fmla="*/ 6 w 126" name="T46"/>
                  <a:gd fmla="*/ 80 h 245" name="T47"/>
                  <a:gd fmla="*/ 1 w 126" name="T48"/>
                  <a:gd fmla="*/ 96 h 245" name="T49"/>
                  <a:gd fmla="*/ 1 w 126" name="T50"/>
                  <a:gd fmla="*/ 109 h 245" name="T51"/>
                  <a:gd fmla="*/ 9 w 126" name="T52"/>
                  <a:gd fmla="*/ 120 h 245" name="T53"/>
                  <a:gd fmla="*/ 21 w 126" name="T54"/>
                  <a:gd fmla="*/ 132 h 245" name="T55"/>
                  <a:gd fmla="*/ 33 w 126" name="T56"/>
                  <a:gd fmla="*/ 138 h 245" name="T57"/>
                  <a:gd fmla="*/ 43 w 126" name="T58"/>
                  <a:gd fmla="*/ 139 h 245" name="T59"/>
                  <a:gd fmla="*/ 57 w 126" name="T60"/>
                  <a:gd fmla="*/ 135 h 245" name="T61"/>
                  <a:gd fmla="*/ 67 w 126" name="T62"/>
                  <a:gd fmla="*/ 140 h 245" name="T63"/>
                  <a:gd fmla="*/ 68 w 126" name="T64"/>
                  <a:gd fmla="*/ 153 h 245" name="T65"/>
                  <a:gd fmla="*/ 76 w 126" name="T66"/>
                  <a:gd fmla="*/ 168 h 245" name="T67"/>
                  <a:gd fmla="*/ 77 w 126" name="T68"/>
                  <a:gd fmla="*/ 181 h 245" name="T69"/>
                  <a:gd fmla="*/ 71 w 126" name="T70"/>
                  <a:gd fmla="*/ 194 h 245" name="T71"/>
                  <a:gd fmla="*/ 71 w 126" name="T72"/>
                  <a:gd fmla="*/ 214 h 245" name="T73"/>
                  <a:gd fmla="*/ 72 w 126" name="T74"/>
                  <a:gd fmla="*/ 234 h 245" name="T75"/>
                  <a:gd fmla="*/ 81 w 126" name="T76"/>
                  <a:gd fmla="*/ 242 h 245" name="T77"/>
                  <a:gd fmla="*/ 97 w 126" name="T78"/>
                  <a:gd fmla="*/ 232 h 245" name="T79"/>
                  <a:gd fmla="*/ 100 w 126" name="T80"/>
                  <a:gd fmla="*/ 221 h 245" name="T81"/>
                  <a:gd fmla="*/ 108 w 126" name="T82"/>
                  <a:gd fmla="*/ 206 h 245" name="T83"/>
                  <a:gd fmla="*/ 119 w 126" name="T84"/>
                  <a:gd fmla="*/ 181 h 245" name="T85"/>
                  <a:gd fmla="*/ 122 w 126" name="T86"/>
                  <a:gd fmla="*/ 158 h 245" name="T87"/>
                  <a:gd fmla="*/ 124 w 126" name="T88"/>
                  <a:gd fmla="*/ 142 h 245" name="T89"/>
                  <a:gd fmla="*/ 122 w 126" name="T90"/>
                  <a:gd fmla="*/ 116 h 245" name="T91"/>
                  <a:gd fmla="*/ 116 w 126" name="T92"/>
                  <a:gd fmla="*/ 107 h 245" name="T93"/>
                  <a:gd fmla="*/ 106 w 126" name="T94"/>
                  <a:gd fmla="*/ 90 h 245" name="T95"/>
                  <a:gd fmla="*/ 99 w 126" name="T96"/>
                  <a:gd fmla="*/ 76 h 245" name="T97"/>
                  <a:gd fmla="*/ 103 w 126" name="T98"/>
                  <a:gd fmla="*/ 82 h 245" name="T99"/>
                  <a:gd fmla="*/ 111 w 126" name="T100"/>
                  <a:gd fmla="*/ 95 h 245" name="T101"/>
                  <a:gd fmla="*/ 116 w 126" name="T102"/>
                  <a:gd fmla="*/ 105 h 245" name="T103"/>
                  <a:gd fmla="*/ 118 w 126" name="T104"/>
                  <a:gd fmla="*/ 84 h 245" name="T105"/>
                  <a:gd fmla="*/ 115 w 126" name="T106"/>
                  <a:gd fmla="*/ 77 h 245" name="T107"/>
                  <a:gd fmla="*/ 110 w 126" name="T108"/>
                  <a:gd fmla="*/ 69 h 245" name="T109"/>
                  <a:gd fmla="*/ 106 w 126" name="T110"/>
                  <a:gd fmla="*/ 62 h 245" name="T111"/>
                  <a:gd fmla="*/ 99 w 126" name="T112"/>
                  <a:gd fmla="*/ 52 h 245" name="T113"/>
                  <a:gd fmla="*/ 80 w 126" name="T114"/>
                  <a:gd fmla="*/ 31 h 245" name="T115"/>
                  <a:gd fmla="*/ 62 w 126" name="T116"/>
                  <a:gd fmla="*/ 17 h 2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5" w="12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6" name="Freeform 42"/>
              <p:cNvSpPr>
                <a:spLocks noEditPoints="1"/>
              </p:cNvSpPr>
              <p:nvPr/>
            </p:nvSpPr>
            <p:spPr bwMode="auto">
              <a:xfrm>
                <a:off x="3477" y="1838"/>
                <a:ext cx="322" cy="675"/>
              </a:xfrm>
              <a:custGeom>
                <a:gdLst>
                  <a:gd fmla="*/ 3 w 135" name="T0"/>
                  <a:gd fmla="*/ 78 h 283" name="T1"/>
                  <a:gd fmla="*/ 0 w 135" name="T2"/>
                  <a:gd fmla="*/ 85 h 283" name="T3"/>
                  <a:gd fmla="*/ 9 w 135" name="T4"/>
                  <a:gd fmla="*/ 113 h 283" name="T5"/>
                  <a:gd fmla="*/ 14 w 135" name="T6"/>
                  <a:gd fmla="*/ 116 h 283" name="T7"/>
                  <a:gd fmla="*/ 18 w 135" name="T8"/>
                  <a:gd fmla="*/ 128 h 283" name="T9"/>
                  <a:gd fmla="*/ 25 w 135" name="T10"/>
                  <a:gd fmla="*/ 137 h 283" name="T11"/>
                  <a:gd fmla="*/ 22 w 135" name="T12"/>
                  <a:gd fmla="*/ 150 h 283" name="T13"/>
                  <a:gd fmla="*/ 20 w 135" name="T14"/>
                  <a:gd fmla="*/ 166 h 283" name="T15"/>
                  <a:gd fmla="*/ 29 w 135" name="T16"/>
                  <a:gd fmla="*/ 180 h 283" name="T17"/>
                  <a:gd fmla="*/ 32 w 135" name="T18"/>
                  <a:gd fmla="*/ 192 h 283" name="T19"/>
                  <a:gd fmla="*/ 42 w 135" name="T20"/>
                  <a:gd fmla="*/ 204 h 283" name="T21"/>
                  <a:gd fmla="*/ 48 w 135" name="T22"/>
                  <a:gd fmla="*/ 208 h 283" name="T23"/>
                  <a:gd fmla="*/ 51 w 135" name="T24"/>
                  <a:gd fmla="*/ 218 h 283" name="T25"/>
                  <a:gd fmla="*/ 54 w 135" name="T26"/>
                  <a:gd fmla="*/ 238 h 283" name="T27"/>
                  <a:gd fmla="*/ 57 w 135" name="T28"/>
                  <a:gd fmla="*/ 253 h 283" name="T29"/>
                  <a:gd fmla="*/ 66 w 135" name="T30"/>
                  <a:gd fmla="*/ 265 h 283" name="T31"/>
                  <a:gd fmla="*/ 74 w 135" name="T32"/>
                  <a:gd fmla="*/ 278 h 283" name="T33"/>
                  <a:gd fmla="*/ 80 w 135" name="T34"/>
                  <a:gd fmla="*/ 283 h 283" name="T35"/>
                  <a:gd fmla="*/ 84 w 135" name="T36"/>
                  <a:gd fmla="*/ 275 h 283" name="T37"/>
                  <a:gd fmla="*/ 79 w 135" name="T38"/>
                  <a:gd fmla="*/ 262 h 283" name="T39"/>
                  <a:gd fmla="*/ 85 w 135" name="T40"/>
                  <a:gd fmla="*/ 255 h 283" name="T41"/>
                  <a:gd fmla="*/ 90 w 135" name="T42"/>
                  <a:gd fmla="*/ 244 h 283" name="T43"/>
                  <a:gd fmla="*/ 98 w 135" name="T44"/>
                  <a:gd fmla="*/ 224 h 283" name="T45"/>
                  <a:gd fmla="*/ 111 w 135" name="T46"/>
                  <a:gd fmla="*/ 217 h 283" name="T47"/>
                  <a:gd fmla="*/ 119 w 135" name="T48"/>
                  <a:gd fmla="*/ 210 h 283" name="T49"/>
                  <a:gd fmla="*/ 124 w 135" name="T50"/>
                  <a:gd fmla="*/ 188 h 283" name="T51"/>
                  <a:gd fmla="*/ 134 w 135" name="T52"/>
                  <a:gd fmla="*/ 178 h 283" name="T53"/>
                  <a:gd fmla="*/ 133 w 135" name="T54"/>
                  <a:gd fmla="*/ 166 h 283" name="T55"/>
                  <a:gd fmla="*/ 120 w 135" name="T56"/>
                  <a:gd fmla="*/ 159 h 283" name="T57"/>
                  <a:gd fmla="*/ 104 w 135" name="T58"/>
                  <a:gd fmla="*/ 156 h 283" name="T59"/>
                  <a:gd fmla="*/ 91 w 135" name="T60"/>
                  <a:gd fmla="*/ 153 h 283" name="T61"/>
                  <a:gd fmla="*/ 95 w 135" name="T62"/>
                  <a:gd fmla="*/ 146 h 283" name="T63"/>
                  <a:gd fmla="*/ 85 w 135" name="T64"/>
                  <a:gd fmla="*/ 136 h 283" name="T65"/>
                  <a:gd fmla="*/ 70 w 135" name="T66"/>
                  <a:gd fmla="*/ 129 h 283" name="T67"/>
                  <a:gd fmla="*/ 60 w 135" name="T68"/>
                  <a:gd fmla="*/ 123 h 283" name="T69"/>
                  <a:gd fmla="*/ 44 w 135" name="T70"/>
                  <a:gd fmla="*/ 117 h 283" name="T71"/>
                  <a:gd fmla="*/ 32 w 135" name="T72"/>
                  <a:gd fmla="*/ 120 h 283" name="T73"/>
                  <a:gd fmla="*/ 29 w 135" name="T74"/>
                  <a:gd fmla="*/ 125 h 283" name="T75"/>
                  <a:gd fmla="*/ 20 w 135" name="T76"/>
                  <a:gd fmla="*/ 120 h 283" name="T77"/>
                  <a:gd fmla="*/ 19 w 135" name="T78"/>
                  <a:gd fmla="*/ 106 h 283" name="T79"/>
                  <a:gd fmla="*/ 18 w 135" name="T80"/>
                  <a:gd fmla="*/ 99 h 283" name="T81"/>
                  <a:gd fmla="*/ 14 w 135" name="T82"/>
                  <a:gd fmla="*/ 94 h 283" name="T83"/>
                  <a:gd fmla="*/ 7 w 135" name="T84"/>
                  <a:gd fmla="*/ 96 h 283" name="T85"/>
                  <a:gd fmla="*/ 10 w 135" name="T86"/>
                  <a:gd fmla="*/ 89 h 283" name="T87"/>
                  <a:gd fmla="*/ 15 w 135" name="T88"/>
                  <a:gd fmla="*/ 79 h 283" name="T89"/>
                  <a:gd fmla="*/ 27 w 135" name="T90"/>
                  <a:gd fmla="*/ 71 h 283" name="T91"/>
                  <a:gd fmla="*/ 32 w 135" name="T92"/>
                  <a:gd fmla="*/ 82 h 283" name="T93"/>
                  <a:gd fmla="*/ 39 w 135" name="T94"/>
                  <a:gd fmla="*/ 69 h 283" name="T95"/>
                  <a:gd fmla="*/ 43 w 135" name="T96"/>
                  <a:gd fmla="*/ 63 h 283" name="T97"/>
                  <a:gd fmla="*/ 56 w 135" name="T98"/>
                  <a:gd fmla="*/ 55 h 283" name="T99"/>
                  <a:gd fmla="*/ 68 w 135" name="T100"/>
                  <a:gd fmla="*/ 45 h 283" name="T101"/>
                  <a:gd fmla="*/ 74 w 135" name="T102"/>
                  <a:gd fmla="*/ 37 h 283" name="T103"/>
                  <a:gd fmla="*/ 83 w 135" name="T104"/>
                  <a:gd fmla="*/ 31 h 283" name="T105"/>
                  <a:gd fmla="*/ 80 w 135" name="T106"/>
                  <a:gd fmla="*/ 29 h 283" name="T107"/>
                  <a:gd fmla="*/ 96 w 135" name="T108"/>
                  <a:gd fmla="*/ 24 h 283" name="T109"/>
                  <a:gd fmla="*/ 102 w 135" name="T110"/>
                  <a:gd fmla="*/ 11 h 283" name="T111"/>
                  <a:gd fmla="*/ 96 w 135" name="T112"/>
                  <a:gd fmla="*/ 8 h 283" name="T113"/>
                  <a:gd fmla="*/ 80 w 135" name="T114"/>
                  <a:gd fmla="*/ 18 h 283" name="T115"/>
                  <a:gd fmla="*/ 72 w 135" name="T116"/>
                  <a:gd fmla="*/ 18 h 283" name="T117"/>
                  <a:gd fmla="*/ 76 w 135" name="T118"/>
                  <a:gd fmla="*/ 9 h 283" name="T119"/>
                  <a:gd fmla="*/ 86 w 135" name="T120"/>
                  <a:gd fmla="*/ 6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135">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7"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8"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39" name="文本框 29"/>
            <p:cNvSpPr txBox="1"/>
            <p:nvPr/>
          </p:nvSpPr>
          <p:spPr>
            <a:xfrm>
              <a:off x="5748435" y="3311062"/>
              <a:ext cx="790352" cy="772339"/>
            </a:xfrm>
            <a:prstGeom prst="rect">
              <a:avLst/>
            </a:prstGeom>
            <a:noFill/>
          </p:spPr>
          <p:txBody>
            <a:bodyPr rtlCol="0" wrap="square">
              <a:spAutoFit/>
            </a:bodyPr>
            <a:lstStyle/>
            <a:p>
              <a:pPr algn="ctr"/>
              <a:r>
                <a:rPr altLang="en-US" b="1" lang="zh-CN" sz="1600">
                  <a:solidFill>
                    <a:schemeClr val="accent5"/>
                  </a:solidFill>
                  <a:latin charset="-122" panose="020b0503020204020204" pitchFamily="34" typeface="微软雅黑"/>
                  <a:ea charset="-122" panose="020b0503020204020204" pitchFamily="34" typeface="微软雅黑"/>
                </a:rPr>
                <a:t>添加标题</a:t>
              </a:r>
            </a:p>
          </p:txBody>
        </p:sp>
      </p:grpSp>
      <p:grpSp>
        <p:nvGrpSpPr>
          <p:cNvPr id="51" name="组合 50"/>
          <p:cNvGrpSpPr/>
          <p:nvPr/>
        </p:nvGrpSpPr>
        <p:grpSpPr>
          <a:xfrm>
            <a:off x="1149483" y="3567375"/>
            <a:ext cx="1267376" cy="1072142"/>
            <a:chOff x="1532445" y="4430260"/>
            <a:chExt cx="1689614" cy="1429854"/>
          </a:xfrm>
        </p:grpSpPr>
        <p:sp>
          <p:nvSpPr>
            <p:cNvPr id="52" name="文本框 38"/>
            <p:cNvSpPr txBox="1"/>
            <p:nvPr/>
          </p:nvSpPr>
          <p:spPr>
            <a:xfrm>
              <a:off x="1748262" y="4430260"/>
              <a:ext cx="1277281" cy="426819"/>
            </a:xfrm>
            <a:prstGeom prst="rect">
              <a:avLst/>
            </a:prstGeom>
            <a:noFill/>
          </p:spPr>
          <p:txBody>
            <a:bodyPr rtlCol="0" wrap="square">
              <a:spAutoFit/>
            </a:bodyPr>
            <a:lstStyle/>
            <a:p>
              <a:r>
                <a:rPr altLang="en-US" lang="zh-CN" sz="1500">
                  <a:solidFill>
                    <a:srgbClr val="FFB850"/>
                  </a:solidFill>
                  <a:latin charset="-122" panose="020b0503020204020204" pitchFamily="34" typeface="微软雅黑"/>
                  <a:ea charset="-122" panose="020b0503020204020204" pitchFamily="34" typeface="微软雅黑"/>
                </a:rPr>
                <a:t>添加标题</a:t>
              </a:r>
            </a:p>
          </p:txBody>
        </p:sp>
        <p:sp>
          <p:nvSpPr>
            <p:cNvPr id="53" name="矩形 47"/>
            <p:cNvSpPr>
              <a:spLocks noChangeArrowheads="1"/>
            </p:cNvSpPr>
            <p:nvPr/>
          </p:nvSpPr>
          <p:spPr bwMode="auto">
            <a:xfrm>
              <a:off x="1532445" y="4830369"/>
              <a:ext cx="1689614" cy="101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54" name="组合 53"/>
          <p:cNvGrpSpPr/>
          <p:nvPr/>
        </p:nvGrpSpPr>
        <p:grpSpPr>
          <a:xfrm>
            <a:off x="6758843" y="3627549"/>
            <a:ext cx="1267376" cy="1072141"/>
            <a:chOff x="9010618" y="4672716"/>
            <a:chExt cx="1689614" cy="1429853"/>
          </a:xfrm>
        </p:grpSpPr>
        <p:sp>
          <p:nvSpPr>
            <p:cNvPr id="55" name="文本框 27"/>
            <p:cNvSpPr txBox="1"/>
            <p:nvPr/>
          </p:nvSpPr>
          <p:spPr>
            <a:xfrm>
              <a:off x="9206955" y="4672716"/>
              <a:ext cx="1277281" cy="426819"/>
            </a:xfrm>
            <a:prstGeom prst="rect">
              <a:avLst/>
            </a:prstGeom>
            <a:noFill/>
          </p:spPr>
          <p:txBody>
            <a:bodyPr rtlCol="0" wrap="square">
              <a:spAutoFit/>
            </a:bodyPr>
            <a:lstStyle/>
            <a:p>
              <a:r>
                <a:rPr altLang="en-US" lang="zh-CN" sz="1500">
                  <a:solidFill>
                    <a:srgbClr val="01ACBE"/>
                  </a:solidFill>
                  <a:latin charset="-122" panose="020b0503020204020204" pitchFamily="34" typeface="微软雅黑"/>
                  <a:ea charset="-122" panose="020b0503020204020204" pitchFamily="34" typeface="微软雅黑"/>
                </a:rPr>
                <a:t>添加标题</a:t>
              </a:r>
            </a:p>
          </p:txBody>
        </p:sp>
        <p:sp>
          <p:nvSpPr>
            <p:cNvPr id="56" name="矩形 47"/>
            <p:cNvSpPr>
              <a:spLocks noChangeArrowheads="1"/>
            </p:cNvSpPr>
            <p:nvPr/>
          </p:nvSpPr>
          <p:spPr bwMode="auto">
            <a:xfrm>
              <a:off x="9010617" y="5072824"/>
              <a:ext cx="1689614" cy="101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57" name="组合 56"/>
          <p:cNvGrpSpPr/>
          <p:nvPr/>
        </p:nvGrpSpPr>
        <p:grpSpPr>
          <a:xfrm>
            <a:off x="6747945" y="1062717"/>
            <a:ext cx="1267376" cy="1072141"/>
            <a:chOff x="8996089" y="1252146"/>
            <a:chExt cx="1689614" cy="1429853"/>
          </a:xfrm>
        </p:grpSpPr>
        <p:sp>
          <p:nvSpPr>
            <p:cNvPr id="58" name="文本框 29"/>
            <p:cNvSpPr txBox="1"/>
            <p:nvPr/>
          </p:nvSpPr>
          <p:spPr>
            <a:xfrm>
              <a:off x="8996090" y="1252146"/>
              <a:ext cx="1277281" cy="426819"/>
            </a:xfrm>
            <a:prstGeom prst="rect">
              <a:avLst/>
            </a:prstGeom>
            <a:noFill/>
          </p:spPr>
          <p:txBody>
            <a:bodyPr rtlCol="0" wrap="square">
              <a:spAutoFit/>
            </a:bodyPr>
            <a:lstStyle/>
            <a:p>
              <a:r>
                <a:rPr altLang="en-US" lang="zh-CN" sz="1500">
                  <a:solidFill>
                    <a:srgbClr val="E87071"/>
                  </a:solidFill>
                  <a:latin charset="-122" panose="020b0503020204020204" pitchFamily="34" typeface="微软雅黑"/>
                  <a:ea charset="-122" panose="020b0503020204020204" pitchFamily="34" typeface="微软雅黑"/>
                </a:rPr>
                <a:t>添加标题</a:t>
              </a:r>
            </a:p>
          </p:txBody>
        </p:sp>
        <p:sp>
          <p:nvSpPr>
            <p:cNvPr id="59" name="矩形 47"/>
            <p:cNvSpPr>
              <a:spLocks noChangeArrowheads="1"/>
            </p:cNvSpPr>
            <p:nvPr/>
          </p:nvSpPr>
          <p:spPr bwMode="auto">
            <a:xfrm>
              <a:off x="8996087" y="1652255"/>
              <a:ext cx="1689614" cy="101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60" name="组合 59"/>
          <p:cNvGrpSpPr/>
          <p:nvPr/>
        </p:nvGrpSpPr>
        <p:grpSpPr>
          <a:xfrm>
            <a:off x="1167863" y="1139806"/>
            <a:ext cx="1267376" cy="1072140"/>
            <a:chOff x="1556948" y="1354953"/>
            <a:chExt cx="1689614" cy="1429852"/>
          </a:xfrm>
        </p:grpSpPr>
        <p:sp>
          <p:nvSpPr>
            <p:cNvPr id="61" name="文本框 41"/>
            <p:cNvSpPr txBox="1"/>
            <p:nvPr/>
          </p:nvSpPr>
          <p:spPr>
            <a:xfrm>
              <a:off x="1758256" y="1354953"/>
              <a:ext cx="1277281" cy="426819"/>
            </a:xfrm>
            <a:prstGeom prst="rect">
              <a:avLst/>
            </a:prstGeom>
            <a:noFill/>
          </p:spPr>
          <p:txBody>
            <a:bodyPr rtlCol="0" wrap="square">
              <a:spAutoFit/>
            </a:bodyPr>
            <a:lstStyle/>
            <a:p>
              <a:r>
                <a:rPr altLang="en-US" lang="zh-CN" sz="1500">
                  <a:solidFill>
                    <a:srgbClr val="663A77"/>
                  </a:solidFill>
                  <a:latin charset="-122" panose="020b0503020204020204" pitchFamily="34" typeface="微软雅黑"/>
                  <a:ea charset="-122" panose="020b0503020204020204" pitchFamily="34" typeface="微软雅黑"/>
                </a:rPr>
                <a:t>添加标题</a:t>
              </a:r>
            </a:p>
          </p:txBody>
        </p:sp>
        <p:sp>
          <p:nvSpPr>
            <p:cNvPr id="62" name="矩形 47"/>
            <p:cNvSpPr>
              <a:spLocks noChangeArrowheads="1"/>
            </p:cNvSpPr>
            <p:nvPr/>
          </p:nvSpPr>
          <p:spPr bwMode="auto">
            <a:xfrm>
              <a:off x="1556948" y="1755061"/>
              <a:ext cx="1689614" cy="101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spTree>
    <p:extLst>
      <p:ext uri="{BB962C8B-B14F-4D97-AF65-F5344CB8AC3E}">
        <p14:creationId val="38009116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16" presetSubtype="21">
                                  <p:stCondLst>
                                    <p:cond delay="0"/>
                                  </p:stCondLst>
                                  <p:childTnLst>
                                    <p:set>
                                      <p:cBhvr>
                                        <p:cTn dur="1" fill="hold" id="11">
                                          <p:stCondLst>
                                            <p:cond delay="0"/>
                                          </p:stCondLst>
                                        </p:cTn>
                                        <p:tgtEl>
                                          <p:spTgt spid="7"/>
                                        </p:tgtEl>
                                        <p:attrNameLst>
                                          <p:attrName>style.visibility</p:attrName>
                                        </p:attrNameLst>
                                      </p:cBhvr>
                                      <p:to>
                                        <p:strVal val="visible"/>
                                      </p:to>
                                    </p:set>
                                    <p:animEffect filter="barn(inVertical)" transition="in">
                                      <p:cBhvr>
                                        <p:cTn dur="500" id="12"/>
                                        <p:tgtEl>
                                          <p:spTgt spid="7"/>
                                        </p:tgtEl>
                                      </p:cBhvr>
                                    </p:animEffect>
                                  </p:childTnLst>
                                </p:cTn>
                              </p:par>
                              <p:par>
                                <p:cTn fill="hold" id="13" nodeType="withEffect" presetClass="entr" presetID="16" presetSubtype="21">
                                  <p:stCondLst>
                                    <p:cond delay="0"/>
                                  </p:stCondLst>
                                  <p:childTnLst>
                                    <p:set>
                                      <p:cBhvr>
                                        <p:cTn dur="1" fill="hold" id="14">
                                          <p:stCondLst>
                                            <p:cond delay="0"/>
                                          </p:stCondLst>
                                        </p:cTn>
                                        <p:tgtEl>
                                          <p:spTgt spid="6"/>
                                        </p:tgtEl>
                                        <p:attrNameLst>
                                          <p:attrName>style.visibility</p:attrName>
                                        </p:attrNameLst>
                                      </p:cBhvr>
                                      <p:to>
                                        <p:strVal val="visible"/>
                                      </p:to>
                                    </p:set>
                                    <p:animEffect filter="barn(inVertical)" transition="in">
                                      <p:cBhvr>
                                        <p:cTn dur="500" id="15"/>
                                        <p:tgtEl>
                                          <p:spTgt spid="6"/>
                                        </p:tgtEl>
                                      </p:cBhvr>
                                    </p:animEffect>
                                  </p:childTnLst>
                                </p:cTn>
                              </p:par>
                              <p:par>
                                <p:cTn fill="hold" grpId="0" id="16" nodeType="withEffect" presetClass="entr" presetID="16" presetSubtype="21">
                                  <p:stCondLst>
                                    <p:cond delay="0"/>
                                  </p:stCondLst>
                                  <p:childTnLst>
                                    <p:set>
                                      <p:cBhvr>
                                        <p:cTn dur="1" fill="hold" id="17">
                                          <p:stCondLst>
                                            <p:cond delay="0"/>
                                          </p:stCondLst>
                                        </p:cTn>
                                        <p:tgtEl>
                                          <p:spTgt spid="11"/>
                                        </p:tgtEl>
                                        <p:attrNameLst>
                                          <p:attrName>style.visibility</p:attrName>
                                        </p:attrNameLst>
                                      </p:cBhvr>
                                      <p:to>
                                        <p:strVal val="visible"/>
                                      </p:to>
                                    </p:set>
                                    <p:animEffect filter="barn(inVertical)" transition="in">
                                      <p:cBhvr>
                                        <p:cTn dur="500" id="18"/>
                                        <p:tgtEl>
                                          <p:spTgt spid="11"/>
                                        </p:tgtEl>
                                      </p:cBhvr>
                                    </p:animEffect>
                                  </p:childTnLst>
                                </p:cTn>
                              </p:par>
                              <p:par>
                                <p:cTn fill="hold" id="19" nodeType="withEffect" presetClass="entr" presetID="16" presetSubtype="21">
                                  <p:stCondLst>
                                    <p:cond delay="0"/>
                                  </p:stCondLst>
                                  <p:childTnLst>
                                    <p:set>
                                      <p:cBhvr>
                                        <p:cTn dur="1" fill="hold" id="20">
                                          <p:stCondLst>
                                            <p:cond delay="0"/>
                                          </p:stCondLst>
                                        </p:cTn>
                                        <p:tgtEl>
                                          <p:spTgt spid="3"/>
                                        </p:tgtEl>
                                        <p:attrNameLst>
                                          <p:attrName>style.visibility</p:attrName>
                                        </p:attrNameLst>
                                      </p:cBhvr>
                                      <p:to>
                                        <p:strVal val="visible"/>
                                      </p:to>
                                    </p:set>
                                    <p:animEffect filter="barn(inVertical)" transition="in">
                                      <p:cBhvr>
                                        <p:cTn dur="500" id="21"/>
                                        <p:tgtEl>
                                          <p:spTgt spid="3"/>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16" presetSubtype="21">
                                  <p:stCondLst>
                                    <p:cond delay="0"/>
                                  </p:stCondLst>
                                  <p:childTnLst>
                                    <p:set>
                                      <p:cBhvr>
                                        <p:cTn dur="1" fill="hold" id="25">
                                          <p:stCondLst>
                                            <p:cond delay="0"/>
                                          </p:stCondLst>
                                        </p:cTn>
                                        <p:tgtEl>
                                          <p:spTgt spid="10"/>
                                        </p:tgtEl>
                                        <p:attrNameLst>
                                          <p:attrName>style.visibility</p:attrName>
                                        </p:attrNameLst>
                                      </p:cBhvr>
                                      <p:to>
                                        <p:strVal val="visible"/>
                                      </p:to>
                                    </p:set>
                                    <p:animEffect filter="barn(inVertical)" transition="in">
                                      <p:cBhvr>
                                        <p:cTn dur="500" id="26"/>
                                        <p:tgtEl>
                                          <p:spTgt spid="10"/>
                                        </p:tgtEl>
                                      </p:cBhvr>
                                    </p:animEffect>
                                  </p:childTnLst>
                                </p:cTn>
                              </p:par>
                              <p:par>
                                <p:cTn fill="hold" id="27" nodeType="withEffect" presetClass="entr" presetID="16" presetSubtype="21">
                                  <p:stCondLst>
                                    <p:cond delay="0"/>
                                  </p:stCondLst>
                                  <p:childTnLst>
                                    <p:set>
                                      <p:cBhvr>
                                        <p:cTn dur="1" fill="hold" id="28">
                                          <p:stCondLst>
                                            <p:cond delay="0"/>
                                          </p:stCondLst>
                                        </p:cTn>
                                        <p:tgtEl>
                                          <p:spTgt spid="8"/>
                                        </p:tgtEl>
                                        <p:attrNameLst>
                                          <p:attrName>style.visibility</p:attrName>
                                        </p:attrNameLst>
                                      </p:cBhvr>
                                      <p:to>
                                        <p:strVal val="visible"/>
                                      </p:to>
                                    </p:set>
                                    <p:animEffect filter="barn(inVertical)" transition="in">
                                      <p:cBhvr>
                                        <p:cTn dur="500" id="29"/>
                                        <p:tgtEl>
                                          <p:spTgt spid="8"/>
                                        </p:tgtEl>
                                      </p:cBhvr>
                                    </p:animEffect>
                                  </p:childTnLst>
                                </p:cTn>
                              </p:par>
                              <p:par>
                                <p:cTn fill="hold" id="30" nodeType="withEffect" presetClass="entr" presetID="16" presetSubtype="21">
                                  <p:stCondLst>
                                    <p:cond delay="0"/>
                                  </p:stCondLst>
                                  <p:childTnLst>
                                    <p:set>
                                      <p:cBhvr>
                                        <p:cTn dur="1" fill="hold" id="31">
                                          <p:stCondLst>
                                            <p:cond delay="0"/>
                                          </p:stCondLst>
                                        </p:cTn>
                                        <p:tgtEl>
                                          <p:spTgt spid="9"/>
                                        </p:tgtEl>
                                        <p:attrNameLst>
                                          <p:attrName>style.visibility</p:attrName>
                                        </p:attrNameLst>
                                      </p:cBhvr>
                                      <p:to>
                                        <p:strVal val="visible"/>
                                      </p:to>
                                    </p:set>
                                    <p:animEffect filter="barn(inVertical)" transition="in">
                                      <p:cBhvr>
                                        <p:cTn dur="500" id="32"/>
                                        <p:tgtEl>
                                          <p:spTgt spid="9"/>
                                        </p:tgtEl>
                                      </p:cBhvr>
                                    </p:animEffect>
                                  </p:childTnLst>
                                </p:cTn>
                              </p:par>
                            </p:childTnLst>
                          </p:cTn>
                        </p:par>
                        <p:par>
                          <p:cTn fill="hold" id="33" nodeType="afterGroup">
                            <p:stCondLst>
                              <p:cond delay="500"/>
                            </p:stCondLst>
                            <p:childTnLst>
                              <p:par>
                                <p:cTn fill="hold" id="34" nodeType="afterEffect" presetClass="entr" presetID="53" presetSubtype="0">
                                  <p:stCondLst>
                                    <p:cond delay="0"/>
                                  </p:stCondLst>
                                  <p:childTnLst>
                                    <p:set>
                                      <p:cBhvr>
                                        <p:cTn dur="1" fill="hold" id="35">
                                          <p:stCondLst>
                                            <p:cond delay="0"/>
                                          </p:stCondLst>
                                        </p:cTn>
                                        <p:tgtEl>
                                          <p:spTgt spid="36"/>
                                        </p:tgtEl>
                                        <p:attrNameLst>
                                          <p:attrName>style.visibility</p:attrName>
                                        </p:attrNameLst>
                                      </p:cBhvr>
                                      <p:to>
                                        <p:strVal val="visible"/>
                                      </p:to>
                                    </p:set>
                                    <p:anim calcmode="lin" valueType="num">
                                      <p:cBhvr>
                                        <p:cTn dur="100" fill="hold" id="36"/>
                                        <p:tgtEl>
                                          <p:spTgt spid="36"/>
                                        </p:tgtEl>
                                        <p:attrNameLst>
                                          <p:attrName>ppt_w</p:attrName>
                                        </p:attrNameLst>
                                      </p:cBhvr>
                                      <p:tavLst>
                                        <p:tav tm="0">
                                          <p:val>
                                            <p:fltVal val="0"/>
                                          </p:val>
                                        </p:tav>
                                        <p:tav tm="100000">
                                          <p:val>
                                            <p:strVal val="#ppt_w"/>
                                          </p:val>
                                        </p:tav>
                                      </p:tavLst>
                                    </p:anim>
                                    <p:anim calcmode="lin" valueType="num">
                                      <p:cBhvr>
                                        <p:cTn dur="100" fill="hold" id="37"/>
                                        <p:tgtEl>
                                          <p:spTgt spid="36"/>
                                        </p:tgtEl>
                                        <p:attrNameLst>
                                          <p:attrName>ppt_h</p:attrName>
                                        </p:attrNameLst>
                                      </p:cBhvr>
                                      <p:tavLst>
                                        <p:tav tm="0">
                                          <p:val>
                                            <p:fltVal val="0"/>
                                          </p:val>
                                        </p:tav>
                                        <p:tav tm="100000">
                                          <p:val>
                                            <p:strVal val="#ppt_h"/>
                                          </p:val>
                                        </p:tav>
                                      </p:tavLst>
                                    </p:anim>
                                    <p:animEffect filter="fade" transition="in">
                                      <p:cBhvr>
                                        <p:cTn dur="100" id="38"/>
                                        <p:tgtEl>
                                          <p:spTgt spid="36"/>
                                        </p:tgtEl>
                                      </p:cBhvr>
                                    </p:animEffect>
                                  </p:childTnLst>
                                </p:cTn>
                              </p:par>
                              <p:par>
                                <p:cTn fill="hold" id="39" nodeType="withEffect" presetClass="emph" presetID="6" presetSubtype="0">
                                  <p:stCondLst>
                                    <p:cond delay="100"/>
                                  </p:stCondLst>
                                  <p:childTnLst>
                                    <p:animScale>
                                      <p:cBhvr>
                                        <p:cTn dur="100" fill="hold" id="40"/>
                                        <p:tgtEl>
                                          <p:spTgt spid="36"/>
                                        </p:tgtEl>
                                      </p:cBhvr>
                                      <p:by x="110000" y="110000"/>
                                    </p:animScale>
                                  </p:childTnLst>
                                </p:cTn>
                              </p:par>
                              <p:par>
                                <p:cTn fill="hold" id="41" nodeType="withEffect" presetClass="emph" presetID="6" presetSubtype="0">
                                  <p:stCondLst>
                                    <p:cond delay="200"/>
                                  </p:stCondLst>
                                  <p:childTnLst>
                                    <p:animScale>
                                      <p:cBhvr>
                                        <p:cTn dur="200" fill="hold" id="42"/>
                                        <p:tgtEl>
                                          <p:spTgt spid="36"/>
                                        </p:tgtEl>
                                      </p:cBhvr>
                                      <p:by x="90000" y="90000"/>
                                    </p:animScale>
                                  </p:childTnLst>
                                </p:cTn>
                              </p:par>
                              <p:par>
                                <p:cTn fill="hold" id="43" nodeType="withEffect" presetClass="emph" presetID="6" presetSubtype="0">
                                  <p:stCondLst>
                                    <p:cond delay="400"/>
                                  </p:stCondLst>
                                  <p:childTnLst>
                                    <p:animScale>
                                      <p:cBhvr>
                                        <p:cTn dur="100" fill="hold" id="44"/>
                                        <p:tgtEl>
                                          <p:spTgt spid="36"/>
                                        </p:tgtEl>
                                      </p:cBhvr>
                                      <p:by x="105000" y="105000"/>
                                    </p:animScale>
                                  </p:childTnLst>
                                </p:cTn>
                              </p:par>
                              <p:par>
                                <p:cTn fill="hold" id="45" nodeType="withEffect" presetClass="emph" presetID="6" presetSubtype="0">
                                  <p:stCondLst>
                                    <p:cond delay="500"/>
                                  </p:stCondLst>
                                  <p:childTnLst>
                                    <p:animScale>
                                      <p:cBhvr>
                                        <p:cTn dur="200" fill="hold" id="46"/>
                                        <p:tgtEl>
                                          <p:spTgt spid="36"/>
                                        </p:tgtEl>
                                      </p:cBhvr>
                                      <p:by x="95000" y="95000"/>
                                    </p:animScale>
                                  </p:childTnLst>
                                </p:cTn>
                              </p:par>
                            </p:childTnLst>
                          </p:cTn>
                        </p:par>
                        <p:par>
                          <p:cTn fill="hold" id="47" nodeType="afterGroup">
                            <p:stCondLst>
                              <p:cond delay="1200"/>
                            </p:stCondLst>
                            <p:childTnLst>
                              <p:par>
                                <p:cTn fill="hold" id="48" nodeType="afterEffect" presetClass="entr" presetID="2" presetSubtype="2">
                                  <p:stCondLst>
                                    <p:cond delay="0"/>
                                  </p:stCondLst>
                                  <p:childTnLst>
                                    <p:set>
                                      <p:cBhvr>
                                        <p:cTn dur="1" fill="hold" id="49">
                                          <p:stCondLst>
                                            <p:cond delay="0"/>
                                          </p:stCondLst>
                                        </p:cTn>
                                        <p:tgtEl>
                                          <p:spTgt spid="30"/>
                                        </p:tgtEl>
                                        <p:attrNameLst>
                                          <p:attrName>style.visibility</p:attrName>
                                        </p:attrNameLst>
                                      </p:cBhvr>
                                      <p:to>
                                        <p:strVal val="visible"/>
                                      </p:to>
                                    </p:set>
                                    <p:anim calcmode="lin" valueType="num">
                                      <p:cBhvr additive="base">
                                        <p:cTn dur="500" fill="hold" id="50"/>
                                        <p:tgtEl>
                                          <p:spTgt spid="30"/>
                                        </p:tgtEl>
                                        <p:attrNameLst>
                                          <p:attrName>ppt_x</p:attrName>
                                        </p:attrNameLst>
                                      </p:cBhvr>
                                      <p:tavLst>
                                        <p:tav tm="0">
                                          <p:val>
                                            <p:strVal val="1+#ppt_w/2"/>
                                          </p:val>
                                        </p:tav>
                                        <p:tav tm="100000">
                                          <p:val>
                                            <p:strVal val="#ppt_x"/>
                                          </p:val>
                                        </p:tav>
                                      </p:tavLst>
                                    </p:anim>
                                    <p:anim calcmode="lin" valueType="num">
                                      <p:cBhvr additive="base">
                                        <p:cTn dur="500" fill="hold" id="51"/>
                                        <p:tgtEl>
                                          <p:spTgt spid="30"/>
                                        </p:tgtEl>
                                        <p:attrNameLst>
                                          <p:attrName>ppt_y</p:attrName>
                                        </p:attrNameLst>
                                      </p:cBhvr>
                                      <p:tavLst>
                                        <p:tav tm="0">
                                          <p:val>
                                            <p:strVal val="#ppt_y"/>
                                          </p:val>
                                        </p:tav>
                                        <p:tav tm="100000">
                                          <p:val>
                                            <p:strVal val="#ppt_y"/>
                                          </p:val>
                                        </p:tav>
                                      </p:tavLst>
                                    </p:anim>
                                  </p:childTnLst>
                                </p:cTn>
                              </p:par>
                              <p:par>
                                <p:cTn fill="hold" id="52" nodeType="withEffect" presetClass="emph" presetID="6" presetSubtype="0">
                                  <p:stCondLst>
                                    <p:cond delay="0"/>
                                  </p:stCondLst>
                                  <p:childTnLst>
                                    <p:animScale>
                                      <p:cBhvr>
                                        <p:cTn dur="10" fill="hold" id="53"/>
                                        <p:tgtEl>
                                          <p:spTgt spid="30"/>
                                        </p:tgtEl>
                                      </p:cBhvr>
                                      <p:by x="100000" y="2000"/>
                                    </p:animScale>
                                  </p:childTnLst>
                                </p:cTn>
                              </p:par>
                              <p:par>
                                <p:cTn fill="hold" id="54" nodeType="withEffect" presetClass="emph" presetID="6" presetSubtype="0">
                                  <p:stCondLst>
                                    <p:cond delay="750"/>
                                  </p:stCondLst>
                                  <p:childTnLst>
                                    <p:animScale>
                                      <p:cBhvr>
                                        <p:cTn dur="500" fill="hold" id="55"/>
                                        <p:tgtEl>
                                          <p:spTgt spid="30"/>
                                        </p:tgtEl>
                                      </p:cBhvr>
                                      <p:by x="100000" y="5000000"/>
                                    </p:animScale>
                                  </p:childTnLst>
                                </p:cTn>
                              </p:par>
                              <p:par>
                                <p:cTn fill="hold" id="56" nodeType="withEffect" presetClass="entr" presetID="2" presetSubtype="2">
                                  <p:stCondLst>
                                    <p:cond delay="250"/>
                                  </p:stCondLst>
                                  <p:childTnLst>
                                    <p:set>
                                      <p:cBhvr>
                                        <p:cTn dur="1" fill="hold" id="57">
                                          <p:stCondLst>
                                            <p:cond delay="0"/>
                                          </p:stCondLst>
                                        </p:cTn>
                                        <p:tgtEl>
                                          <p:spTgt spid="15"/>
                                        </p:tgtEl>
                                        <p:attrNameLst>
                                          <p:attrName>style.visibility</p:attrName>
                                        </p:attrNameLst>
                                      </p:cBhvr>
                                      <p:to>
                                        <p:strVal val="visible"/>
                                      </p:to>
                                    </p:set>
                                    <p:anim calcmode="lin" valueType="num">
                                      <p:cBhvr additive="base">
                                        <p:cTn dur="500" fill="hold" id="58"/>
                                        <p:tgtEl>
                                          <p:spTgt spid="15"/>
                                        </p:tgtEl>
                                        <p:attrNameLst>
                                          <p:attrName>ppt_x</p:attrName>
                                        </p:attrNameLst>
                                      </p:cBhvr>
                                      <p:tavLst>
                                        <p:tav tm="0">
                                          <p:val>
                                            <p:strVal val="1+#ppt_w/2"/>
                                          </p:val>
                                        </p:tav>
                                        <p:tav tm="100000">
                                          <p:val>
                                            <p:strVal val="#ppt_x"/>
                                          </p:val>
                                        </p:tav>
                                      </p:tavLst>
                                    </p:anim>
                                    <p:anim calcmode="lin" valueType="num">
                                      <p:cBhvr additive="base">
                                        <p:cTn dur="500" fill="hold" id="59"/>
                                        <p:tgtEl>
                                          <p:spTgt spid="15"/>
                                        </p:tgtEl>
                                        <p:attrNameLst>
                                          <p:attrName>ppt_y</p:attrName>
                                        </p:attrNameLst>
                                      </p:cBhvr>
                                      <p:tavLst>
                                        <p:tav tm="0">
                                          <p:val>
                                            <p:strVal val="#ppt_y"/>
                                          </p:val>
                                        </p:tav>
                                        <p:tav tm="100000">
                                          <p:val>
                                            <p:strVal val="#ppt_y"/>
                                          </p:val>
                                        </p:tav>
                                      </p:tavLst>
                                    </p:anim>
                                  </p:childTnLst>
                                </p:cTn>
                              </p:par>
                              <p:par>
                                <p:cTn fill="hold" id="60" nodeType="withEffect" presetClass="emph" presetID="6" presetSubtype="0">
                                  <p:stCondLst>
                                    <p:cond delay="0"/>
                                  </p:stCondLst>
                                  <p:childTnLst>
                                    <p:animScale>
                                      <p:cBhvr>
                                        <p:cTn dur="10" fill="hold" id="61"/>
                                        <p:tgtEl>
                                          <p:spTgt spid="15"/>
                                        </p:tgtEl>
                                      </p:cBhvr>
                                      <p:by x="100000" y="2000"/>
                                    </p:animScale>
                                  </p:childTnLst>
                                </p:cTn>
                              </p:par>
                              <p:par>
                                <p:cTn fill="hold" id="62" nodeType="withEffect" presetClass="emph" presetID="6" presetSubtype="0">
                                  <p:stCondLst>
                                    <p:cond delay="750"/>
                                  </p:stCondLst>
                                  <p:childTnLst>
                                    <p:animScale>
                                      <p:cBhvr>
                                        <p:cTn dur="500" fill="hold" id="63"/>
                                        <p:tgtEl>
                                          <p:spTgt spid="15"/>
                                        </p:tgtEl>
                                      </p:cBhvr>
                                      <p:by x="100000" y="5000000"/>
                                    </p:animScale>
                                  </p:childTnLst>
                                </p:cTn>
                              </p:par>
                              <p:par>
                                <p:cTn fill="hold" id="64" nodeType="withEffect" presetClass="entr" presetID="2" presetSubtype="2">
                                  <p:stCondLst>
                                    <p:cond delay="250"/>
                                  </p:stCondLst>
                                  <p:childTnLst>
                                    <p:set>
                                      <p:cBhvr>
                                        <p:cTn dur="1" fill="hold" id="65">
                                          <p:stCondLst>
                                            <p:cond delay="0"/>
                                          </p:stCondLst>
                                        </p:cTn>
                                        <p:tgtEl>
                                          <p:spTgt spid="21"/>
                                        </p:tgtEl>
                                        <p:attrNameLst>
                                          <p:attrName>style.visibility</p:attrName>
                                        </p:attrNameLst>
                                      </p:cBhvr>
                                      <p:to>
                                        <p:strVal val="visible"/>
                                      </p:to>
                                    </p:set>
                                    <p:anim calcmode="lin" valueType="num">
                                      <p:cBhvr additive="base">
                                        <p:cTn dur="500" fill="hold" id="66"/>
                                        <p:tgtEl>
                                          <p:spTgt spid="21"/>
                                        </p:tgtEl>
                                        <p:attrNameLst>
                                          <p:attrName>ppt_x</p:attrName>
                                        </p:attrNameLst>
                                      </p:cBhvr>
                                      <p:tavLst>
                                        <p:tav tm="0">
                                          <p:val>
                                            <p:strVal val="1+#ppt_w/2"/>
                                          </p:val>
                                        </p:tav>
                                        <p:tav tm="100000">
                                          <p:val>
                                            <p:strVal val="#ppt_x"/>
                                          </p:val>
                                        </p:tav>
                                      </p:tavLst>
                                    </p:anim>
                                    <p:anim calcmode="lin" valueType="num">
                                      <p:cBhvr additive="base">
                                        <p:cTn dur="500" fill="hold" id="67"/>
                                        <p:tgtEl>
                                          <p:spTgt spid="21"/>
                                        </p:tgtEl>
                                        <p:attrNameLst>
                                          <p:attrName>ppt_y</p:attrName>
                                        </p:attrNameLst>
                                      </p:cBhvr>
                                      <p:tavLst>
                                        <p:tav tm="0">
                                          <p:val>
                                            <p:strVal val="#ppt_y"/>
                                          </p:val>
                                        </p:tav>
                                        <p:tav tm="100000">
                                          <p:val>
                                            <p:strVal val="#ppt_y"/>
                                          </p:val>
                                        </p:tav>
                                      </p:tavLst>
                                    </p:anim>
                                  </p:childTnLst>
                                </p:cTn>
                              </p:par>
                              <p:par>
                                <p:cTn fill="hold" id="68" nodeType="withEffect" presetClass="emph" presetID="6" presetSubtype="0">
                                  <p:stCondLst>
                                    <p:cond delay="0"/>
                                  </p:stCondLst>
                                  <p:childTnLst>
                                    <p:animScale>
                                      <p:cBhvr>
                                        <p:cTn dur="10" fill="hold" id="69"/>
                                        <p:tgtEl>
                                          <p:spTgt spid="21"/>
                                        </p:tgtEl>
                                      </p:cBhvr>
                                      <p:by x="100000" y="2000"/>
                                    </p:animScale>
                                  </p:childTnLst>
                                </p:cTn>
                              </p:par>
                              <p:par>
                                <p:cTn fill="hold" id="70" nodeType="withEffect" presetClass="emph" presetID="6" presetSubtype="0">
                                  <p:stCondLst>
                                    <p:cond delay="750"/>
                                  </p:stCondLst>
                                  <p:childTnLst>
                                    <p:animScale>
                                      <p:cBhvr>
                                        <p:cTn dur="500" fill="hold" id="71"/>
                                        <p:tgtEl>
                                          <p:spTgt spid="21"/>
                                        </p:tgtEl>
                                      </p:cBhvr>
                                      <p:by x="100000" y="5000000"/>
                                    </p:animScale>
                                  </p:childTnLst>
                                </p:cTn>
                              </p:par>
                              <p:par>
                                <p:cTn fill="hold" id="72" nodeType="withEffect" presetClass="entr" presetID="2" presetSubtype="2">
                                  <p:stCondLst>
                                    <p:cond delay="250"/>
                                  </p:stCondLst>
                                  <p:childTnLst>
                                    <p:set>
                                      <p:cBhvr>
                                        <p:cTn dur="1" fill="hold" id="73">
                                          <p:stCondLst>
                                            <p:cond delay="0"/>
                                          </p:stCondLst>
                                        </p:cTn>
                                        <p:tgtEl>
                                          <p:spTgt spid="27"/>
                                        </p:tgtEl>
                                        <p:attrNameLst>
                                          <p:attrName>style.visibility</p:attrName>
                                        </p:attrNameLst>
                                      </p:cBhvr>
                                      <p:to>
                                        <p:strVal val="visible"/>
                                      </p:to>
                                    </p:set>
                                    <p:anim calcmode="lin" valueType="num">
                                      <p:cBhvr additive="base">
                                        <p:cTn dur="500" fill="hold" id="74"/>
                                        <p:tgtEl>
                                          <p:spTgt spid="27"/>
                                        </p:tgtEl>
                                        <p:attrNameLst>
                                          <p:attrName>ppt_x</p:attrName>
                                        </p:attrNameLst>
                                      </p:cBhvr>
                                      <p:tavLst>
                                        <p:tav tm="0">
                                          <p:val>
                                            <p:strVal val="1+#ppt_w/2"/>
                                          </p:val>
                                        </p:tav>
                                        <p:tav tm="100000">
                                          <p:val>
                                            <p:strVal val="#ppt_x"/>
                                          </p:val>
                                        </p:tav>
                                      </p:tavLst>
                                    </p:anim>
                                    <p:anim calcmode="lin" valueType="num">
                                      <p:cBhvr additive="base">
                                        <p:cTn dur="500" fill="hold" id="75"/>
                                        <p:tgtEl>
                                          <p:spTgt spid="27"/>
                                        </p:tgtEl>
                                        <p:attrNameLst>
                                          <p:attrName>ppt_y</p:attrName>
                                        </p:attrNameLst>
                                      </p:cBhvr>
                                      <p:tavLst>
                                        <p:tav tm="0">
                                          <p:val>
                                            <p:strVal val="#ppt_y"/>
                                          </p:val>
                                        </p:tav>
                                        <p:tav tm="100000">
                                          <p:val>
                                            <p:strVal val="#ppt_y"/>
                                          </p:val>
                                        </p:tav>
                                      </p:tavLst>
                                    </p:anim>
                                  </p:childTnLst>
                                </p:cTn>
                              </p:par>
                              <p:par>
                                <p:cTn fill="hold" id="76" nodeType="withEffect" presetClass="emph" presetID="6" presetSubtype="0">
                                  <p:stCondLst>
                                    <p:cond delay="0"/>
                                  </p:stCondLst>
                                  <p:childTnLst>
                                    <p:animScale>
                                      <p:cBhvr>
                                        <p:cTn dur="10" fill="hold" id="77"/>
                                        <p:tgtEl>
                                          <p:spTgt spid="27"/>
                                        </p:tgtEl>
                                      </p:cBhvr>
                                      <p:by x="100000" y="2000"/>
                                    </p:animScale>
                                  </p:childTnLst>
                                </p:cTn>
                              </p:par>
                              <p:par>
                                <p:cTn fill="hold" id="78" nodeType="withEffect" presetClass="emph" presetID="6" presetSubtype="0">
                                  <p:stCondLst>
                                    <p:cond delay="750"/>
                                  </p:stCondLst>
                                  <p:childTnLst>
                                    <p:animScale>
                                      <p:cBhvr>
                                        <p:cTn dur="500" fill="hold" id="79"/>
                                        <p:tgtEl>
                                          <p:spTgt spid="27"/>
                                        </p:tgtEl>
                                      </p:cBhvr>
                                      <p:by x="100000" y="5000000"/>
                                    </p:animScale>
                                  </p:childTnLst>
                                </p:cTn>
                              </p:par>
                              <p:par>
                                <p:cTn fill="hold" id="80" nodeType="withEffect" presetClass="entr" presetID="2" presetSubtype="2">
                                  <p:stCondLst>
                                    <p:cond delay="250"/>
                                  </p:stCondLst>
                                  <p:childTnLst>
                                    <p:set>
                                      <p:cBhvr>
                                        <p:cTn dur="1" fill="hold" id="81">
                                          <p:stCondLst>
                                            <p:cond delay="0"/>
                                          </p:stCondLst>
                                        </p:cTn>
                                        <p:tgtEl>
                                          <p:spTgt spid="18"/>
                                        </p:tgtEl>
                                        <p:attrNameLst>
                                          <p:attrName>style.visibility</p:attrName>
                                        </p:attrNameLst>
                                      </p:cBhvr>
                                      <p:to>
                                        <p:strVal val="visible"/>
                                      </p:to>
                                    </p:set>
                                    <p:anim calcmode="lin" valueType="num">
                                      <p:cBhvr additive="base">
                                        <p:cTn dur="500" fill="hold" id="82"/>
                                        <p:tgtEl>
                                          <p:spTgt spid="18"/>
                                        </p:tgtEl>
                                        <p:attrNameLst>
                                          <p:attrName>ppt_x</p:attrName>
                                        </p:attrNameLst>
                                      </p:cBhvr>
                                      <p:tavLst>
                                        <p:tav tm="0">
                                          <p:val>
                                            <p:strVal val="1+#ppt_w/2"/>
                                          </p:val>
                                        </p:tav>
                                        <p:tav tm="100000">
                                          <p:val>
                                            <p:strVal val="#ppt_x"/>
                                          </p:val>
                                        </p:tav>
                                      </p:tavLst>
                                    </p:anim>
                                    <p:anim calcmode="lin" valueType="num">
                                      <p:cBhvr additive="base">
                                        <p:cTn dur="500" fill="hold" id="83"/>
                                        <p:tgtEl>
                                          <p:spTgt spid="18"/>
                                        </p:tgtEl>
                                        <p:attrNameLst>
                                          <p:attrName>ppt_y</p:attrName>
                                        </p:attrNameLst>
                                      </p:cBhvr>
                                      <p:tavLst>
                                        <p:tav tm="0">
                                          <p:val>
                                            <p:strVal val="#ppt_y"/>
                                          </p:val>
                                        </p:tav>
                                        <p:tav tm="100000">
                                          <p:val>
                                            <p:strVal val="#ppt_y"/>
                                          </p:val>
                                        </p:tav>
                                      </p:tavLst>
                                    </p:anim>
                                  </p:childTnLst>
                                </p:cTn>
                              </p:par>
                              <p:par>
                                <p:cTn fill="hold" id="84" nodeType="withEffect" presetClass="emph" presetID="6" presetSubtype="0">
                                  <p:stCondLst>
                                    <p:cond delay="0"/>
                                  </p:stCondLst>
                                  <p:childTnLst>
                                    <p:animScale>
                                      <p:cBhvr>
                                        <p:cTn dur="10" fill="hold" id="85"/>
                                        <p:tgtEl>
                                          <p:spTgt spid="18"/>
                                        </p:tgtEl>
                                      </p:cBhvr>
                                      <p:by x="100000" y="2000"/>
                                    </p:animScale>
                                  </p:childTnLst>
                                </p:cTn>
                              </p:par>
                              <p:par>
                                <p:cTn fill="hold" id="86" nodeType="withEffect" presetClass="emph" presetID="6" presetSubtype="0">
                                  <p:stCondLst>
                                    <p:cond delay="750"/>
                                  </p:stCondLst>
                                  <p:childTnLst>
                                    <p:animScale>
                                      <p:cBhvr>
                                        <p:cTn dur="500" fill="hold" id="87"/>
                                        <p:tgtEl>
                                          <p:spTgt spid="18"/>
                                        </p:tgtEl>
                                      </p:cBhvr>
                                      <p:by x="100000" y="5000000"/>
                                    </p:animScale>
                                  </p:childTnLst>
                                </p:cTn>
                              </p:par>
                              <p:par>
                                <p:cTn fill="hold" id="88" nodeType="withEffect" presetClass="entr" presetID="2" presetSubtype="2">
                                  <p:stCondLst>
                                    <p:cond delay="250"/>
                                  </p:stCondLst>
                                  <p:childTnLst>
                                    <p:set>
                                      <p:cBhvr>
                                        <p:cTn dur="1" fill="hold" id="89">
                                          <p:stCondLst>
                                            <p:cond delay="0"/>
                                          </p:stCondLst>
                                        </p:cTn>
                                        <p:tgtEl>
                                          <p:spTgt spid="12"/>
                                        </p:tgtEl>
                                        <p:attrNameLst>
                                          <p:attrName>style.visibility</p:attrName>
                                        </p:attrNameLst>
                                      </p:cBhvr>
                                      <p:to>
                                        <p:strVal val="visible"/>
                                      </p:to>
                                    </p:set>
                                    <p:anim calcmode="lin" valueType="num">
                                      <p:cBhvr additive="base">
                                        <p:cTn dur="500" fill="hold" id="90"/>
                                        <p:tgtEl>
                                          <p:spTgt spid="12"/>
                                        </p:tgtEl>
                                        <p:attrNameLst>
                                          <p:attrName>ppt_x</p:attrName>
                                        </p:attrNameLst>
                                      </p:cBhvr>
                                      <p:tavLst>
                                        <p:tav tm="0">
                                          <p:val>
                                            <p:strVal val="1+#ppt_w/2"/>
                                          </p:val>
                                        </p:tav>
                                        <p:tav tm="100000">
                                          <p:val>
                                            <p:strVal val="#ppt_x"/>
                                          </p:val>
                                        </p:tav>
                                      </p:tavLst>
                                    </p:anim>
                                    <p:anim calcmode="lin" valueType="num">
                                      <p:cBhvr additive="base">
                                        <p:cTn dur="500" fill="hold" id="91"/>
                                        <p:tgtEl>
                                          <p:spTgt spid="12"/>
                                        </p:tgtEl>
                                        <p:attrNameLst>
                                          <p:attrName>ppt_y</p:attrName>
                                        </p:attrNameLst>
                                      </p:cBhvr>
                                      <p:tavLst>
                                        <p:tav tm="0">
                                          <p:val>
                                            <p:strVal val="#ppt_y"/>
                                          </p:val>
                                        </p:tav>
                                        <p:tav tm="100000">
                                          <p:val>
                                            <p:strVal val="#ppt_y"/>
                                          </p:val>
                                        </p:tav>
                                      </p:tavLst>
                                    </p:anim>
                                  </p:childTnLst>
                                </p:cTn>
                              </p:par>
                              <p:par>
                                <p:cTn fill="hold" id="92" nodeType="withEffect" presetClass="emph" presetID="6" presetSubtype="0">
                                  <p:stCondLst>
                                    <p:cond delay="0"/>
                                  </p:stCondLst>
                                  <p:childTnLst>
                                    <p:animScale>
                                      <p:cBhvr>
                                        <p:cTn dur="10" fill="hold" id="93"/>
                                        <p:tgtEl>
                                          <p:spTgt spid="12"/>
                                        </p:tgtEl>
                                      </p:cBhvr>
                                      <p:by x="100000" y="2000"/>
                                    </p:animScale>
                                  </p:childTnLst>
                                </p:cTn>
                              </p:par>
                              <p:par>
                                <p:cTn fill="hold" id="94" nodeType="withEffect" presetClass="emph" presetID="6" presetSubtype="0">
                                  <p:stCondLst>
                                    <p:cond delay="750"/>
                                  </p:stCondLst>
                                  <p:childTnLst>
                                    <p:animScale>
                                      <p:cBhvr>
                                        <p:cTn dur="500" fill="hold" id="95"/>
                                        <p:tgtEl>
                                          <p:spTgt spid="12"/>
                                        </p:tgtEl>
                                      </p:cBhvr>
                                      <p:by x="100000" y="5000000"/>
                                    </p:animScale>
                                  </p:childTnLst>
                                </p:cTn>
                              </p:par>
                              <p:par>
                                <p:cTn fill="hold" id="96" nodeType="withEffect" presetClass="entr" presetID="2" presetSubtype="2">
                                  <p:stCondLst>
                                    <p:cond delay="250"/>
                                  </p:stCondLst>
                                  <p:childTnLst>
                                    <p:set>
                                      <p:cBhvr>
                                        <p:cTn dur="1" fill="hold" id="97">
                                          <p:stCondLst>
                                            <p:cond delay="0"/>
                                          </p:stCondLst>
                                        </p:cTn>
                                        <p:tgtEl>
                                          <p:spTgt spid="24"/>
                                        </p:tgtEl>
                                        <p:attrNameLst>
                                          <p:attrName>style.visibility</p:attrName>
                                        </p:attrNameLst>
                                      </p:cBhvr>
                                      <p:to>
                                        <p:strVal val="visible"/>
                                      </p:to>
                                    </p:set>
                                    <p:anim calcmode="lin" valueType="num">
                                      <p:cBhvr additive="base">
                                        <p:cTn dur="500" fill="hold" id="98"/>
                                        <p:tgtEl>
                                          <p:spTgt spid="24"/>
                                        </p:tgtEl>
                                        <p:attrNameLst>
                                          <p:attrName>ppt_x</p:attrName>
                                        </p:attrNameLst>
                                      </p:cBhvr>
                                      <p:tavLst>
                                        <p:tav tm="0">
                                          <p:val>
                                            <p:strVal val="1+#ppt_w/2"/>
                                          </p:val>
                                        </p:tav>
                                        <p:tav tm="100000">
                                          <p:val>
                                            <p:strVal val="#ppt_x"/>
                                          </p:val>
                                        </p:tav>
                                      </p:tavLst>
                                    </p:anim>
                                    <p:anim calcmode="lin" valueType="num">
                                      <p:cBhvr additive="base">
                                        <p:cTn dur="500" fill="hold" id="99"/>
                                        <p:tgtEl>
                                          <p:spTgt spid="24"/>
                                        </p:tgtEl>
                                        <p:attrNameLst>
                                          <p:attrName>ppt_y</p:attrName>
                                        </p:attrNameLst>
                                      </p:cBhvr>
                                      <p:tavLst>
                                        <p:tav tm="0">
                                          <p:val>
                                            <p:strVal val="#ppt_y"/>
                                          </p:val>
                                        </p:tav>
                                        <p:tav tm="100000">
                                          <p:val>
                                            <p:strVal val="#ppt_y"/>
                                          </p:val>
                                        </p:tav>
                                      </p:tavLst>
                                    </p:anim>
                                  </p:childTnLst>
                                </p:cTn>
                              </p:par>
                              <p:par>
                                <p:cTn fill="hold" id="100" nodeType="withEffect" presetClass="emph" presetID="6" presetSubtype="0">
                                  <p:stCondLst>
                                    <p:cond delay="0"/>
                                  </p:stCondLst>
                                  <p:childTnLst>
                                    <p:animScale>
                                      <p:cBhvr>
                                        <p:cTn dur="10" fill="hold" id="101"/>
                                        <p:tgtEl>
                                          <p:spTgt spid="24"/>
                                        </p:tgtEl>
                                      </p:cBhvr>
                                      <p:by x="100000" y="2000"/>
                                    </p:animScale>
                                  </p:childTnLst>
                                </p:cTn>
                              </p:par>
                              <p:par>
                                <p:cTn fill="hold" id="102" nodeType="withEffect" presetClass="emph" presetID="6" presetSubtype="0">
                                  <p:stCondLst>
                                    <p:cond delay="750"/>
                                  </p:stCondLst>
                                  <p:childTnLst>
                                    <p:animScale>
                                      <p:cBhvr>
                                        <p:cTn dur="500" fill="hold" id="103"/>
                                        <p:tgtEl>
                                          <p:spTgt spid="24"/>
                                        </p:tgtEl>
                                      </p:cBhvr>
                                      <p:by x="100000" y="5000000"/>
                                    </p:animScale>
                                  </p:childTnLst>
                                </p:cTn>
                              </p:par>
                              <p:par>
                                <p:cTn fill="hold" id="104" nodeType="withEffect" presetClass="entr" presetID="2" presetSubtype="2">
                                  <p:stCondLst>
                                    <p:cond delay="250"/>
                                  </p:stCondLst>
                                  <p:childTnLst>
                                    <p:set>
                                      <p:cBhvr>
                                        <p:cTn dur="1" fill="hold" id="105">
                                          <p:stCondLst>
                                            <p:cond delay="0"/>
                                          </p:stCondLst>
                                        </p:cTn>
                                        <p:tgtEl>
                                          <p:spTgt spid="33"/>
                                        </p:tgtEl>
                                        <p:attrNameLst>
                                          <p:attrName>style.visibility</p:attrName>
                                        </p:attrNameLst>
                                      </p:cBhvr>
                                      <p:to>
                                        <p:strVal val="visible"/>
                                      </p:to>
                                    </p:set>
                                    <p:anim calcmode="lin" valueType="num">
                                      <p:cBhvr additive="base">
                                        <p:cTn dur="500" fill="hold" id="106"/>
                                        <p:tgtEl>
                                          <p:spTgt spid="33"/>
                                        </p:tgtEl>
                                        <p:attrNameLst>
                                          <p:attrName>ppt_x</p:attrName>
                                        </p:attrNameLst>
                                      </p:cBhvr>
                                      <p:tavLst>
                                        <p:tav tm="0">
                                          <p:val>
                                            <p:strVal val="1+#ppt_w/2"/>
                                          </p:val>
                                        </p:tav>
                                        <p:tav tm="100000">
                                          <p:val>
                                            <p:strVal val="#ppt_x"/>
                                          </p:val>
                                        </p:tav>
                                      </p:tavLst>
                                    </p:anim>
                                    <p:anim calcmode="lin" valueType="num">
                                      <p:cBhvr additive="base">
                                        <p:cTn dur="500" fill="hold" id="107"/>
                                        <p:tgtEl>
                                          <p:spTgt spid="33"/>
                                        </p:tgtEl>
                                        <p:attrNameLst>
                                          <p:attrName>ppt_y</p:attrName>
                                        </p:attrNameLst>
                                      </p:cBhvr>
                                      <p:tavLst>
                                        <p:tav tm="0">
                                          <p:val>
                                            <p:strVal val="#ppt_y"/>
                                          </p:val>
                                        </p:tav>
                                        <p:tav tm="100000">
                                          <p:val>
                                            <p:strVal val="#ppt_y"/>
                                          </p:val>
                                        </p:tav>
                                      </p:tavLst>
                                    </p:anim>
                                  </p:childTnLst>
                                </p:cTn>
                              </p:par>
                              <p:par>
                                <p:cTn fill="hold" id="108" nodeType="withEffect" presetClass="emph" presetID="6" presetSubtype="0">
                                  <p:stCondLst>
                                    <p:cond delay="0"/>
                                  </p:stCondLst>
                                  <p:childTnLst>
                                    <p:animScale>
                                      <p:cBhvr>
                                        <p:cTn dur="10" fill="hold" id="109"/>
                                        <p:tgtEl>
                                          <p:spTgt spid="33"/>
                                        </p:tgtEl>
                                      </p:cBhvr>
                                      <p:by x="100000" y="2000"/>
                                    </p:animScale>
                                  </p:childTnLst>
                                </p:cTn>
                              </p:par>
                              <p:par>
                                <p:cTn fill="hold" id="110" nodeType="withEffect" presetClass="emph" presetID="6" presetSubtype="0">
                                  <p:stCondLst>
                                    <p:cond delay="750"/>
                                  </p:stCondLst>
                                  <p:childTnLst>
                                    <p:animScale>
                                      <p:cBhvr>
                                        <p:cTn dur="500" fill="hold" id="111"/>
                                        <p:tgtEl>
                                          <p:spTgt spid="33"/>
                                        </p:tgtEl>
                                      </p:cBhvr>
                                      <p:by x="100000" y="5000000"/>
                                    </p:animScale>
                                  </p:childTnLst>
                                </p:cTn>
                              </p:par>
                            </p:childTnLst>
                          </p:cTn>
                        </p:par>
                        <p:par>
                          <p:cTn fill="hold" id="112" nodeType="afterGroup">
                            <p:stCondLst>
                              <p:cond delay="2450"/>
                            </p:stCondLst>
                            <p:childTnLst>
                              <p:par>
                                <p:cTn accel="40000" fill="hold" id="113" nodeType="afterEffect" presetClass="entr" presetID="2" presetSubtype="8">
                                  <p:stCondLst>
                                    <p:cond delay="0"/>
                                  </p:stCondLst>
                                  <p:childTnLst>
                                    <p:set>
                                      <p:cBhvr>
                                        <p:cTn dur="1" fill="hold" id="114">
                                          <p:stCondLst>
                                            <p:cond delay="0"/>
                                          </p:stCondLst>
                                        </p:cTn>
                                        <p:tgtEl>
                                          <p:spTgt spid="60"/>
                                        </p:tgtEl>
                                        <p:attrNameLst>
                                          <p:attrName>style.visibility</p:attrName>
                                        </p:attrNameLst>
                                      </p:cBhvr>
                                      <p:to>
                                        <p:strVal val="visible"/>
                                      </p:to>
                                    </p:set>
                                    <p:anim calcmode="lin" valueType="num">
                                      <p:cBhvr additive="base">
                                        <p:cTn dur="1250" fill="hold" id="115"/>
                                        <p:tgtEl>
                                          <p:spTgt spid="60"/>
                                        </p:tgtEl>
                                        <p:attrNameLst>
                                          <p:attrName>ppt_x</p:attrName>
                                        </p:attrNameLst>
                                      </p:cBhvr>
                                      <p:tavLst>
                                        <p:tav tm="0">
                                          <p:val>
                                            <p:strVal val="0-#ppt_w/2"/>
                                          </p:val>
                                        </p:tav>
                                        <p:tav tm="100000">
                                          <p:val>
                                            <p:strVal val="#ppt_x"/>
                                          </p:val>
                                        </p:tav>
                                      </p:tavLst>
                                    </p:anim>
                                    <p:anim calcmode="lin" valueType="num">
                                      <p:cBhvr additive="base">
                                        <p:cTn dur="1250" fill="hold" id="116"/>
                                        <p:tgtEl>
                                          <p:spTgt spid="60"/>
                                        </p:tgtEl>
                                        <p:attrNameLst>
                                          <p:attrName>ppt_y</p:attrName>
                                        </p:attrNameLst>
                                      </p:cBhvr>
                                      <p:tavLst>
                                        <p:tav tm="0">
                                          <p:val>
                                            <p:strVal val="#ppt_y"/>
                                          </p:val>
                                        </p:tav>
                                        <p:tav tm="100000">
                                          <p:val>
                                            <p:strVal val="#ppt_y"/>
                                          </p:val>
                                        </p:tav>
                                      </p:tavLst>
                                    </p:anim>
                                  </p:childTnLst>
                                </p:cTn>
                              </p:par>
                              <p:par>
                                <p:cTn accel="40000" fill="hold" id="117" nodeType="withEffect" presetClass="entr" presetID="2" presetSubtype="8">
                                  <p:stCondLst>
                                    <p:cond delay="0"/>
                                  </p:stCondLst>
                                  <p:childTnLst>
                                    <p:set>
                                      <p:cBhvr>
                                        <p:cTn dur="1" fill="hold" id="118">
                                          <p:stCondLst>
                                            <p:cond delay="0"/>
                                          </p:stCondLst>
                                        </p:cTn>
                                        <p:tgtEl>
                                          <p:spTgt spid="51"/>
                                        </p:tgtEl>
                                        <p:attrNameLst>
                                          <p:attrName>style.visibility</p:attrName>
                                        </p:attrNameLst>
                                      </p:cBhvr>
                                      <p:to>
                                        <p:strVal val="visible"/>
                                      </p:to>
                                    </p:set>
                                    <p:anim calcmode="lin" valueType="num">
                                      <p:cBhvr additive="base">
                                        <p:cTn dur="1250" fill="hold" id="119"/>
                                        <p:tgtEl>
                                          <p:spTgt spid="51"/>
                                        </p:tgtEl>
                                        <p:attrNameLst>
                                          <p:attrName>ppt_x</p:attrName>
                                        </p:attrNameLst>
                                      </p:cBhvr>
                                      <p:tavLst>
                                        <p:tav tm="0">
                                          <p:val>
                                            <p:strVal val="0-#ppt_w/2"/>
                                          </p:val>
                                        </p:tav>
                                        <p:tav tm="100000">
                                          <p:val>
                                            <p:strVal val="#ppt_x"/>
                                          </p:val>
                                        </p:tav>
                                      </p:tavLst>
                                    </p:anim>
                                    <p:anim calcmode="lin" valueType="num">
                                      <p:cBhvr additive="base">
                                        <p:cTn dur="1250" fill="hold" id="120"/>
                                        <p:tgtEl>
                                          <p:spTgt spid="51"/>
                                        </p:tgtEl>
                                        <p:attrNameLst>
                                          <p:attrName>ppt_y</p:attrName>
                                        </p:attrNameLst>
                                      </p:cBhvr>
                                      <p:tavLst>
                                        <p:tav tm="0">
                                          <p:val>
                                            <p:strVal val="#ppt_y"/>
                                          </p:val>
                                        </p:tav>
                                        <p:tav tm="100000">
                                          <p:val>
                                            <p:strVal val="#ppt_y"/>
                                          </p:val>
                                        </p:tav>
                                      </p:tavLst>
                                    </p:anim>
                                  </p:childTnLst>
                                </p:cTn>
                              </p:par>
                              <p:par>
                                <p:cTn accel="40000" fill="hold" id="121" nodeType="withEffect" presetClass="entr" presetID="2" presetSubtype="2">
                                  <p:stCondLst>
                                    <p:cond delay="0"/>
                                  </p:stCondLst>
                                  <p:childTnLst>
                                    <p:set>
                                      <p:cBhvr>
                                        <p:cTn dur="1" fill="hold" id="122">
                                          <p:stCondLst>
                                            <p:cond delay="0"/>
                                          </p:stCondLst>
                                        </p:cTn>
                                        <p:tgtEl>
                                          <p:spTgt spid="57"/>
                                        </p:tgtEl>
                                        <p:attrNameLst>
                                          <p:attrName>style.visibility</p:attrName>
                                        </p:attrNameLst>
                                      </p:cBhvr>
                                      <p:to>
                                        <p:strVal val="visible"/>
                                      </p:to>
                                    </p:set>
                                    <p:anim calcmode="lin" valueType="num">
                                      <p:cBhvr additive="base">
                                        <p:cTn dur="1250" fill="hold" id="123"/>
                                        <p:tgtEl>
                                          <p:spTgt spid="57"/>
                                        </p:tgtEl>
                                        <p:attrNameLst>
                                          <p:attrName>ppt_x</p:attrName>
                                        </p:attrNameLst>
                                      </p:cBhvr>
                                      <p:tavLst>
                                        <p:tav tm="0">
                                          <p:val>
                                            <p:strVal val="1+#ppt_w/2"/>
                                          </p:val>
                                        </p:tav>
                                        <p:tav tm="100000">
                                          <p:val>
                                            <p:strVal val="#ppt_x"/>
                                          </p:val>
                                        </p:tav>
                                      </p:tavLst>
                                    </p:anim>
                                    <p:anim calcmode="lin" valueType="num">
                                      <p:cBhvr additive="base">
                                        <p:cTn dur="1250" fill="hold" id="124"/>
                                        <p:tgtEl>
                                          <p:spTgt spid="57"/>
                                        </p:tgtEl>
                                        <p:attrNameLst>
                                          <p:attrName>ppt_y</p:attrName>
                                        </p:attrNameLst>
                                      </p:cBhvr>
                                      <p:tavLst>
                                        <p:tav tm="0">
                                          <p:val>
                                            <p:strVal val="#ppt_y"/>
                                          </p:val>
                                        </p:tav>
                                        <p:tav tm="100000">
                                          <p:val>
                                            <p:strVal val="#ppt_y"/>
                                          </p:val>
                                        </p:tav>
                                      </p:tavLst>
                                    </p:anim>
                                  </p:childTnLst>
                                </p:cTn>
                              </p:par>
                              <p:par>
                                <p:cTn accel="40000" fill="hold" id="125" nodeType="withEffect" presetClass="entr" presetID="2" presetSubtype="2">
                                  <p:stCondLst>
                                    <p:cond delay="0"/>
                                  </p:stCondLst>
                                  <p:childTnLst>
                                    <p:set>
                                      <p:cBhvr>
                                        <p:cTn dur="1" fill="hold" id="126">
                                          <p:stCondLst>
                                            <p:cond delay="0"/>
                                          </p:stCondLst>
                                        </p:cTn>
                                        <p:tgtEl>
                                          <p:spTgt spid="54"/>
                                        </p:tgtEl>
                                        <p:attrNameLst>
                                          <p:attrName>style.visibility</p:attrName>
                                        </p:attrNameLst>
                                      </p:cBhvr>
                                      <p:to>
                                        <p:strVal val="visible"/>
                                      </p:to>
                                    </p:set>
                                    <p:anim calcmode="lin" valueType="num">
                                      <p:cBhvr additive="base">
                                        <p:cTn dur="1250" fill="hold" id="127"/>
                                        <p:tgtEl>
                                          <p:spTgt spid="54"/>
                                        </p:tgtEl>
                                        <p:attrNameLst>
                                          <p:attrName>ppt_x</p:attrName>
                                        </p:attrNameLst>
                                      </p:cBhvr>
                                      <p:tavLst>
                                        <p:tav tm="0">
                                          <p:val>
                                            <p:strVal val="1+#ppt_w/2"/>
                                          </p:val>
                                        </p:tav>
                                        <p:tav tm="100000">
                                          <p:val>
                                            <p:strVal val="#ppt_x"/>
                                          </p:val>
                                        </p:tav>
                                      </p:tavLst>
                                    </p:anim>
                                    <p:anim calcmode="lin" valueType="num">
                                      <p:cBhvr additive="base">
                                        <p:cTn dur="1250" fill="hold" id="128"/>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
          <p:cNvSpPr txBox="1"/>
          <p:nvPr/>
        </p:nvSpPr>
        <p:spPr>
          <a:xfrm>
            <a:off x="1259632" y="2306760"/>
            <a:ext cx="7147293" cy="1691586"/>
          </a:xfrm>
          <a:prstGeom prst="rect">
            <a:avLst/>
          </a:prstGeom>
          <a:noFill/>
        </p:spPr>
        <p:txBody>
          <a:bodyPr bIns="45693" lIns="91386" rIns="91386" rtlCol="0" tIns="45693" wrap="square">
            <a:spAutoFit/>
          </a:bodyPr>
          <a:lstStyle/>
          <a:p>
            <a:pPr>
              <a:lnSpc>
                <a:spcPct val="150000"/>
              </a:lnSpc>
            </a:pPr>
            <a:r>
              <a:rPr altLang="en-US" lang="zh-CN" smtClean="0" sz="1400">
                <a:solidFill>
                  <a:prstClr val="black"/>
                </a:solidFill>
                <a:latin typeface="微软雅黑"/>
                <a:ea typeface="微软雅黑"/>
                <a:sym charset="-122" panose="020b0503020204020204" pitchFamily="34" typeface="微软雅黑"/>
              </a:rPr>
              <a:t>        回顾这一年的工作，在取得成绩的同时，我们也找到了工作中的不足和问题，主要反映于xx及xxx的风格、定型还有待进一步探索，尤其是网上的公司产品库充分体现我们xxxxx和我们这个平台能为客户提供良好的商机和快捷方便的信息、导航的功能发挥。展望新的一年，我们将继续努力，力争各项工作更上一个新台阶。2016我们所向披靡，2017我们勇往直前！</a:t>
            </a:r>
          </a:p>
        </p:txBody>
      </p:sp>
      <p:grpSp>
        <p:nvGrpSpPr>
          <p:cNvPr id="5" name="组合 4"/>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0" name="同心圆 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9" name="椭圆 8"/>
              <p:cNvSpPr/>
              <p:nvPr/>
            </p:nvSpPr>
            <p:spPr>
              <a:xfrm>
                <a:off x="4565570" y="2763062"/>
                <a:ext cx="1370298" cy="1370793"/>
              </a:xfrm>
              <a:prstGeom prst="ellipse">
                <a:avLst/>
              </a:prstGeom>
              <a:solidFill>
                <a:srgbClr val="F451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7" name="TextBox 11"/>
            <p:cNvSpPr txBox="1"/>
            <p:nvPr/>
          </p:nvSpPr>
          <p:spPr>
            <a:xfrm>
              <a:off x="2431244" y="1068589"/>
              <a:ext cx="950693" cy="777240"/>
            </a:xfrm>
            <a:prstGeom prst="rect">
              <a:avLst/>
            </a:prstGeom>
            <a:noFill/>
          </p:spPr>
          <p:txBody>
            <a:bodyPr rtlCol="0" wrap="square">
              <a:spAutoFit/>
            </a:bodyPr>
            <a:lstStyle/>
            <a:p>
              <a:r>
                <a:rPr altLang="en-US" b="1" lang="zh-CN" sz="4500">
                  <a:solidFill>
                    <a:prstClr val="white"/>
                  </a:solidFill>
                  <a:latin typeface="微软雅黑"/>
                  <a:ea typeface="微软雅黑"/>
                </a:rPr>
                <a:t>前 </a:t>
              </a:r>
            </a:p>
          </p:txBody>
        </p:sp>
      </p:grpSp>
      <p:grpSp>
        <p:nvGrpSpPr>
          <p:cNvPr id="12" name="组合 11"/>
          <p:cNvGrpSpPr/>
          <p:nvPr/>
        </p:nvGrpSpPr>
        <p:grpSpPr>
          <a:xfrm>
            <a:off x="2790865" y="1603223"/>
            <a:ext cx="349446" cy="349446"/>
            <a:chOff x="304800" y="673100"/>
            <a:chExt cx="4000500" cy="4000500"/>
          </a:xfrm>
          <a:effectLst>
            <a:outerShdw algn="tr" blurRad="444500" dir="6840000" dist="2540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grpSp>
      <p:grpSp>
        <p:nvGrpSpPr>
          <p:cNvPr id="15" name="组合 14"/>
          <p:cNvGrpSpPr/>
          <p:nvPr/>
        </p:nvGrpSpPr>
        <p:grpSpPr>
          <a:xfrm>
            <a:off x="6473219" y="1217239"/>
            <a:ext cx="156292" cy="156292"/>
            <a:chOff x="304800" y="673100"/>
            <a:chExt cx="4000500" cy="4000500"/>
          </a:xfrm>
          <a:effectLst>
            <a:outerShdw algn="tr" blurRad="444500" dir="684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grpSp>
      <p:grpSp>
        <p:nvGrpSpPr>
          <p:cNvPr id="18" name="组合 17"/>
          <p:cNvGrpSpPr/>
          <p:nvPr/>
        </p:nvGrpSpPr>
        <p:grpSpPr>
          <a:xfrm>
            <a:off x="6629511" y="1381787"/>
            <a:ext cx="208440" cy="208440"/>
            <a:chOff x="304800" y="673100"/>
            <a:chExt cx="4000500" cy="4000500"/>
          </a:xfrm>
          <a:effectLst>
            <a:outerShdw algn="tr" blurRad="444500" dir="6840000" dist="254000" rotWithShape="0">
              <a:prstClr val="black">
                <a:alpha val="50000"/>
              </a:prstClr>
            </a:outerShdw>
          </a:effectLst>
        </p:grpSpPr>
        <p:sp>
          <p:nvSpPr>
            <p:cNvPr id="19" name="同心圆 1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微软雅黑"/>
              </a:endParaRPr>
            </a:p>
          </p:txBody>
        </p:sp>
      </p:grpSp>
      <p:sp>
        <p:nvSpPr>
          <p:cNvPr id="21" name="椭圆 20"/>
          <p:cNvSpPr/>
          <p:nvPr/>
        </p:nvSpPr>
        <p:spPr>
          <a:xfrm>
            <a:off x="7794388" y="4443265"/>
            <a:ext cx="500908" cy="500908"/>
          </a:xfrm>
          <a:prstGeom prst="ellipse">
            <a:avLst/>
          </a:prstGeom>
          <a:solidFill>
            <a:srgbClr val="00A7B7"/>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22" name="椭圆 21"/>
          <p:cNvSpPr/>
          <p:nvPr/>
        </p:nvSpPr>
        <p:spPr>
          <a:xfrm>
            <a:off x="8423305" y="3522698"/>
            <a:ext cx="274777" cy="274777"/>
          </a:xfrm>
          <a:prstGeom prst="ellipse">
            <a:avLst/>
          </a:prstGeom>
          <a:solidFill>
            <a:srgbClr val="FFA538"/>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nvGrpSpPr>
          <p:cNvPr id="23" name="组合 22"/>
          <p:cNvGrpSpPr/>
          <p:nvPr/>
        </p:nvGrpSpPr>
        <p:grpSpPr>
          <a:xfrm>
            <a:off x="7183751" y="4762644"/>
            <a:ext cx="219777" cy="219777"/>
            <a:chOff x="304800" y="673100"/>
            <a:chExt cx="4000500" cy="4000500"/>
          </a:xfrm>
          <a:effectLst>
            <a:outerShdw algn="tr" blurRad="381000" dir="8100000" dist="152400" rotWithShape="0">
              <a:prstClr val="black">
                <a:alpha val="70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25" name="椭圆 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grpSp>
        <p:nvGrpSpPr>
          <p:cNvPr id="26" name="组合 25"/>
          <p:cNvGrpSpPr/>
          <p:nvPr/>
        </p:nvGrpSpPr>
        <p:grpSpPr>
          <a:xfrm>
            <a:off x="2391037" y="769498"/>
            <a:ext cx="287919" cy="287919"/>
            <a:chOff x="304800" y="673100"/>
            <a:chExt cx="4000500" cy="4000500"/>
          </a:xfrm>
          <a:effectLst>
            <a:outerShdw algn="tr" blurRad="381000" dir="8100000" dist="152400" rotWithShape="0">
              <a:prstClr val="black">
                <a:alpha val="70000"/>
              </a:prstClr>
            </a:outerShdw>
          </a:effectLst>
        </p:grpSpPr>
        <p:sp>
          <p:nvSpPr>
            <p:cNvPr id="27" name="同心圆 2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grpSp>
        <p:nvGrpSpPr>
          <p:cNvPr id="29" name="组合 28"/>
          <p:cNvGrpSpPr/>
          <p:nvPr/>
        </p:nvGrpSpPr>
        <p:grpSpPr>
          <a:xfrm>
            <a:off x="8411685" y="4151249"/>
            <a:ext cx="408377" cy="408377"/>
            <a:chOff x="304800" y="673100"/>
            <a:chExt cx="4000500" cy="4000500"/>
          </a:xfrm>
          <a:effectLst>
            <a:outerShdw algn="tr" blurRad="317500" dir="8100000" dist="190500" rotWithShape="0">
              <a:prstClr val="black">
                <a:alpha val="50000"/>
              </a:prstClr>
            </a:outerShdw>
          </a:effectLst>
        </p:grpSpPr>
        <p:sp>
          <p:nvSpPr>
            <p:cNvPr id="30" name="同心圆 2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32" name="椭圆 31"/>
          <p:cNvSpPr/>
          <p:nvPr/>
        </p:nvSpPr>
        <p:spPr>
          <a:xfrm>
            <a:off x="6629511" y="4707644"/>
            <a:ext cx="274777" cy="274777"/>
          </a:xfrm>
          <a:prstGeom prst="ellipse">
            <a:avLst/>
          </a:prstGeom>
          <a:solidFill>
            <a:srgbClr val="6C407D"/>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sp>
        <p:nvSpPr>
          <p:cNvPr id="33" name="椭圆 32"/>
          <p:cNvSpPr/>
          <p:nvPr/>
        </p:nvSpPr>
        <p:spPr>
          <a:xfrm>
            <a:off x="8585278" y="4984207"/>
            <a:ext cx="137389" cy="137389"/>
          </a:xfrm>
          <a:prstGeom prst="ellipse">
            <a:avLst/>
          </a:prstGeom>
          <a:solidFill>
            <a:srgbClr val="FFA538"/>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nvGrpSpPr>
          <p:cNvPr id="34" name="组合 33"/>
          <p:cNvGrpSpPr/>
          <p:nvPr/>
        </p:nvGrpSpPr>
        <p:grpSpPr>
          <a:xfrm>
            <a:off x="4644008" y="770251"/>
            <a:ext cx="1306135" cy="1269327"/>
            <a:chOff x="2132199" y="770251"/>
            <a:chExt cx="1306135" cy="1269327"/>
          </a:xfrm>
        </p:grpSpPr>
        <p:grpSp>
          <p:nvGrpSpPr>
            <p:cNvPr id="35" name="组合 34"/>
            <p:cNvGrpSpPr/>
            <p:nvPr/>
          </p:nvGrpSpPr>
          <p:grpSpPr>
            <a:xfrm>
              <a:off x="2132199" y="770251"/>
              <a:ext cx="1306135" cy="1269327"/>
              <a:chOff x="4345444" y="2542859"/>
              <a:chExt cx="1810550" cy="1811205"/>
            </a:xfrm>
          </p:grpSpPr>
          <p:grpSp>
            <p:nvGrpSpPr>
              <p:cNvPr id="37" name="组合 36"/>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9" name="同心圆 38"/>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微软雅黑"/>
                  </a:endParaRPr>
                </a:p>
              </p:txBody>
            </p:sp>
            <p:sp>
              <p:nvSpPr>
                <p:cNvPr id="4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38" name="椭圆 37"/>
              <p:cNvSpPr/>
              <p:nvPr/>
            </p:nvSpPr>
            <p:spPr>
              <a:xfrm>
                <a:off x="4565570" y="2763062"/>
                <a:ext cx="1370298" cy="1370793"/>
              </a:xfrm>
              <a:prstGeom prst="ellipse">
                <a:avLst/>
              </a:prstGeom>
              <a:solidFill>
                <a:srgbClr val="00A7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微软雅黑"/>
                </a:endParaRPr>
              </a:p>
            </p:txBody>
          </p:sp>
        </p:grpSp>
        <p:sp>
          <p:nvSpPr>
            <p:cNvPr id="36" name="TextBox 11"/>
            <p:cNvSpPr txBox="1"/>
            <p:nvPr/>
          </p:nvSpPr>
          <p:spPr>
            <a:xfrm>
              <a:off x="2431244" y="1068589"/>
              <a:ext cx="950693" cy="777240"/>
            </a:xfrm>
            <a:prstGeom prst="rect">
              <a:avLst/>
            </a:prstGeom>
            <a:noFill/>
          </p:spPr>
          <p:txBody>
            <a:bodyPr rtlCol="0" wrap="square">
              <a:spAutoFit/>
            </a:bodyPr>
            <a:lstStyle/>
            <a:p>
              <a:r>
                <a:rPr altLang="en-US" b="1" lang="zh-CN" smtClean="0" sz="4500">
                  <a:solidFill>
                    <a:prstClr val="white"/>
                  </a:solidFill>
                  <a:latin typeface="微软雅黑"/>
                  <a:ea typeface="微软雅黑"/>
                </a:rPr>
                <a:t>言</a:t>
              </a:r>
            </a:p>
          </p:txBody>
        </p:sp>
      </p:grpSp>
    </p:spTree>
    <p:extLst>
      <p:ext uri="{BB962C8B-B14F-4D97-AF65-F5344CB8AC3E}">
        <p14:creationId val="1478755367"/>
      </p:ext>
    </p:extLst>
  </p:cSld>
  <p:clrMapOvr>
    <a:masterClrMapping/>
  </p:clrMapOvr>
  <mc:AlternateContent>
    <mc:Choice Requires="p14">
      <p:transition p14:dur="3900" spd="slow">
        <p14:glitter pattern="hexago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3">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2000" fill="hold" id="7"/>
                                        <p:tgtEl>
                                          <p:spTgt spid="12"/>
                                        </p:tgtEl>
                                        <p:attrNameLst>
                                          <p:attrName>ppt_x</p:attrName>
                                        </p:attrNameLst>
                                      </p:cBhvr>
                                      <p:tavLst>
                                        <p:tav tm="0">
                                          <p:val>
                                            <p:strVal val="1+#ppt_w/2"/>
                                          </p:val>
                                        </p:tav>
                                        <p:tav tm="100000">
                                          <p:val>
                                            <p:strVal val="#ppt_x"/>
                                          </p:val>
                                        </p:tav>
                                      </p:tavLst>
                                    </p:anim>
                                    <p:anim calcmode="lin" valueType="num">
                                      <p:cBhvr additive="base">
                                        <p:cTn dur="2000" fill="hold" id="8"/>
                                        <p:tgtEl>
                                          <p:spTgt spid="12"/>
                                        </p:tgtEl>
                                        <p:attrNameLst>
                                          <p:attrName>ppt_y</p:attrName>
                                        </p:attrNameLst>
                                      </p:cBhvr>
                                      <p:tavLst>
                                        <p:tav tm="0">
                                          <p:val>
                                            <p:strVal val="0-#ppt_h/2"/>
                                          </p:val>
                                        </p:tav>
                                        <p:tav tm="100000">
                                          <p:val>
                                            <p:strVal val="#ppt_y"/>
                                          </p:val>
                                        </p:tav>
                                      </p:tavLst>
                                    </p:anim>
                                  </p:childTnLst>
                                </p:cTn>
                              </p:par>
                              <p:par>
                                <p:cTn accel="35000" fill="hold" id="9" nodeType="withEffect" presetClass="entr" presetID="2" presetSubtype="2">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2000" fill="hold" id="11"/>
                                        <p:tgtEl>
                                          <p:spTgt spid="15"/>
                                        </p:tgtEl>
                                        <p:attrNameLst>
                                          <p:attrName>ppt_x</p:attrName>
                                        </p:attrNameLst>
                                      </p:cBhvr>
                                      <p:tavLst>
                                        <p:tav tm="0">
                                          <p:val>
                                            <p:strVal val="1+#ppt_w/2"/>
                                          </p:val>
                                        </p:tav>
                                        <p:tav tm="100000">
                                          <p:val>
                                            <p:strVal val="#ppt_x"/>
                                          </p:val>
                                        </p:tav>
                                      </p:tavLst>
                                    </p:anim>
                                    <p:anim calcmode="lin" valueType="num">
                                      <p:cBhvr additive="base">
                                        <p:cTn dur="2000" fill="hold" id="12"/>
                                        <p:tgtEl>
                                          <p:spTgt spid="15"/>
                                        </p:tgtEl>
                                        <p:attrNameLst>
                                          <p:attrName>ppt_y</p:attrName>
                                        </p:attrNameLst>
                                      </p:cBhvr>
                                      <p:tavLst>
                                        <p:tav tm="0">
                                          <p:val>
                                            <p:strVal val="#ppt_y"/>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animEffect filter="fade" transition="in">
                                      <p:cBhvr>
                                        <p:cTn dur="500" id="17"/>
                                        <p:tgtEl>
                                          <p:spTgt spid="5"/>
                                        </p:tgtEl>
                                      </p:cBhvr>
                                    </p:animEffect>
                                  </p:childTnLst>
                                </p:cTn>
                              </p:par>
                              <p:par>
                                <p:cTn fill="hold" id="18" nodeType="withEffect" presetClass="entr" presetID="53" presetSubtype="0">
                                  <p:stCondLst>
                                    <p:cond delay="0"/>
                                  </p:stCondLst>
                                  <p:childTnLst>
                                    <p:set>
                                      <p:cBhvr>
                                        <p:cTn dur="1" fill="hold" id="19">
                                          <p:stCondLst>
                                            <p:cond delay="0"/>
                                          </p:stCondLst>
                                        </p:cTn>
                                        <p:tgtEl>
                                          <p:spTgt spid="34"/>
                                        </p:tgtEl>
                                        <p:attrNameLst>
                                          <p:attrName>style.visibility</p:attrName>
                                        </p:attrNameLst>
                                      </p:cBhvr>
                                      <p:to>
                                        <p:strVal val="visible"/>
                                      </p:to>
                                    </p:set>
                                    <p:anim calcmode="lin" valueType="num">
                                      <p:cBhvr>
                                        <p:cTn dur="500" fill="hold" id="20"/>
                                        <p:tgtEl>
                                          <p:spTgt spid="34"/>
                                        </p:tgtEl>
                                        <p:attrNameLst>
                                          <p:attrName>ppt_w</p:attrName>
                                        </p:attrNameLst>
                                      </p:cBhvr>
                                      <p:tavLst>
                                        <p:tav tm="0">
                                          <p:val>
                                            <p:fltVal val="0"/>
                                          </p:val>
                                        </p:tav>
                                        <p:tav tm="100000">
                                          <p:val>
                                            <p:strVal val="#ppt_w"/>
                                          </p:val>
                                        </p:tav>
                                      </p:tavLst>
                                    </p:anim>
                                    <p:anim calcmode="lin" valueType="num">
                                      <p:cBhvr>
                                        <p:cTn dur="500" fill="hold" id="21"/>
                                        <p:tgtEl>
                                          <p:spTgt spid="34"/>
                                        </p:tgtEl>
                                        <p:attrNameLst>
                                          <p:attrName>ppt_h</p:attrName>
                                        </p:attrNameLst>
                                      </p:cBhvr>
                                      <p:tavLst>
                                        <p:tav tm="0">
                                          <p:val>
                                            <p:fltVal val="0"/>
                                          </p:val>
                                        </p:tav>
                                        <p:tav tm="100000">
                                          <p:val>
                                            <p:strVal val="#ppt_h"/>
                                          </p:val>
                                        </p:tav>
                                      </p:tavLst>
                                    </p:anim>
                                    <p:animEffect filter="fade" transition="in">
                                      <p:cBhvr>
                                        <p:cTn dur="500" id="22"/>
                                        <p:tgtEl>
                                          <p:spTgt spid="34"/>
                                        </p:tgtEl>
                                      </p:cBhvr>
                                    </p:animEffect>
                                  </p:childTnLst>
                                </p:cTn>
                              </p:par>
                              <p:par>
                                <p:cTn accel="35000" fill="hold" id="23" nodeType="withEffect" presetClass="entr" presetID="2" presetSubtype="3">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additive="base">
                                        <p:cTn dur="2000" fill="hold" id="25"/>
                                        <p:tgtEl>
                                          <p:spTgt spid="18"/>
                                        </p:tgtEl>
                                        <p:attrNameLst>
                                          <p:attrName>ppt_x</p:attrName>
                                        </p:attrNameLst>
                                      </p:cBhvr>
                                      <p:tavLst>
                                        <p:tav tm="0">
                                          <p:val>
                                            <p:strVal val="1+#ppt_w/2"/>
                                          </p:val>
                                        </p:tav>
                                        <p:tav tm="100000">
                                          <p:val>
                                            <p:strVal val="#ppt_x"/>
                                          </p:val>
                                        </p:tav>
                                      </p:tavLst>
                                    </p:anim>
                                    <p:anim calcmode="lin" valueType="num">
                                      <p:cBhvr additive="base">
                                        <p:cTn dur="2000" fill="hold" id="26"/>
                                        <p:tgtEl>
                                          <p:spTgt spid="18"/>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p:cTn dur="500" fill="hold" id="30"/>
                                        <p:tgtEl>
                                          <p:spTgt spid="21"/>
                                        </p:tgtEl>
                                        <p:attrNameLst>
                                          <p:attrName>ppt_w</p:attrName>
                                        </p:attrNameLst>
                                      </p:cBhvr>
                                      <p:tavLst>
                                        <p:tav tm="0">
                                          <p:val>
                                            <p:fltVal val="0"/>
                                          </p:val>
                                        </p:tav>
                                        <p:tav tm="100000">
                                          <p:val>
                                            <p:strVal val="#ppt_w"/>
                                          </p:val>
                                        </p:tav>
                                      </p:tavLst>
                                    </p:anim>
                                    <p:anim calcmode="lin" valueType="num">
                                      <p:cBhvr>
                                        <p:cTn dur="500" fill="hold" id="31"/>
                                        <p:tgtEl>
                                          <p:spTgt spid="21"/>
                                        </p:tgtEl>
                                        <p:attrNameLst>
                                          <p:attrName>ppt_h</p:attrName>
                                        </p:attrNameLst>
                                      </p:cBhvr>
                                      <p:tavLst>
                                        <p:tav tm="0">
                                          <p:val>
                                            <p:fltVal val="0"/>
                                          </p:val>
                                        </p:tav>
                                        <p:tav tm="100000">
                                          <p:val>
                                            <p:strVal val="#ppt_h"/>
                                          </p:val>
                                        </p:tav>
                                      </p:tavLst>
                                    </p:anim>
                                    <p:animEffect filter="fade" transition="in">
                                      <p:cBhvr>
                                        <p:cTn dur="500" id="32"/>
                                        <p:tgtEl>
                                          <p:spTgt spid="21"/>
                                        </p:tgtEl>
                                      </p:cBhvr>
                                    </p:animEffect>
                                  </p:childTnLst>
                                </p:cTn>
                              </p:par>
                              <p:par>
                                <p:cTn fill="hold" grpId="0" id="33" nodeType="withEffect" presetClass="entr" presetID="53" presetSubtype="0">
                                  <p:stCondLst>
                                    <p:cond delay="400"/>
                                  </p:stCondLst>
                                  <p:childTnLst>
                                    <p:set>
                                      <p:cBhvr>
                                        <p:cTn dur="1" fill="hold" id="34">
                                          <p:stCondLst>
                                            <p:cond delay="0"/>
                                          </p:stCondLst>
                                        </p:cTn>
                                        <p:tgtEl>
                                          <p:spTgt spid="22"/>
                                        </p:tgtEl>
                                        <p:attrNameLst>
                                          <p:attrName>style.visibility</p:attrName>
                                        </p:attrNameLst>
                                      </p:cBhvr>
                                      <p:to>
                                        <p:strVal val="visible"/>
                                      </p:to>
                                    </p:set>
                                    <p:anim calcmode="lin" valueType="num">
                                      <p:cBhvr>
                                        <p:cTn dur="500" fill="hold" id="35"/>
                                        <p:tgtEl>
                                          <p:spTgt spid="22"/>
                                        </p:tgtEl>
                                        <p:attrNameLst>
                                          <p:attrName>ppt_w</p:attrName>
                                        </p:attrNameLst>
                                      </p:cBhvr>
                                      <p:tavLst>
                                        <p:tav tm="0">
                                          <p:val>
                                            <p:fltVal val="0"/>
                                          </p:val>
                                        </p:tav>
                                        <p:tav tm="100000">
                                          <p:val>
                                            <p:strVal val="#ppt_w"/>
                                          </p:val>
                                        </p:tav>
                                      </p:tavLst>
                                    </p:anim>
                                    <p:anim calcmode="lin" valueType="num">
                                      <p:cBhvr>
                                        <p:cTn dur="500" fill="hold" id="36"/>
                                        <p:tgtEl>
                                          <p:spTgt spid="22"/>
                                        </p:tgtEl>
                                        <p:attrNameLst>
                                          <p:attrName>ppt_h</p:attrName>
                                        </p:attrNameLst>
                                      </p:cBhvr>
                                      <p:tavLst>
                                        <p:tav tm="0">
                                          <p:val>
                                            <p:fltVal val="0"/>
                                          </p:val>
                                        </p:tav>
                                        <p:tav tm="100000">
                                          <p:val>
                                            <p:strVal val="#ppt_h"/>
                                          </p:val>
                                        </p:tav>
                                      </p:tavLst>
                                    </p:anim>
                                    <p:animEffect filter="fade" transition="in">
                                      <p:cBhvr>
                                        <p:cTn dur="500" id="37"/>
                                        <p:tgtEl>
                                          <p:spTgt spid="22"/>
                                        </p:tgtEl>
                                      </p:cBhvr>
                                    </p:animEffect>
                                  </p:childTnLst>
                                </p:cTn>
                              </p:par>
                              <p:par>
                                <p:cTn fill="hold" id="38" nodeType="withEffect" presetClass="entr" presetID="53" presetSubtype="0">
                                  <p:stCondLst>
                                    <p:cond delay="400"/>
                                  </p:stCondLst>
                                  <p:childTnLst>
                                    <p:set>
                                      <p:cBhvr>
                                        <p:cTn dur="1" fill="hold" id="39">
                                          <p:stCondLst>
                                            <p:cond delay="0"/>
                                          </p:stCondLst>
                                        </p:cTn>
                                        <p:tgtEl>
                                          <p:spTgt spid="23"/>
                                        </p:tgtEl>
                                        <p:attrNameLst>
                                          <p:attrName>style.visibility</p:attrName>
                                        </p:attrNameLst>
                                      </p:cBhvr>
                                      <p:to>
                                        <p:strVal val="visible"/>
                                      </p:to>
                                    </p:set>
                                    <p:anim calcmode="lin" valueType="num">
                                      <p:cBhvr>
                                        <p:cTn dur="500" fill="hold" id="40"/>
                                        <p:tgtEl>
                                          <p:spTgt spid="23"/>
                                        </p:tgtEl>
                                        <p:attrNameLst>
                                          <p:attrName>ppt_w</p:attrName>
                                        </p:attrNameLst>
                                      </p:cBhvr>
                                      <p:tavLst>
                                        <p:tav tm="0">
                                          <p:val>
                                            <p:fltVal val="0"/>
                                          </p:val>
                                        </p:tav>
                                        <p:tav tm="100000">
                                          <p:val>
                                            <p:strVal val="#ppt_w"/>
                                          </p:val>
                                        </p:tav>
                                      </p:tavLst>
                                    </p:anim>
                                    <p:anim calcmode="lin" valueType="num">
                                      <p:cBhvr>
                                        <p:cTn dur="500" fill="hold" id="41"/>
                                        <p:tgtEl>
                                          <p:spTgt spid="23"/>
                                        </p:tgtEl>
                                        <p:attrNameLst>
                                          <p:attrName>ppt_h</p:attrName>
                                        </p:attrNameLst>
                                      </p:cBhvr>
                                      <p:tavLst>
                                        <p:tav tm="0">
                                          <p:val>
                                            <p:fltVal val="0"/>
                                          </p:val>
                                        </p:tav>
                                        <p:tav tm="100000">
                                          <p:val>
                                            <p:strVal val="#ppt_h"/>
                                          </p:val>
                                        </p:tav>
                                      </p:tavLst>
                                    </p:anim>
                                    <p:animEffect filter="fade" transition="in">
                                      <p:cBhvr>
                                        <p:cTn dur="500" id="42"/>
                                        <p:tgtEl>
                                          <p:spTgt spid="23"/>
                                        </p:tgtEl>
                                      </p:cBhvr>
                                    </p:animEffect>
                                  </p:childTnLst>
                                </p:cTn>
                              </p:par>
                              <p:par>
                                <p:cTn fill="hold" id="43" nodeType="withEffect" presetClass="entr" presetID="53" presetSubtype="0">
                                  <p:stCondLst>
                                    <p:cond delay="200"/>
                                  </p:stCondLst>
                                  <p:childTnLst>
                                    <p:set>
                                      <p:cBhvr>
                                        <p:cTn dur="1" fill="hold" id="44">
                                          <p:stCondLst>
                                            <p:cond delay="0"/>
                                          </p:stCondLst>
                                        </p:cTn>
                                        <p:tgtEl>
                                          <p:spTgt spid="26"/>
                                        </p:tgtEl>
                                        <p:attrNameLst>
                                          <p:attrName>style.visibility</p:attrName>
                                        </p:attrNameLst>
                                      </p:cBhvr>
                                      <p:to>
                                        <p:strVal val="visible"/>
                                      </p:to>
                                    </p:set>
                                    <p:anim calcmode="lin" valueType="num">
                                      <p:cBhvr>
                                        <p:cTn dur="500" fill="hold" id="45"/>
                                        <p:tgtEl>
                                          <p:spTgt spid="26"/>
                                        </p:tgtEl>
                                        <p:attrNameLst>
                                          <p:attrName>ppt_w</p:attrName>
                                        </p:attrNameLst>
                                      </p:cBhvr>
                                      <p:tavLst>
                                        <p:tav tm="0">
                                          <p:val>
                                            <p:fltVal val="0"/>
                                          </p:val>
                                        </p:tav>
                                        <p:tav tm="100000">
                                          <p:val>
                                            <p:strVal val="#ppt_w"/>
                                          </p:val>
                                        </p:tav>
                                      </p:tavLst>
                                    </p:anim>
                                    <p:anim calcmode="lin" valueType="num">
                                      <p:cBhvr>
                                        <p:cTn dur="500" fill="hold" id="46"/>
                                        <p:tgtEl>
                                          <p:spTgt spid="26"/>
                                        </p:tgtEl>
                                        <p:attrNameLst>
                                          <p:attrName>ppt_h</p:attrName>
                                        </p:attrNameLst>
                                      </p:cBhvr>
                                      <p:tavLst>
                                        <p:tav tm="0">
                                          <p:val>
                                            <p:fltVal val="0"/>
                                          </p:val>
                                        </p:tav>
                                        <p:tav tm="100000">
                                          <p:val>
                                            <p:strVal val="#ppt_h"/>
                                          </p:val>
                                        </p:tav>
                                      </p:tavLst>
                                    </p:anim>
                                    <p:animEffect filter="fade" transition="in">
                                      <p:cBhvr>
                                        <p:cTn dur="500" id="47"/>
                                        <p:tgtEl>
                                          <p:spTgt spid="26"/>
                                        </p:tgtEl>
                                      </p:cBhvr>
                                    </p:animEffect>
                                  </p:childTnLst>
                                </p:cTn>
                              </p:par>
                              <p:par>
                                <p:cTn fill="hold" id="48" nodeType="withEffect" presetClass="entr" presetID="53" presetSubtype="0">
                                  <p:stCondLst>
                                    <p:cond delay="400"/>
                                  </p:stCondLst>
                                  <p:childTnLst>
                                    <p:set>
                                      <p:cBhvr>
                                        <p:cTn dur="1" fill="hold" id="49">
                                          <p:stCondLst>
                                            <p:cond delay="0"/>
                                          </p:stCondLst>
                                        </p:cTn>
                                        <p:tgtEl>
                                          <p:spTgt spid="29"/>
                                        </p:tgtEl>
                                        <p:attrNameLst>
                                          <p:attrName>style.visibility</p:attrName>
                                        </p:attrNameLst>
                                      </p:cBhvr>
                                      <p:to>
                                        <p:strVal val="visible"/>
                                      </p:to>
                                    </p:set>
                                    <p:anim calcmode="lin" valueType="num">
                                      <p:cBhvr>
                                        <p:cTn dur="500" fill="hold" id="50"/>
                                        <p:tgtEl>
                                          <p:spTgt spid="29"/>
                                        </p:tgtEl>
                                        <p:attrNameLst>
                                          <p:attrName>ppt_w</p:attrName>
                                        </p:attrNameLst>
                                      </p:cBhvr>
                                      <p:tavLst>
                                        <p:tav tm="0">
                                          <p:val>
                                            <p:fltVal val="0"/>
                                          </p:val>
                                        </p:tav>
                                        <p:tav tm="100000">
                                          <p:val>
                                            <p:strVal val="#ppt_w"/>
                                          </p:val>
                                        </p:tav>
                                      </p:tavLst>
                                    </p:anim>
                                    <p:anim calcmode="lin" valueType="num">
                                      <p:cBhvr>
                                        <p:cTn dur="500" fill="hold" id="51"/>
                                        <p:tgtEl>
                                          <p:spTgt spid="29"/>
                                        </p:tgtEl>
                                        <p:attrNameLst>
                                          <p:attrName>ppt_h</p:attrName>
                                        </p:attrNameLst>
                                      </p:cBhvr>
                                      <p:tavLst>
                                        <p:tav tm="0">
                                          <p:val>
                                            <p:fltVal val="0"/>
                                          </p:val>
                                        </p:tav>
                                        <p:tav tm="100000">
                                          <p:val>
                                            <p:strVal val="#ppt_h"/>
                                          </p:val>
                                        </p:tav>
                                      </p:tavLst>
                                    </p:anim>
                                    <p:animEffect filter="fade" transition="in">
                                      <p:cBhvr>
                                        <p:cTn dur="500" id="52"/>
                                        <p:tgtEl>
                                          <p:spTgt spid="29"/>
                                        </p:tgtEl>
                                      </p:cBhvr>
                                    </p:animEffect>
                                  </p:childTnLst>
                                </p:cTn>
                              </p:par>
                              <p:par>
                                <p:cTn fill="hold" grpId="0" id="53" nodeType="withEffect" presetClass="entr" presetID="53" presetSubtype="0">
                                  <p:stCondLst>
                                    <p:cond delay="400"/>
                                  </p:stCondLst>
                                  <p:childTnLst>
                                    <p:set>
                                      <p:cBhvr>
                                        <p:cTn dur="1" fill="hold" id="54">
                                          <p:stCondLst>
                                            <p:cond delay="0"/>
                                          </p:stCondLst>
                                        </p:cTn>
                                        <p:tgtEl>
                                          <p:spTgt spid="32"/>
                                        </p:tgtEl>
                                        <p:attrNameLst>
                                          <p:attrName>style.visibility</p:attrName>
                                        </p:attrNameLst>
                                      </p:cBhvr>
                                      <p:to>
                                        <p:strVal val="visible"/>
                                      </p:to>
                                    </p:set>
                                    <p:anim calcmode="lin" valueType="num">
                                      <p:cBhvr>
                                        <p:cTn dur="500" fill="hold" id="55"/>
                                        <p:tgtEl>
                                          <p:spTgt spid="32"/>
                                        </p:tgtEl>
                                        <p:attrNameLst>
                                          <p:attrName>ppt_w</p:attrName>
                                        </p:attrNameLst>
                                      </p:cBhvr>
                                      <p:tavLst>
                                        <p:tav tm="0">
                                          <p:val>
                                            <p:fltVal val="0"/>
                                          </p:val>
                                        </p:tav>
                                        <p:tav tm="100000">
                                          <p:val>
                                            <p:strVal val="#ppt_w"/>
                                          </p:val>
                                        </p:tav>
                                      </p:tavLst>
                                    </p:anim>
                                    <p:anim calcmode="lin" valueType="num">
                                      <p:cBhvr>
                                        <p:cTn dur="500" fill="hold" id="56"/>
                                        <p:tgtEl>
                                          <p:spTgt spid="32"/>
                                        </p:tgtEl>
                                        <p:attrNameLst>
                                          <p:attrName>ppt_h</p:attrName>
                                        </p:attrNameLst>
                                      </p:cBhvr>
                                      <p:tavLst>
                                        <p:tav tm="0">
                                          <p:val>
                                            <p:fltVal val="0"/>
                                          </p:val>
                                        </p:tav>
                                        <p:tav tm="100000">
                                          <p:val>
                                            <p:strVal val="#ppt_h"/>
                                          </p:val>
                                        </p:tav>
                                      </p:tavLst>
                                    </p:anim>
                                    <p:animEffect filter="fade" transition="in">
                                      <p:cBhvr>
                                        <p:cTn dur="500" id="57"/>
                                        <p:tgtEl>
                                          <p:spTgt spid="32"/>
                                        </p:tgtEl>
                                      </p:cBhvr>
                                    </p:animEffect>
                                  </p:childTnLst>
                                </p:cTn>
                              </p:par>
                              <p:par>
                                <p:cTn fill="hold" grpId="0" id="58" nodeType="withEffect" presetClass="entr" presetID="53" presetSubtype="0">
                                  <p:stCondLst>
                                    <p:cond delay="200"/>
                                  </p:stCondLst>
                                  <p:childTnLst>
                                    <p:set>
                                      <p:cBhvr>
                                        <p:cTn dur="1" fill="hold" id="59">
                                          <p:stCondLst>
                                            <p:cond delay="0"/>
                                          </p:stCondLst>
                                        </p:cTn>
                                        <p:tgtEl>
                                          <p:spTgt spid="33"/>
                                        </p:tgtEl>
                                        <p:attrNameLst>
                                          <p:attrName>style.visibility</p:attrName>
                                        </p:attrNameLst>
                                      </p:cBhvr>
                                      <p:to>
                                        <p:strVal val="visible"/>
                                      </p:to>
                                    </p:set>
                                    <p:anim calcmode="lin" valueType="num">
                                      <p:cBhvr>
                                        <p:cTn dur="500" fill="hold" id="60"/>
                                        <p:tgtEl>
                                          <p:spTgt spid="33"/>
                                        </p:tgtEl>
                                        <p:attrNameLst>
                                          <p:attrName>ppt_w</p:attrName>
                                        </p:attrNameLst>
                                      </p:cBhvr>
                                      <p:tavLst>
                                        <p:tav tm="0">
                                          <p:val>
                                            <p:fltVal val="0"/>
                                          </p:val>
                                        </p:tav>
                                        <p:tav tm="100000">
                                          <p:val>
                                            <p:strVal val="#ppt_w"/>
                                          </p:val>
                                        </p:tav>
                                      </p:tavLst>
                                    </p:anim>
                                    <p:anim calcmode="lin" valueType="num">
                                      <p:cBhvr>
                                        <p:cTn dur="500" fill="hold" id="61"/>
                                        <p:tgtEl>
                                          <p:spTgt spid="33"/>
                                        </p:tgtEl>
                                        <p:attrNameLst>
                                          <p:attrName>ppt_h</p:attrName>
                                        </p:attrNameLst>
                                      </p:cBhvr>
                                      <p:tavLst>
                                        <p:tav tm="0">
                                          <p:val>
                                            <p:fltVal val="0"/>
                                          </p:val>
                                        </p:tav>
                                        <p:tav tm="100000">
                                          <p:val>
                                            <p:strVal val="#ppt_h"/>
                                          </p:val>
                                        </p:tav>
                                      </p:tavLst>
                                    </p:anim>
                                    <p:animEffect filter="fade" transition="in">
                                      <p:cBhvr>
                                        <p:cTn dur="500" id="62"/>
                                        <p:tgtEl>
                                          <p:spTgt spid="33"/>
                                        </p:tgtEl>
                                      </p:cBhvr>
                                    </p:animEffect>
                                  </p:childTnLst>
                                </p:cTn>
                              </p:par>
                              <p:par>
                                <p:cTn fill="hold" grpId="0" id="63" nodeType="withEffect" presetClass="entr" presetID="22" presetSubtype="4">
                                  <p:stCondLst>
                                    <p:cond delay="0"/>
                                  </p:stCondLst>
                                  <p:iterate type="lt">
                                    <p:tmPct val="10000"/>
                                  </p:iterate>
                                  <p:childTnLst>
                                    <p:set>
                                      <p:cBhvr>
                                        <p:cTn dur="1" fill="hold" id="64">
                                          <p:stCondLst>
                                            <p:cond delay="0"/>
                                          </p:stCondLst>
                                        </p:cTn>
                                        <p:tgtEl>
                                          <p:spTgt spid="4"/>
                                        </p:tgtEl>
                                        <p:attrNameLst>
                                          <p:attrName>style.visibility</p:attrName>
                                        </p:attrNameLst>
                                      </p:cBhvr>
                                      <p:to>
                                        <p:strVal val="visible"/>
                                      </p:to>
                                    </p:set>
                                    <p:animEffect filter="wipe(down)" transition="in">
                                      <p:cBhvr>
                                        <p:cTn dur="500" id="65"/>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1"/>
      <p:bldP grpId="0" spid="22"/>
      <p:bldP grpId="0" spid="32"/>
      <p:bldP grpId="0" spid="3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总结工作经验</a:t>
            </a:r>
          </a:p>
        </p:txBody>
      </p:sp>
      <p:grpSp>
        <p:nvGrpSpPr>
          <p:cNvPr id="68" name="组合 67"/>
          <p:cNvGrpSpPr/>
          <p:nvPr/>
        </p:nvGrpSpPr>
        <p:grpSpPr>
          <a:xfrm>
            <a:off x="3265339" y="2582197"/>
            <a:ext cx="2105129" cy="2570468"/>
            <a:chOff x="4408748" y="2851198"/>
            <a:chExt cx="2806473" cy="3428085"/>
          </a:xfrm>
          <a:solidFill>
            <a:srgbClr val="A6A6A6"/>
          </a:solidFill>
        </p:grpSpPr>
        <p:sp>
          <p:nvSpPr>
            <p:cNvPr id="69" name="矩形 68"/>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0" name="矩形 69"/>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1" name="矩形 70"/>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2" name="矩形 71"/>
            <p:cNvSpPr/>
            <p:nvPr/>
          </p:nvSpPr>
          <p:spPr>
            <a:xfrm flipH="1" rot="18144688">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3" name="矩形 72"/>
            <p:cNvSpPr/>
            <p:nvPr/>
          </p:nvSpPr>
          <p:spPr>
            <a:xfrm flipH="1" rot="17368524">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74" name="组合 73"/>
          <p:cNvGrpSpPr/>
          <p:nvPr/>
        </p:nvGrpSpPr>
        <p:grpSpPr>
          <a:xfrm>
            <a:off x="3533383" y="1043824"/>
            <a:ext cx="1686239" cy="1685630"/>
            <a:chOff x="4710563" y="795050"/>
            <a:chExt cx="2248026" cy="2248026"/>
          </a:xfrm>
        </p:grpSpPr>
        <p:grpSp>
          <p:nvGrpSpPr>
            <p:cNvPr id="75" name="组合 74"/>
            <p:cNvGrpSpPr/>
            <p:nvPr/>
          </p:nvGrpSpPr>
          <p:grpSpPr>
            <a:xfrm>
              <a:off x="4710563" y="795050"/>
              <a:ext cx="2248026" cy="2248026"/>
              <a:chOff x="1200760" y="3842074"/>
              <a:chExt cx="1784148" cy="1784148"/>
            </a:xfrm>
          </p:grpSpPr>
          <p:sp>
            <p:nvSpPr>
              <p:cNvPr id="77" name="椭圆 76"/>
              <p:cNvSpPr/>
              <p:nvPr/>
            </p:nvSpPr>
            <p:spPr>
              <a:xfrm>
                <a:off x="1200760" y="3842074"/>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8" name="椭圆 77"/>
              <p:cNvSpPr/>
              <p:nvPr/>
            </p:nvSpPr>
            <p:spPr>
              <a:xfrm>
                <a:off x="1475770" y="4117085"/>
                <a:ext cx="1234127" cy="1234127"/>
              </a:xfrm>
              <a:prstGeom prst="ellipse">
                <a:avLst/>
              </a:prstGeom>
              <a:solidFill>
                <a:srgbClr val="FFB850"/>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76" name="Freeform 987"/>
            <p:cNvSpPr>
              <a:spLocks noEditPoints="1"/>
            </p:cNvSpPr>
            <p:nvPr/>
          </p:nvSpPr>
          <p:spPr bwMode="auto">
            <a:xfrm>
              <a:off x="5564060" y="1377589"/>
              <a:ext cx="540619" cy="869615"/>
            </a:xfrm>
            <a:custGeom>
              <a:gdLst>
                <a:gd fmla="*/ 133 w 205" name="T0"/>
                <a:gd fmla="*/ 170 h 331" name="T1"/>
                <a:gd fmla="*/ 148 w 205" name="T2"/>
                <a:gd fmla="*/ 126 h 331" name="T3"/>
                <a:gd fmla="*/ 148 w 205" name="T4"/>
                <a:gd fmla="*/ 110 h 331" name="T5"/>
                <a:gd fmla="*/ 48 w 205" name="T6"/>
                <a:gd fmla="*/ 118 h 331" name="T7"/>
                <a:gd fmla="*/ 71 w 205" name="T8"/>
                <a:gd fmla="*/ 126 h 331" name="T9"/>
                <a:gd fmla="*/ 39 w 205" name="T10"/>
                <a:gd fmla="*/ 224 h 331" name="T11"/>
                <a:gd fmla="*/ 44 w 205" name="T12"/>
                <a:gd fmla="*/ 331 h 331" name="T13"/>
                <a:gd fmla="*/ 205 w 205" name="T14"/>
                <a:gd fmla="*/ 298 h 331" name="T15"/>
                <a:gd fmla="*/ 161 w 205" name="T16"/>
                <a:gd fmla="*/ 315 h 331" name="T17"/>
                <a:gd fmla="*/ 16 w 205" name="T18"/>
                <a:gd fmla="*/ 298 h 331" name="T19"/>
                <a:gd fmla="*/ 87 w 205" name="T20"/>
                <a:gd fmla="*/ 170 h 331" name="T21"/>
                <a:gd fmla="*/ 117 w 205" name="T22"/>
                <a:gd fmla="*/ 126 h 331" name="T23"/>
                <a:gd fmla="*/ 153 w 205" name="T24"/>
                <a:gd fmla="*/ 234 h 331" name="T25"/>
                <a:gd fmla="*/ 161 w 205" name="T26"/>
                <a:gd fmla="*/ 315 h 331" name="T27"/>
                <a:gd fmla="*/ 121 w 205" name="T28"/>
                <a:gd fmla="*/ 262 h 331" name="T29"/>
                <a:gd fmla="*/ 101 w 205" name="T30"/>
                <a:gd fmla="*/ 258 h 331" name="T31"/>
                <a:gd fmla="*/ 63 w 205" name="T32"/>
                <a:gd fmla="*/ 263 h 331" name="T33"/>
                <a:gd fmla="*/ 48 w 205" name="T34"/>
                <a:gd fmla="*/ 259 h 331" name="T35"/>
                <a:gd fmla="*/ 24 w 205" name="T36"/>
                <a:gd fmla="*/ 298 h 331" name="T37"/>
                <a:gd fmla="*/ 161 w 205" name="T38"/>
                <a:gd fmla="*/ 307 h 331" name="T39"/>
                <a:gd fmla="*/ 167 w 205" name="T40"/>
                <a:gd fmla="*/ 266 h 331" name="T41"/>
                <a:gd fmla="*/ 165 w 205" name="T42"/>
                <a:gd fmla="*/ 264 h 331" name="T43"/>
                <a:gd fmla="*/ 144 w 205" name="T44"/>
                <a:gd fmla="*/ 248 h 331" name="T45"/>
                <a:gd fmla="*/ 124 w 205" name="T46"/>
                <a:gd fmla="*/ 23 h 331" name="T47"/>
                <a:gd fmla="*/ 124 w 205" name="T48"/>
                <a:gd fmla="*/ 0 h 331" name="T49"/>
                <a:gd fmla="*/ 124 w 205" name="T50"/>
                <a:gd fmla="*/ 23 h 331" name="T51"/>
                <a:gd fmla="*/ 91 w 205" name="T52"/>
                <a:gd fmla="*/ 49 h 331" name="T53"/>
                <a:gd fmla="*/ 74 w 205" name="T54"/>
                <a:gd fmla="*/ 32 h 331" name="T55"/>
                <a:gd fmla="*/ 58 w 205" name="T56"/>
                <a:gd fmla="*/ 49 h 331" name="T57"/>
                <a:gd fmla="*/ 68 w 205" name="T58"/>
                <a:gd fmla="*/ 43 h 331" name="T59"/>
                <a:gd fmla="*/ 80 w 205" name="T60"/>
                <a:gd fmla="*/ 43 h 331" name="T61"/>
                <a:gd fmla="*/ 74 w 205" name="T62"/>
                <a:gd fmla="*/ 57 h 331" name="T63"/>
                <a:gd fmla="*/ 68 w 205" name="T64"/>
                <a:gd fmla="*/ 43 h 331" name="T65"/>
                <a:gd fmla="*/ 92 w 205" name="T66"/>
                <a:gd fmla="*/ 102 h 331" name="T67"/>
                <a:gd fmla="*/ 98 w 205" name="T68"/>
                <a:gd fmla="*/ 82 h 331" name="T69"/>
                <a:gd fmla="*/ 129 w 205" name="T70"/>
                <a:gd fmla="*/ 82 h 331" name="T71"/>
                <a:gd fmla="*/ 134 w 205" name="T72"/>
                <a:gd fmla="*/ 102 h 331" name="T73"/>
                <a:gd fmla="*/ 143 w 205" name="T74"/>
                <a:gd fmla="*/ 97 h 331" name="T75"/>
                <a:gd fmla="*/ 113 w 205" name="T76"/>
                <a:gd fmla="*/ 68 h 331" name="T77"/>
                <a:gd fmla="*/ 84 w 205" name="T78"/>
                <a:gd fmla="*/ 97 h 3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31" w="205">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79" name="组合 78"/>
          <p:cNvGrpSpPr/>
          <p:nvPr/>
        </p:nvGrpSpPr>
        <p:grpSpPr>
          <a:xfrm>
            <a:off x="5054034" y="2216895"/>
            <a:ext cx="1457974" cy="1457447"/>
            <a:chOff x="6737835" y="2359506"/>
            <a:chExt cx="1943712" cy="1943712"/>
          </a:xfrm>
        </p:grpSpPr>
        <p:grpSp>
          <p:nvGrpSpPr>
            <p:cNvPr id="80" name="组合 79"/>
            <p:cNvGrpSpPr/>
            <p:nvPr/>
          </p:nvGrpSpPr>
          <p:grpSpPr>
            <a:xfrm>
              <a:off x="6737835" y="2359506"/>
              <a:ext cx="1943712" cy="1943712"/>
              <a:chOff x="1200760" y="3842075"/>
              <a:chExt cx="1784148" cy="1784148"/>
            </a:xfrm>
          </p:grpSpPr>
          <p:sp>
            <p:nvSpPr>
              <p:cNvPr id="82" name="椭圆 81"/>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3" name="椭圆 82"/>
              <p:cNvSpPr/>
              <p:nvPr/>
            </p:nvSpPr>
            <p:spPr>
              <a:xfrm>
                <a:off x="1475770" y="4117085"/>
                <a:ext cx="1234127" cy="1234127"/>
              </a:xfrm>
              <a:prstGeom prst="ellipse">
                <a:avLst/>
              </a:prstGeom>
              <a:solidFill>
                <a:srgbClr val="00AF92"/>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81" name="Freeform 975"/>
            <p:cNvSpPr>
              <a:spLocks noEditPoints="1"/>
            </p:cNvSpPr>
            <p:nvPr/>
          </p:nvSpPr>
          <p:spPr bwMode="auto">
            <a:xfrm>
              <a:off x="7454671" y="2997168"/>
              <a:ext cx="514323" cy="635166"/>
            </a:xfrm>
            <a:custGeom>
              <a:gdLst>
                <a:gd fmla="*/ 120 w 349" name="T0"/>
                <a:gd fmla="*/ 0 h 431" name="T1"/>
                <a:gd fmla="*/ 117 w 349" name="T2"/>
                <a:gd fmla="*/ 3 h 431" name="T3"/>
                <a:gd fmla="*/ 2 w 349" name="T4"/>
                <a:gd fmla="*/ 117 h 431" name="T5"/>
                <a:gd fmla="*/ 0 w 349" name="T6"/>
                <a:gd fmla="*/ 120 h 431" name="T7"/>
                <a:gd fmla="*/ 0 w 349" name="T8"/>
                <a:gd fmla="*/ 431 h 431" name="T9"/>
                <a:gd fmla="*/ 349 w 349" name="T10"/>
                <a:gd fmla="*/ 431 h 431" name="T11"/>
                <a:gd fmla="*/ 349 w 349" name="T12"/>
                <a:gd fmla="*/ 0 h 431" name="T13"/>
                <a:gd fmla="*/ 120 w 349" name="T14"/>
                <a:gd fmla="*/ 0 h 431" name="T15"/>
                <a:gd fmla="*/ 114 w 349" name="T16"/>
                <a:gd fmla="*/ 37 h 431" name="T17"/>
                <a:gd fmla="*/ 114 w 349" name="T18"/>
                <a:gd fmla="*/ 114 h 431" name="T19"/>
                <a:gd fmla="*/ 37 w 349" name="T20"/>
                <a:gd fmla="*/ 114 h 431" name="T21"/>
                <a:gd fmla="*/ 114 w 349" name="T22"/>
                <a:gd fmla="*/ 37 h 431" name="T23"/>
                <a:gd fmla="*/ 328 w 349" name="T24"/>
                <a:gd fmla="*/ 410 h 431" name="T25"/>
                <a:gd fmla="*/ 20 w 349" name="T26"/>
                <a:gd fmla="*/ 410 h 431" name="T27"/>
                <a:gd fmla="*/ 20 w 349" name="T28"/>
                <a:gd fmla="*/ 136 h 431" name="T29"/>
                <a:gd fmla="*/ 135 w 349" name="T30"/>
                <a:gd fmla="*/ 136 h 431" name="T31"/>
                <a:gd fmla="*/ 135 w 349" name="T32"/>
                <a:gd fmla="*/ 22 h 431" name="T33"/>
                <a:gd fmla="*/ 328 w 349" name="T34"/>
                <a:gd fmla="*/ 22 h 431" name="T35"/>
                <a:gd fmla="*/ 328 w 349" name="T36"/>
                <a:gd fmla="*/ 410 h 431" name="T37"/>
                <a:gd fmla="*/ 75 w 349" name="T38"/>
                <a:gd fmla="*/ 317 h 431" name="T39"/>
                <a:gd fmla="*/ 145 w 349" name="T40"/>
                <a:gd fmla="*/ 249 h 431" name="T41"/>
                <a:gd fmla="*/ 187 w 349" name="T42"/>
                <a:gd fmla="*/ 290 h 431" name="T43"/>
                <a:gd fmla="*/ 300 w 349" name="T44"/>
                <a:gd fmla="*/ 178 h 431" name="T45"/>
                <a:gd fmla="*/ 285 w 349" name="T46"/>
                <a:gd fmla="*/ 163 h 431" name="T47"/>
                <a:gd fmla="*/ 187 w 349" name="T48"/>
                <a:gd fmla="*/ 259 h 431" name="T49"/>
                <a:gd fmla="*/ 152 w 349" name="T50"/>
                <a:gd fmla="*/ 225 h 431" name="T51"/>
                <a:gd fmla="*/ 145 w 349" name="T52"/>
                <a:gd fmla="*/ 218 h 431" name="T53"/>
                <a:gd fmla="*/ 138 w 349" name="T54"/>
                <a:gd fmla="*/ 225 h 431" name="T55"/>
                <a:gd fmla="*/ 60 w 349" name="T56"/>
                <a:gd fmla="*/ 302 h 431" name="T57"/>
                <a:gd fmla="*/ 75 w 349" name="T58"/>
                <a:gd fmla="*/ 317 h 43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1" w="349">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84" name="组合 83"/>
          <p:cNvGrpSpPr/>
          <p:nvPr/>
        </p:nvGrpSpPr>
        <p:grpSpPr>
          <a:xfrm>
            <a:off x="2335963" y="3278450"/>
            <a:ext cx="1301495" cy="1301024"/>
            <a:chOff x="3114213" y="3775241"/>
            <a:chExt cx="1735100" cy="1735100"/>
          </a:xfrm>
        </p:grpSpPr>
        <p:grpSp>
          <p:nvGrpSpPr>
            <p:cNvPr id="85" name="组合 84"/>
            <p:cNvGrpSpPr/>
            <p:nvPr/>
          </p:nvGrpSpPr>
          <p:grpSpPr>
            <a:xfrm>
              <a:off x="3114213" y="3775241"/>
              <a:ext cx="1735100" cy="1735100"/>
              <a:chOff x="1200760" y="3842075"/>
              <a:chExt cx="1784148" cy="1784148"/>
            </a:xfrm>
          </p:grpSpPr>
          <p:sp>
            <p:nvSpPr>
              <p:cNvPr id="87" name="椭圆 86"/>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8" name="椭圆 87"/>
              <p:cNvSpPr/>
              <p:nvPr/>
            </p:nvSpPr>
            <p:spPr>
              <a:xfrm>
                <a:off x="1475770" y="4117085"/>
                <a:ext cx="1234127" cy="1234127"/>
              </a:xfrm>
              <a:prstGeom prst="ellipse">
                <a:avLst/>
              </a:prstGeom>
              <a:solidFill>
                <a:srgbClr val="01ACBE"/>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86" name="Freeform 979"/>
            <p:cNvSpPr>
              <a:spLocks noEditPoints="1"/>
            </p:cNvSpPr>
            <p:nvPr/>
          </p:nvSpPr>
          <p:spPr bwMode="auto">
            <a:xfrm>
              <a:off x="3652134" y="4331642"/>
              <a:ext cx="707159" cy="632376"/>
            </a:xfrm>
            <a:custGeom>
              <a:gdLst>
                <a:gd fmla="*/ 242 w 364" name="T0"/>
                <a:gd fmla="*/ 177 h 326" name="T1"/>
                <a:gd fmla="*/ 202 w 364" name="T2"/>
                <a:gd fmla="*/ 142 h 326" name="T3"/>
                <a:gd fmla="*/ 188 w 364" name="T4"/>
                <a:gd fmla="*/ 100 h 326" name="T5"/>
                <a:gd fmla="*/ 135 w 364" name="T6"/>
                <a:gd fmla="*/ 104 h 326" name="T7"/>
                <a:gd fmla="*/ 95 w 364" name="T8"/>
                <a:gd fmla="*/ 84 h 326" name="T9"/>
                <a:gd fmla="*/ 60 w 364" name="T10"/>
                <a:gd fmla="*/ 124 h 326" name="T11"/>
                <a:gd fmla="*/ 18 w 364" name="T12"/>
                <a:gd fmla="*/ 138 h 326" name="T13"/>
                <a:gd fmla="*/ 22 w 364" name="T14"/>
                <a:gd fmla="*/ 191 h 326" name="T15"/>
                <a:gd fmla="*/ 2 w 364" name="T16"/>
                <a:gd fmla="*/ 231 h 326" name="T17"/>
                <a:gd fmla="*/ 42 w 364" name="T18"/>
                <a:gd fmla="*/ 266 h 326" name="T19"/>
                <a:gd fmla="*/ 56 w 364" name="T20"/>
                <a:gd fmla="*/ 308 h 326" name="T21"/>
                <a:gd fmla="*/ 109 w 364" name="T22"/>
                <a:gd fmla="*/ 304 h 326" name="T23"/>
                <a:gd fmla="*/ 149 w 364" name="T24"/>
                <a:gd fmla="*/ 324 h 326" name="T25"/>
                <a:gd fmla="*/ 184 w 364" name="T26"/>
                <a:gd fmla="*/ 283 h 326" name="T27"/>
                <a:gd fmla="*/ 226 w 364" name="T28"/>
                <a:gd fmla="*/ 270 h 326" name="T29"/>
                <a:gd fmla="*/ 222 w 364" name="T30"/>
                <a:gd fmla="*/ 216 h 326" name="T31"/>
                <a:gd fmla="*/ 127 w 364" name="T32"/>
                <a:gd fmla="*/ 280 h 326" name="T33"/>
                <a:gd fmla="*/ 117 w 364" name="T34"/>
                <a:gd fmla="*/ 127 h 326" name="T35"/>
                <a:gd fmla="*/ 127 w 364" name="T36"/>
                <a:gd fmla="*/ 280 h 326" name="T37"/>
                <a:gd fmla="*/ 364 w 364" name="T38"/>
                <a:gd fmla="*/ 90 h 326" name="T39"/>
                <a:gd fmla="*/ 348 w 364" name="T40"/>
                <a:gd fmla="*/ 66 h 326" name="T41"/>
                <a:gd fmla="*/ 345 w 364" name="T42"/>
                <a:gd fmla="*/ 29 h 326" name="T43"/>
                <a:gd fmla="*/ 316 w 364" name="T44"/>
                <a:gd fmla="*/ 24 h 326" name="T45"/>
                <a:gd fmla="*/ 289 w 364" name="T46"/>
                <a:gd fmla="*/ 0 h 326" name="T47"/>
                <a:gd fmla="*/ 264 w 364" name="T48"/>
                <a:gd fmla="*/ 16 h 326" name="T49"/>
                <a:gd fmla="*/ 228 w 364" name="T50"/>
                <a:gd fmla="*/ 19 h 326" name="T51"/>
                <a:gd fmla="*/ 222 w 364" name="T52"/>
                <a:gd fmla="*/ 48 h 326" name="T53"/>
                <a:gd fmla="*/ 198 w 364" name="T54"/>
                <a:gd fmla="*/ 75 h 326" name="T55"/>
                <a:gd fmla="*/ 215 w 364" name="T56"/>
                <a:gd fmla="*/ 100 h 326" name="T57"/>
                <a:gd fmla="*/ 217 w 364" name="T58"/>
                <a:gd fmla="*/ 136 h 326" name="T59"/>
                <a:gd fmla="*/ 247 w 364" name="T60"/>
                <a:gd fmla="*/ 142 h 326" name="T61"/>
                <a:gd fmla="*/ 274 w 364" name="T62"/>
                <a:gd fmla="*/ 166 h 326" name="T63"/>
                <a:gd fmla="*/ 299 w 364" name="T64"/>
                <a:gd fmla="*/ 149 h 326" name="T65"/>
                <a:gd fmla="*/ 335 w 364" name="T66"/>
                <a:gd fmla="*/ 147 h 326" name="T67"/>
                <a:gd fmla="*/ 340 w 364" name="T68"/>
                <a:gd fmla="*/ 117 h 326" name="T69"/>
                <a:gd fmla="*/ 285 w 364" name="T70"/>
                <a:gd fmla="*/ 135 h 326" name="T71"/>
                <a:gd fmla="*/ 278 w 364" name="T72"/>
                <a:gd fmla="*/ 31 h 326" name="T73"/>
                <a:gd fmla="*/ 285 w 364" name="T74"/>
                <a:gd fmla="*/ 135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64">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89" name="组合 88"/>
          <p:cNvGrpSpPr/>
          <p:nvPr/>
        </p:nvGrpSpPr>
        <p:grpSpPr>
          <a:xfrm>
            <a:off x="2447236" y="2026262"/>
            <a:ext cx="1145447" cy="1145033"/>
            <a:chOff x="3262555" y="2105270"/>
            <a:chExt cx="1527064" cy="1527064"/>
          </a:xfrm>
        </p:grpSpPr>
        <p:grpSp>
          <p:nvGrpSpPr>
            <p:cNvPr id="90" name="组合 89"/>
            <p:cNvGrpSpPr/>
            <p:nvPr/>
          </p:nvGrpSpPr>
          <p:grpSpPr>
            <a:xfrm>
              <a:off x="3262555" y="2105270"/>
              <a:ext cx="1527064" cy="1527064"/>
              <a:chOff x="1200760" y="3842075"/>
              <a:chExt cx="1784148" cy="1784148"/>
            </a:xfrm>
          </p:grpSpPr>
          <p:sp>
            <p:nvSpPr>
              <p:cNvPr id="92" name="椭圆 91"/>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3" name="椭圆 92"/>
              <p:cNvSpPr/>
              <p:nvPr/>
            </p:nvSpPr>
            <p:spPr>
              <a:xfrm>
                <a:off x="1475770" y="4117085"/>
                <a:ext cx="1234127" cy="1234127"/>
              </a:xfrm>
              <a:prstGeom prst="ellipse">
                <a:avLst/>
              </a:prstGeom>
              <a:solidFill>
                <a:srgbClr val="F6615B"/>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91" name="Freeform 983"/>
            <p:cNvSpPr>
              <a:spLocks noEditPoints="1"/>
            </p:cNvSpPr>
            <p:nvPr/>
          </p:nvSpPr>
          <p:spPr bwMode="auto">
            <a:xfrm>
              <a:off x="3706500" y="2533067"/>
              <a:ext cx="654309" cy="671330"/>
            </a:xfrm>
            <a:custGeom>
              <a:gdLst>
                <a:gd fmla="*/ 116 w 232" name="T0"/>
                <a:gd fmla="*/ 88 h 239" name="T1"/>
                <a:gd fmla="*/ 84 w 232" name="T2"/>
                <a:gd fmla="*/ 119 h 239" name="T3"/>
                <a:gd fmla="*/ 116 w 232" name="T4"/>
                <a:gd fmla="*/ 151 h 239" name="T5"/>
                <a:gd fmla="*/ 148 w 232" name="T6"/>
                <a:gd fmla="*/ 119 h 239" name="T7"/>
                <a:gd fmla="*/ 116 w 232" name="T8"/>
                <a:gd fmla="*/ 88 h 239" name="T9"/>
                <a:gd fmla="*/ 49 w 232" name="T10"/>
                <a:gd fmla="*/ 197 h 239" name="T11"/>
                <a:gd fmla="*/ 44 w 232" name="T12"/>
                <a:gd fmla="*/ 191 h 239" name="T13"/>
                <a:gd fmla="*/ 14 w 232" name="T14"/>
                <a:gd fmla="*/ 119 h 239" name="T15"/>
                <a:gd fmla="*/ 93 w 232" name="T16"/>
                <a:gd fmla="*/ 20 h 239" name="T17"/>
                <a:gd fmla="*/ 90 w 232" name="T18"/>
                <a:gd fmla="*/ 7 h 239" name="T19"/>
                <a:gd fmla="*/ 0 w 232" name="T20"/>
                <a:gd fmla="*/ 119 h 239" name="T21"/>
                <a:gd fmla="*/ 34 w 232" name="T22"/>
                <a:gd fmla="*/ 201 h 239" name="T23"/>
                <a:gd fmla="*/ 44 w 232" name="T24"/>
                <a:gd fmla="*/ 210 h 239" name="T25"/>
                <a:gd fmla="*/ 34 w 232" name="T26"/>
                <a:gd fmla="*/ 239 h 239" name="T27"/>
                <a:gd fmla="*/ 116 w 232" name="T28"/>
                <a:gd fmla="*/ 228 h 239" name="T29"/>
                <a:gd fmla="*/ 60 w 232" name="T30"/>
                <a:gd fmla="*/ 167 h 239" name="T31"/>
                <a:gd fmla="*/ 49 w 232" name="T32"/>
                <a:gd fmla="*/ 197 h 239" name="T33"/>
                <a:gd fmla="*/ 188 w 232" name="T34"/>
                <a:gd fmla="*/ 29 h 239" name="T35"/>
                <a:gd fmla="*/ 198 w 232" name="T36"/>
                <a:gd fmla="*/ 0 h 239" name="T37"/>
                <a:gd fmla="*/ 116 w 232" name="T38"/>
                <a:gd fmla="*/ 10 h 239" name="T39"/>
                <a:gd fmla="*/ 172 w 232" name="T40"/>
                <a:gd fmla="*/ 72 h 239" name="T41"/>
                <a:gd fmla="*/ 183 w 232" name="T42"/>
                <a:gd fmla="*/ 42 h 239" name="T43"/>
                <a:gd fmla="*/ 218 w 232" name="T44"/>
                <a:gd fmla="*/ 119 h 239" name="T45"/>
                <a:gd fmla="*/ 188 w 232" name="T46"/>
                <a:gd fmla="*/ 191 h 239" name="T47"/>
                <a:gd fmla="*/ 139 w 232" name="T48"/>
                <a:gd fmla="*/ 219 h 239" name="T49"/>
                <a:gd fmla="*/ 142 w 232" name="T50"/>
                <a:gd fmla="*/ 232 h 239" name="T51"/>
                <a:gd fmla="*/ 198 w 232" name="T52"/>
                <a:gd fmla="*/ 201 h 239" name="T53"/>
                <a:gd fmla="*/ 232 w 232" name="T54"/>
                <a:gd fmla="*/ 119 h 239" name="T55"/>
                <a:gd fmla="*/ 188 w 232" name="T56"/>
                <a:gd fmla="*/ 29 h 23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9" w="231">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94" name="组合 93"/>
          <p:cNvGrpSpPr/>
          <p:nvPr/>
        </p:nvGrpSpPr>
        <p:grpSpPr>
          <a:xfrm>
            <a:off x="4825111" y="3722628"/>
            <a:ext cx="917585" cy="917254"/>
            <a:chOff x="6432642" y="4367614"/>
            <a:chExt cx="1223288" cy="1223288"/>
          </a:xfrm>
        </p:grpSpPr>
        <p:grpSp>
          <p:nvGrpSpPr>
            <p:cNvPr id="95" name="组合 94"/>
            <p:cNvGrpSpPr/>
            <p:nvPr/>
          </p:nvGrpSpPr>
          <p:grpSpPr>
            <a:xfrm>
              <a:off x="6432642" y="4367614"/>
              <a:ext cx="1223288" cy="1223288"/>
              <a:chOff x="1200760" y="3842075"/>
              <a:chExt cx="1784148" cy="1784148"/>
            </a:xfrm>
          </p:grpSpPr>
          <p:sp>
            <p:nvSpPr>
              <p:cNvPr id="99" name="椭圆 98"/>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0" name="椭圆 99"/>
              <p:cNvSpPr/>
              <p:nvPr/>
            </p:nvSpPr>
            <p:spPr>
              <a:xfrm>
                <a:off x="1475770" y="4117085"/>
                <a:ext cx="1234127" cy="1234127"/>
              </a:xfrm>
              <a:prstGeom prst="ellipse">
                <a:avLst/>
              </a:prstGeom>
              <a:solidFill>
                <a:srgbClr val="663A77"/>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96" name="Group 17"/>
            <p:cNvGrpSpPr>
              <a:grpSpLocks noChangeAspect="1"/>
            </p:cNvGrpSpPr>
            <p:nvPr/>
          </p:nvGrpSpPr>
          <p:grpSpPr>
            <a:xfrm>
              <a:off x="6852573" y="4726587"/>
              <a:ext cx="457188" cy="490764"/>
              <a:chOff x="231" y="1205"/>
              <a:chExt cx="640" cy="687"/>
            </a:xfrm>
            <a:solidFill>
              <a:schemeClr val="bg1"/>
            </a:solidFill>
            <a:effectLst>
              <a:outerShdw algn="tl" blurRad="50800" dir="2700000" dist="38100" rotWithShape="0">
                <a:prstClr val="black">
                  <a:alpha val="40000"/>
                </a:prstClr>
              </a:outerShdw>
            </a:effectLst>
          </p:grpSpPr>
          <p:sp>
            <p:nvSpPr>
              <p:cNvPr id="97" name="Freeform 18"/>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98" name="Freeform 19"/>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01" name="组合 100"/>
          <p:cNvGrpSpPr/>
          <p:nvPr/>
        </p:nvGrpSpPr>
        <p:grpSpPr>
          <a:xfrm>
            <a:off x="3593020" y="4595471"/>
            <a:ext cx="564393" cy="555415"/>
            <a:chOff x="646691" y="2628229"/>
            <a:chExt cx="2672598" cy="2631032"/>
          </a:xfrm>
        </p:grpSpPr>
        <p:grpSp>
          <p:nvGrpSpPr>
            <p:cNvPr id="102" name="组合 101"/>
            <p:cNvGrpSpPr/>
            <p:nvPr/>
          </p:nvGrpSpPr>
          <p:grpSpPr>
            <a:xfrm>
              <a:off x="1066991" y="3331434"/>
              <a:ext cx="1712544" cy="1927827"/>
              <a:chOff x="3442680" y="2338959"/>
              <a:chExt cx="3567427" cy="4015885"/>
            </a:xfrm>
            <a:solidFill>
              <a:schemeClr val="bg1">
                <a:lumMod val="65000"/>
              </a:schemeClr>
            </a:solidFill>
            <a:effectLst/>
          </p:grpSpPr>
          <p:sp>
            <p:nvSpPr>
              <p:cNvPr id="108" name="矩形 107"/>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9" name="矩形 108"/>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0" name="矩形 109"/>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1" name="矩形 110"/>
              <p:cNvSpPr/>
              <p:nvPr/>
            </p:nvSpPr>
            <p:spPr>
              <a:xfrm flipH="1" rot="18060000">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2" name="矩形 111"/>
              <p:cNvSpPr/>
              <p:nvPr/>
            </p:nvSpPr>
            <p:spPr>
              <a:xfrm flipH="1" rot="17340000">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03" name="椭圆 102"/>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4" name="椭圆 103"/>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5" name="椭圆 104"/>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6" name="椭圆 105"/>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7" name="椭圆 106"/>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13" name="组合 112"/>
          <p:cNvGrpSpPr/>
          <p:nvPr/>
        </p:nvGrpSpPr>
        <p:grpSpPr>
          <a:xfrm>
            <a:off x="4602904" y="4738757"/>
            <a:ext cx="424037" cy="417290"/>
            <a:chOff x="646691" y="2628229"/>
            <a:chExt cx="2672598" cy="2631032"/>
          </a:xfrm>
        </p:grpSpPr>
        <p:grpSp>
          <p:nvGrpSpPr>
            <p:cNvPr id="114" name="组合 113"/>
            <p:cNvGrpSpPr/>
            <p:nvPr/>
          </p:nvGrpSpPr>
          <p:grpSpPr>
            <a:xfrm>
              <a:off x="1066991" y="3331434"/>
              <a:ext cx="1712544" cy="1927827"/>
              <a:chOff x="3442680" y="2338959"/>
              <a:chExt cx="3567427" cy="4015885"/>
            </a:xfrm>
            <a:solidFill>
              <a:schemeClr val="bg1">
                <a:lumMod val="65000"/>
              </a:schemeClr>
            </a:solidFill>
            <a:effectLst/>
          </p:grpSpPr>
          <p:sp>
            <p:nvSpPr>
              <p:cNvPr id="120" name="矩形 119"/>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1" name="矩形 120"/>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2" name="矩形 121"/>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3" name="矩形 122"/>
              <p:cNvSpPr/>
              <p:nvPr/>
            </p:nvSpPr>
            <p:spPr>
              <a:xfrm flipH="1" rot="18060000">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4" name="矩形 123"/>
              <p:cNvSpPr/>
              <p:nvPr/>
            </p:nvSpPr>
            <p:spPr>
              <a:xfrm flipH="1" rot="17340000">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15" name="椭圆 114"/>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6" name="椭圆 115"/>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7" name="椭圆 116"/>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8" name="椭圆 117"/>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9" name="椭圆 118"/>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25" name="文本框 161"/>
          <p:cNvSpPr txBox="1"/>
          <p:nvPr/>
        </p:nvSpPr>
        <p:spPr>
          <a:xfrm>
            <a:off x="5437495" y="1332069"/>
            <a:ext cx="1403053" cy="320040"/>
          </a:xfrm>
          <a:prstGeom prst="rect">
            <a:avLst/>
          </a:prstGeom>
          <a:noFill/>
        </p:spPr>
        <p:txBody>
          <a:bodyPr rtlCol="0" wrap="square">
            <a:spAutoFit/>
          </a:bodyPr>
          <a:lstStyle/>
          <a:p>
            <a:r>
              <a:rPr altLang="en-US" lang="zh-CN" sz="1500">
                <a:solidFill>
                  <a:srgbClr val="FFB850"/>
                </a:solidFill>
                <a:latin charset="-122" panose="020b0503020204020204" pitchFamily="34" typeface="微软雅黑"/>
                <a:ea charset="-122" panose="020b0503020204020204" pitchFamily="34" typeface="微软雅黑"/>
              </a:rPr>
              <a:t>在此添加标题</a:t>
            </a:r>
          </a:p>
        </p:txBody>
      </p:sp>
      <p:sp>
        <p:nvSpPr>
          <p:cNvPr id="126" name="文本框 163"/>
          <p:cNvSpPr txBox="1"/>
          <p:nvPr/>
        </p:nvSpPr>
        <p:spPr>
          <a:xfrm>
            <a:off x="6708388" y="2616627"/>
            <a:ext cx="1403053" cy="320040"/>
          </a:xfrm>
          <a:prstGeom prst="rect">
            <a:avLst/>
          </a:prstGeom>
          <a:noFill/>
        </p:spPr>
        <p:txBody>
          <a:bodyPr rtlCol="0" wrap="square">
            <a:spAutoFit/>
          </a:bodyPr>
          <a:lstStyle/>
          <a:p>
            <a:r>
              <a:rPr altLang="en-US" lang="zh-CN" sz="1500">
                <a:solidFill>
                  <a:srgbClr val="00AF92"/>
                </a:solidFill>
                <a:latin charset="-122" panose="020b0503020204020204" pitchFamily="34" typeface="微软雅黑"/>
                <a:ea charset="-122" panose="020b0503020204020204" pitchFamily="34" typeface="微软雅黑"/>
              </a:rPr>
              <a:t>在此添加标题</a:t>
            </a:r>
          </a:p>
        </p:txBody>
      </p:sp>
      <p:sp>
        <p:nvSpPr>
          <p:cNvPr id="127" name="文本框 166"/>
          <p:cNvSpPr txBox="1"/>
          <p:nvPr/>
        </p:nvSpPr>
        <p:spPr>
          <a:xfrm>
            <a:off x="5936982" y="3846258"/>
            <a:ext cx="1403053" cy="320040"/>
          </a:xfrm>
          <a:prstGeom prst="rect">
            <a:avLst/>
          </a:prstGeom>
          <a:noFill/>
        </p:spPr>
        <p:txBody>
          <a:bodyPr rtlCol="0" wrap="square">
            <a:spAutoFit/>
          </a:bodyPr>
          <a:lstStyle/>
          <a:p>
            <a:r>
              <a:rPr altLang="en-US" lang="zh-CN" sz="1500">
                <a:solidFill>
                  <a:srgbClr val="7030A0"/>
                </a:solidFill>
                <a:latin charset="-122" panose="020b0503020204020204" pitchFamily="34" typeface="微软雅黑"/>
                <a:ea charset="-122" panose="020b0503020204020204" pitchFamily="34" typeface="微软雅黑"/>
              </a:rPr>
              <a:t>在此添加标题</a:t>
            </a:r>
          </a:p>
        </p:txBody>
      </p:sp>
      <p:sp>
        <p:nvSpPr>
          <p:cNvPr id="128" name="文本框 168"/>
          <p:cNvSpPr txBox="1"/>
          <p:nvPr/>
        </p:nvSpPr>
        <p:spPr>
          <a:xfrm>
            <a:off x="902892" y="2216727"/>
            <a:ext cx="1403053" cy="320040"/>
          </a:xfrm>
          <a:prstGeom prst="rect">
            <a:avLst/>
          </a:prstGeom>
          <a:noFill/>
        </p:spPr>
        <p:txBody>
          <a:bodyPr rtlCol="0" wrap="square">
            <a:spAutoFit/>
          </a:bodyPr>
          <a:lstStyle/>
          <a:p>
            <a:r>
              <a:rPr altLang="en-US" lang="zh-CN" sz="1500">
                <a:solidFill>
                  <a:srgbClr val="F6615B"/>
                </a:solidFill>
                <a:latin charset="-122" panose="020b0503020204020204" pitchFamily="34" typeface="微软雅黑"/>
                <a:ea charset="-122" panose="020b0503020204020204" pitchFamily="34" typeface="微软雅黑"/>
              </a:rPr>
              <a:t>在此添加标题</a:t>
            </a:r>
          </a:p>
        </p:txBody>
      </p:sp>
      <p:sp>
        <p:nvSpPr>
          <p:cNvPr id="129" name="文本框 170"/>
          <p:cNvSpPr txBox="1"/>
          <p:nvPr/>
        </p:nvSpPr>
        <p:spPr>
          <a:xfrm>
            <a:off x="845735" y="3602704"/>
            <a:ext cx="1403053" cy="320040"/>
          </a:xfrm>
          <a:prstGeom prst="rect">
            <a:avLst/>
          </a:prstGeom>
          <a:noFill/>
        </p:spPr>
        <p:txBody>
          <a:bodyPr rtlCol="0" wrap="square">
            <a:spAutoFit/>
          </a:bodyPr>
          <a:lstStyle/>
          <a:p>
            <a:r>
              <a:rPr altLang="en-US" lang="zh-CN" sz="1500">
                <a:solidFill>
                  <a:srgbClr val="01ACBE"/>
                </a:solidFill>
                <a:latin charset="-122" panose="020b0503020204020204" pitchFamily="34" typeface="微软雅黑"/>
                <a:ea charset="-122" panose="020b0503020204020204" pitchFamily="34" typeface="微软雅黑"/>
              </a:rPr>
              <a:t>在此添加标题</a:t>
            </a:r>
          </a:p>
        </p:txBody>
      </p:sp>
      <p:sp>
        <p:nvSpPr>
          <p:cNvPr id="130" name="文本框 113"/>
          <p:cNvSpPr txBox="1"/>
          <p:nvPr/>
        </p:nvSpPr>
        <p:spPr>
          <a:xfrm>
            <a:off x="916624" y="2493001"/>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
        <p:nvSpPr>
          <p:cNvPr id="131" name="文本框 113"/>
          <p:cNvSpPr txBox="1"/>
          <p:nvPr/>
        </p:nvSpPr>
        <p:spPr>
          <a:xfrm>
            <a:off x="888045" y="3894297"/>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
        <p:nvSpPr>
          <p:cNvPr id="132" name="文本框 113"/>
          <p:cNvSpPr txBox="1"/>
          <p:nvPr/>
        </p:nvSpPr>
        <p:spPr>
          <a:xfrm>
            <a:off x="6733175" y="2881620"/>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
        <p:nvSpPr>
          <p:cNvPr id="133" name="文本框 113"/>
          <p:cNvSpPr txBox="1"/>
          <p:nvPr/>
        </p:nvSpPr>
        <p:spPr>
          <a:xfrm>
            <a:off x="5976992" y="4158729"/>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
        <p:nvSpPr>
          <p:cNvPr id="134" name="文本框 113"/>
          <p:cNvSpPr txBox="1"/>
          <p:nvPr/>
        </p:nvSpPr>
        <p:spPr>
          <a:xfrm>
            <a:off x="5436208" y="1561600"/>
            <a:ext cx="1295660"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a:t>
            </a:r>
          </a:p>
        </p:txBody>
      </p:sp>
    </p:spTree>
    <p:extLst>
      <p:ext uri="{BB962C8B-B14F-4D97-AF65-F5344CB8AC3E}">
        <p14:creationId val="426126361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id="9" nodeType="afterEffect" presetClass="entr" presetID="22" presetSubtype="4">
                                  <p:stCondLst>
                                    <p:cond delay="0"/>
                                  </p:stCondLst>
                                  <p:childTnLst>
                                    <p:set>
                                      <p:cBhvr>
                                        <p:cTn dur="1" fill="hold" id="10">
                                          <p:stCondLst>
                                            <p:cond delay="0"/>
                                          </p:stCondLst>
                                        </p:cTn>
                                        <p:tgtEl>
                                          <p:spTgt spid="101"/>
                                        </p:tgtEl>
                                        <p:attrNameLst>
                                          <p:attrName>style.visibility</p:attrName>
                                        </p:attrNameLst>
                                      </p:cBhvr>
                                      <p:to>
                                        <p:strVal val="visible"/>
                                      </p:to>
                                    </p:set>
                                    <p:animEffect filter="wipe(down)" transition="in">
                                      <p:cBhvr>
                                        <p:cTn dur="500" id="11"/>
                                        <p:tgtEl>
                                          <p:spTgt spid="101"/>
                                        </p:tgtEl>
                                      </p:cBhvr>
                                    </p:animEffect>
                                  </p:childTnLst>
                                </p:cTn>
                              </p:par>
                            </p:childTnLst>
                          </p:cTn>
                        </p:par>
                        <p:par>
                          <p:cTn fill="hold" id="12" nodeType="afterGroup">
                            <p:stCondLst>
                              <p:cond delay="1400"/>
                            </p:stCondLst>
                            <p:childTnLst>
                              <p:par>
                                <p:cTn fill="hold" id="13" nodeType="afterEffect" presetClass="entr" presetID="22" presetSubtype="4">
                                  <p:stCondLst>
                                    <p:cond delay="0"/>
                                  </p:stCondLst>
                                  <p:childTnLst>
                                    <p:set>
                                      <p:cBhvr>
                                        <p:cTn dur="1" fill="hold" id="14">
                                          <p:stCondLst>
                                            <p:cond delay="0"/>
                                          </p:stCondLst>
                                        </p:cTn>
                                        <p:tgtEl>
                                          <p:spTgt spid="113"/>
                                        </p:tgtEl>
                                        <p:attrNameLst>
                                          <p:attrName>style.visibility</p:attrName>
                                        </p:attrNameLst>
                                      </p:cBhvr>
                                      <p:to>
                                        <p:strVal val="visible"/>
                                      </p:to>
                                    </p:set>
                                    <p:animEffect filter="wipe(down)" transition="in">
                                      <p:cBhvr>
                                        <p:cTn dur="500" id="15"/>
                                        <p:tgtEl>
                                          <p:spTgt spid="113"/>
                                        </p:tgtEl>
                                      </p:cBhvr>
                                    </p:animEffect>
                                  </p:childTnLst>
                                </p:cTn>
                              </p:par>
                            </p:childTnLst>
                          </p:cTn>
                        </p:par>
                        <p:par>
                          <p:cTn fill="hold" id="16" nodeType="afterGroup">
                            <p:stCondLst>
                              <p:cond delay="1900"/>
                            </p:stCondLst>
                            <p:childTnLst>
                              <p:par>
                                <p:cTn fill="hold" id="17" nodeType="afterEffect" presetClass="entr" presetID="22" presetSubtype="4">
                                  <p:stCondLst>
                                    <p:cond delay="0"/>
                                  </p:stCondLst>
                                  <p:childTnLst>
                                    <p:set>
                                      <p:cBhvr>
                                        <p:cTn dur="1" fill="hold" id="18">
                                          <p:stCondLst>
                                            <p:cond delay="0"/>
                                          </p:stCondLst>
                                        </p:cTn>
                                        <p:tgtEl>
                                          <p:spTgt spid="68"/>
                                        </p:tgtEl>
                                        <p:attrNameLst>
                                          <p:attrName>style.visibility</p:attrName>
                                        </p:attrNameLst>
                                      </p:cBhvr>
                                      <p:to>
                                        <p:strVal val="visible"/>
                                      </p:to>
                                    </p:set>
                                    <p:animEffect filter="wipe(down)" transition="in">
                                      <p:cBhvr>
                                        <p:cTn dur="500" id="19"/>
                                        <p:tgtEl>
                                          <p:spTgt spid="68"/>
                                        </p:tgtEl>
                                      </p:cBhvr>
                                    </p:animEffect>
                                  </p:childTnLst>
                                </p:cTn>
                              </p:par>
                            </p:childTnLst>
                          </p:cTn>
                        </p:par>
                        <p:par>
                          <p:cTn fill="hold" id="20" nodeType="afterGroup">
                            <p:stCondLst>
                              <p:cond delay="2400"/>
                            </p:stCondLst>
                            <p:childTnLst>
                              <p:par>
                                <p:cTn fill="hold" id="21" nodeType="afterEffect" presetClass="entr" presetID="53" presetSubtype="0">
                                  <p:stCondLst>
                                    <p:cond delay="0"/>
                                  </p:stCondLst>
                                  <p:childTnLst>
                                    <p:set>
                                      <p:cBhvr>
                                        <p:cTn dur="1" fill="hold" id="22">
                                          <p:stCondLst>
                                            <p:cond delay="0"/>
                                          </p:stCondLst>
                                        </p:cTn>
                                        <p:tgtEl>
                                          <p:spTgt spid="74"/>
                                        </p:tgtEl>
                                        <p:attrNameLst>
                                          <p:attrName>style.visibility</p:attrName>
                                        </p:attrNameLst>
                                      </p:cBhvr>
                                      <p:to>
                                        <p:strVal val="visible"/>
                                      </p:to>
                                    </p:set>
                                    <p:anim calcmode="lin" valueType="num">
                                      <p:cBhvr>
                                        <p:cTn dur="100" fill="hold" id="23"/>
                                        <p:tgtEl>
                                          <p:spTgt spid="74"/>
                                        </p:tgtEl>
                                        <p:attrNameLst>
                                          <p:attrName>ppt_w</p:attrName>
                                        </p:attrNameLst>
                                      </p:cBhvr>
                                      <p:tavLst>
                                        <p:tav tm="0">
                                          <p:val>
                                            <p:fltVal val="0"/>
                                          </p:val>
                                        </p:tav>
                                        <p:tav tm="100000">
                                          <p:val>
                                            <p:strVal val="#ppt_w"/>
                                          </p:val>
                                        </p:tav>
                                      </p:tavLst>
                                    </p:anim>
                                    <p:anim calcmode="lin" valueType="num">
                                      <p:cBhvr>
                                        <p:cTn dur="100" fill="hold" id="24"/>
                                        <p:tgtEl>
                                          <p:spTgt spid="74"/>
                                        </p:tgtEl>
                                        <p:attrNameLst>
                                          <p:attrName>ppt_h</p:attrName>
                                        </p:attrNameLst>
                                      </p:cBhvr>
                                      <p:tavLst>
                                        <p:tav tm="0">
                                          <p:val>
                                            <p:fltVal val="0"/>
                                          </p:val>
                                        </p:tav>
                                        <p:tav tm="100000">
                                          <p:val>
                                            <p:strVal val="#ppt_h"/>
                                          </p:val>
                                        </p:tav>
                                      </p:tavLst>
                                    </p:anim>
                                    <p:animEffect filter="fade" transition="in">
                                      <p:cBhvr>
                                        <p:cTn dur="100" id="25"/>
                                        <p:tgtEl>
                                          <p:spTgt spid="74"/>
                                        </p:tgtEl>
                                      </p:cBhvr>
                                    </p:animEffect>
                                  </p:childTnLst>
                                </p:cTn>
                              </p:par>
                              <p:par>
                                <p:cTn fill="hold" id="26" nodeType="withEffect" presetClass="emph" presetID="6" presetSubtype="0">
                                  <p:stCondLst>
                                    <p:cond delay="100"/>
                                  </p:stCondLst>
                                  <p:childTnLst>
                                    <p:animScale>
                                      <p:cBhvr>
                                        <p:cTn dur="100" fill="hold" id="27"/>
                                        <p:tgtEl>
                                          <p:spTgt spid="74"/>
                                        </p:tgtEl>
                                      </p:cBhvr>
                                      <p:by x="110000" y="110000"/>
                                    </p:animScale>
                                  </p:childTnLst>
                                </p:cTn>
                              </p:par>
                              <p:par>
                                <p:cTn fill="hold" id="28" nodeType="withEffect" presetClass="emph" presetID="6" presetSubtype="0">
                                  <p:stCondLst>
                                    <p:cond delay="200"/>
                                  </p:stCondLst>
                                  <p:childTnLst>
                                    <p:animScale>
                                      <p:cBhvr>
                                        <p:cTn dur="200" fill="hold" id="29"/>
                                        <p:tgtEl>
                                          <p:spTgt spid="74"/>
                                        </p:tgtEl>
                                      </p:cBhvr>
                                      <p:by x="90000" y="90000"/>
                                    </p:animScale>
                                  </p:childTnLst>
                                </p:cTn>
                              </p:par>
                              <p:par>
                                <p:cTn fill="hold" id="30" nodeType="withEffect" presetClass="emph" presetID="6" presetSubtype="0">
                                  <p:stCondLst>
                                    <p:cond delay="400"/>
                                  </p:stCondLst>
                                  <p:childTnLst>
                                    <p:animScale>
                                      <p:cBhvr>
                                        <p:cTn dur="100" fill="hold" id="31"/>
                                        <p:tgtEl>
                                          <p:spTgt spid="74"/>
                                        </p:tgtEl>
                                      </p:cBhvr>
                                      <p:by x="105000" y="105000"/>
                                    </p:animScale>
                                  </p:childTnLst>
                                </p:cTn>
                              </p:par>
                              <p:par>
                                <p:cTn fill="hold" id="32" nodeType="withEffect" presetClass="emph" presetID="6" presetSubtype="0">
                                  <p:stCondLst>
                                    <p:cond delay="500"/>
                                  </p:stCondLst>
                                  <p:childTnLst>
                                    <p:animScale>
                                      <p:cBhvr>
                                        <p:cTn dur="200" fill="hold" id="33"/>
                                        <p:tgtEl>
                                          <p:spTgt spid="74"/>
                                        </p:tgtEl>
                                      </p:cBhvr>
                                      <p:by x="95000" y="95000"/>
                                    </p:animScale>
                                  </p:childTnLst>
                                </p:cTn>
                              </p:par>
                            </p:childTnLst>
                          </p:cTn>
                        </p:par>
                        <p:par>
                          <p:cTn fill="hold" id="34" nodeType="afterGroup">
                            <p:stCondLst>
                              <p:cond delay="3100"/>
                            </p:stCondLst>
                            <p:childTnLst>
                              <p:par>
                                <p:cTn fill="hold" id="35" nodeType="afterEffect" presetClass="entr" presetID="53" presetSubtype="0">
                                  <p:stCondLst>
                                    <p:cond delay="0"/>
                                  </p:stCondLst>
                                  <p:childTnLst>
                                    <p:set>
                                      <p:cBhvr>
                                        <p:cTn dur="1" fill="hold" id="36">
                                          <p:stCondLst>
                                            <p:cond delay="0"/>
                                          </p:stCondLst>
                                        </p:cTn>
                                        <p:tgtEl>
                                          <p:spTgt spid="89"/>
                                        </p:tgtEl>
                                        <p:attrNameLst>
                                          <p:attrName>style.visibility</p:attrName>
                                        </p:attrNameLst>
                                      </p:cBhvr>
                                      <p:to>
                                        <p:strVal val="visible"/>
                                      </p:to>
                                    </p:set>
                                    <p:anim calcmode="lin" valueType="num">
                                      <p:cBhvr>
                                        <p:cTn dur="100" fill="hold" id="37"/>
                                        <p:tgtEl>
                                          <p:spTgt spid="89"/>
                                        </p:tgtEl>
                                        <p:attrNameLst>
                                          <p:attrName>ppt_w</p:attrName>
                                        </p:attrNameLst>
                                      </p:cBhvr>
                                      <p:tavLst>
                                        <p:tav tm="0">
                                          <p:val>
                                            <p:fltVal val="0"/>
                                          </p:val>
                                        </p:tav>
                                        <p:tav tm="100000">
                                          <p:val>
                                            <p:strVal val="#ppt_w"/>
                                          </p:val>
                                        </p:tav>
                                      </p:tavLst>
                                    </p:anim>
                                    <p:anim calcmode="lin" valueType="num">
                                      <p:cBhvr>
                                        <p:cTn dur="100" fill="hold" id="38"/>
                                        <p:tgtEl>
                                          <p:spTgt spid="89"/>
                                        </p:tgtEl>
                                        <p:attrNameLst>
                                          <p:attrName>ppt_h</p:attrName>
                                        </p:attrNameLst>
                                      </p:cBhvr>
                                      <p:tavLst>
                                        <p:tav tm="0">
                                          <p:val>
                                            <p:fltVal val="0"/>
                                          </p:val>
                                        </p:tav>
                                        <p:tav tm="100000">
                                          <p:val>
                                            <p:strVal val="#ppt_h"/>
                                          </p:val>
                                        </p:tav>
                                      </p:tavLst>
                                    </p:anim>
                                    <p:animEffect filter="fade" transition="in">
                                      <p:cBhvr>
                                        <p:cTn dur="100" id="39"/>
                                        <p:tgtEl>
                                          <p:spTgt spid="89"/>
                                        </p:tgtEl>
                                      </p:cBhvr>
                                    </p:animEffect>
                                  </p:childTnLst>
                                </p:cTn>
                              </p:par>
                              <p:par>
                                <p:cTn fill="hold" id="40" nodeType="withEffect" presetClass="emph" presetID="6" presetSubtype="0">
                                  <p:stCondLst>
                                    <p:cond delay="100"/>
                                  </p:stCondLst>
                                  <p:childTnLst>
                                    <p:animScale>
                                      <p:cBhvr>
                                        <p:cTn dur="100" fill="hold" id="41"/>
                                        <p:tgtEl>
                                          <p:spTgt spid="89"/>
                                        </p:tgtEl>
                                      </p:cBhvr>
                                      <p:by x="110000" y="110000"/>
                                    </p:animScale>
                                  </p:childTnLst>
                                </p:cTn>
                              </p:par>
                              <p:par>
                                <p:cTn fill="hold" id="42" nodeType="withEffect" presetClass="emph" presetID="6" presetSubtype="0">
                                  <p:stCondLst>
                                    <p:cond delay="200"/>
                                  </p:stCondLst>
                                  <p:childTnLst>
                                    <p:animScale>
                                      <p:cBhvr>
                                        <p:cTn dur="200" fill="hold" id="43"/>
                                        <p:tgtEl>
                                          <p:spTgt spid="89"/>
                                        </p:tgtEl>
                                      </p:cBhvr>
                                      <p:by x="90000" y="90000"/>
                                    </p:animScale>
                                  </p:childTnLst>
                                </p:cTn>
                              </p:par>
                              <p:par>
                                <p:cTn fill="hold" id="44" nodeType="withEffect" presetClass="emph" presetID="6" presetSubtype="0">
                                  <p:stCondLst>
                                    <p:cond delay="400"/>
                                  </p:stCondLst>
                                  <p:childTnLst>
                                    <p:animScale>
                                      <p:cBhvr>
                                        <p:cTn dur="100" fill="hold" id="45"/>
                                        <p:tgtEl>
                                          <p:spTgt spid="89"/>
                                        </p:tgtEl>
                                      </p:cBhvr>
                                      <p:by x="105000" y="105000"/>
                                    </p:animScale>
                                  </p:childTnLst>
                                </p:cTn>
                              </p:par>
                              <p:par>
                                <p:cTn fill="hold" id="46" nodeType="withEffect" presetClass="emph" presetID="6" presetSubtype="0">
                                  <p:stCondLst>
                                    <p:cond delay="500"/>
                                  </p:stCondLst>
                                  <p:childTnLst>
                                    <p:animScale>
                                      <p:cBhvr>
                                        <p:cTn dur="200" fill="hold" id="47"/>
                                        <p:tgtEl>
                                          <p:spTgt spid="89"/>
                                        </p:tgtEl>
                                      </p:cBhvr>
                                      <p:by x="95000" y="95000"/>
                                    </p:animScale>
                                  </p:childTnLst>
                                </p:cTn>
                              </p:par>
                            </p:childTnLst>
                          </p:cTn>
                        </p:par>
                        <p:par>
                          <p:cTn fill="hold" id="48" nodeType="afterGroup">
                            <p:stCondLst>
                              <p:cond delay="3800"/>
                            </p:stCondLst>
                            <p:childTnLst>
                              <p:par>
                                <p:cTn fill="hold" id="49" nodeType="afterEffect" presetClass="entr" presetID="53" presetSubtype="0">
                                  <p:stCondLst>
                                    <p:cond delay="0"/>
                                  </p:stCondLst>
                                  <p:childTnLst>
                                    <p:set>
                                      <p:cBhvr>
                                        <p:cTn dur="1" fill="hold" id="50">
                                          <p:stCondLst>
                                            <p:cond delay="0"/>
                                          </p:stCondLst>
                                        </p:cTn>
                                        <p:tgtEl>
                                          <p:spTgt spid="79"/>
                                        </p:tgtEl>
                                        <p:attrNameLst>
                                          <p:attrName>style.visibility</p:attrName>
                                        </p:attrNameLst>
                                      </p:cBhvr>
                                      <p:to>
                                        <p:strVal val="visible"/>
                                      </p:to>
                                    </p:set>
                                    <p:anim calcmode="lin" valueType="num">
                                      <p:cBhvr>
                                        <p:cTn dur="100" fill="hold" id="51"/>
                                        <p:tgtEl>
                                          <p:spTgt spid="79"/>
                                        </p:tgtEl>
                                        <p:attrNameLst>
                                          <p:attrName>ppt_w</p:attrName>
                                        </p:attrNameLst>
                                      </p:cBhvr>
                                      <p:tavLst>
                                        <p:tav tm="0">
                                          <p:val>
                                            <p:fltVal val="0"/>
                                          </p:val>
                                        </p:tav>
                                        <p:tav tm="100000">
                                          <p:val>
                                            <p:strVal val="#ppt_w"/>
                                          </p:val>
                                        </p:tav>
                                      </p:tavLst>
                                    </p:anim>
                                    <p:anim calcmode="lin" valueType="num">
                                      <p:cBhvr>
                                        <p:cTn dur="100" fill="hold" id="52"/>
                                        <p:tgtEl>
                                          <p:spTgt spid="79"/>
                                        </p:tgtEl>
                                        <p:attrNameLst>
                                          <p:attrName>ppt_h</p:attrName>
                                        </p:attrNameLst>
                                      </p:cBhvr>
                                      <p:tavLst>
                                        <p:tav tm="0">
                                          <p:val>
                                            <p:fltVal val="0"/>
                                          </p:val>
                                        </p:tav>
                                        <p:tav tm="100000">
                                          <p:val>
                                            <p:strVal val="#ppt_h"/>
                                          </p:val>
                                        </p:tav>
                                      </p:tavLst>
                                    </p:anim>
                                    <p:animEffect filter="fade" transition="in">
                                      <p:cBhvr>
                                        <p:cTn dur="100" id="53"/>
                                        <p:tgtEl>
                                          <p:spTgt spid="79"/>
                                        </p:tgtEl>
                                      </p:cBhvr>
                                    </p:animEffect>
                                  </p:childTnLst>
                                </p:cTn>
                              </p:par>
                              <p:par>
                                <p:cTn fill="hold" id="54" nodeType="withEffect" presetClass="emph" presetID="6" presetSubtype="0">
                                  <p:stCondLst>
                                    <p:cond delay="100"/>
                                  </p:stCondLst>
                                  <p:childTnLst>
                                    <p:animScale>
                                      <p:cBhvr>
                                        <p:cTn dur="100" fill="hold" id="55"/>
                                        <p:tgtEl>
                                          <p:spTgt spid="79"/>
                                        </p:tgtEl>
                                      </p:cBhvr>
                                      <p:by x="110000" y="110000"/>
                                    </p:animScale>
                                  </p:childTnLst>
                                </p:cTn>
                              </p:par>
                              <p:par>
                                <p:cTn fill="hold" id="56" nodeType="withEffect" presetClass="emph" presetID="6" presetSubtype="0">
                                  <p:stCondLst>
                                    <p:cond delay="200"/>
                                  </p:stCondLst>
                                  <p:childTnLst>
                                    <p:animScale>
                                      <p:cBhvr>
                                        <p:cTn dur="200" fill="hold" id="57"/>
                                        <p:tgtEl>
                                          <p:spTgt spid="79"/>
                                        </p:tgtEl>
                                      </p:cBhvr>
                                      <p:by x="90000" y="90000"/>
                                    </p:animScale>
                                  </p:childTnLst>
                                </p:cTn>
                              </p:par>
                              <p:par>
                                <p:cTn fill="hold" id="58" nodeType="withEffect" presetClass="emph" presetID="6" presetSubtype="0">
                                  <p:stCondLst>
                                    <p:cond delay="400"/>
                                  </p:stCondLst>
                                  <p:childTnLst>
                                    <p:animScale>
                                      <p:cBhvr>
                                        <p:cTn dur="100" fill="hold" id="59"/>
                                        <p:tgtEl>
                                          <p:spTgt spid="79"/>
                                        </p:tgtEl>
                                      </p:cBhvr>
                                      <p:by x="105000" y="105000"/>
                                    </p:animScale>
                                  </p:childTnLst>
                                </p:cTn>
                              </p:par>
                              <p:par>
                                <p:cTn fill="hold" id="60" nodeType="withEffect" presetClass="emph" presetID="6" presetSubtype="0">
                                  <p:stCondLst>
                                    <p:cond delay="500"/>
                                  </p:stCondLst>
                                  <p:childTnLst>
                                    <p:animScale>
                                      <p:cBhvr>
                                        <p:cTn dur="200" fill="hold" id="61"/>
                                        <p:tgtEl>
                                          <p:spTgt spid="79"/>
                                        </p:tgtEl>
                                      </p:cBhvr>
                                      <p:by x="95000" y="95000"/>
                                    </p:animScale>
                                  </p:childTnLst>
                                </p:cTn>
                              </p:par>
                            </p:childTnLst>
                          </p:cTn>
                        </p:par>
                        <p:par>
                          <p:cTn fill="hold" id="62" nodeType="afterGroup">
                            <p:stCondLst>
                              <p:cond delay="4500"/>
                            </p:stCondLst>
                            <p:childTnLst>
                              <p:par>
                                <p:cTn fill="hold" id="63" nodeType="afterEffect" presetClass="entr" presetID="53" presetSubtype="0">
                                  <p:stCondLst>
                                    <p:cond delay="0"/>
                                  </p:stCondLst>
                                  <p:childTnLst>
                                    <p:set>
                                      <p:cBhvr>
                                        <p:cTn dur="1" fill="hold" id="64">
                                          <p:stCondLst>
                                            <p:cond delay="0"/>
                                          </p:stCondLst>
                                        </p:cTn>
                                        <p:tgtEl>
                                          <p:spTgt spid="84"/>
                                        </p:tgtEl>
                                        <p:attrNameLst>
                                          <p:attrName>style.visibility</p:attrName>
                                        </p:attrNameLst>
                                      </p:cBhvr>
                                      <p:to>
                                        <p:strVal val="visible"/>
                                      </p:to>
                                    </p:set>
                                    <p:anim calcmode="lin" valueType="num">
                                      <p:cBhvr>
                                        <p:cTn dur="100" fill="hold" id="65"/>
                                        <p:tgtEl>
                                          <p:spTgt spid="84"/>
                                        </p:tgtEl>
                                        <p:attrNameLst>
                                          <p:attrName>ppt_w</p:attrName>
                                        </p:attrNameLst>
                                      </p:cBhvr>
                                      <p:tavLst>
                                        <p:tav tm="0">
                                          <p:val>
                                            <p:fltVal val="0"/>
                                          </p:val>
                                        </p:tav>
                                        <p:tav tm="100000">
                                          <p:val>
                                            <p:strVal val="#ppt_w"/>
                                          </p:val>
                                        </p:tav>
                                      </p:tavLst>
                                    </p:anim>
                                    <p:anim calcmode="lin" valueType="num">
                                      <p:cBhvr>
                                        <p:cTn dur="100" fill="hold" id="66"/>
                                        <p:tgtEl>
                                          <p:spTgt spid="84"/>
                                        </p:tgtEl>
                                        <p:attrNameLst>
                                          <p:attrName>ppt_h</p:attrName>
                                        </p:attrNameLst>
                                      </p:cBhvr>
                                      <p:tavLst>
                                        <p:tav tm="0">
                                          <p:val>
                                            <p:fltVal val="0"/>
                                          </p:val>
                                        </p:tav>
                                        <p:tav tm="100000">
                                          <p:val>
                                            <p:strVal val="#ppt_h"/>
                                          </p:val>
                                        </p:tav>
                                      </p:tavLst>
                                    </p:anim>
                                    <p:animEffect filter="fade" transition="in">
                                      <p:cBhvr>
                                        <p:cTn dur="100" id="67"/>
                                        <p:tgtEl>
                                          <p:spTgt spid="84"/>
                                        </p:tgtEl>
                                      </p:cBhvr>
                                    </p:animEffect>
                                  </p:childTnLst>
                                </p:cTn>
                              </p:par>
                              <p:par>
                                <p:cTn fill="hold" id="68" nodeType="withEffect" presetClass="emph" presetID="6" presetSubtype="0">
                                  <p:stCondLst>
                                    <p:cond delay="100"/>
                                  </p:stCondLst>
                                  <p:childTnLst>
                                    <p:animScale>
                                      <p:cBhvr>
                                        <p:cTn dur="100" fill="hold" id="69"/>
                                        <p:tgtEl>
                                          <p:spTgt spid="84"/>
                                        </p:tgtEl>
                                      </p:cBhvr>
                                      <p:by x="110000" y="110000"/>
                                    </p:animScale>
                                  </p:childTnLst>
                                </p:cTn>
                              </p:par>
                              <p:par>
                                <p:cTn fill="hold" id="70" nodeType="withEffect" presetClass="emph" presetID="6" presetSubtype="0">
                                  <p:stCondLst>
                                    <p:cond delay="200"/>
                                  </p:stCondLst>
                                  <p:childTnLst>
                                    <p:animScale>
                                      <p:cBhvr>
                                        <p:cTn dur="200" fill="hold" id="71"/>
                                        <p:tgtEl>
                                          <p:spTgt spid="84"/>
                                        </p:tgtEl>
                                      </p:cBhvr>
                                      <p:by x="90000" y="90000"/>
                                    </p:animScale>
                                  </p:childTnLst>
                                </p:cTn>
                              </p:par>
                              <p:par>
                                <p:cTn fill="hold" id="72" nodeType="withEffect" presetClass="emph" presetID="6" presetSubtype="0">
                                  <p:stCondLst>
                                    <p:cond delay="400"/>
                                  </p:stCondLst>
                                  <p:childTnLst>
                                    <p:animScale>
                                      <p:cBhvr>
                                        <p:cTn dur="100" fill="hold" id="73"/>
                                        <p:tgtEl>
                                          <p:spTgt spid="84"/>
                                        </p:tgtEl>
                                      </p:cBhvr>
                                      <p:by x="105000" y="105000"/>
                                    </p:animScale>
                                  </p:childTnLst>
                                </p:cTn>
                              </p:par>
                              <p:par>
                                <p:cTn fill="hold" id="74" nodeType="withEffect" presetClass="emph" presetID="6" presetSubtype="0">
                                  <p:stCondLst>
                                    <p:cond delay="500"/>
                                  </p:stCondLst>
                                  <p:childTnLst>
                                    <p:animScale>
                                      <p:cBhvr>
                                        <p:cTn dur="200" fill="hold" id="75"/>
                                        <p:tgtEl>
                                          <p:spTgt spid="84"/>
                                        </p:tgtEl>
                                      </p:cBhvr>
                                      <p:by x="95000" y="95000"/>
                                    </p:animScale>
                                  </p:childTnLst>
                                </p:cTn>
                              </p:par>
                            </p:childTnLst>
                          </p:cTn>
                        </p:par>
                        <p:par>
                          <p:cTn fill="hold" id="76" nodeType="afterGroup">
                            <p:stCondLst>
                              <p:cond delay="5200"/>
                            </p:stCondLst>
                            <p:childTnLst>
                              <p:par>
                                <p:cTn fill="hold" id="77" nodeType="afterEffect" presetClass="entr" presetID="53" presetSubtype="0">
                                  <p:stCondLst>
                                    <p:cond delay="0"/>
                                  </p:stCondLst>
                                  <p:childTnLst>
                                    <p:set>
                                      <p:cBhvr>
                                        <p:cTn dur="1" fill="hold" id="78">
                                          <p:stCondLst>
                                            <p:cond delay="0"/>
                                          </p:stCondLst>
                                        </p:cTn>
                                        <p:tgtEl>
                                          <p:spTgt spid="94"/>
                                        </p:tgtEl>
                                        <p:attrNameLst>
                                          <p:attrName>style.visibility</p:attrName>
                                        </p:attrNameLst>
                                      </p:cBhvr>
                                      <p:to>
                                        <p:strVal val="visible"/>
                                      </p:to>
                                    </p:set>
                                    <p:anim calcmode="lin" valueType="num">
                                      <p:cBhvr>
                                        <p:cTn dur="100" fill="hold" id="79"/>
                                        <p:tgtEl>
                                          <p:spTgt spid="94"/>
                                        </p:tgtEl>
                                        <p:attrNameLst>
                                          <p:attrName>ppt_w</p:attrName>
                                        </p:attrNameLst>
                                      </p:cBhvr>
                                      <p:tavLst>
                                        <p:tav tm="0">
                                          <p:val>
                                            <p:fltVal val="0"/>
                                          </p:val>
                                        </p:tav>
                                        <p:tav tm="100000">
                                          <p:val>
                                            <p:strVal val="#ppt_w"/>
                                          </p:val>
                                        </p:tav>
                                      </p:tavLst>
                                    </p:anim>
                                    <p:anim calcmode="lin" valueType="num">
                                      <p:cBhvr>
                                        <p:cTn dur="100" fill="hold" id="80"/>
                                        <p:tgtEl>
                                          <p:spTgt spid="94"/>
                                        </p:tgtEl>
                                        <p:attrNameLst>
                                          <p:attrName>ppt_h</p:attrName>
                                        </p:attrNameLst>
                                      </p:cBhvr>
                                      <p:tavLst>
                                        <p:tav tm="0">
                                          <p:val>
                                            <p:fltVal val="0"/>
                                          </p:val>
                                        </p:tav>
                                        <p:tav tm="100000">
                                          <p:val>
                                            <p:strVal val="#ppt_h"/>
                                          </p:val>
                                        </p:tav>
                                      </p:tavLst>
                                    </p:anim>
                                    <p:animEffect filter="fade" transition="in">
                                      <p:cBhvr>
                                        <p:cTn dur="100" id="81"/>
                                        <p:tgtEl>
                                          <p:spTgt spid="94"/>
                                        </p:tgtEl>
                                      </p:cBhvr>
                                    </p:animEffect>
                                  </p:childTnLst>
                                </p:cTn>
                              </p:par>
                              <p:par>
                                <p:cTn fill="hold" id="82" nodeType="withEffect" presetClass="emph" presetID="6" presetSubtype="0">
                                  <p:stCondLst>
                                    <p:cond delay="100"/>
                                  </p:stCondLst>
                                  <p:childTnLst>
                                    <p:animScale>
                                      <p:cBhvr>
                                        <p:cTn dur="100" fill="hold" id="83"/>
                                        <p:tgtEl>
                                          <p:spTgt spid="94"/>
                                        </p:tgtEl>
                                      </p:cBhvr>
                                      <p:by x="110000" y="110000"/>
                                    </p:animScale>
                                  </p:childTnLst>
                                </p:cTn>
                              </p:par>
                              <p:par>
                                <p:cTn fill="hold" id="84" nodeType="withEffect" presetClass="emph" presetID="6" presetSubtype="0">
                                  <p:stCondLst>
                                    <p:cond delay="200"/>
                                  </p:stCondLst>
                                  <p:childTnLst>
                                    <p:animScale>
                                      <p:cBhvr>
                                        <p:cTn dur="200" fill="hold" id="85"/>
                                        <p:tgtEl>
                                          <p:spTgt spid="94"/>
                                        </p:tgtEl>
                                      </p:cBhvr>
                                      <p:by x="90000" y="90000"/>
                                    </p:animScale>
                                  </p:childTnLst>
                                </p:cTn>
                              </p:par>
                              <p:par>
                                <p:cTn fill="hold" id="86" nodeType="withEffect" presetClass="emph" presetID="6" presetSubtype="0">
                                  <p:stCondLst>
                                    <p:cond delay="400"/>
                                  </p:stCondLst>
                                  <p:childTnLst>
                                    <p:animScale>
                                      <p:cBhvr>
                                        <p:cTn dur="100" fill="hold" id="87"/>
                                        <p:tgtEl>
                                          <p:spTgt spid="94"/>
                                        </p:tgtEl>
                                      </p:cBhvr>
                                      <p:by x="105000" y="105000"/>
                                    </p:animScale>
                                  </p:childTnLst>
                                </p:cTn>
                              </p:par>
                              <p:par>
                                <p:cTn fill="hold" id="88" nodeType="withEffect" presetClass="emph" presetID="6" presetSubtype="0">
                                  <p:stCondLst>
                                    <p:cond delay="500"/>
                                  </p:stCondLst>
                                  <p:childTnLst>
                                    <p:animScale>
                                      <p:cBhvr>
                                        <p:cTn dur="200" fill="hold" id="89"/>
                                        <p:tgtEl>
                                          <p:spTgt spid="94"/>
                                        </p:tgtEl>
                                      </p:cBhvr>
                                      <p:by x="95000" y="95000"/>
                                    </p:animScale>
                                  </p:childTnLst>
                                </p:cTn>
                              </p:par>
                            </p:childTnLst>
                          </p:cTn>
                        </p:par>
                        <p:par>
                          <p:cTn fill="hold" id="90" nodeType="afterGroup">
                            <p:stCondLst>
                              <p:cond delay="5900"/>
                            </p:stCondLst>
                            <p:childTnLst>
                              <p:par>
                                <p:cTn fill="hold" grpId="0" id="91" nodeType="afterEffect" presetClass="entr" presetID="22" presetSubtype="2">
                                  <p:stCondLst>
                                    <p:cond delay="0"/>
                                  </p:stCondLst>
                                  <p:childTnLst>
                                    <p:set>
                                      <p:cBhvr>
                                        <p:cTn dur="1" fill="hold" id="92">
                                          <p:stCondLst>
                                            <p:cond delay="0"/>
                                          </p:stCondLst>
                                        </p:cTn>
                                        <p:tgtEl>
                                          <p:spTgt spid="128"/>
                                        </p:tgtEl>
                                        <p:attrNameLst>
                                          <p:attrName>style.visibility</p:attrName>
                                        </p:attrNameLst>
                                      </p:cBhvr>
                                      <p:to>
                                        <p:strVal val="visible"/>
                                      </p:to>
                                    </p:set>
                                    <p:animEffect filter="wipe(right)" transition="in">
                                      <p:cBhvr>
                                        <p:cTn dur="500" id="93"/>
                                        <p:tgtEl>
                                          <p:spTgt spid="128"/>
                                        </p:tgtEl>
                                      </p:cBhvr>
                                    </p:animEffect>
                                  </p:childTnLst>
                                </p:cTn>
                              </p:par>
                              <p:par>
                                <p:cTn fill="hold" grpId="0" id="94" nodeType="withEffect" presetClass="entr" presetID="22" presetSubtype="2">
                                  <p:stCondLst>
                                    <p:cond delay="0"/>
                                  </p:stCondLst>
                                  <p:childTnLst>
                                    <p:set>
                                      <p:cBhvr>
                                        <p:cTn dur="1" fill="hold" id="95">
                                          <p:stCondLst>
                                            <p:cond delay="0"/>
                                          </p:stCondLst>
                                        </p:cTn>
                                        <p:tgtEl>
                                          <p:spTgt spid="129"/>
                                        </p:tgtEl>
                                        <p:attrNameLst>
                                          <p:attrName>style.visibility</p:attrName>
                                        </p:attrNameLst>
                                      </p:cBhvr>
                                      <p:to>
                                        <p:strVal val="visible"/>
                                      </p:to>
                                    </p:set>
                                    <p:animEffect filter="wipe(right)" transition="in">
                                      <p:cBhvr>
                                        <p:cTn dur="500" id="96"/>
                                        <p:tgtEl>
                                          <p:spTgt spid="129"/>
                                        </p:tgtEl>
                                      </p:cBhvr>
                                    </p:animEffect>
                                  </p:childTnLst>
                                </p:cTn>
                              </p:par>
                              <p:par>
                                <p:cTn fill="hold" grpId="0" id="97" nodeType="withEffect" presetClass="entr" presetID="22" presetSubtype="2">
                                  <p:stCondLst>
                                    <p:cond delay="0"/>
                                  </p:stCondLst>
                                  <p:childTnLst>
                                    <p:set>
                                      <p:cBhvr>
                                        <p:cTn dur="1" fill="hold" id="98">
                                          <p:stCondLst>
                                            <p:cond delay="0"/>
                                          </p:stCondLst>
                                        </p:cTn>
                                        <p:tgtEl>
                                          <p:spTgt spid="130"/>
                                        </p:tgtEl>
                                        <p:attrNameLst>
                                          <p:attrName>style.visibility</p:attrName>
                                        </p:attrNameLst>
                                      </p:cBhvr>
                                      <p:to>
                                        <p:strVal val="visible"/>
                                      </p:to>
                                    </p:set>
                                    <p:animEffect filter="wipe(right)" transition="in">
                                      <p:cBhvr>
                                        <p:cTn dur="500" id="99"/>
                                        <p:tgtEl>
                                          <p:spTgt spid="130"/>
                                        </p:tgtEl>
                                      </p:cBhvr>
                                    </p:animEffect>
                                  </p:childTnLst>
                                </p:cTn>
                              </p:par>
                              <p:par>
                                <p:cTn fill="hold" grpId="0" id="100" nodeType="withEffect" presetClass="entr" presetID="22" presetSubtype="2">
                                  <p:stCondLst>
                                    <p:cond delay="0"/>
                                  </p:stCondLst>
                                  <p:childTnLst>
                                    <p:set>
                                      <p:cBhvr>
                                        <p:cTn dur="1" fill="hold" id="101">
                                          <p:stCondLst>
                                            <p:cond delay="0"/>
                                          </p:stCondLst>
                                        </p:cTn>
                                        <p:tgtEl>
                                          <p:spTgt spid="131"/>
                                        </p:tgtEl>
                                        <p:attrNameLst>
                                          <p:attrName>style.visibility</p:attrName>
                                        </p:attrNameLst>
                                      </p:cBhvr>
                                      <p:to>
                                        <p:strVal val="visible"/>
                                      </p:to>
                                    </p:set>
                                    <p:animEffect filter="wipe(right)" transition="in">
                                      <p:cBhvr>
                                        <p:cTn dur="500" id="102"/>
                                        <p:tgtEl>
                                          <p:spTgt spid="131"/>
                                        </p:tgtEl>
                                      </p:cBhvr>
                                    </p:animEffect>
                                  </p:childTnLst>
                                </p:cTn>
                              </p:par>
                              <p:par>
                                <p:cTn fill="hold" grpId="0" id="103" nodeType="withEffect" presetClass="entr" presetID="22" presetSubtype="8">
                                  <p:stCondLst>
                                    <p:cond delay="0"/>
                                  </p:stCondLst>
                                  <p:childTnLst>
                                    <p:set>
                                      <p:cBhvr>
                                        <p:cTn dur="1" fill="hold" id="104">
                                          <p:stCondLst>
                                            <p:cond delay="0"/>
                                          </p:stCondLst>
                                        </p:cTn>
                                        <p:tgtEl>
                                          <p:spTgt spid="125"/>
                                        </p:tgtEl>
                                        <p:attrNameLst>
                                          <p:attrName>style.visibility</p:attrName>
                                        </p:attrNameLst>
                                      </p:cBhvr>
                                      <p:to>
                                        <p:strVal val="visible"/>
                                      </p:to>
                                    </p:set>
                                    <p:animEffect filter="wipe(left)" transition="in">
                                      <p:cBhvr>
                                        <p:cTn dur="500" id="105"/>
                                        <p:tgtEl>
                                          <p:spTgt spid="125"/>
                                        </p:tgtEl>
                                      </p:cBhvr>
                                    </p:animEffect>
                                  </p:childTnLst>
                                </p:cTn>
                              </p:par>
                              <p:par>
                                <p:cTn fill="hold" grpId="0" id="106" nodeType="withEffect" presetClass="entr" presetID="22" presetSubtype="8">
                                  <p:stCondLst>
                                    <p:cond delay="0"/>
                                  </p:stCondLst>
                                  <p:childTnLst>
                                    <p:set>
                                      <p:cBhvr>
                                        <p:cTn dur="1" fill="hold" id="107">
                                          <p:stCondLst>
                                            <p:cond delay="0"/>
                                          </p:stCondLst>
                                        </p:cTn>
                                        <p:tgtEl>
                                          <p:spTgt spid="134"/>
                                        </p:tgtEl>
                                        <p:attrNameLst>
                                          <p:attrName>style.visibility</p:attrName>
                                        </p:attrNameLst>
                                      </p:cBhvr>
                                      <p:to>
                                        <p:strVal val="visible"/>
                                      </p:to>
                                    </p:set>
                                    <p:animEffect filter="wipe(left)" transition="in">
                                      <p:cBhvr>
                                        <p:cTn dur="500" id="108"/>
                                        <p:tgtEl>
                                          <p:spTgt spid="134"/>
                                        </p:tgtEl>
                                      </p:cBhvr>
                                    </p:animEffect>
                                  </p:childTnLst>
                                </p:cTn>
                              </p:par>
                              <p:par>
                                <p:cTn fill="hold" grpId="0" id="109" nodeType="withEffect" presetClass="entr" presetID="22" presetSubtype="8">
                                  <p:stCondLst>
                                    <p:cond delay="0"/>
                                  </p:stCondLst>
                                  <p:childTnLst>
                                    <p:set>
                                      <p:cBhvr>
                                        <p:cTn dur="1" fill="hold" id="110">
                                          <p:stCondLst>
                                            <p:cond delay="0"/>
                                          </p:stCondLst>
                                        </p:cTn>
                                        <p:tgtEl>
                                          <p:spTgt spid="126"/>
                                        </p:tgtEl>
                                        <p:attrNameLst>
                                          <p:attrName>style.visibility</p:attrName>
                                        </p:attrNameLst>
                                      </p:cBhvr>
                                      <p:to>
                                        <p:strVal val="visible"/>
                                      </p:to>
                                    </p:set>
                                    <p:animEffect filter="wipe(left)" transition="in">
                                      <p:cBhvr>
                                        <p:cTn dur="500" id="111"/>
                                        <p:tgtEl>
                                          <p:spTgt spid="126"/>
                                        </p:tgtEl>
                                      </p:cBhvr>
                                    </p:animEffect>
                                  </p:childTnLst>
                                </p:cTn>
                              </p:par>
                              <p:par>
                                <p:cTn fill="hold" grpId="0" id="112" nodeType="withEffect" presetClass="entr" presetID="22" presetSubtype="8">
                                  <p:stCondLst>
                                    <p:cond delay="0"/>
                                  </p:stCondLst>
                                  <p:childTnLst>
                                    <p:set>
                                      <p:cBhvr>
                                        <p:cTn dur="1" fill="hold" id="113">
                                          <p:stCondLst>
                                            <p:cond delay="0"/>
                                          </p:stCondLst>
                                        </p:cTn>
                                        <p:tgtEl>
                                          <p:spTgt spid="132"/>
                                        </p:tgtEl>
                                        <p:attrNameLst>
                                          <p:attrName>style.visibility</p:attrName>
                                        </p:attrNameLst>
                                      </p:cBhvr>
                                      <p:to>
                                        <p:strVal val="visible"/>
                                      </p:to>
                                    </p:set>
                                    <p:animEffect filter="wipe(left)" transition="in">
                                      <p:cBhvr>
                                        <p:cTn dur="500" id="114"/>
                                        <p:tgtEl>
                                          <p:spTgt spid="132"/>
                                        </p:tgtEl>
                                      </p:cBhvr>
                                    </p:animEffect>
                                  </p:childTnLst>
                                </p:cTn>
                              </p:par>
                              <p:par>
                                <p:cTn fill="hold" grpId="0" id="115" nodeType="withEffect" presetClass="entr" presetID="22" presetSubtype="8">
                                  <p:stCondLst>
                                    <p:cond delay="0"/>
                                  </p:stCondLst>
                                  <p:childTnLst>
                                    <p:set>
                                      <p:cBhvr>
                                        <p:cTn dur="1" fill="hold" id="116">
                                          <p:stCondLst>
                                            <p:cond delay="0"/>
                                          </p:stCondLst>
                                        </p:cTn>
                                        <p:tgtEl>
                                          <p:spTgt spid="127"/>
                                        </p:tgtEl>
                                        <p:attrNameLst>
                                          <p:attrName>style.visibility</p:attrName>
                                        </p:attrNameLst>
                                      </p:cBhvr>
                                      <p:to>
                                        <p:strVal val="visible"/>
                                      </p:to>
                                    </p:set>
                                    <p:animEffect filter="wipe(left)" transition="in">
                                      <p:cBhvr>
                                        <p:cTn dur="500" id="117"/>
                                        <p:tgtEl>
                                          <p:spTgt spid="127"/>
                                        </p:tgtEl>
                                      </p:cBhvr>
                                    </p:animEffect>
                                  </p:childTnLst>
                                </p:cTn>
                              </p:par>
                              <p:par>
                                <p:cTn fill="hold" grpId="0" id="118" nodeType="withEffect" presetClass="entr" presetID="22" presetSubtype="8">
                                  <p:stCondLst>
                                    <p:cond delay="0"/>
                                  </p:stCondLst>
                                  <p:childTnLst>
                                    <p:set>
                                      <p:cBhvr>
                                        <p:cTn dur="1" fill="hold" id="119">
                                          <p:stCondLst>
                                            <p:cond delay="0"/>
                                          </p:stCondLst>
                                        </p:cTn>
                                        <p:tgtEl>
                                          <p:spTgt spid="133"/>
                                        </p:tgtEl>
                                        <p:attrNameLst>
                                          <p:attrName>style.visibility</p:attrName>
                                        </p:attrNameLst>
                                      </p:cBhvr>
                                      <p:to>
                                        <p:strVal val="visible"/>
                                      </p:to>
                                    </p:set>
                                    <p:animEffect filter="wipe(left)" transition="in">
                                      <p:cBhvr>
                                        <p:cTn dur="500" id="120"/>
                                        <p:tgtEl>
                                          <p:spTgt spid="1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5"/>
      <p:bldP grpId="0" spid="126"/>
      <p:bldP grpId="0" spid="127"/>
      <p:bldP grpId="0" spid="128"/>
      <p:bldP grpId="0" spid="129"/>
      <p:bldP grpId="0" spid="130"/>
      <p:bldP grpId="0" spid="131"/>
      <p:bldP grpId="0" spid="132"/>
      <p:bldP grpId="0" spid="133"/>
      <p:bldP grpId="0" spid="13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总结工作经验</a:t>
            </a:r>
          </a:p>
        </p:txBody>
      </p:sp>
      <p:graphicFrame>
        <p:nvGraphicFramePr>
          <p:cNvPr id="88" name="图表 87"/>
          <p:cNvGraphicFramePr/>
          <p:nvPr>
            <p:extLst>
              <p:ext uri="{D42A27DB-BD31-4B8C-83A1-F6EECF244321}">
                <p14:modId val="4136196064"/>
              </p:ext>
            </p:extLst>
          </p:nvPr>
        </p:nvGraphicFramePr>
        <p:xfrm>
          <a:off x="-73525" y="1254707"/>
          <a:ext cx="3561380" cy="2030635"/>
        </p:xfrm>
        <a:graphic>
          <a:graphicData uri="http://schemas.openxmlformats.org/drawingml/2006/chart">
            <c:chart xmlns:c="http://schemas.openxmlformats.org/drawingml/2006/chart" r:id="rId2"/>
          </a:graphicData>
        </a:graphic>
      </p:graphicFrame>
      <p:graphicFrame>
        <p:nvGraphicFramePr>
          <p:cNvPr id="89" name="图表 88"/>
          <p:cNvGraphicFramePr/>
          <p:nvPr>
            <p:extLst>
              <p:ext uri="{D42A27DB-BD31-4B8C-83A1-F6EECF244321}">
                <p14:modId val="649652805"/>
              </p:ext>
            </p:extLst>
          </p:nvPr>
        </p:nvGraphicFramePr>
        <p:xfrm>
          <a:off x="1960388" y="1254707"/>
          <a:ext cx="3561380" cy="2030635"/>
        </p:xfrm>
        <a:graphic>
          <a:graphicData uri="http://schemas.openxmlformats.org/drawingml/2006/chart">
            <c:chart xmlns:c="http://schemas.openxmlformats.org/drawingml/2006/chart" r:id="rId3"/>
          </a:graphicData>
        </a:graphic>
      </p:graphicFrame>
      <p:graphicFrame>
        <p:nvGraphicFramePr>
          <p:cNvPr id="90" name="图表 89"/>
          <p:cNvGraphicFramePr/>
          <p:nvPr>
            <p:extLst>
              <p:ext uri="{D42A27DB-BD31-4B8C-83A1-F6EECF244321}">
                <p14:modId val="1015678666"/>
              </p:ext>
            </p:extLst>
          </p:nvPr>
        </p:nvGraphicFramePr>
        <p:xfrm>
          <a:off x="3994299" y="1254707"/>
          <a:ext cx="3561380" cy="2030635"/>
        </p:xfrm>
        <a:graphic>
          <a:graphicData uri="http://schemas.openxmlformats.org/drawingml/2006/chart">
            <c:chart xmlns:c="http://schemas.openxmlformats.org/drawingml/2006/chart" r:id="rId4"/>
          </a:graphicData>
        </a:graphic>
      </p:graphicFrame>
      <p:graphicFrame>
        <p:nvGraphicFramePr>
          <p:cNvPr id="91" name="图表 90"/>
          <p:cNvGraphicFramePr/>
          <p:nvPr>
            <p:extLst>
              <p:ext uri="{D42A27DB-BD31-4B8C-83A1-F6EECF244321}">
                <p14:modId val="2466064011"/>
              </p:ext>
            </p:extLst>
          </p:nvPr>
        </p:nvGraphicFramePr>
        <p:xfrm>
          <a:off x="6028211" y="1254707"/>
          <a:ext cx="3561380" cy="2030635"/>
        </p:xfrm>
        <a:graphic>
          <a:graphicData uri="http://schemas.openxmlformats.org/drawingml/2006/chart">
            <c:chart xmlns:c="http://schemas.openxmlformats.org/drawingml/2006/chart" r:id="rId5"/>
          </a:graphicData>
        </a:graphic>
      </p:graphicFrame>
      <p:sp>
        <p:nvSpPr>
          <p:cNvPr id="92" name="文本框 27"/>
          <p:cNvSpPr txBox="1"/>
          <p:nvPr/>
        </p:nvSpPr>
        <p:spPr>
          <a:xfrm>
            <a:off x="1106145" y="2027991"/>
            <a:ext cx="1086110" cy="457200"/>
          </a:xfrm>
          <a:prstGeom prst="rect">
            <a:avLst/>
          </a:prstGeom>
          <a:noFill/>
        </p:spPr>
        <p:txBody>
          <a:bodyPr rtlCol="0" wrap="square">
            <a:spAutoFit/>
          </a:bodyPr>
          <a:lstStyle/>
          <a:p>
            <a:pPr algn="ctr"/>
            <a:r>
              <a:rPr altLang="zh-CN" lang="en-US" sz="2400">
                <a:solidFill>
                  <a:srgbClr val="01ACBE"/>
                </a:solidFill>
                <a:latin charset="0" panose="020b0806030902050204" pitchFamily="34" typeface="Impact"/>
              </a:rPr>
              <a:t>30%</a:t>
            </a:r>
          </a:p>
        </p:txBody>
      </p:sp>
      <p:sp>
        <p:nvSpPr>
          <p:cNvPr id="93" name="文本框 28"/>
          <p:cNvSpPr txBox="1"/>
          <p:nvPr/>
        </p:nvSpPr>
        <p:spPr>
          <a:xfrm>
            <a:off x="3129887" y="2027991"/>
            <a:ext cx="1086110" cy="457200"/>
          </a:xfrm>
          <a:prstGeom prst="rect">
            <a:avLst/>
          </a:prstGeom>
          <a:noFill/>
        </p:spPr>
        <p:txBody>
          <a:bodyPr rtlCol="0" wrap="square">
            <a:spAutoFit/>
          </a:bodyPr>
          <a:lstStyle/>
          <a:p>
            <a:pPr algn="ctr"/>
            <a:r>
              <a:rPr altLang="zh-CN" lang="en-US" sz="2400">
                <a:solidFill>
                  <a:srgbClr val="EB9624"/>
                </a:solidFill>
                <a:latin charset="0" panose="020b0806030902050204" pitchFamily="34" typeface="Impact"/>
              </a:rPr>
              <a:t>50%</a:t>
            </a:r>
          </a:p>
        </p:txBody>
      </p:sp>
      <p:sp>
        <p:nvSpPr>
          <p:cNvPr id="94" name="文本框 29"/>
          <p:cNvSpPr txBox="1"/>
          <p:nvPr/>
        </p:nvSpPr>
        <p:spPr>
          <a:xfrm>
            <a:off x="5153628" y="2027991"/>
            <a:ext cx="1086110" cy="457200"/>
          </a:xfrm>
          <a:prstGeom prst="rect">
            <a:avLst/>
          </a:prstGeom>
          <a:noFill/>
        </p:spPr>
        <p:txBody>
          <a:bodyPr rtlCol="0" wrap="square">
            <a:spAutoFit/>
          </a:bodyPr>
          <a:lstStyle/>
          <a:p>
            <a:pPr algn="ctr"/>
            <a:r>
              <a:rPr altLang="zh-CN" lang="en-US" sz="2400">
                <a:solidFill>
                  <a:srgbClr val="E87071"/>
                </a:solidFill>
                <a:latin charset="0" panose="020b0806030902050204" pitchFamily="34" typeface="Impact"/>
              </a:rPr>
              <a:t>80%</a:t>
            </a:r>
          </a:p>
        </p:txBody>
      </p:sp>
      <p:sp>
        <p:nvSpPr>
          <p:cNvPr id="95" name="文本框 30"/>
          <p:cNvSpPr txBox="1"/>
          <p:nvPr/>
        </p:nvSpPr>
        <p:spPr>
          <a:xfrm>
            <a:off x="7228221" y="2027991"/>
            <a:ext cx="1086110" cy="457200"/>
          </a:xfrm>
          <a:prstGeom prst="rect">
            <a:avLst/>
          </a:prstGeom>
          <a:noFill/>
        </p:spPr>
        <p:txBody>
          <a:bodyPr rtlCol="0" wrap="square">
            <a:spAutoFit/>
          </a:bodyPr>
          <a:lstStyle/>
          <a:p>
            <a:pPr algn="ctr"/>
            <a:r>
              <a:rPr altLang="zh-CN" lang="en-US" sz="2400">
                <a:solidFill>
                  <a:srgbClr val="663A77"/>
                </a:solidFill>
                <a:latin charset="0" panose="020b0806030902050204" pitchFamily="34" typeface="Impact"/>
              </a:rPr>
              <a:t>100%</a:t>
            </a:r>
          </a:p>
        </p:txBody>
      </p:sp>
      <p:sp>
        <p:nvSpPr>
          <p:cNvPr id="96" name="文本框 32"/>
          <p:cNvSpPr txBox="1"/>
          <p:nvPr/>
        </p:nvSpPr>
        <p:spPr>
          <a:xfrm>
            <a:off x="1031742" y="3361334"/>
            <a:ext cx="1230408" cy="245821"/>
          </a:xfrm>
          <a:prstGeom prst="rect">
            <a:avLst/>
          </a:prstGeom>
          <a:noFill/>
        </p:spPr>
        <p:txBody>
          <a:bodyPr rtlCol="0" wrap="square">
            <a:spAutoFit/>
          </a:bodyPr>
          <a:lstStyle/>
          <a:p>
            <a:pPr algn="ctr"/>
            <a:r>
              <a:rPr altLang="en-US" lang="zh-CN" sz="1013">
                <a:solidFill>
                  <a:srgbClr val="01ACBE"/>
                </a:solidFill>
                <a:latin charset="0" panose="020b0806030902050204" pitchFamily="34" typeface="Impact"/>
              </a:rPr>
              <a:t>添加标题</a:t>
            </a:r>
          </a:p>
        </p:txBody>
      </p:sp>
      <p:sp>
        <p:nvSpPr>
          <p:cNvPr id="97" name="文本框 32"/>
          <p:cNvSpPr txBox="1"/>
          <p:nvPr/>
        </p:nvSpPr>
        <p:spPr>
          <a:xfrm>
            <a:off x="3075960" y="3354674"/>
            <a:ext cx="1230408" cy="245821"/>
          </a:xfrm>
          <a:prstGeom prst="rect">
            <a:avLst/>
          </a:prstGeom>
          <a:noFill/>
        </p:spPr>
        <p:txBody>
          <a:bodyPr rtlCol="0" wrap="square">
            <a:spAutoFit/>
          </a:bodyPr>
          <a:lstStyle/>
          <a:p>
            <a:pPr algn="ctr"/>
            <a:r>
              <a:rPr altLang="en-US" lang="zh-CN" sz="1013">
                <a:solidFill>
                  <a:srgbClr val="EB9624"/>
                </a:solidFill>
                <a:latin charset="0" panose="020b0806030902050204" pitchFamily="34" typeface="Impact"/>
              </a:rPr>
              <a:t>添加标题</a:t>
            </a:r>
          </a:p>
        </p:txBody>
      </p:sp>
      <p:sp>
        <p:nvSpPr>
          <p:cNvPr id="98" name="文本框 32"/>
          <p:cNvSpPr txBox="1"/>
          <p:nvPr/>
        </p:nvSpPr>
        <p:spPr>
          <a:xfrm>
            <a:off x="5139586" y="3354674"/>
            <a:ext cx="1230408" cy="245821"/>
          </a:xfrm>
          <a:prstGeom prst="rect">
            <a:avLst/>
          </a:prstGeom>
          <a:noFill/>
        </p:spPr>
        <p:txBody>
          <a:bodyPr rtlCol="0" wrap="square">
            <a:spAutoFit/>
          </a:bodyPr>
          <a:lstStyle/>
          <a:p>
            <a:pPr algn="ctr"/>
            <a:r>
              <a:rPr altLang="en-US" lang="zh-CN" sz="1013">
                <a:solidFill>
                  <a:srgbClr val="FF7171"/>
                </a:solidFill>
                <a:latin charset="0" panose="020b0806030902050204" pitchFamily="34" typeface="Impact"/>
              </a:rPr>
              <a:t>添加标题</a:t>
            </a:r>
          </a:p>
        </p:txBody>
      </p:sp>
      <p:sp>
        <p:nvSpPr>
          <p:cNvPr id="99" name="文本框 32"/>
          <p:cNvSpPr txBox="1"/>
          <p:nvPr/>
        </p:nvSpPr>
        <p:spPr>
          <a:xfrm>
            <a:off x="7142614" y="3354674"/>
            <a:ext cx="1230408" cy="245821"/>
          </a:xfrm>
          <a:prstGeom prst="rect">
            <a:avLst/>
          </a:prstGeom>
          <a:noFill/>
        </p:spPr>
        <p:txBody>
          <a:bodyPr rtlCol="0" wrap="square">
            <a:spAutoFit/>
          </a:bodyPr>
          <a:lstStyle/>
          <a:p>
            <a:pPr algn="ctr"/>
            <a:r>
              <a:rPr altLang="en-US" lang="zh-CN" sz="1013">
                <a:solidFill>
                  <a:srgbClr val="7030A0"/>
                </a:solidFill>
                <a:latin charset="0" panose="020b0806030902050204" pitchFamily="34" typeface="Impact"/>
              </a:rPr>
              <a:t>添加标题</a:t>
            </a:r>
          </a:p>
        </p:txBody>
      </p:sp>
      <p:sp>
        <p:nvSpPr>
          <p:cNvPr id="100" name="文本框 129"/>
          <p:cNvSpPr txBox="1"/>
          <p:nvPr/>
        </p:nvSpPr>
        <p:spPr>
          <a:xfrm>
            <a:off x="1076345" y="3747267"/>
            <a:ext cx="1138173" cy="708660"/>
          </a:xfrm>
          <a:prstGeom prst="rect">
            <a:avLst/>
          </a:prstGeom>
          <a:noFill/>
        </p:spPr>
        <p:txBody>
          <a:bodyPr rtlCol="0" wrap="square">
            <a:spAutoFit/>
          </a:bodyPr>
          <a:lstStyle/>
          <a:p>
            <a:pPr algn="just">
              <a:lnSpc>
                <a:spcPct val="150000"/>
              </a:lnSpc>
            </a:pPr>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sp>
        <p:nvSpPr>
          <p:cNvPr id="101" name="文本框 129"/>
          <p:cNvSpPr txBox="1"/>
          <p:nvPr/>
        </p:nvSpPr>
        <p:spPr>
          <a:xfrm>
            <a:off x="3122077" y="3747267"/>
            <a:ext cx="1138173" cy="708660"/>
          </a:xfrm>
          <a:prstGeom prst="rect">
            <a:avLst/>
          </a:prstGeom>
          <a:noFill/>
        </p:spPr>
        <p:txBody>
          <a:bodyPr rtlCol="0" wrap="square">
            <a:spAutoFit/>
          </a:bodyPr>
          <a:lstStyle/>
          <a:p>
            <a:pPr algn="just">
              <a:lnSpc>
                <a:spcPct val="150000"/>
              </a:lnSpc>
            </a:pPr>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sp>
        <p:nvSpPr>
          <p:cNvPr id="102" name="文本框 129"/>
          <p:cNvSpPr txBox="1"/>
          <p:nvPr/>
        </p:nvSpPr>
        <p:spPr>
          <a:xfrm>
            <a:off x="5185704" y="3747267"/>
            <a:ext cx="1138173" cy="708660"/>
          </a:xfrm>
          <a:prstGeom prst="rect">
            <a:avLst/>
          </a:prstGeom>
          <a:noFill/>
        </p:spPr>
        <p:txBody>
          <a:bodyPr rtlCol="0" wrap="square">
            <a:spAutoFit/>
          </a:bodyPr>
          <a:lstStyle/>
          <a:p>
            <a:pPr algn="just">
              <a:lnSpc>
                <a:spcPct val="150000"/>
              </a:lnSpc>
            </a:pPr>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sp>
        <p:nvSpPr>
          <p:cNvPr id="103" name="文本框 129"/>
          <p:cNvSpPr txBox="1"/>
          <p:nvPr/>
        </p:nvSpPr>
        <p:spPr>
          <a:xfrm>
            <a:off x="7188733" y="3747267"/>
            <a:ext cx="1138173" cy="708660"/>
          </a:xfrm>
          <a:prstGeom prst="rect">
            <a:avLst/>
          </a:prstGeom>
          <a:noFill/>
        </p:spPr>
        <p:txBody>
          <a:bodyPr rtlCol="0" wrap="square">
            <a:spAutoFit/>
          </a:bodyPr>
          <a:lstStyle/>
          <a:p>
            <a:pPr algn="just">
              <a:lnSpc>
                <a:spcPct val="150000"/>
              </a:lnSpc>
            </a:pPr>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cxnSp>
        <p:nvCxnSpPr>
          <p:cNvPr id="104" name="直接连接符 103"/>
          <p:cNvCxnSpPr/>
          <p:nvPr/>
        </p:nvCxnSpPr>
        <p:spPr>
          <a:xfrm>
            <a:off x="903509" y="3711121"/>
            <a:ext cx="1482491" cy="0"/>
          </a:xfrm>
          <a:prstGeom prst="line">
            <a:avLst/>
          </a:prstGeom>
          <a:ln w="12700">
            <a:solidFill>
              <a:schemeClr val="tx1">
                <a:lumMod val="50000"/>
                <a:lumOff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2949919" y="3711121"/>
            <a:ext cx="1482491" cy="0"/>
          </a:xfrm>
          <a:prstGeom prst="line">
            <a:avLst/>
          </a:prstGeom>
          <a:ln w="12700">
            <a:solidFill>
              <a:schemeClr val="tx1">
                <a:lumMod val="50000"/>
                <a:lumOff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013545" y="3711121"/>
            <a:ext cx="1482491" cy="0"/>
          </a:xfrm>
          <a:prstGeom prst="line">
            <a:avLst/>
          </a:prstGeom>
          <a:ln w="12700">
            <a:solidFill>
              <a:schemeClr val="tx1">
                <a:lumMod val="50000"/>
                <a:lumOff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030029" y="3711121"/>
            <a:ext cx="1482491" cy="0"/>
          </a:xfrm>
          <a:prstGeom prst="line">
            <a:avLst/>
          </a:prstGeom>
          <a:ln w="12700">
            <a:solidFill>
              <a:schemeClr val="tx1">
                <a:lumMod val="50000"/>
                <a:lumOff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244671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grpId="0" id="9" nodeType="afterEffect" presetClass="entr" presetID="53" presetSubtype="0">
                                  <p:stCondLst>
                                    <p:cond delay="0"/>
                                  </p:stCondLst>
                                  <p:childTnLst>
                                    <p:set>
                                      <p:cBhvr>
                                        <p:cTn dur="1" fill="hold" id="10">
                                          <p:stCondLst>
                                            <p:cond delay="0"/>
                                          </p:stCondLst>
                                        </p:cTn>
                                        <p:tgtEl>
                                          <p:spTgt spid="88"/>
                                        </p:tgtEl>
                                        <p:attrNameLst>
                                          <p:attrName>style.visibility</p:attrName>
                                        </p:attrNameLst>
                                      </p:cBhvr>
                                      <p:to>
                                        <p:strVal val="visible"/>
                                      </p:to>
                                    </p:set>
                                    <p:anim calcmode="lin" valueType="num">
                                      <p:cBhvr>
                                        <p:cTn dur="100" fill="hold" id="11"/>
                                        <p:tgtEl>
                                          <p:spTgt spid="88"/>
                                        </p:tgtEl>
                                        <p:attrNameLst>
                                          <p:attrName>ppt_w</p:attrName>
                                        </p:attrNameLst>
                                      </p:cBhvr>
                                      <p:tavLst>
                                        <p:tav tm="0">
                                          <p:val>
                                            <p:fltVal val="0"/>
                                          </p:val>
                                        </p:tav>
                                        <p:tav tm="100000">
                                          <p:val>
                                            <p:strVal val="#ppt_w"/>
                                          </p:val>
                                        </p:tav>
                                      </p:tavLst>
                                    </p:anim>
                                    <p:anim calcmode="lin" valueType="num">
                                      <p:cBhvr>
                                        <p:cTn dur="100" fill="hold" id="12"/>
                                        <p:tgtEl>
                                          <p:spTgt spid="88"/>
                                        </p:tgtEl>
                                        <p:attrNameLst>
                                          <p:attrName>ppt_h</p:attrName>
                                        </p:attrNameLst>
                                      </p:cBhvr>
                                      <p:tavLst>
                                        <p:tav tm="0">
                                          <p:val>
                                            <p:fltVal val="0"/>
                                          </p:val>
                                        </p:tav>
                                        <p:tav tm="100000">
                                          <p:val>
                                            <p:strVal val="#ppt_h"/>
                                          </p:val>
                                        </p:tav>
                                      </p:tavLst>
                                    </p:anim>
                                    <p:animEffect filter="fade" transition="in">
                                      <p:cBhvr>
                                        <p:cTn dur="100" id="13"/>
                                        <p:tgtEl>
                                          <p:spTgt spid="88"/>
                                        </p:tgtEl>
                                      </p:cBhvr>
                                    </p:animEffect>
                                  </p:childTnLst>
                                </p:cTn>
                              </p:par>
                              <p:par>
                                <p:cTn fill="hold" grpId="1" id="14" nodeType="withEffect" presetClass="emph" presetID="6" presetSubtype="0">
                                  <p:stCondLst>
                                    <p:cond delay="100"/>
                                  </p:stCondLst>
                                  <p:childTnLst>
                                    <p:animScale>
                                      <p:cBhvr>
                                        <p:cTn dur="100" fill="hold" id="15"/>
                                        <p:tgtEl>
                                          <p:spTgt spid="88"/>
                                        </p:tgtEl>
                                      </p:cBhvr>
                                      <p:by x="110000" y="110000"/>
                                    </p:animScale>
                                  </p:childTnLst>
                                </p:cTn>
                              </p:par>
                              <p:par>
                                <p:cTn fill="hold" grpId="2" id="16" nodeType="withEffect" presetClass="emph" presetID="6" presetSubtype="0">
                                  <p:stCondLst>
                                    <p:cond delay="200"/>
                                  </p:stCondLst>
                                  <p:childTnLst>
                                    <p:animScale>
                                      <p:cBhvr>
                                        <p:cTn dur="200" fill="hold" id="17"/>
                                        <p:tgtEl>
                                          <p:spTgt spid="88"/>
                                        </p:tgtEl>
                                      </p:cBhvr>
                                      <p:by x="90000" y="90000"/>
                                    </p:animScale>
                                  </p:childTnLst>
                                </p:cTn>
                              </p:par>
                              <p:par>
                                <p:cTn fill="hold" grpId="3" id="18" nodeType="withEffect" presetClass="emph" presetID="6" presetSubtype="0">
                                  <p:stCondLst>
                                    <p:cond delay="400"/>
                                  </p:stCondLst>
                                  <p:childTnLst>
                                    <p:animScale>
                                      <p:cBhvr>
                                        <p:cTn dur="100" fill="hold" id="19"/>
                                        <p:tgtEl>
                                          <p:spTgt spid="88"/>
                                        </p:tgtEl>
                                      </p:cBhvr>
                                      <p:by x="105000" y="105000"/>
                                    </p:animScale>
                                  </p:childTnLst>
                                </p:cTn>
                              </p:par>
                              <p:par>
                                <p:cTn fill="hold" grpId="4" id="20" nodeType="withEffect" presetClass="emph" presetID="6" presetSubtype="0">
                                  <p:stCondLst>
                                    <p:cond delay="500"/>
                                  </p:stCondLst>
                                  <p:childTnLst>
                                    <p:animScale>
                                      <p:cBhvr>
                                        <p:cTn dur="200" fill="hold" id="21"/>
                                        <p:tgtEl>
                                          <p:spTgt spid="88"/>
                                        </p:tgtEl>
                                      </p:cBhvr>
                                      <p:by x="95000" y="95000"/>
                                    </p:animScale>
                                  </p:childTnLst>
                                </p:cTn>
                              </p:par>
                            </p:childTnLst>
                          </p:cTn>
                        </p:par>
                        <p:par>
                          <p:cTn fill="hold" id="22" nodeType="afterGroup">
                            <p:stCondLst>
                              <p:cond delay="1600"/>
                            </p:stCondLst>
                            <p:childTnLst>
                              <p:par>
                                <p:cTn fill="hold" grpId="0" id="23" nodeType="afterEffect" presetClass="entr" presetID="53" presetSubtype="0">
                                  <p:stCondLst>
                                    <p:cond delay="0"/>
                                  </p:stCondLst>
                                  <p:childTnLst>
                                    <p:set>
                                      <p:cBhvr>
                                        <p:cTn dur="1" fill="hold" id="24">
                                          <p:stCondLst>
                                            <p:cond delay="0"/>
                                          </p:stCondLst>
                                        </p:cTn>
                                        <p:tgtEl>
                                          <p:spTgt spid="89"/>
                                        </p:tgtEl>
                                        <p:attrNameLst>
                                          <p:attrName>style.visibility</p:attrName>
                                        </p:attrNameLst>
                                      </p:cBhvr>
                                      <p:to>
                                        <p:strVal val="visible"/>
                                      </p:to>
                                    </p:set>
                                    <p:anim calcmode="lin" valueType="num">
                                      <p:cBhvr>
                                        <p:cTn dur="100" fill="hold" id="25"/>
                                        <p:tgtEl>
                                          <p:spTgt spid="89"/>
                                        </p:tgtEl>
                                        <p:attrNameLst>
                                          <p:attrName>ppt_w</p:attrName>
                                        </p:attrNameLst>
                                      </p:cBhvr>
                                      <p:tavLst>
                                        <p:tav tm="0">
                                          <p:val>
                                            <p:fltVal val="0"/>
                                          </p:val>
                                        </p:tav>
                                        <p:tav tm="100000">
                                          <p:val>
                                            <p:strVal val="#ppt_w"/>
                                          </p:val>
                                        </p:tav>
                                      </p:tavLst>
                                    </p:anim>
                                    <p:anim calcmode="lin" valueType="num">
                                      <p:cBhvr>
                                        <p:cTn dur="100" fill="hold" id="26"/>
                                        <p:tgtEl>
                                          <p:spTgt spid="89"/>
                                        </p:tgtEl>
                                        <p:attrNameLst>
                                          <p:attrName>ppt_h</p:attrName>
                                        </p:attrNameLst>
                                      </p:cBhvr>
                                      <p:tavLst>
                                        <p:tav tm="0">
                                          <p:val>
                                            <p:fltVal val="0"/>
                                          </p:val>
                                        </p:tav>
                                        <p:tav tm="100000">
                                          <p:val>
                                            <p:strVal val="#ppt_h"/>
                                          </p:val>
                                        </p:tav>
                                      </p:tavLst>
                                    </p:anim>
                                    <p:animEffect filter="fade" transition="in">
                                      <p:cBhvr>
                                        <p:cTn dur="100" id="27"/>
                                        <p:tgtEl>
                                          <p:spTgt spid="89"/>
                                        </p:tgtEl>
                                      </p:cBhvr>
                                    </p:animEffect>
                                  </p:childTnLst>
                                </p:cTn>
                              </p:par>
                              <p:par>
                                <p:cTn fill="hold" grpId="1" id="28" nodeType="withEffect" presetClass="emph" presetID="6" presetSubtype="0">
                                  <p:stCondLst>
                                    <p:cond delay="100"/>
                                  </p:stCondLst>
                                  <p:childTnLst>
                                    <p:animScale>
                                      <p:cBhvr>
                                        <p:cTn dur="100" fill="hold" id="29"/>
                                        <p:tgtEl>
                                          <p:spTgt spid="89"/>
                                        </p:tgtEl>
                                      </p:cBhvr>
                                      <p:by x="110000" y="110000"/>
                                    </p:animScale>
                                  </p:childTnLst>
                                </p:cTn>
                              </p:par>
                              <p:par>
                                <p:cTn fill="hold" grpId="2" id="30" nodeType="withEffect" presetClass="emph" presetID="6" presetSubtype="0">
                                  <p:stCondLst>
                                    <p:cond delay="200"/>
                                  </p:stCondLst>
                                  <p:childTnLst>
                                    <p:animScale>
                                      <p:cBhvr>
                                        <p:cTn dur="200" fill="hold" id="31"/>
                                        <p:tgtEl>
                                          <p:spTgt spid="89"/>
                                        </p:tgtEl>
                                      </p:cBhvr>
                                      <p:by x="90000" y="90000"/>
                                    </p:animScale>
                                  </p:childTnLst>
                                </p:cTn>
                              </p:par>
                              <p:par>
                                <p:cTn fill="hold" grpId="3" id="32" nodeType="withEffect" presetClass="emph" presetID="6" presetSubtype="0">
                                  <p:stCondLst>
                                    <p:cond delay="400"/>
                                  </p:stCondLst>
                                  <p:childTnLst>
                                    <p:animScale>
                                      <p:cBhvr>
                                        <p:cTn dur="100" fill="hold" id="33"/>
                                        <p:tgtEl>
                                          <p:spTgt spid="89"/>
                                        </p:tgtEl>
                                      </p:cBhvr>
                                      <p:by x="105000" y="105000"/>
                                    </p:animScale>
                                  </p:childTnLst>
                                </p:cTn>
                              </p:par>
                              <p:par>
                                <p:cTn fill="hold" grpId="4" id="34" nodeType="withEffect" presetClass="emph" presetID="6" presetSubtype="0">
                                  <p:stCondLst>
                                    <p:cond delay="500"/>
                                  </p:stCondLst>
                                  <p:childTnLst>
                                    <p:animScale>
                                      <p:cBhvr>
                                        <p:cTn dur="200" fill="hold" id="35"/>
                                        <p:tgtEl>
                                          <p:spTgt spid="89"/>
                                        </p:tgtEl>
                                      </p:cBhvr>
                                      <p:by x="95000" y="95000"/>
                                    </p:animScale>
                                  </p:childTnLst>
                                </p:cTn>
                              </p:par>
                            </p:childTnLst>
                          </p:cTn>
                        </p:par>
                        <p:par>
                          <p:cTn fill="hold" id="36" nodeType="afterGroup">
                            <p:stCondLst>
                              <p:cond delay="2300"/>
                            </p:stCondLst>
                            <p:childTnLst>
                              <p:par>
                                <p:cTn fill="hold" grpId="0" id="37" nodeType="afterEffect" presetClass="entr" presetID="53" presetSubtype="0">
                                  <p:stCondLst>
                                    <p:cond delay="0"/>
                                  </p:stCondLst>
                                  <p:childTnLst>
                                    <p:set>
                                      <p:cBhvr>
                                        <p:cTn dur="1" fill="hold" id="38">
                                          <p:stCondLst>
                                            <p:cond delay="0"/>
                                          </p:stCondLst>
                                        </p:cTn>
                                        <p:tgtEl>
                                          <p:spTgt spid="90"/>
                                        </p:tgtEl>
                                        <p:attrNameLst>
                                          <p:attrName>style.visibility</p:attrName>
                                        </p:attrNameLst>
                                      </p:cBhvr>
                                      <p:to>
                                        <p:strVal val="visible"/>
                                      </p:to>
                                    </p:set>
                                    <p:anim calcmode="lin" valueType="num">
                                      <p:cBhvr>
                                        <p:cTn dur="100" fill="hold" id="39"/>
                                        <p:tgtEl>
                                          <p:spTgt spid="90"/>
                                        </p:tgtEl>
                                        <p:attrNameLst>
                                          <p:attrName>ppt_w</p:attrName>
                                        </p:attrNameLst>
                                      </p:cBhvr>
                                      <p:tavLst>
                                        <p:tav tm="0">
                                          <p:val>
                                            <p:fltVal val="0"/>
                                          </p:val>
                                        </p:tav>
                                        <p:tav tm="100000">
                                          <p:val>
                                            <p:strVal val="#ppt_w"/>
                                          </p:val>
                                        </p:tav>
                                      </p:tavLst>
                                    </p:anim>
                                    <p:anim calcmode="lin" valueType="num">
                                      <p:cBhvr>
                                        <p:cTn dur="100" fill="hold" id="40"/>
                                        <p:tgtEl>
                                          <p:spTgt spid="90"/>
                                        </p:tgtEl>
                                        <p:attrNameLst>
                                          <p:attrName>ppt_h</p:attrName>
                                        </p:attrNameLst>
                                      </p:cBhvr>
                                      <p:tavLst>
                                        <p:tav tm="0">
                                          <p:val>
                                            <p:fltVal val="0"/>
                                          </p:val>
                                        </p:tav>
                                        <p:tav tm="100000">
                                          <p:val>
                                            <p:strVal val="#ppt_h"/>
                                          </p:val>
                                        </p:tav>
                                      </p:tavLst>
                                    </p:anim>
                                    <p:animEffect filter="fade" transition="in">
                                      <p:cBhvr>
                                        <p:cTn dur="100" id="41"/>
                                        <p:tgtEl>
                                          <p:spTgt spid="90"/>
                                        </p:tgtEl>
                                      </p:cBhvr>
                                    </p:animEffect>
                                  </p:childTnLst>
                                </p:cTn>
                              </p:par>
                              <p:par>
                                <p:cTn fill="hold" grpId="1" id="42" nodeType="withEffect" presetClass="emph" presetID="6" presetSubtype="0">
                                  <p:stCondLst>
                                    <p:cond delay="100"/>
                                  </p:stCondLst>
                                  <p:childTnLst>
                                    <p:animScale>
                                      <p:cBhvr>
                                        <p:cTn dur="100" fill="hold" id="43"/>
                                        <p:tgtEl>
                                          <p:spTgt spid="90"/>
                                        </p:tgtEl>
                                      </p:cBhvr>
                                      <p:by x="110000" y="110000"/>
                                    </p:animScale>
                                  </p:childTnLst>
                                </p:cTn>
                              </p:par>
                              <p:par>
                                <p:cTn fill="hold" grpId="2" id="44" nodeType="withEffect" presetClass="emph" presetID="6" presetSubtype="0">
                                  <p:stCondLst>
                                    <p:cond delay="200"/>
                                  </p:stCondLst>
                                  <p:childTnLst>
                                    <p:animScale>
                                      <p:cBhvr>
                                        <p:cTn dur="200" fill="hold" id="45"/>
                                        <p:tgtEl>
                                          <p:spTgt spid="90"/>
                                        </p:tgtEl>
                                      </p:cBhvr>
                                      <p:by x="90000" y="90000"/>
                                    </p:animScale>
                                  </p:childTnLst>
                                </p:cTn>
                              </p:par>
                              <p:par>
                                <p:cTn fill="hold" grpId="3" id="46" nodeType="withEffect" presetClass="emph" presetID="6" presetSubtype="0">
                                  <p:stCondLst>
                                    <p:cond delay="400"/>
                                  </p:stCondLst>
                                  <p:childTnLst>
                                    <p:animScale>
                                      <p:cBhvr>
                                        <p:cTn dur="100" fill="hold" id="47"/>
                                        <p:tgtEl>
                                          <p:spTgt spid="90"/>
                                        </p:tgtEl>
                                      </p:cBhvr>
                                      <p:by x="105000" y="105000"/>
                                    </p:animScale>
                                  </p:childTnLst>
                                </p:cTn>
                              </p:par>
                              <p:par>
                                <p:cTn fill="hold" grpId="4" id="48" nodeType="withEffect" presetClass="emph" presetID="6" presetSubtype="0">
                                  <p:stCondLst>
                                    <p:cond delay="500"/>
                                  </p:stCondLst>
                                  <p:childTnLst>
                                    <p:animScale>
                                      <p:cBhvr>
                                        <p:cTn dur="200" fill="hold" id="49"/>
                                        <p:tgtEl>
                                          <p:spTgt spid="90"/>
                                        </p:tgtEl>
                                      </p:cBhvr>
                                      <p:by x="95000" y="95000"/>
                                    </p:animScale>
                                  </p:childTnLst>
                                </p:cTn>
                              </p:par>
                            </p:childTnLst>
                          </p:cTn>
                        </p:par>
                        <p:par>
                          <p:cTn fill="hold" id="50" nodeType="afterGroup">
                            <p:stCondLst>
                              <p:cond delay="3000"/>
                            </p:stCondLst>
                            <p:childTnLst>
                              <p:par>
                                <p:cTn fill="hold" grpId="0" id="51" nodeType="afterEffect" presetClass="entr" presetID="53" presetSubtype="0">
                                  <p:stCondLst>
                                    <p:cond delay="0"/>
                                  </p:stCondLst>
                                  <p:childTnLst>
                                    <p:set>
                                      <p:cBhvr>
                                        <p:cTn dur="1" fill="hold" id="52">
                                          <p:stCondLst>
                                            <p:cond delay="0"/>
                                          </p:stCondLst>
                                        </p:cTn>
                                        <p:tgtEl>
                                          <p:spTgt spid="91"/>
                                        </p:tgtEl>
                                        <p:attrNameLst>
                                          <p:attrName>style.visibility</p:attrName>
                                        </p:attrNameLst>
                                      </p:cBhvr>
                                      <p:to>
                                        <p:strVal val="visible"/>
                                      </p:to>
                                    </p:set>
                                    <p:anim calcmode="lin" valueType="num">
                                      <p:cBhvr>
                                        <p:cTn dur="100" fill="hold" id="53"/>
                                        <p:tgtEl>
                                          <p:spTgt spid="91"/>
                                        </p:tgtEl>
                                        <p:attrNameLst>
                                          <p:attrName>ppt_w</p:attrName>
                                        </p:attrNameLst>
                                      </p:cBhvr>
                                      <p:tavLst>
                                        <p:tav tm="0">
                                          <p:val>
                                            <p:fltVal val="0"/>
                                          </p:val>
                                        </p:tav>
                                        <p:tav tm="100000">
                                          <p:val>
                                            <p:strVal val="#ppt_w"/>
                                          </p:val>
                                        </p:tav>
                                      </p:tavLst>
                                    </p:anim>
                                    <p:anim calcmode="lin" valueType="num">
                                      <p:cBhvr>
                                        <p:cTn dur="100" fill="hold" id="54"/>
                                        <p:tgtEl>
                                          <p:spTgt spid="91"/>
                                        </p:tgtEl>
                                        <p:attrNameLst>
                                          <p:attrName>ppt_h</p:attrName>
                                        </p:attrNameLst>
                                      </p:cBhvr>
                                      <p:tavLst>
                                        <p:tav tm="0">
                                          <p:val>
                                            <p:fltVal val="0"/>
                                          </p:val>
                                        </p:tav>
                                        <p:tav tm="100000">
                                          <p:val>
                                            <p:strVal val="#ppt_h"/>
                                          </p:val>
                                        </p:tav>
                                      </p:tavLst>
                                    </p:anim>
                                    <p:animEffect filter="fade" transition="in">
                                      <p:cBhvr>
                                        <p:cTn dur="100" id="55"/>
                                        <p:tgtEl>
                                          <p:spTgt spid="91"/>
                                        </p:tgtEl>
                                      </p:cBhvr>
                                    </p:animEffect>
                                  </p:childTnLst>
                                </p:cTn>
                              </p:par>
                              <p:par>
                                <p:cTn fill="hold" grpId="1" id="56" nodeType="withEffect" presetClass="emph" presetID="6" presetSubtype="0">
                                  <p:stCondLst>
                                    <p:cond delay="100"/>
                                  </p:stCondLst>
                                  <p:childTnLst>
                                    <p:animScale>
                                      <p:cBhvr>
                                        <p:cTn dur="100" fill="hold" id="57"/>
                                        <p:tgtEl>
                                          <p:spTgt spid="91"/>
                                        </p:tgtEl>
                                      </p:cBhvr>
                                      <p:by x="110000" y="110000"/>
                                    </p:animScale>
                                  </p:childTnLst>
                                </p:cTn>
                              </p:par>
                              <p:par>
                                <p:cTn fill="hold" grpId="2" id="58" nodeType="withEffect" presetClass="emph" presetID="6" presetSubtype="0">
                                  <p:stCondLst>
                                    <p:cond delay="200"/>
                                  </p:stCondLst>
                                  <p:childTnLst>
                                    <p:animScale>
                                      <p:cBhvr>
                                        <p:cTn dur="200" fill="hold" id="59"/>
                                        <p:tgtEl>
                                          <p:spTgt spid="91"/>
                                        </p:tgtEl>
                                      </p:cBhvr>
                                      <p:by x="90000" y="90000"/>
                                    </p:animScale>
                                  </p:childTnLst>
                                </p:cTn>
                              </p:par>
                              <p:par>
                                <p:cTn fill="hold" grpId="3" id="60" nodeType="withEffect" presetClass="emph" presetID="6" presetSubtype="0">
                                  <p:stCondLst>
                                    <p:cond delay="400"/>
                                  </p:stCondLst>
                                  <p:childTnLst>
                                    <p:animScale>
                                      <p:cBhvr>
                                        <p:cTn dur="100" fill="hold" id="61"/>
                                        <p:tgtEl>
                                          <p:spTgt spid="91"/>
                                        </p:tgtEl>
                                      </p:cBhvr>
                                      <p:by x="105000" y="105000"/>
                                    </p:animScale>
                                  </p:childTnLst>
                                </p:cTn>
                              </p:par>
                              <p:par>
                                <p:cTn fill="hold" grpId="4" id="62" nodeType="withEffect" presetClass="emph" presetID="6" presetSubtype="0">
                                  <p:stCondLst>
                                    <p:cond delay="500"/>
                                  </p:stCondLst>
                                  <p:childTnLst>
                                    <p:animScale>
                                      <p:cBhvr>
                                        <p:cTn dur="200" fill="hold" id="63"/>
                                        <p:tgtEl>
                                          <p:spTgt spid="91"/>
                                        </p:tgtEl>
                                      </p:cBhvr>
                                      <p:by x="95000" y="95000"/>
                                    </p:animScale>
                                  </p:childTnLst>
                                </p:cTn>
                              </p:par>
                            </p:childTnLst>
                          </p:cTn>
                        </p:par>
                        <p:par>
                          <p:cTn fill="hold" id="64" nodeType="afterGroup">
                            <p:stCondLst>
                              <p:cond delay="3700"/>
                            </p:stCondLst>
                            <p:childTnLst>
                              <p:par>
                                <p:cTn fill="hold" grpId="0" id="65" nodeType="afterEffect" presetClass="entr" presetID="14" presetSubtype="10">
                                  <p:stCondLst>
                                    <p:cond delay="0"/>
                                  </p:stCondLst>
                                  <p:childTnLst>
                                    <p:set>
                                      <p:cBhvr>
                                        <p:cTn dur="1" fill="hold" id="66">
                                          <p:stCondLst>
                                            <p:cond delay="0"/>
                                          </p:stCondLst>
                                        </p:cTn>
                                        <p:tgtEl>
                                          <p:spTgt spid="92"/>
                                        </p:tgtEl>
                                        <p:attrNameLst>
                                          <p:attrName>style.visibility</p:attrName>
                                        </p:attrNameLst>
                                      </p:cBhvr>
                                      <p:to>
                                        <p:strVal val="visible"/>
                                      </p:to>
                                    </p:set>
                                    <p:animEffect filter="randombar(horizontal)" transition="in">
                                      <p:cBhvr>
                                        <p:cTn dur="500" id="67"/>
                                        <p:tgtEl>
                                          <p:spTgt spid="92"/>
                                        </p:tgtEl>
                                      </p:cBhvr>
                                    </p:animEffect>
                                  </p:childTnLst>
                                </p:cTn>
                              </p:par>
                              <p:par>
                                <p:cTn fill="hold" grpId="0" id="68" nodeType="withEffect" presetClass="entr" presetID="14" presetSubtype="10">
                                  <p:stCondLst>
                                    <p:cond delay="0"/>
                                  </p:stCondLst>
                                  <p:childTnLst>
                                    <p:set>
                                      <p:cBhvr>
                                        <p:cTn dur="1" fill="hold" id="69">
                                          <p:stCondLst>
                                            <p:cond delay="0"/>
                                          </p:stCondLst>
                                        </p:cTn>
                                        <p:tgtEl>
                                          <p:spTgt spid="93"/>
                                        </p:tgtEl>
                                        <p:attrNameLst>
                                          <p:attrName>style.visibility</p:attrName>
                                        </p:attrNameLst>
                                      </p:cBhvr>
                                      <p:to>
                                        <p:strVal val="visible"/>
                                      </p:to>
                                    </p:set>
                                    <p:animEffect filter="randombar(horizontal)" transition="in">
                                      <p:cBhvr>
                                        <p:cTn dur="500" id="70"/>
                                        <p:tgtEl>
                                          <p:spTgt spid="93"/>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94"/>
                                        </p:tgtEl>
                                        <p:attrNameLst>
                                          <p:attrName>style.visibility</p:attrName>
                                        </p:attrNameLst>
                                      </p:cBhvr>
                                      <p:to>
                                        <p:strVal val="visible"/>
                                      </p:to>
                                    </p:set>
                                    <p:animEffect filter="randombar(horizontal)" transition="in">
                                      <p:cBhvr>
                                        <p:cTn dur="500" id="73"/>
                                        <p:tgtEl>
                                          <p:spTgt spid="94"/>
                                        </p:tgtEl>
                                      </p:cBhvr>
                                    </p:animEffect>
                                  </p:childTnLst>
                                </p:cTn>
                              </p:par>
                              <p:par>
                                <p:cTn fill="hold" grpId="0" id="74" nodeType="withEffect" presetClass="entr" presetID="14" presetSubtype="10">
                                  <p:stCondLst>
                                    <p:cond delay="0"/>
                                  </p:stCondLst>
                                  <p:childTnLst>
                                    <p:set>
                                      <p:cBhvr>
                                        <p:cTn dur="1" fill="hold" id="75">
                                          <p:stCondLst>
                                            <p:cond delay="0"/>
                                          </p:stCondLst>
                                        </p:cTn>
                                        <p:tgtEl>
                                          <p:spTgt spid="95"/>
                                        </p:tgtEl>
                                        <p:attrNameLst>
                                          <p:attrName>style.visibility</p:attrName>
                                        </p:attrNameLst>
                                      </p:cBhvr>
                                      <p:to>
                                        <p:strVal val="visible"/>
                                      </p:to>
                                    </p:set>
                                    <p:animEffect filter="randombar(horizontal)" transition="in">
                                      <p:cBhvr>
                                        <p:cTn dur="500" id="76"/>
                                        <p:tgtEl>
                                          <p:spTgt spid="95"/>
                                        </p:tgtEl>
                                      </p:cBhvr>
                                    </p:animEffect>
                                  </p:childTnLst>
                                </p:cTn>
                              </p:par>
                            </p:childTnLst>
                          </p:cTn>
                        </p:par>
                        <p:par>
                          <p:cTn fill="hold" id="77" nodeType="afterGroup">
                            <p:stCondLst>
                              <p:cond delay="4200"/>
                            </p:stCondLst>
                            <p:childTnLst>
                              <p:par>
                                <p:cTn fill="hold" id="78" nodeType="afterEffect" presetClass="entr" presetID="16" presetSubtype="37">
                                  <p:stCondLst>
                                    <p:cond delay="0"/>
                                  </p:stCondLst>
                                  <p:childTnLst>
                                    <p:set>
                                      <p:cBhvr>
                                        <p:cTn dur="1" fill="hold" id="79">
                                          <p:stCondLst>
                                            <p:cond delay="0"/>
                                          </p:stCondLst>
                                        </p:cTn>
                                        <p:tgtEl>
                                          <p:spTgt spid="104"/>
                                        </p:tgtEl>
                                        <p:attrNameLst>
                                          <p:attrName>style.visibility</p:attrName>
                                        </p:attrNameLst>
                                      </p:cBhvr>
                                      <p:to>
                                        <p:strVal val="visible"/>
                                      </p:to>
                                    </p:set>
                                    <p:animEffect filter="barn(outVertical)" transition="in">
                                      <p:cBhvr>
                                        <p:cTn dur="500" id="80"/>
                                        <p:tgtEl>
                                          <p:spTgt spid="104"/>
                                        </p:tgtEl>
                                      </p:cBhvr>
                                    </p:animEffect>
                                  </p:childTnLst>
                                </p:cTn>
                              </p:par>
                              <p:par>
                                <p:cTn fill="hold" id="81" nodeType="withEffect" presetClass="entr" presetID="16" presetSubtype="37">
                                  <p:stCondLst>
                                    <p:cond delay="0"/>
                                  </p:stCondLst>
                                  <p:childTnLst>
                                    <p:set>
                                      <p:cBhvr>
                                        <p:cTn dur="1" fill="hold" id="82">
                                          <p:stCondLst>
                                            <p:cond delay="0"/>
                                          </p:stCondLst>
                                        </p:cTn>
                                        <p:tgtEl>
                                          <p:spTgt spid="105"/>
                                        </p:tgtEl>
                                        <p:attrNameLst>
                                          <p:attrName>style.visibility</p:attrName>
                                        </p:attrNameLst>
                                      </p:cBhvr>
                                      <p:to>
                                        <p:strVal val="visible"/>
                                      </p:to>
                                    </p:set>
                                    <p:animEffect filter="barn(outVertical)" transition="in">
                                      <p:cBhvr>
                                        <p:cTn dur="500" id="83"/>
                                        <p:tgtEl>
                                          <p:spTgt spid="105"/>
                                        </p:tgtEl>
                                      </p:cBhvr>
                                    </p:animEffect>
                                  </p:childTnLst>
                                </p:cTn>
                              </p:par>
                              <p:par>
                                <p:cTn fill="hold" id="84" nodeType="withEffect" presetClass="entr" presetID="16" presetSubtype="37">
                                  <p:stCondLst>
                                    <p:cond delay="0"/>
                                  </p:stCondLst>
                                  <p:childTnLst>
                                    <p:set>
                                      <p:cBhvr>
                                        <p:cTn dur="1" fill="hold" id="85">
                                          <p:stCondLst>
                                            <p:cond delay="0"/>
                                          </p:stCondLst>
                                        </p:cTn>
                                        <p:tgtEl>
                                          <p:spTgt spid="106"/>
                                        </p:tgtEl>
                                        <p:attrNameLst>
                                          <p:attrName>style.visibility</p:attrName>
                                        </p:attrNameLst>
                                      </p:cBhvr>
                                      <p:to>
                                        <p:strVal val="visible"/>
                                      </p:to>
                                    </p:set>
                                    <p:animEffect filter="barn(outVertical)" transition="in">
                                      <p:cBhvr>
                                        <p:cTn dur="500" id="86"/>
                                        <p:tgtEl>
                                          <p:spTgt spid="106"/>
                                        </p:tgtEl>
                                      </p:cBhvr>
                                    </p:animEffect>
                                  </p:childTnLst>
                                </p:cTn>
                              </p:par>
                              <p:par>
                                <p:cTn fill="hold" id="87" nodeType="withEffect" presetClass="entr" presetID="16" presetSubtype="37">
                                  <p:stCondLst>
                                    <p:cond delay="0"/>
                                  </p:stCondLst>
                                  <p:childTnLst>
                                    <p:set>
                                      <p:cBhvr>
                                        <p:cTn dur="1" fill="hold" id="88">
                                          <p:stCondLst>
                                            <p:cond delay="0"/>
                                          </p:stCondLst>
                                        </p:cTn>
                                        <p:tgtEl>
                                          <p:spTgt spid="107"/>
                                        </p:tgtEl>
                                        <p:attrNameLst>
                                          <p:attrName>style.visibility</p:attrName>
                                        </p:attrNameLst>
                                      </p:cBhvr>
                                      <p:to>
                                        <p:strVal val="visible"/>
                                      </p:to>
                                    </p:set>
                                    <p:animEffect filter="barn(outVertical)" transition="in">
                                      <p:cBhvr>
                                        <p:cTn dur="500" id="89"/>
                                        <p:tgtEl>
                                          <p:spTgt spid="107"/>
                                        </p:tgtEl>
                                      </p:cBhvr>
                                    </p:animEffect>
                                  </p:childTnLst>
                                </p:cTn>
                              </p:par>
                            </p:childTnLst>
                          </p:cTn>
                        </p:par>
                        <p:par>
                          <p:cTn fill="hold" id="90" nodeType="afterGroup">
                            <p:stCondLst>
                              <p:cond delay="4700"/>
                            </p:stCondLst>
                            <p:childTnLst>
                              <p:par>
                                <p:cTn fill="hold" grpId="0" id="91" nodeType="afterEffect" presetClass="entr" presetID="42" presetSubtype="0">
                                  <p:stCondLst>
                                    <p:cond delay="0"/>
                                  </p:stCondLst>
                                  <p:childTnLst>
                                    <p:set>
                                      <p:cBhvr>
                                        <p:cTn dur="1" fill="hold" id="92">
                                          <p:stCondLst>
                                            <p:cond delay="0"/>
                                          </p:stCondLst>
                                        </p:cTn>
                                        <p:tgtEl>
                                          <p:spTgt spid="96"/>
                                        </p:tgtEl>
                                        <p:attrNameLst>
                                          <p:attrName>style.visibility</p:attrName>
                                        </p:attrNameLst>
                                      </p:cBhvr>
                                      <p:to>
                                        <p:strVal val="visible"/>
                                      </p:to>
                                    </p:set>
                                    <p:animEffect filter="fade" transition="in">
                                      <p:cBhvr>
                                        <p:cTn dur="500" id="93"/>
                                        <p:tgtEl>
                                          <p:spTgt spid="96"/>
                                        </p:tgtEl>
                                      </p:cBhvr>
                                    </p:animEffect>
                                    <p:anim calcmode="lin" valueType="num">
                                      <p:cBhvr>
                                        <p:cTn dur="500" fill="hold" id="94"/>
                                        <p:tgtEl>
                                          <p:spTgt spid="96"/>
                                        </p:tgtEl>
                                        <p:attrNameLst>
                                          <p:attrName>ppt_x</p:attrName>
                                        </p:attrNameLst>
                                      </p:cBhvr>
                                      <p:tavLst>
                                        <p:tav tm="0">
                                          <p:val>
                                            <p:strVal val="#ppt_x"/>
                                          </p:val>
                                        </p:tav>
                                        <p:tav tm="100000">
                                          <p:val>
                                            <p:strVal val="#ppt_x"/>
                                          </p:val>
                                        </p:tav>
                                      </p:tavLst>
                                    </p:anim>
                                    <p:anim calcmode="lin" valueType="num">
                                      <p:cBhvr>
                                        <p:cTn dur="500" fill="hold" id="95"/>
                                        <p:tgtEl>
                                          <p:spTgt spid="96"/>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0"/>
                                  </p:stCondLst>
                                  <p:childTnLst>
                                    <p:set>
                                      <p:cBhvr>
                                        <p:cTn dur="1" fill="hold" id="97">
                                          <p:stCondLst>
                                            <p:cond delay="0"/>
                                          </p:stCondLst>
                                        </p:cTn>
                                        <p:tgtEl>
                                          <p:spTgt spid="97"/>
                                        </p:tgtEl>
                                        <p:attrNameLst>
                                          <p:attrName>style.visibility</p:attrName>
                                        </p:attrNameLst>
                                      </p:cBhvr>
                                      <p:to>
                                        <p:strVal val="visible"/>
                                      </p:to>
                                    </p:set>
                                    <p:animEffect filter="fade" transition="in">
                                      <p:cBhvr>
                                        <p:cTn dur="500" id="98"/>
                                        <p:tgtEl>
                                          <p:spTgt spid="97"/>
                                        </p:tgtEl>
                                      </p:cBhvr>
                                    </p:animEffect>
                                    <p:anim calcmode="lin" valueType="num">
                                      <p:cBhvr>
                                        <p:cTn dur="500" fill="hold" id="99"/>
                                        <p:tgtEl>
                                          <p:spTgt spid="97"/>
                                        </p:tgtEl>
                                        <p:attrNameLst>
                                          <p:attrName>ppt_x</p:attrName>
                                        </p:attrNameLst>
                                      </p:cBhvr>
                                      <p:tavLst>
                                        <p:tav tm="0">
                                          <p:val>
                                            <p:strVal val="#ppt_x"/>
                                          </p:val>
                                        </p:tav>
                                        <p:tav tm="100000">
                                          <p:val>
                                            <p:strVal val="#ppt_x"/>
                                          </p:val>
                                        </p:tav>
                                      </p:tavLst>
                                    </p:anim>
                                    <p:anim calcmode="lin" valueType="num">
                                      <p:cBhvr>
                                        <p:cTn dur="500" fill="hold" id="100"/>
                                        <p:tgtEl>
                                          <p:spTgt spid="97"/>
                                        </p:tgtEl>
                                        <p:attrNameLst>
                                          <p:attrName>ppt_y</p:attrName>
                                        </p:attrNameLst>
                                      </p:cBhvr>
                                      <p:tavLst>
                                        <p:tav tm="0">
                                          <p:val>
                                            <p:strVal val="#ppt_y+.1"/>
                                          </p:val>
                                        </p:tav>
                                        <p:tav tm="100000">
                                          <p:val>
                                            <p:strVal val="#ppt_y"/>
                                          </p:val>
                                        </p:tav>
                                      </p:tavLst>
                                    </p:anim>
                                  </p:childTnLst>
                                </p:cTn>
                              </p:par>
                              <p:par>
                                <p:cTn fill="hold" grpId="0" id="101" nodeType="withEffect" presetClass="entr" presetID="42" presetSubtype="0">
                                  <p:stCondLst>
                                    <p:cond delay="0"/>
                                  </p:stCondLst>
                                  <p:childTnLst>
                                    <p:set>
                                      <p:cBhvr>
                                        <p:cTn dur="1" fill="hold" id="102">
                                          <p:stCondLst>
                                            <p:cond delay="0"/>
                                          </p:stCondLst>
                                        </p:cTn>
                                        <p:tgtEl>
                                          <p:spTgt spid="98"/>
                                        </p:tgtEl>
                                        <p:attrNameLst>
                                          <p:attrName>style.visibility</p:attrName>
                                        </p:attrNameLst>
                                      </p:cBhvr>
                                      <p:to>
                                        <p:strVal val="visible"/>
                                      </p:to>
                                    </p:set>
                                    <p:animEffect filter="fade" transition="in">
                                      <p:cBhvr>
                                        <p:cTn dur="500" id="103"/>
                                        <p:tgtEl>
                                          <p:spTgt spid="98"/>
                                        </p:tgtEl>
                                      </p:cBhvr>
                                    </p:animEffect>
                                    <p:anim calcmode="lin" valueType="num">
                                      <p:cBhvr>
                                        <p:cTn dur="500" fill="hold" id="104"/>
                                        <p:tgtEl>
                                          <p:spTgt spid="98"/>
                                        </p:tgtEl>
                                        <p:attrNameLst>
                                          <p:attrName>ppt_x</p:attrName>
                                        </p:attrNameLst>
                                      </p:cBhvr>
                                      <p:tavLst>
                                        <p:tav tm="0">
                                          <p:val>
                                            <p:strVal val="#ppt_x"/>
                                          </p:val>
                                        </p:tav>
                                        <p:tav tm="100000">
                                          <p:val>
                                            <p:strVal val="#ppt_x"/>
                                          </p:val>
                                        </p:tav>
                                      </p:tavLst>
                                    </p:anim>
                                    <p:anim calcmode="lin" valueType="num">
                                      <p:cBhvr>
                                        <p:cTn dur="500" fill="hold" id="105"/>
                                        <p:tgtEl>
                                          <p:spTgt spid="98"/>
                                        </p:tgtEl>
                                        <p:attrNameLst>
                                          <p:attrName>ppt_y</p:attrName>
                                        </p:attrNameLst>
                                      </p:cBhvr>
                                      <p:tavLst>
                                        <p:tav tm="0">
                                          <p:val>
                                            <p:strVal val="#ppt_y+.1"/>
                                          </p:val>
                                        </p:tav>
                                        <p:tav tm="100000">
                                          <p:val>
                                            <p:strVal val="#ppt_y"/>
                                          </p:val>
                                        </p:tav>
                                      </p:tavLst>
                                    </p:anim>
                                  </p:childTnLst>
                                </p:cTn>
                              </p:par>
                              <p:par>
                                <p:cTn fill="hold" grpId="0" id="106" nodeType="withEffect" presetClass="entr" presetID="42" presetSubtype="0">
                                  <p:stCondLst>
                                    <p:cond delay="0"/>
                                  </p:stCondLst>
                                  <p:childTnLst>
                                    <p:set>
                                      <p:cBhvr>
                                        <p:cTn dur="1" fill="hold" id="107">
                                          <p:stCondLst>
                                            <p:cond delay="0"/>
                                          </p:stCondLst>
                                        </p:cTn>
                                        <p:tgtEl>
                                          <p:spTgt spid="99"/>
                                        </p:tgtEl>
                                        <p:attrNameLst>
                                          <p:attrName>style.visibility</p:attrName>
                                        </p:attrNameLst>
                                      </p:cBhvr>
                                      <p:to>
                                        <p:strVal val="visible"/>
                                      </p:to>
                                    </p:set>
                                    <p:animEffect filter="fade" transition="in">
                                      <p:cBhvr>
                                        <p:cTn dur="500" id="108"/>
                                        <p:tgtEl>
                                          <p:spTgt spid="99"/>
                                        </p:tgtEl>
                                      </p:cBhvr>
                                    </p:animEffect>
                                    <p:anim calcmode="lin" valueType="num">
                                      <p:cBhvr>
                                        <p:cTn dur="500" fill="hold" id="109"/>
                                        <p:tgtEl>
                                          <p:spTgt spid="99"/>
                                        </p:tgtEl>
                                        <p:attrNameLst>
                                          <p:attrName>ppt_x</p:attrName>
                                        </p:attrNameLst>
                                      </p:cBhvr>
                                      <p:tavLst>
                                        <p:tav tm="0">
                                          <p:val>
                                            <p:strVal val="#ppt_x"/>
                                          </p:val>
                                        </p:tav>
                                        <p:tav tm="100000">
                                          <p:val>
                                            <p:strVal val="#ppt_x"/>
                                          </p:val>
                                        </p:tav>
                                      </p:tavLst>
                                    </p:anim>
                                    <p:anim calcmode="lin" valueType="num">
                                      <p:cBhvr>
                                        <p:cTn dur="500" fill="hold" id="110"/>
                                        <p:tgtEl>
                                          <p:spTgt spid="99"/>
                                        </p:tgtEl>
                                        <p:attrNameLst>
                                          <p:attrName>ppt_y</p:attrName>
                                        </p:attrNameLst>
                                      </p:cBhvr>
                                      <p:tavLst>
                                        <p:tav tm="0">
                                          <p:val>
                                            <p:strVal val="#ppt_y+.1"/>
                                          </p:val>
                                        </p:tav>
                                        <p:tav tm="100000">
                                          <p:val>
                                            <p:strVal val="#ppt_y"/>
                                          </p:val>
                                        </p:tav>
                                      </p:tavLst>
                                    </p:anim>
                                  </p:childTnLst>
                                </p:cTn>
                              </p:par>
                              <p:par>
                                <p:cTn fill="hold" grpId="0" id="111" nodeType="withEffect" presetClass="entr" presetID="47" presetSubtype="0">
                                  <p:stCondLst>
                                    <p:cond delay="0"/>
                                  </p:stCondLst>
                                  <p:childTnLst>
                                    <p:set>
                                      <p:cBhvr>
                                        <p:cTn dur="1" fill="hold" id="112">
                                          <p:stCondLst>
                                            <p:cond delay="0"/>
                                          </p:stCondLst>
                                        </p:cTn>
                                        <p:tgtEl>
                                          <p:spTgt spid="103"/>
                                        </p:tgtEl>
                                        <p:attrNameLst>
                                          <p:attrName>style.visibility</p:attrName>
                                        </p:attrNameLst>
                                      </p:cBhvr>
                                      <p:to>
                                        <p:strVal val="visible"/>
                                      </p:to>
                                    </p:set>
                                    <p:animEffect filter="fade" transition="in">
                                      <p:cBhvr>
                                        <p:cTn dur="500" id="113"/>
                                        <p:tgtEl>
                                          <p:spTgt spid="103"/>
                                        </p:tgtEl>
                                      </p:cBhvr>
                                    </p:animEffect>
                                    <p:anim calcmode="lin" valueType="num">
                                      <p:cBhvr>
                                        <p:cTn dur="500" fill="hold" id="114"/>
                                        <p:tgtEl>
                                          <p:spTgt spid="103"/>
                                        </p:tgtEl>
                                        <p:attrNameLst>
                                          <p:attrName>ppt_x</p:attrName>
                                        </p:attrNameLst>
                                      </p:cBhvr>
                                      <p:tavLst>
                                        <p:tav tm="0">
                                          <p:val>
                                            <p:strVal val="#ppt_x"/>
                                          </p:val>
                                        </p:tav>
                                        <p:tav tm="100000">
                                          <p:val>
                                            <p:strVal val="#ppt_x"/>
                                          </p:val>
                                        </p:tav>
                                      </p:tavLst>
                                    </p:anim>
                                    <p:anim calcmode="lin" valueType="num">
                                      <p:cBhvr>
                                        <p:cTn dur="500" fill="hold" id="115"/>
                                        <p:tgtEl>
                                          <p:spTgt spid="103"/>
                                        </p:tgtEl>
                                        <p:attrNameLst>
                                          <p:attrName>ppt_y</p:attrName>
                                        </p:attrNameLst>
                                      </p:cBhvr>
                                      <p:tavLst>
                                        <p:tav tm="0">
                                          <p:val>
                                            <p:strVal val="#ppt_y-.1"/>
                                          </p:val>
                                        </p:tav>
                                        <p:tav tm="100000">
                                          <p:val>
                                            <p:strVal val="#ppt_y"/>
                                          </p:val>
                                        </p:tav>
                                      </p:tavLst>
                                    </p:anim>
                                  </p:childTnLst>
                                </p:cTn>
                              </p:par>
                              <p:par>
                                <p:cTn fill="hold" grpId="0" id="116" nodeType="withEffect" presetClass="entr" presetID="47" presetSubtype="0">
                                  <p:stCondLst>
                                    <p:cond delay="0"/>
                                  </p:stCondLst>
                                  <p:childTnLst>
                                    <p:set>
                                      <p:cBhvr>
                                        <p:cTn dur="1" fill="hold" id="117">
                                          <p:stCondLst>
                                            <p:cond delay="0"/>
                                          </p:stCondLst>
                                        </p:cTn>
                                        <p:tgtEl>
                                          <p:spTgt spid="102"/>
                                        </p:tgtEl>
                                        <p:attrNameLst>
                                          <p:attrName>style.visibility</p:attrName>
                                        </p:attrNameLst>
                                      </p:cBhvr>
                                      <p:to>
                                        <p:strVal val="visible"/>
                                      </p:to>
                                    </p:set>
                                    <p:animEffect filter="fade" transition="in">
                                      <p:cBhvr>
                                        <p:cTn dur="500" id="118"/>
                                        <p:tgtEl>
                                          <p:spTgt spid="102"/>
                                        </p:tgtEl>
                                      </p:cBhvr>
                                    </p:animEffect>
                                    <p:anim calcmode="lin" valueType="num">
                                      <p:cBhvr>
                                        <p:cTn dur="500" fill="hold" id="119"/>
                                        <p:tgtEl>
                                          <p:spTgt spid="102"/>
                                        </p:tgtEl>
                                        <p:attrNameLst>
                                          <p:attrName>ppt_x</p:attrName>
                                        </p:attrNameLst>
                                      </p:cBhvr>
                                      <p:tavLst>
                                        <p:tav tm="0">
                                          <p:val>
                                            <p:strVal val="#ppt_x"/>
                                          </p:val>
                                        </p:tav>
                                        <p:tav tm="100000">
                                          <p:val>
                                            <p:strVal val="#ppt_x"/>
                                          </p:val>
                                        </p:tav>
                                      </p:tavLst>
                                    </p:anim>
                                    <p:anim calcmode="lin" valueType="num">
                                      <p:cBhvr>
                                        <p:cTn dur="500" fill="hold" id="120"/>
                                        <p:tgtEl>
                                          <p:spTgt spid="102"/>
                                        </p:tgtEl>
                                        <p:attrNameLst>
                                          <p:attrName>ppt_y</p:attrName>
                                        </p:attrNameLst>
                                      </p:cBhvr>
                                      <p:tavLst>
                                        <p:tav tm="0">
                                          <p:val>
                                            <p:strVal val="#ppt_y-.1"/>
                                          </p:val>
                                        </p:tav>
                                        <p:tav tm="100000">
                                          <p:val>
                                            <p:strVal val="#ppt_y"/>
                                          </p:val>
                                        </p:tav>
                                      </p:tavLst>
                                    </p:anim>
                                  </p:childTnLst>
                                </p:cTn>
                              </p:par>
                              <p:par>
                                <p:cTn fill="hold" grpId="0" id="121" nodeType="withEffect" presetClass="entr" presetID="47" presetSubtype="0">
                                  <p:stCondLst>
                                    <p:cond delay="0"/>
                                  </p:stCondLst>
                                  <p:childTnLst>
                                    <p:set>
                                      <p:cBhvr>
                                        <p:cTn dur="1" fill="hold" id="122">
                                          <p:stCondLst>
                                            <p:cond delay="0"/>
                                          </p:stCondLst>
                                        </p:cTn>
                                        <p:tgtEl>
                                          <p:spTgt spid="101"/>
                                        </p:tgtEl>
                                        <p:attrNameLst>
                                          <p:attrName>style.visibility</p:attrName>
                                        </p:attrNameLst>
                                      </p:cBhvr>
                                      <p:to>
                                        <p:strVal val="visible"/>
                                      </p:to>
                                    </p:set>
                                    <p:animEffect filter="fade" transition="in">
                                      <p:cBhvr>
                                        <p:cTn dur="500" id="123"/>
                                        <p:tgtEl>
                                          <p:spTgt spid="101"/>
                                        </p:tgtEl>
                                      </p:cBhvr>
                                    </p:animEffect>
                                    <p:anim calcmode="lin" valueType="num">
                                      <p:cBhvr>
                                        <p:cTn dur="500" fill="hold" id="124"/>
                                        <p:tgtEl>
                                          <p:spTgt spid="101"/>
                                        </p:tgtEl>
                                        <p:attrNameLst>
                                          <p:attrName>ppt_x</p:attrName>
                                        </p:attrNameLst>
                                      </p:cBhvr>
                                      <p:tavLst>
                                        <p:tav tm="0">
                                          <p:val>
                                            <p:strVal val="#ppt_x"/>
                                          </p:val>
                                        </p:tav>
                                        <p:tav tm="100000">
                                          <p:val>
                                            <p:strVal val="#ppt_x"/>
                                          </p:val>
                                        </p:tav>
                                      </p:tavLst>
                                    </p:anim>
                                    <p:anim calcmode="lin" valueType="num">
                                      <p:cBhvr>
                                        <p:cTn dur="500" fill="hold" id="125"/>
                                        <p:tgtEl>
                                          <p:spTgt spid="101"/>
                                        </p:tgtEl>
                                        <p:attrNameLst>
                                          <p:attrName>ppt_y</p:attrName>
                                        </p:attrNameLst>
                                      </p:cBhvr>
                                      <p:tavLst>
                                        <p:tav tm="0">
                                          <p:val>
                                            <p:strVal val="#ppt_y-.1"/>
                                          </p:val>
                                        </p:tav>
                                        <p:tav tm="100000">
                                          <p:val>
                                            <p:strVal val="#ppt_y"/>
                                          </p:val>
                                        </p:tav>
                                      </p:tavLst>
                                    </p:anim>
                                  </p:childTnLst>
                                </p:cTn>
                              </p:par>
                              <p:par>
                                <p:cTn fill="hold" grpId="0" id="126" nodeType="withEffect" presetClass="entr" presetID="47" presetSubtype="0">
                                  <p:stCondLst>
                                    <p:cond delay="0"/>
                                  </p:stCondLst>
                                  <p:childTnLst>
                                    <p:set>
                                      <p:cBhvr>
                                        <p:cTn dur="1" fill="hold" id="127">
                                          <p:stCondLst>
                                            <p:cond delay="0"/>
                                          </p:stCondLst>
                                        </p:cTn>
                                        <p:tgtEl>
                                          <p:spTgt spid="100"/>
                                        </p:tgtEl>
                                        <p:attrNameLst>
                                          <p:attrName>style.visibility</p:attrName>
                                        </p:attrNameLst>
                                      </p:cBhvr>
                                      <p:to>
                                        <p:strVal val="visible"/>
                                      </p:to>
                                    </p:set>
                                    <p:animEffect filter="fade" transition="in">
                                      <p:cBhvr>
                                        <p:cTn dur="500" id="128"/>
                                        <p:tgtEl>
                                          <p:spTgt spid="100"/>
                                        </p:tgtEl>
                                      </p:cBhvr>
                                    </p:animEffect>
                                    <p:anim calcmode="lin" valueType="num">
                                      <p:cBhvr>
                                        <p:cTn dur="500" fill="hold" id="129"/>
                                        <p:tgtEl>
                                          <p:spTgt spid="100"/>
                                        </p:tgtEl>
                                        <p:attrNameLst>
                                          <p:attrName>ppt_x</p:attrName>
                                        </p:attrNameLst>
                                      </p:cBhvr>
                                      <p:tavLst>
                                        <p:tav tm="0">
                                          <p:val>
                                            <p:strVal val="#ppt_x"/>
                                          </p:val>
                                        </p:tav>
                                        <p:tav tm="100000">
                                          <p:val>
                                            <p:strVal val="#ppt_x"/>
                                          </p:val>
                                        </p:tav>
                                      </p:tavLst>
                                    </p:anim>
                                    <p:anim calcmode="lin" valueType="num">
                                      <p:cBhvr>
                                        <p:cTn dur="500" fill="hold" id="130"/>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2"/>
      <p:bldP grpId="0" spid="93"/>
      <p:bldP grpId="0" spid="94"/>
      <p:bldP grpId="0" spid="95"/>
      <p:bldP grpId="0" spid="96"/>
      <p:bldP grpId="0" spid="97"/>
      <p:bldP grpId="0" spid="98"/>
      <p:bldP grpId="0" spid="99"/>
      <p:bldP grpId="0" spid="100"/>
      <p:bldP grpId="0" spid="101"/>
      <p:bldP grpId="0" spid="102"/>
      <p:bldP grpId="0" spid="103"/>
      <p:bldGraphic grpId="0" spid="88">
        <p:bldAsOne/>
      </p:bldGraphic>
      <p:bldGraphic grpId="1" spid="88">
        <p:bldAsOne/>
      </p:bldGraphic>
      <p:bldGraphic grpId="2" spid="88">
        <p:bldAsOne/>
      </p:bldGraphic>
      <p:bldGraphic grpId="3" spid="88">
        <p:bldAsOne/>
      </p:bldGraphic>
      <p:bldGraphic grpId="4" spid="88">
        <p:bldAsOne/>
      </p:bldGraphic>
      <p:bldGraphic grpId="0" spid="89">
        <p:bldAsOne/>
      </p:bldGraphic>
      <p:bldGraphic grpId="1" spid="89">
        <p:bldAsOne/>
      </p:bldGraphic>
      <p:bldGraphic grpId="2" spid="89">
        <p:bldAsOne/>
      </p:bldGraphic>
      <p:bldGraphic grpId="3" spid="89">
        <p:bldAsOne/>
      </p:bldGraphic>
      <p:bldGraphic grpId="4" spid="89">
        <p:bldAsOne/>
      </p:bldGraphic>
      <p:bldGraphic grpId="0" spid="90">
        <p:bldAsOne/>
      </p:bldGraphic>
      <p:bldGraphic grpId="1" spid="90">
        <p:bldAsOne/>
      </p:bldGraphic>
      <p:bldGraphic grpId="2" spid="90">
        <p:bldAsOne/>
      </p:bldGraphic>
      <p:bldGraphic grpId="3" spid="90">
        <p:bldAsOne/>
      </p:bldGraphic>
      <p:bldGraphic grpId="4" spid="90">
        <p:bldAsOne/>
      </p:bldGraphic>
      <p:bldGraphic grpId="0" spid="91">
        <p:bldAsOne/>
      </p:bldGraphic>
      <p:bldGraphic grpId="1" spid="91">
        <p:bldAsOne/>
      </p:bldGraphic>
      <p:bldGraphic grpId="2" spid="91">
        <p:bldAsOne/>
      </p:bldGraphic>
      <p:bldGraphic grpId="3" spid="91">
        <p:bldAsOne/>
      </p:bldGraphic>
      <p:bldGraphic grpId="4" spid="91">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创新发展拓展</a:t>
            </a:r>
          </a:p>
        </p:txBody>
      </p:sp>
      <p:grpSp>
        <p:nvGrpSpPr>
          <p:cNvPr id="3" name="组合 2"/>
          <p:cNvGrpSpPr/>
          <p:nvPr/>
        </p:nvGrpSpPr>
        <p:grpSpPr>
          <a:xfrm flipH="1" flipV="1">
            <a:off x="1396244" y="1211273"/>
            <a:ext cx="1795634" cy="335882"/>
            <a:chOff x="5246304" y="4593021"/>
            <a:chExt cx="2393867" cy="447947"/>
          </a:xfrm>
        </p:grpSpPr>
        <p:sp>
          <p:nvSpPr>
            <p:cNvPr id="4" name="椭圆 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 name="任意多边形 4"/>
            <p:cNvSpPr/>
            <p:nvPr/>
          </p:nvSpPr>
          <p:spPr>
            <a:xfrm>
              <a:off x="5335434" y="4686872"/>
              <a:ext cx="2304737" cy="354096"/>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 name="组合 5"/>
          <p:cNvGrpSpPr/>
          <p:nvPr/>
        </p:nvGrpSpPr>
        <p:grpSpPr>
          <a:xfrm>
            <a:off x="2010913" y="1005938"/>
            <a:ext cx="5262014" cy="4281882"/>
            <a:chOff x="2680868" y="1341562"/>
            <a:chExt cx="7015106" cy="5710498"/>
          </a:xfrm>
        </p:grpSpPr>
        <p:sp>
          <p:nvSpPr>
            <p:cNvPr id="7" name="椭圆 6"/>
            <p:cNvSpPr/>
            <p:nvPr/>
          </p:nvSpPr>
          <p:spPr>
            <a:xfrm>
              <a:off x="2680868" y="4478962"/>
              <a:ext cx="7015106" cy="2573098"/>
            </a:xfrm>
            <a:prstGeom prst="ellipse">
              <a:avLst/>
            </a:prstGeom>
            <a:gradFill flip="none" rotWithShape="1">
              <a:gsLst>
                <a:gs pos="45000">
                  <a:schemeClr val="tx1">
                    <a:alpha val="50000"/>
                  </a:schemeClr>
                </a:gs>
                <a:gs pos="18000">
                  <a:schemeClr val="tx1">
                    <a:alpha val="89000"/>
                  </a:schemeClr>
                </a:gs>
                <a:gs pos="100000">
                  <a:schemeClr val="bg1">
                    <a:lumMod val="85000"/>
                    <a:alpha val="0"/>
                  </a:schemeClr>
                </a:gs>
              </a:gsLst>
              <a:path path="shape">
                <a:fillToRect b="50000" l="50000" r="50000" t="50000"/>
              </a:path>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8" name="组合 7"/>
            <p:cNvGrpSpPr/>
            <p:nvPr/>
          </p:nvGrpSpPr>
          <p:grpSpPr>
            <a:xfrm>
              <a:off x="3618836" y="1341562"/>
              <a:ext cx="4768013" cy="4757650"/>
              <a:chOff x="3618836" y="1341562"/>
              <a:chExt cx="4768013" cy="4757650"/>
            </a:xfrm>
          </p:grpSpPr>
          <p:sp>
            <p:nvSpPr>
              <p:cNvPr id="9" name="任意多边形 8"/>
              <p:cNvSpPr/>
              <p:nvPr/>
            </p:nvSpPr>
            <p:spPr>
              <a:xfrm>
                <a:off x="3781486" y="4554428"/>
                <a:ext cx="4451044" cy="1544784"/>
              </a:xfrm>
              <a:custGeom>
                <a:gdLst>
                  <a:gd fmla="*/ 0 w 5388800" name="connsiteX0"/>
                  <a:gd fmla="*/ 0 h 1870242" name="connsiteY0"/>
                  <a:gd fmla="*/ 48476 w 5388800" name="connsiteX1"/>
                  <a:gd fmla="*/ 22961 h 1870242" name="connsiteY1"/>
                  <a:gd fmla="*/ 2694400 w 5388800" name="connsiteX2"/>
                  <a:gd fmla="*/ 427778 h 1870242" name="connsiteY2"/>
                  <a:gd fmla="*/ 5340324 w 5388800" name="connsiteX3"/>
                  <a:gd fmla="*/ 22961 h 1870242" name="connsiteY3"/>
                  <a:gd fmla="*/ 5388800 w 5388800" name="connsiteX4"/>
                  <a:gd fmla="*/ 0 h 1870242" name="connsiteY4"/>
                  <a:gd fmla="*/ 5348075 w 5388800" name="connsiteX5"/>
                  <a:gd fmla="*/ 111268 h 1870242" name="connsiteY5"/>
                  <a:gd fmla="*/ 2694400 w 5388800" name="connsiteX6"/>
                  <a:gd fmla="*/ 1870242 h 1870242" name="connsiteY6"/>
                  <a:gd fmla="*/ 40725 w 5388800" name="connsiteX7"/>
                  <a:gd fmla="*/ 111268 h 187024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870242" w="5388800">
                    <a:moveTo>
                      <a:pt x="0" y="0"/>
                    </a:moveTo>
                    <a:lnTo>
                      <a:pt x="48476" y="22961"/>
                    </a:lnTo>
                    <a:cubicBezTo>
                      <a:pt x="621900" y="267199"/>
                      <a:pt x="1592980" y="427778"/>
                      <a:pt x="2694400" y="427778"/>
                    </a:cubicBezTo>
                    <a:cubicBezTo>
                      <a:pt x="3795820" y="427778"/>
                      <a:pt x="4766901" y="267199"/>
                      <a:pt x="5340324" y="22961"/>
                    </a:cubicBezTo>
                    <a:lnTo>
                      <a:pt x="5388800" y="0"/>
                    </a:lnTo>
                    <a:lnTo>
                      <a:pt x="5348075" y="111268"/>
                    </a:lnTo>
                    <a:cubicBezTo>
                      <a:pt x="4910867" y="1144943"/>
                      <a:pt x="3887335" y="1870242"/>
                      <a:pt x="2694400" y="1870242"/>
                    </a:cubicBezTo>
                    <a:cubicBezTo>
                      <a:pt x="1501465" y="1870242"/>
                      <a:pt x="477933" y="1144943"/>
                      <a:pt x="40725" y="111268"/>
                    </a:cubicBez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任意多边形 9"/>
              <p:cNvSpPr/>
              <p:nvPr/>
            </p:nvSpPr>
            <p:spPr>
              <a:xfrm>
                <a:off x="3622732" y="3308921"/>
                <a:ext cx="4757647" cy="1602019"/>
              </a:xfrm>
              <a:custGeom>
                <a:gdLst>
                  <a:gd fmla="*/ 46543 w 5760000" name="connsiteX0"/>
                  <a:gd fmla="*/ 0 h 1939535" name="connsiteY0"/>
                  <a:gd fmla="*/ 74247 w 5760000" name="connsiteX1"/>
                  <a:gd fmla="*/ 16549 h 1939535" name="connsiteY1"/>
                  <a:gd fmla="*/ 2880000 w 5760000" name="connsiteX2"/>
                  <a:gd fmla="*/ 497070 h 1939535" name="connsiteY2"/>
                  <a:gd fmla="*/ 5685754 w 5760000" name="connsiteX3"/>
                  <a:gd fmla="*/ 16549 h 1939535" name="connsiteY3"/>
                  <a:gd fmla="*/ 5713457 w 5760000" name="connsiteX4"/>
                  <a:gd fmla="*/ 0 h 1939535" name="connsiteY4"/>
                  <a:gd fmla="*/ 5745131 w 5760000" name="connsiteX5"/>
                  <a:gd fmla="*/ 207536 h 1939535" name="connsiteY5"/>
                  <a:gd fmla="*/ 5760000 w 5760000" name="connsiteX6"/>
                  <a:gd fmla="*/ 501999 h 1939535" name="connsiteY6"/>
                  <a:gd fmla="*/ 5630521 w 5760000" name="connsiteX7"/>
                  <a:gd fmla="*/ 1358423 h 1939535" name="connsiteY7"/>
                  <a:gd fmla="*/ 5574400 w 5760000" name="connsiteX8"/>
                  <a:gd fmla="*/ 1511757 h 1939535" name="connsiteY8"/>
                  <a:gd fmla="*/ 5525924 w 5760000" name="connsiteX9"/>
                  <a:gd fmla="*/ 1534718 h 1939535" name="connsiteY9"/>
                  <a:gd fmla="*/ 2880000 w 5760000" name="connsiteX10"/>
                  <a:gd fmla="*/ 1939535 h 1939535" name="connsiteY10"/>
                  <a:gd fmla="*/ 234077 w 5760000" name="connsiteX11"/>
                  <a:gd fmla="*/ 1534718 h 1939535" name="connsiteY11"/>
                  <a:gd fmla="*/ 185600 w 5760000" name="connsiteX12"/>
                  <a:gd fmla="*/ 1511757 h 1939535" name="connsiteY12"/>
                  <a:gd fmla="*/ 129479 w 5760000" name="connsiteX13"/>
                  <a:gd fmla="*/ 1358423 h 1939535" name="connsiteY13"/>
                  <a:gd fmla="*/ 0 w 5760000" name="connsiteX14"/>
                  <a:gd fmla="*/ 501999 h 1939535" name="connsiteY14"/>
                  <a:gd fmla="*/ 14869 w 5760000" name="connsiteX15"/>
                  <a:gd fmla="*/ 207536 h 1939535"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939535" w="5760000">
                    <a:moveTo>
                      <a:pt x="46543" y="0"/>
                    </a:moveTo>
                    <a:lnTo>
                      <a:pt x="74247" y="16549"/>
                    </a:lnTo>
                    <a:cubicBezTo>
                      <a:pt x="614587" y="302769"/>
                      <a:pt x="1668438" y="497070"/>
                      <a:pt x="2880000" y="497070"/>
                    </a:cubicBezTo>
                    <a:cubicBezTo>
                      <a:pt x="4091562" y="497070"/>
                      <a:pt x="5145413" y="302769"/>
                      <a:pt x="5685754" y="16549"/>
                    </a:cubicBezTo>
                    <a:lnTo>
                      <a:pt x="5713457" y="0"/>
                    </a:lnTo>
                    <a:lnTo>
                      <a:pt x="5745131" y="207536"/>
                    </a:lnTo>
                    <a:cubicBezTo>
                      <a:pt x="5754963" y="304353"/>
                      <a:pt x="5760000" y="402588"/>
                      <a:pt x="5760000" y="501999"/>
                    </a:cubicBezTo>
                    <a:cubicBezTo>
                      <a:pt x="5760000" y="800233"/>
                      <a:pt x="5714669" y="1087879"/>
                      <a:pt x="5630521" y="1358423"/>
                    </a:cubicBezTo>
                    <a:lnTo>
                      <a:pt x="5574400" y="1511757"/>
                    </a:lnTo>
                    <a:lnTo>
                      <a:pt x="5525924" y="1534718"/>
                    </a:lnTo>
                    <a:cubicBezTo>
                      <a:pt x="4952501" y="1778956"/>
                      <a:pt x="3981420" y="1939535"/>
                      <a:pt x="2880000" y="1939535"/>
                    </a:cubicBezTo>
                    <a:cubicBezTo>
                      <a:pt x="1778580" y="1939535"/>
                      <a:pt x="807500" y="1778956"/>
                      <a:pt x="234077" y="1534718"/>
                    </a:cubicBezTo>
                    <a:lnTo>
                      <a:pt x="185600" y="1511757"/>
                    </a:lnTo>
                    <a:lnTo>
                      <a:pt x="129479" y="1358423"/>
                    </a:lnTo>
                    <a:cubicBezTo>
                      <a:pt x="45332" y="1087879"/>
                      <a:pt x="0" y="800233"/>
                      <a:pt x="0" y="501999"/>
                    </a:cubicBezTo>
                    <a:cubicBezTo>
                      <a:pt x="0" y="402588"/>
                      <a:pt x="5037" y="304353"/>
                      <a:pt x="14869" y="207536"/>
                    </a:cubicBezTo>
                    <a:close/>
                  </a:path>
                </a:pathLst>
              </a:cu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任意多边形 10"/>
              <p:cNvSpPr/>
              <p:nvPr/>
            </p:nvSpPr>
            <p:spPr>
              <a:xfrm>
                <a:off x="3659848" y="2307346"/>
                <a:ext cx="4681017" cy="1419460"/>
              </a:xfrm>
              <a:custGeom>
                <a:gdLst>
                  <a:gd fmla="*/ 5139639 w 5667225" name="connsiteX0"/>
                  <a:gd fmla="*/ 0 h 1718514" name="connsiteY0"/>
                  <a:gd fmla="*/ 5162027 w 5667225" name="connsiteX1"/>
                  <a:gd fmla="*/ 28143 h 1718514" name="connsiteY1"/>
                  <a:gd fmla="*/ 5655101 w 5667225" name="connsiteX2"/>
                  <a:gd fmla="*/ 1143023 h 1718514" name="connsiteY2"/>
                  <a:gd fmla="*/ 5667225 w 5667225" name="connsiteX3"/>
                  <a:gd fmla="*/ 1222461 h 1718514" name="connsiteY3"/>
                  <a:gd fmla="*/ 5532121 w 5667225" name="connsiteX4"/>
                  <a:gd fmla="*/ 1290557 h 1718514" name="connsiteY4"/>
                  <a:gd fmla="*/ 2833612 w 5667225" name="connsiteX5"/>
                  <a:gd fmla="*/ 1718514 h 1718514" name="connsiteY5"/>
                  <a:gd fmla="*/ 135103 w 5667225" name="connsiteX6"/>
                  <a:gd fmla="*/ 1290557 h 1718514" name="connsiteY6"/>
                  <a:gd fmla="*/ 0 w 5667225" name="connsiteX7"/>
                  <a:gd fmla="*/ 1222461 h 1718514" name="connsiteY7"/>
                  <a:gd fmla="*/ 12123 w 5667225" name="connsiteX8"/>
                  <a:gd fmla="*/ 1143023 h 1718514" name="connsiteY8"/>
                  <a:gd fmla="*/ 505198 w 5667225" name="connsiteX9"/>
                  <a:gd fmla="*/ 28143 h 1718514" name="connsiteY9"/>
                  <a:gd fmla="*/ 527586 w 5667225" name="connsiteX10"/>
                  <a:gd fmla="*/ 0 h 1718514" name="connsiteY10"/>
                  <a:gd fmla="*/ 577323 w 5667225" name="connsiteX11"/>
                  <a:gd fmla="*/ 15747 h 1718514" name="connsiteY11"/>
                  <a:gd fmla="*/ 2833612 w 5667225" name="connsiteX12"/>
                  <a:gd fmla="*/ 284676 h 1718514" name="connsiteY12"/>
                  <a:gd fmla="*/ 5089902 w 5667225" name="connsiteX13"/>
                  <a:gd fmla="*/ 15747 h 171851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718514" w="5667225">
                    <a:moveTo>
                      <a:pt x="5139639" y="0"/>
                    </a:moveTo>
                    <a:lnTo>
                      <a:pt x="5162027" y="28143"/>
                    </a:lnTo>
                    <a:cubicBezTo>
                      <a:pt x="5400087" y="354547"/>
                      <a:pt x="5571180" y="732908"/>
                      <a:pt x="5655101" y="1143023"/>
                    </a:cubicBezTo>
                    <a:lnTo>
                      <a:pt x="5667225" y="1222461"/>
                    </a:lnTo>
                    <a:lnTo>
                      <a:pt x="5532121" y="1290557"/>
                    </a:lnTo>
                    <a:cubicBezTo>
                      <a:pt x="4966678" y="1547742"/>
                      <a:pt x="3969452" y="1718514"/>
                      <a:pt x="2833612" y="1718514"/>
                    </a:cubicBezTo>
                    <a:cubicBezTo>
                      <a:pt x="1697773" y="1718514"/>
                      <a:pt x="700546" y="1547742"/>
                      <a:pt x="135103" y="1290557"/>
                    </a:cubicBezTo>
                    <a:lnTo>
                      <a:pt x="0" y="1222461"/>
                    </a:lnTo>
                    <a:lnTo>
                      <a:pt x="12123" y="1143023"/>
                    </a:lnTo>
                    <a:cubicBezTo>
                      <a:pt x="96045" y="732908"/>
                      <a:pt x="267138" y="354547"/>
                      <a:pt x="505198" y="28143"/>
                    </a:cubicBezTo>
                    <a:lnTo>
                      <a:pt x="527586" y="0"/>
                    </a:lnTo>
                    <a:lnTo>
                      <a:pt x="577323" y="15747"/>
                    </a:lnTo>
                    <a:cubicBezTo>
                      <a:pt x="1154757" y="181905"/>
                      <a:pt x="1952476" y="284676"/>
                      <a:pt x="2833612" y="284676"/>
                    </a:cubicBezTo>
                    <a:cubicBezTo>
                      <a:pt x="3714748" y="284676"/>
                      <a:pt x="4512467" y="181905"/>
                      <a:pt x="5089902" y="15747"/>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 name="任意多边形 11"/>
              <p:cNvSpPr/>
              <p:nvPr/>
            </p:nvSpPr>
            <p:spPr>
              <a:xfrm>
                <a:off x="4092973" y="1355986"/>
                <a:ext cx="3809464" cy="1190431"/>
              </a:xfrm>
              <a:custGeom>
                <a:gdLst>
                  <a:gd fmla="*/ 2306025 w 4612051" name="connsiteX0"/>
                  <a:gd fmla="*/ 0 h 1441233" name="connsiteY0"/>
                  <a:gd fmla="*/ 4483730 w 4612051" name="connsiteX1"/>
                  <a:gd fmla="*/ 995254 h 1441233" name="connsiteY1"/>
                  <a:gd fmla="*/ 4612051 w 4612051" name="connsiteX2"/>
                  <a:gd fmla="*/ 1156557 h 1441233" name="connsiteY2"/>
                  <a:gd fmla="*/ 4562315 w 4612051" name="connsiteX3"/>
                  <a:gd fmla="*/ 1172304 h 1441233" name="connsiteY3"/>
                  <a:gd fmla="*/ 2306025 w 4612051" name="connsiteX4"/>
                  <a:gd fmla="*/ 1441233 h 1441233" name="connsiteY4"/>
                  <a:gd fmla="*/ 49736 w 4612051" name="connsiteX5"/>
                  <a:gd fmla="*/ 1172304 h 1441233" name="connsiteY5"/>
                  <a:gd fmla="*/ 0 w 4612051" name="connsiteX6"/>
                  <a:gd fmla="*/ 1156557 h 1441233" name="connsiteY6"/>
                  <a:gd fmla="*/ 128321 w 4612051" name="connsiteX7"/>
                  <a:gd fmla="*/ 995254 h 1441233" name="connsiteY7"/>
                  <a:gd fmla="*/ 2306025 w 4612051" name="connsiteX8"/>
                  <a:gd fmla="*/ 0 h 144123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41233" w="4612051">
                    <a:moveTo>
                      <a:pt x="2306025" y="0"/>
                    </a:moveTo>
                    <a:cubicBezTo>
                      <a:pt x="3175874" y="0"/>
                      <a:pt x="3955654" y="385630"/>
                      <a:pt x="4483730" y="995254"/>
                    </a:cubicBezTo>
                    <a:lnTo>
                      <a:pt x="4612051" y="1156557"/>
                    </a:lnTo>
                    <a:lnTo>
                      <a:pt x="4562315" y="1172304"/>
                    </a:lnTo>
                    <a:cubicBezTo>
                      <a:pt x="3984880" y="1338462"/>
                      <a:pt x="3187161" y="1441233"/>
                      <a:pt x="2306025" y="1441233"/>
                    </a:cubicBezTo>
                    <a:cubicBezTo>
                      <a:pt x="1424889" y="1441233"/>
                      <a:pt x="627171" y="1338462"/>
                      <a:pt x="49736" y="1172304"/>
                    </a:cubicBezTo>
                    <a:lnTo>
                      <a:pt x="0" y="1156557"/>
                    </a:lnTo>
                    <a:lnTo>
                      <a:pt x="128321" y="995254"/>
                    </a:lnTo>
                    <a:cubicBezTo>
                      <a:pt x="656397" y="385630"/>
                      <a:pt x="1436177" y="0"/>
                      <a:pt x="2306025" y="0"/>
                    </a:cubicBez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pic>
            <p:nvPicPr>
              <p:cNvPr id="13" name="图片 12"/>
              <p:cNvPicPr>
                <a:picLocks noChangeAspect="1"/>
              </p:cNvPicPr>
              <p:nvPr/>
            </p:nvPicPr>
            <p:blipFill>
              <a:blip r:embed="rId2"/>
              <a:srcRect r="1893"/>
              <a:stretch>
                <a:fillRect/>
              </a:stretch>
            </p:blipFill>
            <p:spPr>
              <a:xfrm>
                <a:off x="3989994" y="1591325"/>
                <a:ext cx="4396855" cy="4345737"/>
              </a:xfrm>
              <a:custGeom>
                <a:gdLst>
                  <a:gd fmla="*/ 1164281 w 5323194" name="connsiteX0"/>
                  <a:gd fmla="*/ 0 h 5261304" name="connsiteY0"/>
                  <a:gd fmla="*/ 3722108 w 5323194" name="connsiteX1"/>
                  <a:gd fmla="*/ 0 h 5261304" name="connsiteY1"/>
                  <a:gd fmla="*/ 3815973 w 5323194" name="connsiteX2"/>
                  <a:gd fmla="*/ 45218 h 5261304" name="connsiteY2"/>
                  <a:gd fmla="*/ 5323194 w 5323194" name="connsiteX3"/>
                  <a:gd fmla="*/ 2577617 h 5261304" name="connsiteY3"/>
                  <a:gd fmla="*/ 3564220 w 5323194" name="connsiteX4"/>
                  <a:gd fmla="*/ 5231292 h 5261304" name="connsiteY4"/>
                  <a:gd fmla="*/ 3482222 w 5323194" name="connsiteX5"/>
                  <a:gd fmla="*/ 5261304 h 5261304" name="connsiteY5"/>
                  <a:gd fmla="*/ 1404167 w 5323194" name="connsiteX6"/>
                  <a:gd fmla="*/ 5261304 h 5261304" name="connsiteY6"/>
                  <a:gd fmla="*/ 1322168 w 5323194" name="connsiteX7"/>
                  <a:gd fmla="*/ 5231292 h 5261304" name="connsiteY7"/>
                  <a:gd fmla="*/ 55053 w 5323194" name="connsiteX8"/>
                  <a:gd fmla="*/ 4187853 h 5261304" name="connsiteY8"/>
                  <a:gd fmla="*/ 0 w 5323194" name="connsiteX9"/>
                  <a:gd fmla="*/ 4097233 h 5261304" name="connsiteY9"/>
                  <a:gd fmla="*/ 0 w 5323194" name="connsiteX10"/>
                  <a:gd fmla="*/ 1058001 h 5261304" name="connsiteY10"/>
                  <a:gd fmla="*/ 55053 w 5323194" name="connsiteX11"/>
                  <a:gd fmla="*/ 967382 h 5261304" name="connsiteY11"/>
                  <a:gd fmla="*/ 1070415 w 5323194" name="connsiteX12"/>
                  <a:gd fmla="*/ 45218 h 5261304"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261304" w="5323194">
                    <a:moveTo>
                      <a:pt x="1164281" y="0"/>
                    </a:moveTo>
                    <a:lnTo>
                      <a:pt x="3722108" y="0"/>
                    </a:lnTo>
                    <a:lnTo>
                      <a:pt x="3815973" y="45218"/>
                    </a:lnTo>
                    <a:cubicBezTo>
                      <a:pt x="4713742" y="532915"/>
                      <a:pt x="5323194" y="1484093"/>
                      <a:pt x="5323194" y="2577617"/>
                    </a:cubicBezTo>
                    <a:cubicBezTo>
                      <a:pt x="5323194" y="3770552"/>
                      <a:pt x="4597895" y="4794085"/>
                      <a:pt x="3564220" y="5231292"/>
                    </a:cubicBezTo>
                    <a:lnTo>
                      <a:pt x="3482222" y="5261304"/>
                    </a:lnTo>
                    <a:lnTo>
                      <a:pt x="1404167" y="5261304"/>
                    </a:lnTo>
                    <a:lnTo>
                      <a:pt x="1322168" y="5231292"/>
                    </a:lnTo>
                    <a:cubicBezTo>
                      <a:pt x="805331" y="5012689"/>
                      <a:pt x="365587" y="4647504"/>
                      <a:pt x="55053" y="4187853"/>
                    </a:cubicBezTo>
                    <a:lnTo>
                      <a:pt x="0" y="4097233"/>
                    </a:lnTo>
                    <a:lnTo>
                      <a:pt x="0" y="1058001"/>
                    </a:lnTo>
                    <a:lnTo>
                      <a:pt x="55053" y="967382"/>
                    </a:lnTo>
                    <a:cubicBezTo>
                      <a:pt x="313831" y="584339"/>
                      <a:pt x="662339" y="266898"/>
                      <a:pt x="1070415" y="45218"/>
                    </a:cubicBezTo>
                    <a:close/>
                  </a:path>
                </a:pathLst>
              </a:custGeom>
            </p:spPr>
          </p:pic>
          <p:grpSp>
            <p:nvGrpSpPr>
              <p:cNvPr id="14" name="Group 35"/>
              <p:cNvGrpSpPr>
                <a:grpSpLocks noChangeAspect="1"/>
              </p:cNvGrpSpPr>
              <p:nvPr/>
            </p:nvGrpSpPr>
            <p:grpSpPr>
              <a:xfrm>
                <a:off x="3835110" y="1369110"/>
                <a:ext cx="4481337" cy="4345538"/>
                <a:chOff x="3477" y="1809"/>
                <a:chExt cx="726" cy="704"/>
              </a:xfrm>
              <a:solidFill>
                <a:schemeClr val="bg1">
                  <a:lumMod val="85000"/>
                  <a:alpha val="76000"/>
                </a:schemeClr>
              </a:solidFill>
            </p:grpSpPr>
            <p:sp>
              <p:nvSpPr>
                <p:cNvPr id="40" name="Freeform 36"/>
                <p:cNvSpPr/>
                <p:nvPr/>
              </p:nvSpPr>
              <p:spPr bwMode="auto">
                <a:xfrm>
                  <a:off x="3928" y="1833"/>
                  <a:ext cx="15" cy="12"/>
                </a:xfrm>
                <a:custGeom>
                  <a:gdLst>
                    <a:gd fmla="*/ 5 w 6" name="T0"/>
                    <a:gd fmla="*/ 0 h 5" name="T1"/>
                    <a:gd fmla="*/ 0 w 6" name="T2"/>
                    <a:gd fmla="*/ 0 h 5" name="T3"/>
                    <a:gd fmla="*/ 0 w 6" name="T4"/>
                    <a:gd fmla="*/ 3 h 5" name="T5"/>
                    <a:gd fmla="*/ 0 w 6" name="T6"/>
                    <a:gd fmla="*/ 4 h 5" name="T7"/>
                    <a:gd fmla="*/ 0 w 6" name="T8"/>
                    <a:gd fmla="*/ 5 h 5" name="T9"/>
                    <a:gd fmla="*/ 1 w 6" name="T10"/>
                    <a:gd fmla="*/ 5 h 5" name="T11"/>
                    <a:gd fmla="*/ 5 w 6" name="T12"/>
                    <a:gd fmla="*/ 5 h 5" name="T13"/>
                    <a:gd fmla="*/ 6 w 6" name="T14"/>
                    <a:gd fmla="*/ 5 h 5" name="T15"/>
                    <a:gd fmla="*/ 6 w 6" name="T16"/>
                    <a:gd fmla="*/ 5 h 5" name="T17"/>
                    <a:gd fmla="*/ 6 w 6" name="T18"/>
                    <a:gd fmla="*/ 5 h 5" name="T19"/>
                    <a:gd fmla="*/ 6 w 6" name="T20"/>
                    <a:gd fmla="*/ 4 h 5" name="T21"/>
                    <a:gd fmla="*/ 6 w 6" name="T22"/>
                    <a:gd fmla="*/ 3 h 5" name="T23"/>
                    <a:gd fmla="*/ 6 w 6" name="T24"/>
                    <a:gd fmla="*/ 3 h 5" name="T25"/>
                    <a:gd fmla="*/ 5 w 6" name="T26"/>
                    <a:gd fmla="*/ 2 h 5" name="T27"/>
                    <a:gd fmla="*/ 5 w 6" name="T28"/>
                    <a:gd fmla="*/ 2 h 5" name="T29"/>
                    <a:gd fmla="*/ 5 w 6" name="T30"/>
                    <a:gd fmla="*/ 1 h 5" name="T31"/>
                    <a:gd fmla="*/ 5 w 6" name="T32"/>
                    <a:gd fmla="*/ 0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6">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Freeform 37"/>
                <p:cNvSpPr/>
                <p:nvPr/>
              </p:nvSpPr>
              <p:spPr bwMode="auto">
                <a:xfrm>
                  <a:off x="3928" y="1840"/>
                  <a:ext cx="34" cy="33"/>
                </a:xfrm>
                <a:custGeom>
                  <a:gdLst>
                    <a:gd fmla="*/ 7 w 14" name="T0"/>
                    <a:gd fmla="*/ 0 h 14" name="T1"/>
                    <a:gd fmla="*/ 6 w 14" name="T2"/>
                    <a:gd fmla="*/ 0 h 14" name="T3"/>
                    <a:gd fmla="*/ 6 w 14" name="T4"/>
                    <a:gd fmla="*/ 1 h 14" name="T5"/>
                    <a:gd fmla="*/ 6 w 14" name="T6"/>
                    <a:gd fmla="*/ 2 h 14" name="T7"/>
                    <a:gd fmla="*/ 6 w 14" name="T8"/>
                    <a:gd fmla="*/ 2 h 14" name="T9"/>
                    <a:gd fmla="*/ 6 w 14" name="T10"/>
                    <a:gd fmla="*/ 2 h 14" name="T11"/>
                    <a:gd fmla="*/ 5 w 14" name="T12"/>
                    <a:gd fmla="*/ 3 h 14" name="T13"/>
                    <a:gd fmla="*/ 5 w 14" name="T14"/>
                    <a:gd fmla="*/ 3 h 14" name="T15"/>
                    <a:gd fmla="*/ 4 w 14" name="T16"/>
                    <a:gd fmla="*/ 3 h 14" name="T17"/>
                    <a:gd fmla="*/ 4 w 14" name="T18"/>
                    <a:gd fmla="*/ 3 h 14" name="T19"/>
                    <a:gd fmla="*/ 3 w 14" name="T20"/>
                    <a:gd fmla="*/ 3 h 14" name="T21"/>
                    <a:gd fmla="*/ 3 w 14" name="T22"/>
                    <a:gd fmla="*/ 4 h 14" name="T23"/>
                    <a:gd fmla="*/ 3 w 14" name="T24"/>
                    <a:gd fmla="*/ 4 h 14" name="T25"/>
                    <a:gd fmla="*/ 3 w 14" name="T26"/>
                    <a:gd fmla="*/ 4 h 14" name="T27"/>
                    <a:gd fmla="*/ 3 w 14" name="T28"/>
                    <a:gd fmla="*/ 4 h 14" name="T29"/>
                    <a:gd fmla="*/ 2 w 14" name="T30"/>
                    <a:gd fmla="*/ 4 h 14" name="T31"/>
                    <a:gd fmla="*/ 1 w 14" name="T32"/>
                    <a:gd fmla="*/ 4 h 14" name="T33"/>
                    <a:gd fmla="*/ 0 w 14" name="T34"/>
                    <a:gd fmla="*/ 5 h 14" name="T35"/>
                    <a:gd fmla="*/ 0 w 14" name="T36"/>
                    <a:gd fmla="*/ 6 h 14" name="T37"/>
                    <a:gd fmla="*/ 0 w 14" name="T38"/>
                    <a:gd fmla="*/ 6 h 14" name="T39"/>
                    <a:gd fmla="*/ 0 w 14" name="T40"/>
                    <a:gd fmla="*/ 9 h 14" name="T41"/>
                    <a:gd fmla="*/ 1 w 14" name="T42"/>
                    <a:gd fmla="*/ 9 h 14" name="T43"/>
                    <a:gd fmla="*/ 1 w 14" name="T44"/>
                    <a:gd fmla="*/ 9 h 14" name="T45"/>
                    <a:gd fmla="*/ 1 w 14" name="T46"/>
                    <a:gd fmla="*/ 9 h 14" name="T47"/>
                    <a:gd fmla="*/ 1 w 14" name="T48"/>
                    <a:gd fmla="*/ 9 h 14" name="T49"/>
                    <a:gd fmla="*/ 1 w 14" name="T50"/>
                    <a:gd fmla="*/ 11 h 14" name="T51"/>
                    <a:gd fmla="*/ 2 w 14" name="T52"/>
                    <a:gd fmla="*/ 11 h 14" name="T53"/>
                    <a:gd fmla="*/ 3 w 14" name="T54"/>
                    <a:gd fmla="*/ 11 h 14" name="T55"/>
                    <a:gd fmla="*/ 3 w 14" name="T56"/>
                    <a:gd fmla="*/ 11 h 14" name="T57"/>
                    <a:gd fmla="*/ 3 w 14" name="T58"/>
                    <a:gd fmla="*/ 11 h 14" name="T59"/>
                    <a:gd fmla="*/ 3 w 14" name="T60"/>
                    <a:gd fmla="*/ 13 h 14" name="T61"/>
                    <a:gd fmla="*/ 5 w 14" name="T62"/>
                    <a:gd fmla="*/ 13 h 14" name="T63"/>
                    <a:gd fmla="*/ 6 w 14" name="T64"/>
                    <a:gd fmla="*/ 14 h 14" name="T65"/>
                    <a:gd fmla="*/ 7 w 14" name="T66"/>
                    <a:gd fmla="*/ 14 h 14" name="T67"/>
                    <a:gd fmla="*/ 9 w 14" name="T68"/>
                    <a:gd fmla="*/ 13 h 14" name="T69"/>
                    <a:gd fmla="*/ 10 w 14" name="T70"/>
                    <a:gd fmla="*/ 13 h 14" name="T71"/>
                    <a:gd fmla="*/ 10 w 14" name="T72"/>
                    <a:gd fmla="*/ 12 h 14" name="T73"/>
                    <a:gd fmla="*/ 11 w 14" name="T74"/>
                    <a:gd fmla="*/ 12 h 14" name="T75"/>
                    <a:gd fmla="*/ 12 w 14" name="T76"/>
                    <a:gd fmla="*/ 12 h 14" name="T77"/>
                    <a:gd fmla="*/ 13 w 14" name="T78"/>
                    <a:gd fmla="*/ 8 h 14" name="T79"/>
                    <a:gd fmla="*/ 13 w 14" name="T80"/>
                    <a:gd fmla="*/ 7 h 14" name="T81"/>
                    <a:gd fmla="*/ 12 w 14" name="T82"/>
                    <a:gd fmla="*/ 5 h 14" name="T83"/>
                    <a:gd fmla="*/ 12 w 14" name="T84"/>
                    <a:gd fmla="*/ 5 h 14" name="T85"/>
                    <a:gd fmla="*/ 12 w 14" name="T86"/>
                    <a:gd fmla="*/ 5 h 14" name="T87"/>
                    <a:gd fmla="*/ 13 w 14" name="T88"/>
                    <a:gd fmla="*/ 4 h 14" name="T89"/>
                    <a:gd fmla="*/ 13 w 14" name="T90"/>
                    <a:gd fmla="*/ 2 h 14" name="T91"/>
                    <a:gd fmla="*/ 13 w 14" name="T92"/>
                    <a:gd fmla="*/ 2 h 14" name="T93"/>
                    <a:gd fmla="*/ 12 w 14" name="T94"/>
                    <a:gd fmla="*/ 2 h 14" name="T95"/>
                    <a:gd fmla="*/ 12 w 14" name="T96"/>
                    <a:gd fmla="*/ 1 h 14" name="T97"/>
                    <a:gd fmla="*/ 11 w 14" name="T98"/>
                    <a:gd fmla="*/ 1 h 14" name="T99"/>
                    <a:gd fmla="*/ 8 w 14" name="T100"/>
                    <a:gd fmla="*/ 0 h 14" name="T101"/>
                    <a:gd fmla="*/ 8 w 14" name="T102"/>
                    <a:gd fmla="*/ 0 h 14" name="T103"/>
                    <a:gd fmla="*/ 7 w 14" name="T104"/>
                    <a:gd fmla="*/ 0 h 14" name="T105"/>
                    <a:gd fmla="*/ 7 w 14" name="T106"/>
                    <a:gd fmla="*/ 0 h 14" name="T107"/>
                    <a:gd fmla="*/ 7 w 14" name="T108"/>
                    <a:gd fmla="*/ 0 h 1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 w="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38"/>
                <p:cNvSpPr/>
                <p:nvPr/>
              </p:nvSpPr>
              <p:spPr bwMode="auto">
                <a:xfrm>
                  <a:off x="3959" y="1847"/>
                  <a:ext cx="22" cy="19"/>
                </a:xfrm>
                <a:custGeom>
                  <a:gdLst>
                    <a:gd fmla="*/ 4 w 9" name="T0"/>
                    <a:gd fmla="*/ 0 h 8" name="T1"/>
                    <a:gd fmla="*/ 0 w 9" name="T2"/>
                    <a:gd fmla="*/ 1 h 8" name="T3"/>
                    <a:gd fmla="*/ 0 w 9" name="T4"/>
                    <a:gd fmla="*/ 2 h 8" name="T5"/>
                    <a:gd fmla="*/ 1 w 9" name="T6"/>
                    <a:gd fmla="*/ 3 h 8" name="T7"/>
                    <a:gd fmla="*/ 2 w 9" name="T8"/>
                    <a:gd fmla="*/ 4 h 8" name="T9"/>
                    <a:gd fmla="*/ 3 w 9" name="T10"/>
                    <a:gd fmla="*/ 5 h 8" name="T11"/>
                    <a:gd fmla="*/ 3 w 9" name="T12"/>
                    <a:gd fmla="*/ 6 h 8" name="T13"/>
                    <a:gd fmla="*/ 4 w 9" name="T14"/>
                    <a:gd fmla="*/ 6 h 8" name="T15"/>
                    <a:gd fmla="*/ 4 w 9" name="T16"/>
                    <a:gd fmla="*/ 6 h 8" name="T17"/>
                    <a:gd fmla="*/ 4 w 9" name="T18"/>
                    <a:gd fmla="*/ 7 h 8" name="T19"/>
                    <a:gd fmla="*/ 4 w 9" name="T20"/>
                    <a:gd fmla="*/ 7 h 8" name="T21"/>
                    <a:gd fmla="*/ 6 w 9" name="T22"/>
                    <a:gd fmla="*/ 7 h 8" name="T23"/>
                    <a:gd fmla="*/ 6 w 9" name="T24"/>
                    <a:gd fmla="*/ 8 h 8" name="T25"/>
                    <a:gd fmla="*/ 9 w 9" name="T26"/>
                    <a:gd fmla="*/ 6 h 8" name="T27"/>
                    <a:gd fmla="*/ 9 w 9" name="T28"/>
                    <a:gd fmla="*/ 3 h 8" name="T29"/>
                    <a:gd fmla="*/ 9 w 9" name="T30"/>
                    <a:gd fmla="*/ 2 h 8" name="T31"/>
                    <a:gd fmla="*/ 9 w 9" name="T32"/>
                    <a:gd fmla="*/ 1 h 8" name="T33"/>
                    <a:gd fmla="*/ 8 w 9" name="T34"/>
                    <a:gd fmla="*/ 1 h 8" name="T35"/>
                    <a:gd fmla="*/ 7 w 9" name="T36"/>
                    <a:gd fmla="*/ 1 h 8" name="T37"/>
                    <a:gd fmla="*/ 7 w 9" name="T38"/>
                    <a:gd fmla="*/ 1 h 8" name="T39"/>
                    <a:gd fmla="*/ 7 w 9" name="T40"/>
                    <a:gd fmla="*/ 1 h 8" name="T41"/>
                    <a:gd fmla="*/ 8 w 9" name="T42"/>
                    <a:gd fmla="*/ 0 h 8" name="T43"/>
                    <a:gd fmla="*/ 7 w 9" name="T44"/>
                    <a:gd fmla="*/ 0 h 8" name="T45"/>
                    <a:gd fmla="*/ 5 w 9" name="T46"/>
                    <a:gd fmla="*/ 0 h 8" name="T47"/>
                    <a:gd fmla="*/ 4 w 9" name="T48"/>
                    <a:gd fmla="*/ 0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9">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3" name="Freeform 39"/>
                <p:cNvSpPr/>
                <p:nvPr/>
              </p:nvSpPr>
              <p:spPr bwMode="auto">
                <a:xfrm>
                  <a:off x="3959" y="1864"/>
                  <a:ext cx="22" cy="14"/>
                </a:xfrm>
                <a:custGeom>
                  <a:gdLst>
                    <a:gd fmla="*/ 6 w 9" name="T0"/>
                    <a:gd fmla="*/ 0 h 6" name="T1"/>
                    <a:gd fmla="*/ 4 w 9" name="T2"/>
                    <a:gd fmla="*/ 0 h 6" name="T3"/>
                    <a:gd fmla="*/ 1 w 9" name="T4"/>
                    <a:gd fmla="*/ 0 h 6" name="T5"/>
                    <a:gd fmla="*/ 0 w 9" name="T6"/>
                    <a:gd fmla="*/ 1 h 6" name="T7"/>
                    <a:gd fmla="*/ 0 w 9" name="T8"/>
                    <a:gd fmla="*/ 2 h 6" name="T9"/>
                    <a:gd fmla="*/ 0 w 9" name="T10"/>
                    <a:gd fmla="*/ 2 h 6" name="T11"/>
                    <a:gd fmla="*/ 0 w 9" name="T12"/>
                    <a:gd fmla="*/ 5 h 6" name="T13"/>
                    <a:gd fmla="*/ 3 w 9" name="T14"/>
                    <a:gd fmla="*/ 5 h 6" name="T15"/>
                    <a:gd fmla="*/ 3 w 9" name="T16"/>
                    <a:gd fmla="*/ 6 h 6" name="T17"/>
                    <a:gd fmla="*/ 8 w 9" name="T18"/>
                    <a:gd fmla="*/ 6 h 6" name="T19"/>
                    <a:gd fmla="*/ 8 w 9" name="T20"/>
                    <a:gd fmla="*/ 6 h 6" name="T21"/>
                    <a:gd fmla="*/ 9 w 9" name="T22"/>
                    <a:gd fmla="*/ 6 h 6" name="T23"/>
                    <a:gd fmla="*/ 9 w 9" name="T24"/>
                    <a:gd fmla="*/ 5 h 6" name="T25"/>
                    <a:gd fmla="*/ 9 w 9" name="T26"/>
                    <a:gd fmla="*/ 5 h 6" name="T27"/>
                    <a:gd fmla="*/ 9 w 9" name="T28"/>
                    <a:gd fmla="*/ 3 h 6" name="T29"/>
                    <a:gd fmla="*/ 7 w 9" name="T30"/>
                    <a:gd fmla="*/ 2 h 6" name="T31"/>
                    <a:gd fmla="*/ 7 w 9" name="T32"/>
                    <a:gd fmla="*/ 2 h 6" name="T33"/>
                    <a:gd fmla="*/ 7 w 9" name="T34"/>
                    <a:gd fmla="*/ 2 h 6" name="T35"/>
                    <a:gd fmla="*/ 6 w 9" name="T36"/>
                    <a:gd fmla="*/ 2 h 6" name="T37"/>
                    <a:gd fmla="*/ 6 w 9" name="T38"/>
                    <a:gd fmla="*/ 1 h 6" name="T39"/>
                    <a:gd fmla="*/ 6 w 9" name="T40"/>
                    <a:gd fmla="*/ 1 h 6" name="T41"/>
                    <a:gd fmla="*/ 6 w 9" name="T42"/>
                    <a:gd fmla="*/ 0 h 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 w="9">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4" name="Freeform 40"/>
                <p:cNvSpPr/>
                <p:nvPr/>
              </p:nvSpPr>
              <p:spPr bwMode="auto">
                <a:xfrm>
                  <a:off x="3764" y="1809"/>
                  <a:ext cx="81" cy="57"/>
                </a:xfrm>
                <a:custGeom>
                  <a:gdLst>
                    <a:gd fmla="*/ 14 w 34" name="T0"/>
                    <a:gd fmla="*/ 1 h 24" name="T1"/>
                    <a:gd fmla="*/ 2 w 34" name="T2"/>
                    <a:gd fmla="*/ 2 h 24" name="T3"/>
                    <a:gd fmla="*/ 2 w 34" name="T4"/>
                    <a:gd fmla="*/ 5 h 24" name="T5"/>
                    <a:gd fmla="*/ 4 w 34" name="T6"/>
                    <a:gd fmla="*/ 6 h 24" name="T7"/>
                    <a:gd fmla="*/ 4 w 34" name="T8"/>
                    <a:gd fmla="*/ 9 h 24" name="T9"/>
                    <a:gd fmla="*/ 4 w 34" name="T10"/>
                    <a:gd fmla="*/ 12 h 24" name="T11"/>
                    <a:gd fmla="*/ 3 w 34" name="T12"/>
                    <a:gd fmla="*/ 13 h 24" name="T13"/>
                    <a:gd fmla="*/ 0 w 34" name="T14"/>
                    <a:gd fmla="*/ 15 h 24" name="T15"/>
                    <a:gd fmla="*/ 0 w 34" name="T16"/>
                    <a:gd fmla="*/ 18 h 24" name="T17"/>
                    <a:gd fmla="*/ 2 w 34" name="T18"/>
                    <a:gd fmla="*/ 20 h 24" name="T19"/>
                    <a:gd fmla="*/ 5 w 34" name="T20"/>
                    <a:gd fmla="*/ 24 h 24" name="T21"/>
                    <a:gd fmla="*/ 11 w 34" name="T22"/>
                    <a:gd fmla="*/ 24 h 24" name="T23"/>
                    <a:gd fmla="*/ 13 w 34" name="T24"/>
                    <a:gd fmla="*/ 22 h 24" name="T25"/>
                    <a:gd fmla="*/ 14 w 34" name="T26"/>
                    <a:gd fmla="*/ 19 h 24" name="T27"/>
                    <a:gd fmla="*/ 15 w 34" name="T28"/>
                    <a:gd fmla="*/ 18 h 24" name="T29"/>
                    <a:gd fmla="*/ 16 w 34" name="T30"/>
                    <a:gd fmla="*/ 18 h 24" name="T31"/>
                    <a:gd fmla="*/ 17 w 34" name="T32"/>
                    <a:gd fmla="*/ 18 h 24" name="T33"/>
                    <a:gd fmla="*/ 21 w 34" name="T34"/>
                    <a:gd fmla="*/ 17 h 24" name="T35"/>
                    <a:gd fmla="*/ 21 w 34" name="T36"/>
                    <a:gd fmla="*/ 16 h 24" name="T37"/>
                    <a:gd fmla="*/ 22 w 34" name="T38"/>
                    <a:gd fmla="*/ 16 h 24" name="T39"/>
                    <a:gd fmla="*/ 25 w 34" name="T40"/>
                    <a:gd fmla="*/ 14 h 24" name="T41"/>
                    <a:gd fmla="*/ 28 w 34" name="T42"/>
                    <a:gd fmla="*/ 14 h 24" name="T43"/>
                    <a:gd fmla="*/ 29 w 34" name="T44"/>
                    <a:gd fmla="*/ 12 h 24" name="T45"/>
                    <a:gd fmla="*/ 29 w 34" name="T46"/>
                    <a:gd fmla="*/ 12 h 24" name="T47"/>
                    <a:gd fmla="*/ 31 w 34" name="T48"/>
                    <a:gd fmla="*/ 11 h 24" name="T49"/>
                    <a:gd fmla="*/ 31 w 34" name="T50"/>
                    <a:gd fmla="*/ 9 h 24" name="T51"/>
                    <a:gd fmla="*/ 31 w 34" name="T52"/>
                    <a:gd fmla="*/ 7 h 24" name="T53"/>
                    <a:gd fmla="*/ 33 w 34" name="T54"/>
                    <a:gd fmla="*/ 5 h 24" name="T55"/>
                    <a:gd fmla="*/ 34 w 34" name="T56"/>
                    <a:gd fmla="*/ 3 h 24" name="T57"/>
                    <a:gd fmla="*/ 34 w 34" name="T58"/>
                    <a:gd fmla="*/ 2 h 24" name="T59"/>
                    <a:gd fmla="*/ 32 w 34" name="T60"/>
                    <a:gd fmla="*/ 0 h 24" name="T61"/>
                    <a:gd fmla="*/ 27 w 34" name="T62"/>
                    <a:gd fmla="*/ 0 h 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 w="3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5" name="Freeform 41"/>
                <p:cNvSpPr>
                  <a:spLocks noEditPoints="1"/>
                </p:cNvSpPr>
                <p:nvPr/>
              </p:nvSpPr>
              <p:spPr bwMode="auto">
                <a:xfrm>
                  <a:off x="3902" y="1838"/>
                  <a:ext cx="301" cy="585"/>
                </a:xfrm>
                <a:custGeom>
                  <a:gdLst>
                    <a:gd fmla="*/ 51 w 126" name="T0"/>
                    <a:gd fmla="*/ 38 h 245" name="T1"/>
                    <a:gd fmla="*/ 34 w 126" name="T2"/>
                    <a:gd fmla="*/ 3 h 245" name="T3"/>
                    <a:gd fmla="*/ 35 w 126" name="T4"/>
                    <a:gd fmla="*/ 9 h 245" name="T5"/>
                    <a:gd fmla="*/ 34 w 126" name="T6"/>
                    <a:gd fmla="*/ 18 h 245" name="T7"/>
                    <a:gd fmla="*/ 22 w 126" name="T8"/>
                    <a:gd fmla="*/ 26 h 245" name="T9"/>
                    <a:gd fmla="*/ 39 w 126" name="T10"/>
                    <a:gd fmla="*/ 42 h 245" name="T11"/>
                    <a:gd fmla="*/ 48 w 126" name="T12"/>
                    <a:gd fmla="*/ 45 h 245" name="T13"/>
                    <a:gd fmla="*/ 59 w 126" name="T14"/>
                    <a:gd fmla="*/ 54 h 245" name="T15"/>
                    <a:gd fmla="*/ 58 w 126" name="T16"/>
                    <a:gd fmla="*/ 43 h 245" name="T17"/>
                    <a:gd fmla="*/ 65 w 126" name="T18"/>
                    <a:gd fmla="*/ 49 h 245" name="T19"/>
                    <a:gd fmla="*/ 67 w 126" name="T20"/>
                    <a:gd fmla="*/ 34 h 245" name="T21"/>
                    <a:gd fmla="*/ 74 w 126" name="T22"/>
                    <a:gd fmla="*/ 44 h 245" name="T23"/>
                    <a:gd fmla="*/ 78 w 126" name="T24"/>
                    <a:gd fmla="*/ 55 h 245" name="T25"/>
                    <a:gd fmla="*/ 85 w 126" name="T26"/>
                    <a:gd fmla="*/ 56 h 245" name="T27"/>
                    <a:gd fmla="*/ 90 w 126" name="T28"/>
                    <a:gd fmla="*/ 63 h 245" name="T29"/>
                    <a:gd fmla="*/ 80 w 126" name="T30"/>
                    <a:gd fmla="*/ 65 h 245" name="T31"/>
                    <a:gd fmla="*/ 71 w 126" name="T32"/>
                    <a:gd fmla="*/ 66 h 245" name="T33"/>
                    <a:gd fmla="*/ 64 w 126" name="T34"/>
                    <a:gd fmla="*/ 63 h 245" name="T35"/>
                    <a:gd fmla="*/ 56 w 126" name="T36"/>
                    <a:gd fmla="*/ 58 h 245" name="T37"/>
                    <a:gd fmla="*/ 48 w 126" name="T38"/>
                    <a:gd fmla="*/ 53 h 245" name="T39"/>
                    <a:gd fmla="*/ 32 w 126" name="T40"/>
                    <a:gd fmla="*/ 54 h 245" name="T41"/>
                    <a:gd fmla="*/ 24 w 126" name="T42"/>
                    <a:gd fmla="*/ 58 h 245" name="T43"/>
                    <a:gd fmla="*/ 14 w 126" name="T44"/>
                    <a:gd fmla="*/ 72 h 245" name="T45"/>
                    <a:gd fmla="*/ 6 w 126" name="T46"/>
                    <a:gd fmla="*/ 80 h 245" name="T47"/>
                    <a:gd fmla="*/ 1 w 126" name="T48"/>
                    <a:gd fmla="*/ 96 h 245" name="T49"/>
                    <a:gd fmla="*/ 1 w 126" name="T50"/>
                    <a:gd fmla="*/ 109 h 245" name="T51"/>
                    <a:gd fmla="*/ 9 w 126" name="T52"/>
                    <a:gd fmla="*/ 120 h 245" name="T53"/>
                    <a:gd fmla="*/ 21 w 126" name="T54"/>
                    <a:gd fmla="*/ 132 h 245" name="T55"/>
                    <a:gd fmla="*/ 33 w 126" name="T56"/>
                    <a:gd fmla="*/ 138 h 245" name="T57"/>
                    <a:gd fmla="*/ 43 w 126" name="T58"/>
                    <a:gd fmla="*/ 139 h 245" name="T59"/>
                    <a:gd fmla="*/ 57 w 126" name="T60"/>
                    <a:gd fmla="*/ 135 h 245" name="T61"/>
                    <a:gd fmla="*/ 67 w 126" name="T62"/>
                    <a:gd fmla="*/ 140 h 245" name="T63"/>
                    <a:gd fmla="*/ 68 w 126" name="T64"/>
                    <a:gd fmla="*/ 153 h 245" name="T65"/>
                    <a:gd fmla="*/ 76 w 126" name="T66"/>
                    <a:gd fmla="*/ 168 h 245" name="T67"/>
                    <a:gd fmla="*/ 77 w 126" name="T68"/>
                    <a:gd fmla="*/ 181 h 245" name="T69"/>
                    <a:gd fmla="*/ 71 w 126" name="T70"/>
                    <a:gd fmla="*/ 194 h 245" name="T71"/>
                    <a:gd fmla="*/ 71 w 126" name="T72"/>
                    <a:gd fmla="*/ 214 h 245" name="T73"/>
                    <a:gd fmla="*/ 72 w 126" name="T74"/>
                    <a:gd fmla="*/ 234 h 245" name="T75"/>
                    <a:gd fmla="*/ 81 w 126" name="T76"/>
                    <a:gd fmla="*/ 242 h 245" name="T77"/>
                    <a:gd fmla="*/ 97 w 126" name="T78"/>
                    <a:gd fmla="*/ 232 h 245" name="T79"/>
                    <a:gd fmla="*/ 100 w 126" name="T80"/>
                    <a:gd fmla="*/ 221 h 245" name="T81"/>
                    <a:gd fmla="*/ 108 w 126" name="T82"/>
                    <a:gd fmla="*/ 206 h 245" name="T83"/>
                    <a:gd fmla="*/ 119 w 126" name="T84"/>
                    <a:gd fmla="*/ 181 h 245" name="T85"/>
                    <a:gd fmla="*/ 122 w 126" name="T86"/>
                    <a:gd fmla="*/ 158 h 245" name="T87"/>
                    <a:gd fmla="*/ 124 w 126" name="T88"/>
                    <a:gd fmla="*/ 142 h 245" name="T89"/>
                    <a:gd fmla="*/ 122 w 126" name="T90"/>
                    <a:gd fmla="*/ 116 h 245" name="T91"/>
                    <a:gd fmla="*/ 116 w 126" name="T92"/>
                    <a:gd fmla="*/ 107 h 245" name="T93"/>
                    <a:gd fmla="*/ 106 w 126" name="T94"/>
                    <a:gd fmla="*/ 90 h 245" name="T95"/>
                    <a:gd fmla="*/ 99 w 126" name="T96"/>
                    <a:gd fmla="*/ 76 h 245" name="T97"/>
                    <a:gd fmla="*/ 103 w 126" name="T98"/>
                    <a:gd fmla="*/ 82 h 245" name="T99"/>
                    <a:gd fmla="*/ 111 w 126" name="T100"/>
                    <a:gd fmla="*/ 95 h 245" name="T101"/>
                    <a:gd fmla="*/ 116 w 126" name="T102"/>
                    <a:gd fmla="*/ 105 h 245" name="T103"/>
                    <a:gd fmla="*/ 118 w 126" name="T104"/>
                    <a:gd fmla="*/ 84 h 245" name="T105"/>
                    <a:gd fmla="*/ 115 w 126" name="T106"/>
                    <a:gd fmla="*/ 77 h 245" name="T107"/>
                    <a:gd fmla="*/ 110 w 126" name="T108"/>
                    <a:gd fmla="*/ 69 h 245" name="T109"/>
                    <a:gd fmla="*/ 106 w 126" name="T110"/>
                    <a:gd fmla="*/ 62 h 245" name="T111"/>
                    <a:gd fmla="*/ 99 w 126" name="T112"/>
                    <a:gd fmla="*/ 52 h 245" name="T113"/>
                    <a:gd fmla="*/ 80 w 126" name="T114"/>
                    <a:gd fmla="*/ 31 h 245" name="T115"/>
                    <a:gd fmla="*/ 62 w 126" name="T116"/>
                    <a:gd fmla="*/ 17 h 2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5" w="12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6" name="Freeform 42"/>
                <p:cNvSpPr>
                  <a:spLocks noEditPoints="1"/>
                </p:cNvSpPr>
                <p:nvPr/>
              </p:nvSpPr>
              <p:spPr bwMode="auto">
                <a:xfrm>
                  <a:off x="3477" y="1838"/>
                  <a:ext cx="322" cy="675"/>
                </a:xfrm>
                <a:custGeom>
                  <a:gdLst>
                    <a:gd fmla="*/ 3 w 135" name="T0"/>
                    <a:gd fmla="*/ 78 h 283" name="T1"/>
                    <a:gd fmla="*/ 0 w 135" name="T2"/>
                    <a:gd fmla="*/ 85 h 283" name="T3"/>
                    <a:gd fmla="*/ 9 w 135" name="T4"/>
                    <a:gd fmla="*/ 113 h 283" name="T5"/>
                    <a:gd fmla="*/ 14 w 135" name="T6"/>
                    <a:gd fmla="*/ 116 h 283" name="T7"/>
                    <a:gd fmla="*/ 18 w 135" name="T8"/>
                    <a:gd fmla="*/ 128 h 283" name="T9"/>
                    <a:gd fmla="*/ 25 w 135" name="T10"/>
                    <a:gd fmla="*/ 137 h 283" name="T11"/>
                    <a:gd fmla="*/ 22 w 135" name="T12"/>
                    <a:gd fmla="*/ 150 h 283" name="T13"/>
                    <a:gd fmla="*/ 20 w 135" name="T14"/>
                    <a:gd fmla="*/ 166 h 283" name="T15"/>
                    <a:gd fmla="*/ 29 w 135" name="T16"/>
                    <a:gd fmla="*/ 180 h 283" name="T17"/>
                    <a:gd fmla="*/ 32 w 135" name="T18"/>
                    <a:gd fmla="*/ 192 h 283" name="T19"/>
                    <a:gd fmla="*/ 42 w 135" name="T20"/>
                    <a:gd fmla="*/ 204 h 283" name="T21"/>
                    <a:gd fmla="*/ 48 w 135" name="T22"/>
                    <a:gd fmla="*/ 208 h 283" name="T23"/>
                    <a:gd fmla="*/ 51 w 135" name="T24"/>
                    <a:gd fmla="*/ 218 h 283" name="T25"/>
                    <a:gd fmla="*/ 54 w 135" name="T26"/>
                    <a:gd fmla="*/ 238 h 283" name="T27"/>
                    <a:gd fmla="*/ 57 w 135" name="T28"/>
                    <a:gd fmla="*/ 253 h 283" name="T29"/>
                    <a:gd fmla="*/ 66 w 135" name="T30"/>
                    <a:gd fmla="*/ 265 h 283" name="T31"/>
                    <a:gd fmla="*/ 74 w 135" name="T32"/>
                    <a:gd fmla="*/ 278 h 283" name="T33"/>
                    <a:gd fmla="*/ 80 w 135" name="T34"/>
                    <a:gd fmla="*/ 283 h 283" name="T35"/>
                    <a:gd fmla="*/ 84 w 135" name="T36"/>
                    <a:gd fmla="*/ 275 h 283" name="T37"/>
                    <a:gd fmla="*/ 79 w 135" name="T38"/>
                    <a:gd fmla="*/ 262 h 283" name="T39"/>
                    <a:gd fmla="*/ 85 w 135" name="T40"/>
                    <a:gd fmla="*/ 255 h 283" name="T41"/>
                    <a:gd fmla="*/ 90 w 135" name="T42"/>
                    <a:gd fmla="*/ 244 h 283" name="T43"/>
                    <a:gd fmla="*/ 98 w 135" name="T44"/>
                    <a:gd fmla="*/ 224 h 283" name="T45"/>
                    <a:gd fmla="*/ 111 w 135" name="T46"/>
                    <a:gd fmla="*/ 217 h 283" name="T47"/>
                    <a:gd fmla="*/ 119 w 135" name="T48"/>
                    <a:gd fmla="*/ 210 h 283" name="T49"/>
                    <a:gd fmla="*/ 124 w 135" name="T50"/>
                    <a:gd fmla="*/ 188 h 283" name="T51"/>
                    <a:gd fmla="*/ 134 w 135" name="T52"/>
                    <a:gd fmla="*/ 178 h 283" name="T53"/>
                    <a:gd fmla="*/ 133 w 135" name="T54"/>
                    <a:gd fmla="*/ 166 h 283" name="T55"/>
                    <a:gd fmla="*/ 120 w 135" name="T56"/>
                    <a:gd fmla="*/ 159 h 283" name="T57"/>
                    <a:gd fmla="*/ 104 w 135" name="T58"/>
                    <a:gd fmla="*/ 156 h 283" name="T59"/>
                    <a:gd fmla="*/ 91 w 135" name="T60"/>
                    <a:gd fmla="*/ 153 h 283" name="T61"/>
                    <a:gd fmla="*/ 95 w 135" name="T62"/>
                    <a:gd fmla="*/ 146 h 283" name="T63"/>
                    <a:gd fmla="*/ 85 w 135" name="T64"/>
                    <a:gd fmla="*/ 136 h 283" name="T65"/>
                    <a:gd fmla="*/ 70 w 135" name="T66"/>
                    <a:gd fmla="*/ 129 h 283" name="T67"/>
                    <a:gd fmla="*/ 60 w 135" name="T68"/>
                    <a:gd fmla="*/ 123 h 283" name="T69"/>
                    <a:gd fmla="*/ 44 w 135" name="T70"/>
                    <a:gd fmla="*/ 117 h 283" name="T71"/>
                    <a:gd fmla="*/ 32 w 135" name="T72"/>
                    <a:gd fmla="*/ 120 h 283" name="T73"/>
                    <a:gd fmla="*/ 29 w 135" name="T74"/>
                    <a:gd fmla="*/ 125 h 283" name="T75"/>
                    <a:gd fmla="*/ 20 w 135" name="T76"/>
                    <a:gd fmla="*/ 120 h 283" name="T77"/>
                    <a:gd fmla="*/ 19 w 135" name="T78"/>
                    <a:gd fmla="*/ 106 h 283" name="T79"/>
                    <a:gd fmla="*/ 18 w 135" name="T80"/>
                    <a:gd fmla="*/ 99 h 283" name="T81"/>
                    <a:gd fmla="*/ 14 w 135" name="T82"/>
                    <a:gd fmla="*/ 94 h 283" name="T83"/>
                    <a:gd fmla="*/ 7 w 135" name="T84"/>
                    <a:gd fmla="*/ 96 h 283" name="T85"/>
                    <a:gd fmla="*/ 10 w 135" name="T86"/>
                    <a:gd fmla="*/ 89 h 283" name="T87"/>
                    <a:gd fmla="*/ 15 w 135" name="T88"/>
                    <a:gd fmla="*/ 79 h 283" name="T89"/>
                    <a:gd fmla="*/ 27 w 135" name="T90"/>
                    <a:gd fmla="*/ 71 h 283" name="T91"/>
                    <a:gd fmla="*/ 32 w 135" name="T92"/>
                    <a:gd fmla="*/ 82 h 283" name="T93"/>
                    <a:gd fmla="*/ 39 w 135" name="T94"/>
                    <a:gd fmla="*/ 69 h 283" name="T95"/>
                    <a:gd fmla="*/ 43 w 135" name="T96"/>
                    <a:gd fmla="*/ 63 h 283" name="T97"/>
                    <a:gd fmla="*/ 56 w 135" name="T98"/>
                    <a:gd fmla="*/ 55 h 283" name="T99"/>
                    <a:gd fmla="*/ 68 w 135" name="T100"/>
                    <a:gd fmla="*/ 45 h 283" name="T101"/>
                    <a:gd fmla="*/ 74 w 135" name="T102"/>
                    <a:gd fmla="*/ 37 h 283" name="T103"/>
                    <a:gd fmla="*/ 83 w 135" name="T104"/>
                    <a:gd fmla="*/ 31 h 283" name="T105"/>
                    <a:gd fmla="*/ 80 w 135" name="T106"/>
                    <a:gd fmla="*/ 29 h 283" name="T107"/>
                    <a:gd fmla="*/ 96 w 135" name="T108"/>
                    <a:gd fmla="*/ 24 h 283" name="T109"/>
                    <a:gd fmla="*/ 102 w 135" name="T110"/>
                    <a:gd fmla="*/ 11 h 283" name="T111"/>
                    <a:gd fmla="*/ 96 w 135" name="T112"/>
                    <a:gd fmla="*/ 8 h 283" name="T113"/>
                    <a:gd fmla="*/ 80 w 135" name="T114"/>
                    <a:gd fmla="*/ 18 h 283" name="T115"/>
                    <a:gd fmla="*/ 72 w 135" name="T116"/>
                    <a:gd fmla="*/ 18 h 283" name="T117"/>
                    <a:gd fmla="*/ 76 w 135" name="T118"/>
                    <a:gd fmla="*/ 9 h 283" name="T119"/>
                    <a:gd fmla="*/ 86 w 135" name="T120"/>
                    <a:gd fmla="*/ 6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135">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7"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8"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5" name="椭圆 14"/>
              <p:cNvSpPr/>
              <p:nvPr/>
            </p:nvSpPr>
            <p:spPr>
              <a:xfrm>
                <a:off x="3618836" y="1341562"/>
                <a:ext cx="4757648" cy="4757650"/>
              </a:xfrm>
              <a:prstGeom prst="ellipse">
                <a:avLst/>
              </a:prstGeom>
              <a:gradFill flip="none" rotWithShape="1">
                <a:gsLst>
                  <a:gs pos="75000">
                    <a:srgbClr val="000000">
                      <a:alpha val="32000"/>
                    </a:srgbClr>
                  </a:gs>
                  <a:gs pos="59000">
                    <a:schemeClr val="tx1">
                      <a:alpha val="9000"/>
                    </a:schemeClr>
                  </a:gs>
                  <a:gs pos="0">
                    <a:schemeClr val="bg1">
                      <a:lumMod val="95000"/>
                      <a:alpha val="0"/>
                    </a:schemeClr>
                  </a:gs>
                  <a:gs pos="100000">
                    <a:schemeClr val="tx1">
                      <a:alpha val="56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 name="椭圆 15"/>
              <p:cNvSpPr/>
              <p:nvPr/>
            </p:nvSpPr>
            <p:spPr>
              <a:xfrm>
                <a:off x="4235605" y="1554288"/>
                <a:ext cx="3550574" cy="2501503"/>
              </a:xfrm>
              <a:prstGeom prst="ellipse">
                <a:avLst/>
              </a:prstGeom>
              <a:solidFill>
                <a:schemeClr val="bg1">
                  <a:lumMod val="9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7" name="Group 78"/>
              <p:cNvGrpSpPr>
                <a:grpSpLocks noChangeAspect="1"/>
              </p:cNvGrpSpPr>
              <p:nvPr/>
            </p:nvGrpSpPr>
            <p:grpSpPr>
              <a:xfrm>
                <a:off x="5779015" y="5292036"/>
                <a:ext cx="455986" cy="275312"/>
                <a:chOff x="3787" y="2128"/>
                <a:chExt cx="106" cy="64"/>
              </a:xfrm>
            </p:grpSpPr>
            <p:sp>
              <p:nvSpPr>
                <p:cNvPr id="32" name="AutoShape 77"/>
                <p:cNvSpPr>
                  <a:spLocks noChangeArrowheads="1" noChangeAspect="1" noTextEdit="1"/>
                </p:cNvSpPr>
                <p:nvPr/>
              </p:nvSpPr>
              <p:spPr bwMode="auto">
                <a:xfrm>
                  <a:off x="3787" y="2128"/>
                  <a:ext cx="106" cy="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3" name="Freeform 79"/>
                <p:cNvSpPr/>
                <p:nvPr/>
              </p:nvSpPr>
              <p:spPr bwMode="auto">
                <a:xfrm>
                  <a:off x="3837" y="2155"/>
                  <a:ext cx="11" cy="40"/>
                </a:xfrm>
                <a:custGeom>
                  <a:gdLst>
                    <a:gd fmla="*/ 0 w 11" name="T0"/>
                    <a:gd fmla="*/ 0 h 40" name="T1"/>
                    <a:gd fmla="*/ 0 w 11" name="T2"/>
                    <a:gd fmla="*/ 40 h 40" name="T3"/>
                    <a:gd fmla="*/ 3 w 11" name="T4"/>
                    <a:gd fmla="*/ 40 h 40" name="T5"/>
                    <a:gd fmla="*/ 11 w 11" name="T6"/>
                    <a:gd fmla="*/ 40 h 40" name="T7"/>
                    <a:gd fmla="*/ 11 w 11" name="T8"/>
                    <a:gd fmla="*/ 10 h 40" name="T9"/>
                    <a:gd fmla="*/ 3 w 11" name="T10"/>
                    <a:gd fmla="*/ 2 h 40" name="T11"/>
                    <a:gd fmla="*/ 0 w 11"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11">
                      <a:moveTo>
                        <a:pt x="0" y="0"/>
                      </a:moveTo>
                      <a:lnTo>
                        <a:pt x="0" y="40"/>
                      </a:lnTo>
                      <a:lnTo>
                        <a:pt x="3" y="40"/>
                      </a:lnTo>
                      <a:lnTo>
                        <a:pt x="11" y="40"/>
                      </a:lnTo>
                      <a:lnTo>
                        <a:pt x="11" y="10"/>
                      </a:lnTo>
                      <a:lnTo>
                        <a:pt x="3" y="2"/>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4" name="Freeform 80"/>
                <p:cNvSpPr/>
                <p:nvPr/>
              </p:nvSpPr>
              <p:spPr bwMode="auto">
                <a:xfrm>
                  <a:off x="3820" y="2147"/>
                  <a:ext cx="12" cy="48"/>
                </a:xfrm>
                <a:custGeom>
                  <a:gdLst>
                    <a:gd fmla="*/ 0 w 12" name="T0"/>
                    <a:gd fmla="*/ 13 h 48" name="T1"/>
                    <a:gd fmla="*/ 0 w 12" name="T2"/>
                    <a:gd fmla="*/ 48 h 48" name="T3"/>
                    <a:gd fmla="*/ 12 w 12" name="T4"/>
                    <a:gd fmla="*/ 48 h 48" name="T5"/>
                    <a:gd fmla="*/ 12 w 12" name="T6"/>
                    <a:gd fmla="*/ 0 h 48" name="T7"/>
                    <a:gd fmla="*/ 12 w 12" name="T8"/>
                    <a:gd fmla="*/ 0 h 48" name="T9"/>
                    <a:gd fmla="*/ 0 w 12" name="T10"/>
                    <a:gd fmla="*/ 13 h 48" name="T11"/>
                  </a:gdLst>
                  <a:cxnLst>
                    <a:cxn ang="0">
                      <a:pos x="T0" y="T1"/>
                    </a:cxn>
                    <a:cxn ang="0">
                      <a:pos x="T2" y="T3"/>
                    </a:cxn>
                    <a:cxn ang="0">
                      <a:pos x="T4" y="T5"/>
                    </a:cxn>
                    <a:cxn ang="0">
                      <a:pos x="T6" y="T7"/>
                    </a:cxn>
                    <a:cxn ang="0">
                      <a:pos x="T8" y="T9"/>
                    </a:cxn>
                    <a:cxn ang="0">
                      <a:pos x="T10" y="T11"/>
                    </a:cxn>
                  </a:cxnLst>
                  <a:rect b="b" l="0" r="r" t="0"/>
                  <a:pathLst>
                    <a:path h="48" w="12">
                      <a:moveTo>
                        <a:pt x="0" y="13"/>
                      </a:moveTo>
                      <a:lnTo>
                        <a:pt x="0" y="48"/>
                      </a:lnTo>
                      <a:lnTo>
                        <a:pt x="12" y="48"/>
                      </a:lnTo>
                      <a:lnTo>
                        <a:pt x="12" y="0"/>
                      </a:lnTo>
                      <a:lnTo>
                        <a:pt x="12" y="0"/>
                      </a:lnTo>
                      <a:lnTo>
                        <a:pt x="0" y="1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5" name="Freeform 81"/>
                <p:cNvSpPr/>
                <p:nvPr/>
              </p:nvSpPr>
              <p:spPr bwMode="auto">
                <a:xfrm>
                  <a:off x="3805" y="2163"/>
                  <a:ext cx="10" cy="32"/>
                </a:xfrm>
                <a:custGeom>
                  <a:gdLst>
                    <a:gd fmla="*/ 0 w 10" name="T0"/>
                    <a:gd fmla="*/ 32 h 32" name="T1"/>
                    <a:gd fmla="*/ 10 w 10" name="T2"/>
                    <a:gd fmla="*/ 32 h 32" name="T3"/>
                    <a:gd fmla="*/ 10 w 10" name="T4"/>
                    <a:gd fmla="*/ 0 h 32" name="T5"/>
                    <a:gd fmla="*/ 0 w 10" name="T6"/>
                    <a:gd fmla="*/ 13 h 32" name="T7"/>
                    <a:gd fmla="*/ 0 w 10" name="T8"/>
                    <a:gd fmla="*/ 32 h 32" name="T9"/>
                  </a:gdLst>
                  <a:cxnLst>
                    <a:cxn ang="0">
                      <a:pos x="T0" y="T1"/>
                    </a:cxn>
                    <a:cxn ang="0">
                      <a:pos x="T2" y="T3"/>
                    </a:cxn>
                    <a:cxn ang="0">
                      <a:pos x="T4" y="T5"/>
                    </a:cxn>
                    <a:cxn ang="0">
                      <a:pos x="T6" y="T7"/>
                    </a:cxn>
                    <a:cxn ang="0">
                      <a:pos x="T8" y="T9"/>
                    </a:cxn>
                  </a:cxnLst>
                  <a:rect b="b" l="0" r="r" t="0"/>
                  <a:pathLst>
                    <a:path h="32" w="10">
                      <a:moveTo>
                        <a:pt x="0" y="32"/>
                      </a:moveTo>
                      <a:lnTo>
                        <a:pt x="10" y="32"/>
                      </a:lnTo>
                      <a:lnTo>
                        <a:pt x="10" y="0"/>
                      </a:lnTo>
                      <a:lnTo>
                        <a:pt x="0" y="13"/>
                      </a:lnTo>
                      <a:lnTo>
                        <a:pt x="0" y="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6" name="Freeform 82"/>
                <p:cNvSpPr/>
                <p:nvPr/>
              </p:nvSpPr>
              <p:spPr bwMode="auto">
                <a:xfrm>
                  <a:off x="3789" y="2179"/>
                  <a:ext cx="11" cy="16"/>
                </a:xfrm>
                <a:custGeom>
                  <a:gdLst>
                    <a:gd fmla="*/ 0 w 11" name="T0"/>
                    <a:gd fmla="*/ 16 h 16" name="T1"/>
                    <a:gd fmla="*/ 11 w 11" name="T2"/>
                    <a:gd fmla="*/ 16 h 16" name="T3"/>
                    <a:gd fmla="*/ 11 w 11" name="T4"/>
                    <a:gd fmla="*/ 0 h 16" name="T5"/>
                    <a:gd fmla="*/ 0 w 11" name="T6"/>
                    <a:gd fmla="*/ 13 h 16" name="T7"/>
                    <a:gd fmla="*/ 0 w 11" name="T8"/>
                    <a:gd fmla="*/ 16 h 16" name="T9"/>
                  </a:gdLst>
                  <a:cxnLst>
                    <a:cxn ang="0">
                      <a:pos x="T0" y="T1"/>
                    </a:cxn>
                    <a:cxn ang="0">
                      <a:pos x="T2" y="T3"/>
                    </a:cxn>
                    <a:cxn ang="0">
                      <a:pos x="T4" y="T5"/>
                    </a:cxn>
                    <a:cxn ang="0">
                      <a:pos x="T6" y="T7"/>
                    </a:cxn>
                    <a:cxn ang="0">
                      <a:pos x="T8" y="T9"/>
                    </a:cxn>
                  </a:cxnLst>
                  <a:rect b="b" l="0" r="r" t="0"/>
                  <a:pathLst>
                    <a:path h="16" w="11">
                      <a:moveTo>
                        <a:pt x="0" y="16"/>
                      </a:moveTo>
                      <a:lnTo>
                        <a:pt x="11" y="16"/>
                      </a:lnTo>
                      <a:lnTo>
                        <a:pt x="11" y="0"/>
                      </a:lnTo>
                      <a:lnTo>
                        <a:pt x="0" y="13"/>
                      </a:lnTo>
                      <a:lnTo>
                        <a:pt x="0" y="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7" name="Freeform 83"/>
                <p:cNvSpPr/>
                <p:nvPr/>
              </p:nvSpPr>
              <p:spPr bwMode="auto">
                <a:xfrm>
                  <a:off x="3784" y="2123"/>
                  <a:ext cx="107" cy="66"/>
                </a:xfrm>
                <a:custGeom>
                  <a:gdLst>
                    <a:gd fmla="*/ 41 w 42" name="T0"/>
                    <a:gd fmla="*/ 1 h 25" name="T1"/>
                    <a:gd fmla="*/ 41 w 42" name="T2"/>
                    <a:gd fmla="*/ 1 h 25" name="T3"/>
                    <a:gd fmla="*/ 38 w 42" name="T4"/>
                    <a:gd fmla="*/ 1 h 25" name="T5"/>
                    <a:gd fmla="*/ 38 w 42" name="T6"/>
                    <a:gd fmla="*/ 1 h 25" name="T7"/>
                    <a:gd fmla="*/ 38 w 42" name="T8"/>
                    <a:gd fmla="*/ 3 h 25" name="T9"/>
                    <a:gd fmla="*/ 38 w 42" name="T10"/>
                    <a:gd fmla="*/ 3 h 25" name="T11"/>
                    <a:gd fmla="*/ 38 w 42" name="T12"/>
                    <a:gd fmla="*/ 3 h 25" name="T13"/>
                    <a:gd fmla="*/ 26 w 42" name="T14"/>
                    <a:gd fmla="*/ 15 h 25" name="T15"/>
                    <a:gd fmla="*/ 22 w 42" name="T16"/>
                    <a:gd fmla="*/ 10 h 25" name="T17"/>
                    <a:gd fmla="*/ 19 w 42" name="T18"/>
                    <a:gd fmla="*/ 7 h 25" name="T19"/>
                    <a:gd fmla="*/ 0 w 42" name="T20"/>
                    <a:gd fmla="*/ 24 h 25" name="T21"/>
                    <a:gd fmla="*/ 1 w 42" name="T22"/>
                    <a:gd fmla="*/ 25 h 25" name="T23"/>
                    <a:gd fmla="*/ 19 w 42" name="T24"/>
                    <a:gd fmla="*/ 8 h 25" name="T25"/>
                    <a:gd fmla="*/ 22 w 42" name="T26"/>
                    <a:gd fmla="*/ 12 h 25" name="T27"/>
                    <a:gd fmla="*/ 26 w 42" name="T28"/>
                    <a:gd fmla="*/ 16 h 25" name="T29"/>
                    <a:gd fmla="*/ 39 w 42" name="T30"/>
                    <a:gd fmla="*/ 4 h 25" name="T31"/>
                    <a:gd fmla="*/ 40 w 42" name="T32"/>
                    <a:gd fmla="*/ 5 h 25" name="T33"/>
                    <a:gd fmla="*/ 40 w 42" name="T34"/>
                    <a:gd fmla="*/ 5 h 25" name="T35"/>
                    <a:gd fmla="*/ 41 w 42" name="T36"/>
                    <a:gd fmla="*/ 5 h 25" name="T37"/>
                    <a:gd fmla="*/ 41 w 42" name="T38"/>
                    <a:gd fmla="*/ 4 h 25" name="T39"/>
                    <a:gd fmla="*/ 42 w 42" name="T40"/>
                    <a:gd fmla="*/ 2 h 25" name="T41"/>
                    <a:gd fmla="*/ 42 w 42" name="T42"/>
                    <a:gd fmla="*/ 2 h 25" name="T43"/>
                    <a:gd fmla="*/ 41 w 42" name="T44"/>
                    <a:gd fmla="*/ 1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42">
                      <a:moveTo>
                        <a:pt x="41" y="1"/>
                      </a:moveTo>
                      <a:cubicBezTo>
                        <a:pt x="41" y="1"/>
                        <a:pt x="41" y="1"/>
                        <a:pt x="41" y="1"/>
                      </a:cubicBezTo>
                      <a:cubicBezTo>
                        <a:pt x="40" y="1"/>
                        <a:pt x="39" y="1"/>
                        <a:pt x="38" y="1"/>
                      </a:cubicBezTo>
                      <a:cubicBezTo>
                        <a:pt x="38" y="1"/>
                        <a:pt x="38" y="1"/>
                        <a:pt x="38" y="1"/>
                      </a:cubicBezTo>
                      <a:cubicBezTo>
                        <a:pt x="37" y="2"/>
                        <a:pt x="37" y="2"/>
                        <a:pt x="38" y="3"/>
                      </a:cubicBezTo>
                      <a:cubicBezTo>
                        <a:pt x="38" y="3"/>
                        <a:pt x="38" y="3"/>
                        <a:pt x="38" y="3"/>
                      </a:cubicBezTo>
                      <a:cubicBezTo>
                        <a:pt x="38" y="3"/>
                        <a:pt x="38" y="3"/>
                        <a:pt x="38" y="3"/>
                      </a:cubicBezTo>
                      <a:cubicBezTo>
                        <a:pt x="26" y="15"/>
                        <a:pt x="26" y="15"/>
                        <a:pt x="26" y="15"/>
                      </a:cubicBezTo>
                      <a:cubicBezTo>
                        <a:pt x="22" y="10"/>
                        <a:pt x="22" y="10"/>
                        <a:pt x="22" y="10"/>
                      </a:cubicBezTo>
                      <a:cubicBezTo>
                        <a:pt x="19" y="7"/>
                        <a:pt x="19" y="7"/>
                        <a:pt x="19" y="7"/>
                      </a:cubicBezTo>
                      <a:cubicBezTo>
                        <a:pt x="0" y="24"/>
                        <a:pt x="0" y="24"/>
                        <a:pt x="0" y="24"/>
                      </a:cubicBezTo>
                      <a:cubicBezTo>
                        <a:pt x="1" y="25"/>
                        <a:pt x="1" y="25"/>
                        <a:pt x="1" y="25"/>
                      </a:cubicBezTo>
                      <a:cubicBezTo>
                        <a:pt x="19" y="8"/>
                        <a:pt x="19" y="8"/>
                        <a:pt x="19" y="8"/>
                      </a:cubicBezTo>
                      <a:cubicBezTo>
                        <a:pt x="22" y="12"/>
                        <a:pt x="22" y="12"/>
                        <a:pt x="22" y="12"/>
                      </a:cubicBezTo>
                      <a:cubicBezTo>
                        <a:pt x="26" y="16"/>
                        <a:pt x="26" y="16"/>
                        <a:pt x="26" y="16"/>
                      </a:cubicBezTo>
                      <a:cubicBezTo>
                        <a:pt x="39" y="4"/>
                        <a:pt x="39" y="4"/>
                        <a:pt x="39" y="4"/>
                      </a:cubicBezTo>
                      <a:cubicBezTo>
                        <a:pt x="39" y="4"/>
                        <a:pt x="40" y="5"/>
                        <a:pt x="40" y="5"/>
                      </a:cubicBezTo>
                      <a:cubicBezTo>
                        <a:pt x="40" y="5"/>
                        <a:pt x="40" y="5"/>
                        <a:pt x="40" y="5"/>
                      </a:cubicBezTo>
                      <a:cubicBezTo>
                        <a:pt x="40" y="6"/>
                        <a:pt x="41" y="5"/>
                        <a:pt x="41" y="5"/>
                      </a:cubicBezTo>
                      <a:cubicBezTo>
                        <a:pt x="41" y="4"/>
                        <a:pt x="41" y="4"/>
                        <a:pt x="41" y="4"/>
                      </a:cubicBezTo>
                      <a:cubicBezTo>
                        <a:pt x="42" y="4"/>
                        <a:pt x="42" y="3"/>
                        <a:pt x="42" y="2"/>
                      </a:cubicBezTo>
                      <a:cubicBezTo>
                        <a:pt x="42" y="2"/>
                        <a:pt x="42" y="2"/>
                        <a:pt x="42" y="2"/>
                      </a:cubicBezTo>
                      <a:cubicBezTo>
                        <a:pt x="42" y="1"/>
                        <a:pt x="42" y="0"/>
                        <a:pt x="4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8" name="Freeform 84"/>
                <p:cNvSpPr/>
                <p:nvPr/>
              </p:nvSpPr>
              <p:spPr bwMode="auto">
                <a:xfrm>
                  <a:off x="3870" y="2139"/>
                  <a:ext cx="10" cy="56"/>
                </a:xfrm>
                <a:custGeom>
                  <a:gdLst>
                    <a:gd fmla="*/ 0 w 10" name="T0"/>
                    <a:gd fmla="*/ 56 h 56" name="T1"/>
                    <a:gd fmla="*/ 10 w 10" name="T2"/>
                    <a:gd fmla="*/ 56 h 56" name="T3"/>
                    <a:gd fmla="*/ 10 w 10" name="T4"/>
                    <a:gd fmla="*/ 0 h 56" name="T5"/>
                    <a:gd fmla="*/ 0 w 10" name="T6"/>
                    <a:gd fmla="*/ 10 h 56" name="T7"/>
                    <a:gd fmla="*/ 0 w 10" name="T8"/>
                    <a:gd fmla="*/ 56 h 56" name="T9"/>
                  </a:gdLst>
                  <a:cxnLst>
                    <a:cxn ang="0">
                      <a:pos x="T0" y="T1"/>
                    </a:cxn>
                    <a:cxn ang="0">
                      <a:pos x="T2" y="T3"/>
                    </a:cxn>
                    <a:cxn ang="0">
                      <a:pos x="T4" y="T5"/>
                    </a:cxn>
                    <a:cxn ang="0">
                      <a:pos x="T6" y="T7"/>
                    </a:cxn>
                    <a:cxn ang="0">
                      <a:pos x="T8" y="T9"/>
                    </a:cxn>
                  </a:cxnLst>
                  <a:rect b="b" l="0" r="r" t="0"/>
                  <a:pathLst>
                    <a:path h="56" w="10">
                      <a:moveTo>
                        <a:pt x="0" y="56"/>
                      </a:moveTo>
                      <a:lnTo>
                        <a:pt x="10" y="56"/>
                      </a:lnTo>
                      <a:lnTo>
                        <a:pt x="10" y="0"/>
                      </a:lnTo>
                      <a:lnTo>
                        <a:pt x="0" y="10"/>
                      </a:lnTo>
                      <a:lnTo>
                        <a:pt x="0" y="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9" name="Freeform 85"/>
                <p:cNvSpPr/>
                <p:nvPr/>
              </p:nvSpPr>
              <p:spPr bwMode="auto">
                <a:xfrm>
                  <a:off x="3853" y="2155"/>
                  <a:ext cx="12" cy="40"/>
                </a:xfrm>
                <a:custGeom>
                  <a:gdLst>
                    <a:gd fmla="*/ 0 w 12" name="T0"/>
                    <a:gd fmla="*/ 40 h 40" name="T1"/>
                    <a:gd fmla="*/ 12 w 12" name="T2"/>
                    <a:gd fmla="*/ 40 h 40" name="T3"/>
                    <a:gd fmla="*/ 12 w 12" name="T4"/>
                    <a:gd fmla="*/ 0 h 40" name="T5"/>
                    <a:gd fmla="*/ 0 w 12" name="T6"/>
                    <a:gd fmla="*/ 10 h 40" name="T7"/>
                    <a:gd fmla="*/ 0 w 12" name="T8"/>
                    <a:gd fmla="*/ 40 h 40" name="T9"/>
                  </a:gdLst>
                  <a:cxnLst>
                    <a:cxn ang="0">
                      <a:pos x="T0" y="T1"/>
                    </a:cxn>
                    <a:cxn ang="0">
                      <a:pos x="T2" y="T3"/>
                    </a:cxn>
                    <a:cxn ang="0">
                      <a:pos x="T4" y="T5"/>
                    </a:cxn>
                    <a:cxn ang="0">
                      <a:pos x="T6" y="T7"/>
                    </a:cxn>
                    <a:cxn ang="0">
                      <a:pos x="T8" y="T9"/>
                    </a:cxn>
                  </a:cxnLst>
                  <a:rect b="b" l="0" r="r" t="0"/>
                  <a:pathLst>
                    <a:path h="40" w="12">
                      <a:moveTo>
                        <a:pt x="0" y="40"/>
                      </a:moveTo>
                      <a:lnTo>
                        <a:pt x="12" y="40"/>
                      </a:lnTo>
                      <a:lnTo>
                        <a:pt x="12" y="0"/>
                      </a:lnTo>
                      <a:lnTo>
                        <a:pt x="0" y="10"/>
                      </a:lnTo>
                      <a:lnTo>
                        <a:pt x="0" y="4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8" name="Group 88"/>
              <p:cNvGrpSpPr>
                <a:grpSpLocks noChangeAspect="1"/>
              </p:cNvGrpSpPr>
              <p:nvPr/>
            </p:nvGrpSpPr>
            <p:grpSpPr>
              <a:xfrm>
                <a:off x="5829099" y="4058855"/>
                <a:ext cx="337533" cy="520766"/>
                <a:chOff x="3805" y="2107"/>
                <a:chExt cx="70" cy="108"/>
              </a:xfrm>
            </p:grpSpPr>
            <p:sp>
              <p:nvSpPr>
                <p:cNvPr id="26" name="AutoShape 87"/>
                <p:cNvSpPr>
                  <a:spLocks noChangeArrowheads="1" noChangeAspect="1" noTextEdit="1"/>
                </p:cNvSpPr>
                <p:nvPr/>
              </p:nvSpPr>
              <p:spPr bwMode="auto">
                <a:xfrm>
                  <a:off x="3805" y="2107"/>
                  <a:ext cx="70" cy="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7" name="Freeform 89"/>
                <p:cNvSpPr>
                  <a:spLocks noEditPoints="1"/>
                </p:cNvSpPr>
                <p:nvPr/>
              </p:nvSpPr>
              <p:spPr bwMode="auto">
                <a:xfrm>
                  <a:off x="3808" y="2107"/>
                  <a:ext cx="67" cy="108"/>
                </a:xfrm>
                <a:custGeom>
                  <a:gdLst>
                    <a:gd fmla="*/ 11 w 26" name="T0"/>
                    <a:gd fmla="*/ 43 h 43" name="T1"/>
                    <a:gd fmla="*/ 7 w 26" name="T2"/>
                    <a:gd fmla="*/ 39 h 43" name="T3"/>
                    <a:gd fmla="*/ 7 w 26" name="T4"/>
                    <a:gd fmla="*/ 38 h 43" name="T5"/>
                    <a:gd fmla="*/ 8 w 26" name="T6"/>
                    <a:gd fmla="*/ 37 h 43" name="T7"/>
                    <a:gd fmla="*/ 8 w 26" name="T8"/>
                    <a:gd fmla="*/ 36 h 43" name="T9"/>
                    <a:gd fmla="*/ 7 w 26" name="T10"/>
                    <a:gd fmla="*/ 35 h 43" name="T11"/>
                    <a:gd fmla="*/ 8 w 26" name="T12"/>
                    <a:gd fmla="*/ 34 h 43" name="T13"/>
                    <a:gd fmla="*/ 7 w 26" name="T14"/>
                    <a:gd fmla="*/ 34 h 43" name="T15"/>
                    <a:gd fmla="*/ 6 w 26" name="T16"/>
                    <a:gd fmla="*/ 28 h 43" name="T17"/>
                    <a:gd fmla="*/ 2 w 26" name="T18"/>
                    <a:gd fmla="*/ 19 h 43" name="T19"/>
                    <a:gd fmla="*/ 26 w 26" name="T20"/>
                    <a:gd fmla="*/ 13 h 43" name="T21"/>
                    <a:gd fmla="*/ 22 w 26" name="T22"/>
                    <a:gd fmla="*/ 23 h 43" name="T23"/>
                    <a:gd fmla="*/ 19 w 26" name="T24"/>
                    <a:gd fmla="*/ 32 h 43" name="T25"/>
                    <a:gd fmla="*/ 18 w 26" name="T26"/>
                    <a:gd fmla="*/ 33 h 43" name="T27"/>
                    <a:gd fmla="*/ 19 w 26" name="T28"/>
                    <a:gd fmla="*/ 35 h 43" name="T29"/>
                    <a:gd fmla="*/ 18 w 26" name="T30"/>
                    <a:gd fmla="*/ 35 h 43" name="T31"/>
                    <a:gd fmla="*/ 19 w 26" name="T32"/>
                    <a:gd fmla="*/ 36 h 43" name="T33"/>
                    <a:gd fmla="*/ 19 w 26" name="T34"/>
                    <a:gd fmla="*/ 36 h 43" name="T35"/>
                    <a:gd fmla="*/ 18 w 26" name="T36"/>
                    <a:gd fmla="*/ 37 h 43" name="T37"/>
                    <a:gd fmla="*/ 19 w 26" name="T38"/>
                    <a:gd fmla="*/ 38 h 43" name="T39"/>
                    <a:gd fmla="*/ 18 w 26" name="T40"/>
                    <a:gd fmla="*/ 38 h 43" name="T41"/>
                    <a:gd fmla="*/ 19 w 26" name="T42"/>
                    <a:gd fmla="*/ 40 h 43" name="T43"/>
                    <a:gd fmla="*/ 8 w 26" name="T44"/>
                    <a:gd fmla="*/ 39 h 43" name="T45"/>
                    <a:gd fmla="*/ 13 w 26" name="T46"/>
                    <a:gd fmla="*/ 43 h 43" name="T47"/>
                    <a:gd fmla="*/ 15 w 26" name="T48"/>
                    <a:gd fmla="*/ 42 h 43" name="T49"/>
                    <a:gd fmla="*/ 18 w 26" name="T50"/>
                    <a:gd fmla="*/ 39 h 43" name="T51"/>
                    <a:gd fmla="*/ 18 w 26" name="T52"/>
                    <a:gd fmla="*/ 38 h 43" name="T53"/>
                    <a:gd fmla="*/ 18 w 26" name="T54"/>
                    <a:gd fmla="*/ 38 h 43" name="T55"/>
                    <a:gd fmla="*/ 18 w 26" name="T56"/>
                    <a:gd fmla="*/ 37 h 43" name="T57"/>
                    <a:gd fmla="*/ 18 w 26" name="T58"/>
                    <a:gd fmla="*/ 37 h 43" name="T59"/>
                    <a:gd fmla="*/ 18 w 26" name="T60"/>
                    <a:gd fmla="*/ 36 h 43" name="T61"/>
                    <a:gd fmla="*/ 18 w 26" name="T62"/>
                    <a:gd fmla="*/ 36 h 43" name="T63"/>
                    <a:gd fmla="*/ 18 w 26" name="T64"/>
                    <a:gd fmla="*/ 36 h 43" name="T65"/>
                    <a:gd fmla="*/ 18 w 26" name="T66"/>
                    <a:gd fmla="*/ 35 h 43" name="T67"/>
                    <a:gd fmla="*/ 18 w 26" name="T68"/>
                    <a:gd fmla="*/ 34 h 43" name="T69"/>
                    <a:gd fmla="*/ 18 w 26" name="T70"/>
                    <a:gd fmla="*/ 34 h 43" name="T71"/>
                    <a:gd fmla="*/ 18 w 26" name="T72"/>
                    <a:gd fmla="*/ 34 h 43" name="T73"/>
                    <a:gd fmla="*/ 18 w 26" name="T74"/>
                    <a:gd fmla="*/ 32 h 43" name="T75"/>
                    <a:gd fmla="*/ 20 w 26" name="T76"/>
                    <a:gd fmla="*/ 30 h 43" name="T77"/>
                    <a:gd fmla="*/ 22 w 26" name="T78"/>
                    <a:gd fmla="*/ 23 h 43" name="T79"/>
                    <a:gd fmla="*/ 13 w 26" name="T80"/>
                    <a:gd fmla="*/ 0 h 43" name="T81"/>
                    <a:gd fmla="*/ 4 w 26" name="T82"/>
                    <a:gd fmla="*/ 23 h 43" name="T83"/>
                    <a:gd fmla="*/ 6 w 26" name="T84"/>
                    <a:gd fmla="*/ 30 h 43" name="T85"/>
                    <a:gd fmla="*/ 8 w 26" name="T86"/>
                    <a:gd fmla="*/ 33 h 43" name="T87"/>
                    <a:gd fmla="*/ 8 w 26" name="T88"/>
                    <a:gd fmla="*/ 35 h 43" name="T89"/>
                    <a:gd fmla="*/ 8 w 26" name="T90"/>
                    <a:gd fmla="*/ 35 h 43" name="T91"/>
                    <a:gd fmla="*/ 8 w 26" name="T92"/>
                    <a:gd fmla="*/ 35 h 43" name="T93"/>
                    <a:gd fmla="*/ 8 w 26" name="T94"/>
                    <a:gd fmla="*/ 36 h 43" name="T95"/>
                    <a:gd fmla="*/ 8 w 26" name="T96"/>
                    <a:gd fmla="*/ 36 h 43" name="T97"/>
                    <a:gd fmla="*/ 8 w 26" name="T98"/>
                    <a:gd fmla="*/ 37 h 43" name="T99"/>
                    <a:gd fmla="*/ 8 w 26" name="T100"/>
                    <a:gd fmla="*/ 38 h 43" name="T101"/>
                    <a:gd fmla="*/ 8 w 26" name="T102"/>
                    <a:gd fmla="*/ 38 h 43" name="T103"/>
                    <a:gd fmla="*/ 8 w 26" name="T104"/>
                    <a:gd fmla="*/ 38 h 4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3" w="26">
                      <a:moveTo>
                        <a:pt x="13" y="43"/>
                      </a:moveTo>
                      <a:cubicBezTo>
                        <a:pt x="13" y="43"/>
                        <a:pt x="13" y="43"/>
                        <a:pt x="13" y="43"/>
                      </a:cubicBezTo>
                      <a:cubicBezTo>
                        <a:pt x="12" y="43"/>
                        <a:pt x="11" y="43"/>
                        <a:pt x="11" y="43"/>
                      </a:cubicBezTo>
                      <a:cubicBezTo>
                        <a:pt x="7" y="39"/>
                        <a:pt x="7" y="39"/>
                        <a:pt x="7" y="39"/>
                      </a:cubicBezTo>
                      <a:cubicBezTo>
                        <a:pt x="7" y="39"/>
                        <a:pt x="7" y="39"/>
                        <a:pt x="7" y="39"/>
                      </a:cubicBezTo>
                      <a:cubicBezTo>
                        <a:pt x="7" y="39"/>
                        <a:pt x="7" y="39"/>
                        <a:pt x="7" y="39"/>
                      </a:cubicBezTo>
                      <a:cubicBezTo>
                        <a:pt x="8" y="39"/>
                        <a:pt x="8" y="39"/>
                        <a:pt x="8" y="39"/>
                      </a:cubicBezTo>
                      <a:cubicBezTo>
                        <a:pt x="8" y="39"/>
                        <a:pt x="8" y="39"/>
                        <a:pt x="8" y="39"/>
                      </a:cubicBezTo>
                      <a:cubicBezTo>
                        <a:pt x="7" y="38"/>
                        <a:pt x="7" y="38"/>
                        <a:pt x="7" y="38"/>
                      </a:cubicBezTo>
                      <a:cubicBezTo>
                        <a:pt x="7" y="38"/>
                        <a:pt x="7" y="37"/>
                        <a:pt x="8" y="37"/>
                      </a:cubicBezTo>
                      <a:cubicBezTo>
                        <a:pt x="8" y="37"/>
                        <a:pt x="8" y="37"/>
                        <a:pt x="8" y="37"/>
                      </a:cubicBezTo>
                      <a:cubicBezTo>
                        <a:pt x="8" y="37"/>
                        <a:pt x="8" y="37"/>
                        <a:pt x="8" y="37"/>
                      </a:cubicBezTo>
                      <a:cubicBezTo>
                        <a:pt x="7" y="37"/>
                        <a:pt x="7" y="37"/>
                        <a:pt x="7" y="37"/>
                      </a:cubicBezTo>
                      <a:cubicBezTo>
                        <a:pt x="7" y="36"/>
                        <a:pt x="7" y="36"/>
                        <a:pt x="7" y="36"/>
                      </a:cubicBezTo>
                      <a:cubicBezTo>
                        <a:pt x="7" y="36"/>
                        <a:pt x="7" y="36"/>
                        <a:pt x="8" y="36"/>
                      </a:cubicBezTo>
                      <a:cubicBezTo>
                        <a:pt x="8" y="36"/>
                        <a:pt x="8" y="36"/>
                        <a:pt x="8" y="36"/>
                      </a:cubicBezTo>
                      <a:cubicBezTo>
                        <a:pt x="8" y="36"/>
                        <a:pt x="8" y="36"/>
                        <a:pt x="8" y="36"/>
                      </a:cubicBezTo>
                      <a:cubicBezTo>
                        <a:pt x="7" y="35"/>
                        <a:pt x="7" y="35"/>
                        <a:pt x="7" y="35"/>
                      </a:cubicBezTo>
                      <a:cubicBezTo>
                        <a:pt x="7" y="35"/>
                        <a:pt x="7" y="35"/>
                        <a:pt x="7" y="35"/>
                      </a:cubicBezTo>
                      <a:cubicBezTo>
                        <a:pt x="7" y="34"/>
                        <a:pt x="7" y="34"/>
                        <a:pt x="7" y="34"/>
                      </a:cubicBezTo>
                      <a:cubicBezTo>
                        <a:pt x="8" y="34"/>
                        <a:pt x="8" y="34"/>
                        <a:pt x="8" y="34"/>
                      </a:cubicBezTo>
                      <a:cubicBezTo>
                        <a:pt x="8" y="34"/>
                        <a:pt x="8" y="34"/>
                        <a:pt x="8" y="34"/>
                      </a:cubicBezTo>
                      <a:cubicBezTo>
                        <a:pt x="7" y="34"/>
                        <a:pt x="7" y="34"/>
                        <a:pt x="7" y="34"/>
                      </a:cubicBezTo>
                      <a:cubicBezTo>
                        <a:pt x="7" y="34"/>
                        <a:pt x="7" y="34"/>
                        <a:pt x="7" y="34"/>
                      </a:cubicBezTo>
                      <a:cubicBezTo>
                        <a:pt x="7" y="32"/>
                        <a:pt x="7" y="32"/>
                        <a:pt x="7" y="32"/>
                      </a:cubicBezTo>
                      <a:cubicBezTo>
                        <a:pt x="6" y="31"/>
                        <a:pt x="6" y="30"/>
                        <a:pt x="6" y="30"/>
                      </a:cubicBezTo>
                      <a:cubicBezTo>
                        <a:pt x="6" y="30"/>
                        <a:pt x="6" y="29"/>
                        <a:pt x="6" y="28"/>
                      </a:cubicBezTo>
                      <a:cubicBezTo>
                        <a:pt x="6" y="26"/>
                        <a:pt x="4" y="24"/>
                        <a:pt x="4" y="23"/>
                      </a:cubicBezTo>
                      <a:cubicBezTo>
                        <a:pt x="4" y="23"/>
                        <a:pt x="4" y="23"/>
                        <a:pt x="4" y="23"/>
                      </a:cubicBezTo>
                      <a:cubicBezTo>
                        <a:pt x="3" y="22"/>
                        <a:pt x="3" y="21"/>
                        <a:pt x="2" y="19"/>
                      </a:cubicBezTo>
                      <a:cubicBezTo>
                        <a:pt x="1" y="17"/>
                        <a:pt x="0" y="15"/>
                        <a:pt x="0" y="13"/>
                      </a:cubicBezTo>
                      <a:cubicBezTo>
                        <a:pt x="0" y="5"/>
                        <a:pt x="6" y="0"/>
                        <a:pt x="13" y="0"/>
                      </a:cubicBezTo>
                      <a:cubicBezTo>
                        <a:pt x="20" y="0"/>
                        <a:pt x="26" y="6"/>
                        <a:pt x="26" y="13"/>
                      </a:cubicBezTo>
                      <a:cubicBezTo>
                        <a:pt x="26" y="15"/>
                        <a:pt x="25" y="18"/>
                        <a:pt x="24" y="20"/>
                      </a:cubicBezTo>
                      <a:cubicBezTo>
                        <a:pt x="23" y="21"/>
                        <a:pt x="23" y="22"/>
                        <a:pt x="22" y="23"/>
                      </a:cubicBezTo>
                      <a:cubicBezTo>
                        <a:pt x="22" y="23"/>
                        <a:pt x="22" y="23"/>
                        <a:pt x="22" y="23"/>
                      </a:cubicBezTo>
                      <a:cubicBezTo>
                        <a:pt x="22" y="24"/>
                        <a:pt x="20" y="26"/>
                        <a:pt x="20" y="27"/>
                      </a:cubicBezTo>
                      <a:cubicBezTo>
                        <a:pt x="20" y="29"/>
                        <a:pt x="20" y="30"/>
                        <a:pt x="20" y="30"/>
                      </a:cubicBezTo>
                      <a:cubicBezTo>
                        <a:pt x="20" y="30"/>
                        <a:pt x="20" y="31"/>
                        <a:pt x="19" y="32"/>
                      </a:cubicBezTo>
                      <a:cubicBezTo>
                        <a:pt x="19" y="33"/>
                        <a:pt x="19" y="33"/>
                        <a:pt x="19" y="33"/>
                      </a:cubicBezTo>
                      <a:cubicBezTo>
                        <a:pt x="19" y="33"/>
                        <a:pt x="19" y="33"/>
                        <a:pt x="19" y="33"/>
                      </a:cubicBezTo>
                      <a:cubicBezTo>
                        <a:pt x="18" y="33"/>
                        <a:pt x="18" y="33"/>
                        <a:pt x="18" y="33"/>
                      </a:cubicBezTo>
                      <a:cubicBezTo>
                        <a:pt x="18" y="33"/>
                        <a:pt x="18" y="33"/>
                        <a:pt x="18" y="33"/>
                      </a:cubicBezTo>
                      <a:cubicBezTo>
                        <a:pt x="19" y="34"/>
                        <a:pt x="19" y="34"/>
                        <a:pt x="19" y="34"/>
                      </a:cubicBezTo>
                      <a:cubicBezTo>
                        <a:pt x="19" y="35"/>
                        <a:pt x="19" y="35"/>
                        <a:pt x="19" y="35"/>
                      </a:cubicBezTo>
                      <a:cubicBezTo>
                        <a:pt x="19" y="35"/>
                        <a:pt x="19" y="35"/>
                        <a:pt x="19" y="35"/>
                      </a:cubicBezTo>
                      <a:cubicBezTo>
                        <a:pt x="19" y="35"/>
                        <a:pt x="19" y="35"/>
                        <a:pt x="19" y="35"/>
                      </a:cubicBezTo>
                      <a:cubicBezTo>
                        <a:pt x="18" y="35"/>
                        <a:pt x="18" y="35"/>
                        <a:pt x="18" y="35"/>
                      </a:cubicBezTo>
                      <a:cubicBezTo>
                        <a:pt x="18" y="35"/>
                        <a:pt x="18" y="35"/>
                        <a:pt x="18" y="35"/>
                      </a:cubicBezTo>
                      <a:cubicBezTo>
                        <a:pt x="18" y="35"/>
                        <a:pt x="18" y="35"/>
                        <a:pt x="18" y="35"/>
                      </a:cubicBezTo>
                      <a:cubicBezTo>
                        <a:pt x="19" y="35"/>
                        <a:pt x="19" y="35"/>
                        <a:pt x="19" y="36"/>
                      </a:cubicBezTo>
                      <a:cubicBezTo>
                        <a:pt x="19" y="36"/>
                        <a:pt x="19" y="36"/>
                        <a:pt x="19" y="36"/>
                      </a:cubicBezTo>
                      <a:cubicBezTo>
                        <a:pt x="19" y="36"/>
                        <a:pt x="19" y="36"/>
                        <a:pt x="19" y="36"/>
                      </a:cubicBezTo>
                      <a:cubicBezTo>
                        <a:pt x="19" y="36"/>
                        <a:pt x="19" y="36"/>
                        <a:pt x="19" y="36"/>
                      </a:cubicBezTo>
                      <a:cubicBezTo>
                        <a:pt x="18" y="37"/>
                        <a:pt x="18" y="37"/>
                        <a:pt x="18" y="37"/>
                      </a:cubicBezTo>
                      <a:cubicBezTo>
                        <a:pt x="18" y="37"/>
                        <a:pt x="18" y="37"/>
                        <a:pt x="18" y="37"/>
                      </a:cubicBezTo>
                      <a:cubicBezTo>
                        <a:pt x="18" y="37"/>
                        <a:pt x="18" y="37"/>
                        <a:pt x="18" y="37"/>
                      </a:cubicBezTo>
                      <a:cubicBezTo>
                        <a:pt x="19" y="37"/>
                        <a:pt x="19" y="37"/>
                        <a:pt x="19" y="37"/>
                      </a:cubicBezTo>
                      <a:cubicBezTo>
                        <a:pt x="19" y="37"/>
                        <a:pt x="19" y="37"/>
                        <a:pt x="19" y="37"/>
                      </a:cubicBezTo>
                      <a:cubicBezTo>
                        <a:pt x="19" y="38"/>
                        <a:pt x="19" y="38"/>
                        <a:pt x="19" y="38"/>
                      </a:cubicBezTo>
                      <a:cubicBezTo>
                        <a:pt x="19" y="38"/>
                        <a:pt x="19" y="38"/>
                        <a:pt x="19" y="38"/>
                      </a:cubicBezTo>
                      <a:cubicBezTo>
                        <a:pt x="18" y="38"/>
                        <a:pt x="18" y="38"/>
                        <a:pt x="18" y="38"/>
                      </a:cubicBezTo>
                      <a:cubicBezTo>
                        <a:pt x="18" y="38"/>
                        <a:pt x="18" y="38"/>
                        <a:pt x="18" y="38"/>
                      </a:cubicBezTo>
                      <a:cubicBezTo>
                        <a:pt x="18" y="38"/>
                        <a:pt x="18" y="38"/>
                        <a:pt x="18" y="38"/>
                      </a:cubicBezTo>
                      <a:cubicBezTo>
                        <a:pt x="19" y="39"/>
                        <a:pt x="19" y="39"/>
                        <a:pt x="19" y="39"/>
                      </a:cubicBezTo>
                      <a:cubicBezTo>
                        <a:pt x="19" y="40"/>
                        <a:pt x="19" y="40"/>
                        <a:pt x="19" y="40"/>
                      </a:cubicBezTo>
                      <a:cubicBezTo>
                        <a:pt x="15" y="43"/>
                        <a:pt x="15" y="43"/>
                        <a:pt x="15" y="43"/>
                      </a:cubicBezTo>
                      <a:cubicBezTo>
                        <a:pt x="15" y="43"/>
                        <a:pt x="14" y="43"/>
                        <a:pt x="13" y="43"/>
                      </a:cubicBezTo>
                      <a:moveTo>
                        <a:pt x="8" y="39"/>
                      </a:moveTo>
                      <a:cubicBezTo>
                        <a:pt x="11" y="42"/>
                        <a:pt x="11" y="42"/>
                        <a:pt x="11" y="42"/>
                      </a:cubicBezTo>
                      <a:cubicBezTo>
                        <a:pt x="11" y="42"/>
                        <a:pt x="12" y="43"/>
                        <a:pt x="13" y="43"/>
                      </a:cubicBezTo>
                      <a:cubicBezTo>
                        <a:pt x="13" y="43"/>
                        <a:pt x="13" y="43"/>
                        <a:pt x="13" y="43"/>
                      </a:cubicBezTo>
                      <a:cubicBezTo>
                        <a:pt x="13" y="43"/>
                        <a:pt x="13" y="43"/>
                        <a:pt x="13" y="43"/>
                      </a:cubicBezTo>
                      <a:cubicBezTo>
                        <a:pt x="14" y="43"/>
                        <a:pt x="15" y="42"/>
                        <a:pt x="15" y="42"/>
                      </a:cubicBezTo>
                      <a:cubicBezTo>
                        <a:pt x="15" y="42"/>
                        <a:pt x="15" y="42"/>
                        <a:pt x="15" y="42"/>
                      </a:cubicBezTo>
                      <a:cubicBezTo>
                        <a:pt x="18" y="39"/>
                        <a:pt x="18" y="39"/>
                        <a:pt x="18" y="39"/>
                      </a:cubicBezTo>
                      <a:cubicBezTo>
                        <a:pt x="18" y="39"/>
                        <a:pt x="18" y="39"/>
                        <a:pt x="18" y="39"/>
                      </a:cubicBezTo>
                      <a:cubicBezTo>
                        <a:pt x="18" y="39"/>
                        <a:pt x="18" y="39"/>
                        <a:pt x="18" y="39"/>
                      </a:cubicBezTo>
                      <a:cubicBezTo>
                        <a:pt x="18" y="39"/>
                        <a:pt x="18" y="39"/>
                        <a:pt x="18" y="39"/>
                      </a:cubicBezTo>
                      <a:cubicBezTo>
                        <a:pt x="18" y="39"/>
                        <a:pt x="18" y="39"/>
                        <a:pt x="18" y="39"/>
                      </a:cubicBezTo>
                      <a:cubicBezTo>
                        <a:pt x="18" y="38"/>
                        <a:pt x="18" y="38"/>
                        <a:pt x="18" y="38"/>
                      </a:cubicBezTo>
                      <a:cubicBezTo>
                        <a:pt x="18" y="38"/>
                        <a:pt x="18" y="38"/>
                        <a:pt x="18" y="38"/>
                      </a:cubicBezTo>
                      <a:cubicBezTo>
                        <a:pt x="18" y="38"/>
                        <a:pt x="18" y="38"/>
                        <a:pt x="18" y="38"/>
                      </a:cubicBezTo>
                      <a:cubicBezTo>
                        <a:pt x="18" y="38"/>
                        <a:pt x="18" y="38"/>
                        <a:pt x="18" y="38"/>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5"/>
                        <a:pt x="18" y="35"/>
                        <a:pt x="18" y="35"/>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3"/>
                        <a:pt x="18" y="33"/>
                        <a:pt x="18" y="33"/>
                      </a:cubicBezTo>
                      <a:cubicBezTo>
                        <a:pt x="18" y="33"/>
                        <a:pt x="18" y="33"/>
                        <a:pt x="18" y="33"/>
                      </a:cubicBezTo>
                      <a:cubicBezTo>
                        <a:pt x="18" y="32"/>
                        <a:pt x="18" y="32"/>
                        <a:pt x="18" y="32"/>
                      </a:cubicBezTo>
                      <a:cubicBezTo>
                        <a:pt x="18" y="32"/>
                        <a:pt x="18" y="32"/>
                        <a:pt x="18" y="32"/>
                      </a:cubicBezTo>
                      <a:cubicBezTo>
                        <a:pt x="18" y="32"/>
                        <a:pt x="18" y="32"/>
                        <a:pt x="18" y="32"/>
                      </a:cubicBezTo>
                      <a:cubicBezTo>
                        <a:pt x="19" y="31"/>
                        <a:pt x="20" y="30"/>
                        <a:pt x="20" y="30"/>
                      </a:cubicBezTo>
                      <a:cubicBezTo>
                        <a:pt x="20" y="30"/>
                        <a:pt x="20" y="29"/>
                        <a:pt x="20" y="27"/>
                      </a:cubicBezTo>
                      <a:cubicBezTo>
                        <a:pt x="20" y="26"/>
                        <a:pt x="21" y="24"/>
                        <a:pt x="22" y="23"/>
                      </a:cubicBezTo>
                      <a:cubicBezTo>
                        <a:pt x="22" y="23"/>
                        <a:pt x="22" y="23"/>
                        <a:pt x="22" y="23"/>
                      </a:cubicBezTo>
                      <a:cubicBezTo>
                        <a:pt x="22" y="22"/>
                        <a:pt x="23" y="21"/>
                        <a:pt x="23" y="19"/>
                      </a:cubicBezTo>
                      <a:cubicBezTo>
                        <a:pt x="25" y="17"/>
                        <a:pt x="25" y="15"/>
                        <a:pt x="25" y="13"/>
                      </a:cubicBezTo>
                      <a:cubicBezTo>
                        <a:pt x="25" y="6"/>
                        <a:pt x="20" y="0"/>
                        <a:pt x="13" y="0"/>
                      </a:cubicBezTo>
                      <a:cubicBezTo>
                        <a:pt x="6" y="0"/>
                        <a:pt x="1" y="6"/>
                        <a:pt x="1" y="13"/>
                      </a:cubicBezTo>
                      <a:cubicBezTo>
                        <a:pt x="1" y="15"/>
                        <a:pt x="1" y="17"/>
                        <a:pt x="2" y="19"/>
                      </a:cubicBezTo>
                      <a:cubicBezTo>
                        <a:pt x="3" y="21"/>
                        <a:pt x="4" y="22"/>
                        <a:pt x="4" y="23"/>
                      </a:cubicBezTo>
                      <a:cubicBezTo>
                        <a:pt x="4" y="23"/>
                        <a:pt x="4" y="23"/>
                        <a:pt x="4" y="23"/>
                      </a:cubicBezTo>
                      <a:cubicBezTo>
                        <a:pt x="5" y="24"/>
                        <a:pt x="6" y="26"/>
                        <a:pt x="6" y="28"/>
                      </a:cubicBezTo>
                      <a:cubicBezTo>
                        <a:pt x="6" y="29"/>
                        <a:pt x="6" y="30"/>
                        <a:pt x="6" y="30"/>
                      </a:cubicBezTo>
                      <a:cubicBezTo>
                        <a:pt x="6" y="30"/>
                        <a:pt x="7" y="31"/>
                        <a:pt x="8" y="32"/>
                      </a:cubicBezTo>
                      <a:cubicBezTo>
                        <a:pt x="8" y="32"/>
                        <a:pt x="8" y="32"/>
                        <a:pt x="8" y="32"/>
                      </a:cubicBezTo>
                      <a:cubicBezTo>
                        <a:pt x="8" y="33"/>
                        <a:pt x="8" y="33"/>
                        <a:pt x="8" y="33"/>
                      </a:cubicBezTo>
                      <a:cubicBezTo>
                        <a:pt x="8" y="34"/>
                        <a:pt x="8" y="34"/>
                        <a:pt x="8" y="34"/>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8"/>
                      </a:cubicBezTo>
                      <a:cubicBezTo>
                        <a:pt x="8" y="38"/>
                        <a:pt x="8" y="38"/>
                        <a:pt x="8" y="38"/>
                      </a:cubicBezTo>
                      <a:cubicBezTo>
                        <a:pt x="8" y="38"/>
                        <a:pt x="8" y="38"/>
                        <a:pt x="8" y="38"/>
                      </a:cubicBezTo>
                      <a:cubicBezTo>
                        <a:pt x="8" y="38"/>
                        <a:pt x="8" y="38"/>
                        <a:pt x="8" y="38"/>
                      </a:cubicBezTo>
                      <a:cubicBezTo>
                        <a:pt x="8" y="39"/>
                        <a:pt x="8" y="39"/>
                        <a:pt x="8" y="39"/>
                      </a:cubicBezTo>
                      <a:cubicBezTo>
                        <a:pt x="8" y="39"/>
                        <a:pt x="8" y="39"/>
                        <a:pt x="8" y="39"/>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8" name="Freeform 90"/>
                <p:cNvSpPr/>
                <p:nvPr/>
              </p:nvSpPr>
              <p:spPr bwMode="auto">
                <a:xfrm>
                  <a:off x="3823" y="2142"/>
                  <a:ext cx="36" cy="53"/>
                </a:xfrm>
                <a:custGeom>
                  <a:gdLst>
                    <a:gd fmla="*/ 9 w 14" name="T0"/>
                    <a:gd fmla="*/ 21 h 21" name="T1"/>
                    <a:gd fmla="*/ 9 w 14" name="T2"/>
                    <a:gd fmla="*/ 21 h 21" name="T3"/>
                    <a:gd fmla="*/ 8 w 14" name="T4"/>
                    <a:gd fmla="*/ 21 h 21" name="T5"/>
                    <a:gd fmla="*/ 13 w 14" name="T6"/>
                    <a:gd fmla="*/ 1 h 21" name="T7"/>
                    <a:gd fmla="*/ 1 w 14" name="T8"/>
                    <a:gd fmla="*/ 2 h 21" name="T9"/>
                    <a:gd fmla="*/ 6 w 14" name="T10"/>
                    <a:gd fmla="*/ 21 h 21" name="T11"/>
                    <a:gd fmla="*/ 5 w 14" name="T12"/>
                    <a:gd fmla="*/ 21 h 21" name="T13"/>
                    <a:gd fmla="*/ 5 w 14" name="T14"/>
                    <a:gd fmla="*/ 21 h 21" name="T15"/>
                    <a:gd fmla="*/ 0 w 14" name="T16"/>
                    <a:gd fmla="*/ 0 h 21" name="T17"/>
                    <a:gd fmla="*/ 1 w 14" name="T18"/>
                    <a:gd fmla="*/ 0 h 21" name="T19"/>
                    <a:gd fmla="*/ 13 w 14" name="T20"/>
                    <a:gd fmla="*/ 0 h 21" name="T21"/>
                    <a:gd fmla="*/ 14 w 14" name="T22"/>
                    <a:gd fmla="*/ 0 h 21" name="T23"/>
                    <a:gd fmla="*/ 9 w 14" name="T24"/>
                    <a:gd fmla="*/ 21 h 21" name="T25"/>
                    <a:gd fmla="*/ 9 w 14" name="T26"/>
                    <a:gd fmla="*/ 21 h 2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1" w="14">
                      <a:moveTo>
                        <a:pt x="9" y="21"/>
                      </a:moveTo>
                      <a:cubicBezTo>
                        <a:pt x="9" y="21"/>
                        <a:pt x="9" y="21"/>
                        <a:pt x="9" y="21"/>
                      </a:cubicBezTo>
                      <a:cubicBezTo>
                        <a:pt x="8" y="21"/>
                        <a:pt x="8" y="21"/>
                        <a:pt x="8" y="21"/>
                      </a:cubicBezTo>
                      <a:cubicBezTo>
                        <a:pt x="13" y="1"/>
                        <a:pt x="13" y="1"/>
                        <a:pt x="13" y="1"/>
                      </a:cubicBezTo>
                      <a:cubicBezTo>
                        <a:pt x="7" y="6"/>
                        <a:pt x="3" y="3"/>
                        <a:pt x="1" y="2"/>
                      </a:cubicBezTo>
                      <a:cubicBezTo>
                        <a:pt x="6" y="21"/>
                        <a:pt x="6" y="21"/>
                        <a:pt x="6" y="21"/>
                      </a:cubicBezTo>
                      <a:cubicBezTo>
                        <a:pt x="5" y="21"/>
                        <a:pt x="5" y="21"/>
                        <a:pt x="5" y="21"/>
                      </a:cubicBezTo>
                      <a:cubicBezTo>
                        <a:pt x="5" y="21"/>
                        <a:pt x="5" y="21"/>
                        <a:pt x="5" y="21"/>
                      </a:cubicBezTo>
                      <a:cubicBezTo>
                        <a:pt x="0" y="0"/>
                        <a:pt x="0" y="0"/>
                        <a:pt x="0" y="0"/>
                      </a:cubicBezTo>
                      <a:cubicBezTo>
                        <a:pt x="1" y="0"/>
                        <a:pt x="1" y="0"/>
                        <a:pt x="1" y="0"/>
                      </a:cubicBezTo>
                      <a:cubicBezTo>
                        <a:pt x="1" y="1"/>
                        <a:pt x="6" y="6"/>
                        <a:pt x="13" y="0"/>
                      </a:cubicBezTo>
                      <a:cubicBezTo>
                        <a:pt x="14" y="0"/>
                        <a:pt x="14" y="0"/>
                        <a:pt x="14" y="0"/>
                      </a:cubicBezTo>
                      <a:cubicBezTo>
                        <a:pt x="9" y="21"/>
                        <a:pt x="9" y="21"/>
                        <a:pt x="9" y="21"/>
                      </a:cubicBezTo>
                      <a:cubicBezTo>
                        <a:pt x="9" y="21"/>
                        <a:pt x="9" y="21"/>
                        <a:pt x="9" y="2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9" name="Freeform 91"/>
                <p:cNvSpPr/>
                <p:nvPr/>
              </p:nvSpPr>
              <p:spPr bwMode="auto">
                <a:xfrm flipH="1">
                  <a:off x="3841" y="2150"/>
                  <a:ext cx="0" cy="48"/>
                </a:xfrm>
                <a:custGeom>
                  <a:gdLst>
                    <a:gd fmla="*/ 48 h 48" name="T0"/>
                    <a:gd fmla="*/ 45 h 48" name="T1"/>
                    <a:gd fmla="*/ 0 h 48" name="T2"/>
                    <a:gd fmla="*/ 0 h 48" name="T3"/>
                    <a:gd fmla="*/ 0 h 48" name="T4"/>
                    <a:gd fmla="*/ 45 h 48" name="T5"/>
                    <a:gd fmla="*/ 48 h 48" name="T6"/>
                  </a:gdLst>
                  <a:cxnLst>
                    <a:cxn ang="0">
                      <a:pos x="0" y="T0"/>
                    </a:cxn>
                    <a:cxn ang="0">
                      <a:pos x="0" y="T1"/>
                    </a:cxn>
                    <a:cxn ang="0">
                      <a:pos x="0" y="T2"/>
                    </a:cxn>
                    <a:cxn ang="0">
                      <a:pos x="0" y="T3"/>
                    </a:cxn>
                    <a:cxn ang="0">
                      <a:pos x="0" y="T4"/>
                    </a:cxn>
                    <a:cxn ang="0">
                      <a:pos x="0" y="T5"/>
                    </a:cxn>
                    <a:cxn ang="0">
                      <a:pos x="0" y="T6"/>
                    </a:cxn>
                  </a:cxnLst>
                  <a:rect b="b" l="0" r="r" t="0"/>
                  <a:pathLst>
                    <a:path h="48">
                      <a:moveTo>
                        <a:pt x="0" y="48"/>
                      </a:moveTo>
                      <a:lnTo>
                        <a:pt x="0" y="45"/>
                      </a:lnTo>
                      <a:lnTo>
                        <a:pt x="0" y="0"/>
                      </a:lnTo>
                      <a:lnTo>
                        <a:pt x="0" y="0"/>
                      </a:lnTo>
                      <a:lnTo>
                        <a:pt x="0" y="0"/>
                      </a:lnTo>
                      <a:lnTo>
                        <a:pt x="0" y="45"/>
                      </a:lnTo>
                      <a:lnTo>
                        <a:pt x="0" y="4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0" name="Freeform 92"/>
                <p:cNvSpPr/>
                <p:nvPr/>
              </p:nvSpPr>
              <p:spPr bwMode="auto">
                <a:xfrm flipH="1">
                  <a:off x="3841" y="2150"/>
                  <a:ext cx="0" cy="48"/>
                </a:xfrm>
                <a:custGeom>
                  <a:gdLst>
                    <a:gd fmla="*/ 48 h 48" name="T0"/>
                    <a:gd fmla="*/ 45 h 48" name="T1"/>
                    <a:gd fmla="*/ 0 h 48" name="T2"/>
                    <a:gd fmla="*/ 0 h 48" name="T3"/>
                    <a:gd fmla="*/ 0 h 48" name="T4"/>
                    <a:gd fmla="*/ 45 h 48" name="T5"/>
                    <a:gd fmla="*/ 48 h 48" name="T6"/>
                  </a:gdLst>
                  <a:cxnLst>
                    <a:cxn ang="0">
                      <a:pos x="0" y="T0"/>
                    </a:cxn>
                    <a:cxn ang="0">
                      <a:pos x="0" y="T1"/>
                    </a:cxn>
                    <a:cxn ang="0">
                      <a:pos x="0" y="T2"/>
                    </a:cxn>
                    <a:cxn ang="0">
                      <a:pos x="0" y="T3"/>
                    </a:cxn>
                    <a:cxn ang="0">
                      <a:pos x="0" y="T4"/>
                    </a:cxn>
                    <a:cxn ang="0">
                      <a:pos x="0" y="T5"/>
                    </a:cxn>
                    <a:cxn ang="0">
                      <a:pos x="0" y="T6"/>
                    </a:cxn>
                  </a:cxnLst>
                  <a:rect b="b" l="0" r="r" t="0"/>
                  <a:pathLst>
                    <a:path h="48">
                      <a:moveTo>
                        <a:pt x="0" y="48"/>
                      </a:moveTo>
                      <a:lnTo>
                        <a:pt x="0" y="45"/>
                      </a:lnTo>
                      <a:lnTo>
                        <a:pt x="0" y="0"/>
                      </a:lnTo>
                      <a:lnTo>
                        <a:pt x="0" y="0"/>
                      </a:lnTo>
                      <a:lnTo>
                        <a:pt x="0" y="0"/>
                      </a:lnTo>
                      <a:lnTo>
                        <a:pt x="0" y="45"/>
                      </a:lnTo>
                      <a:lnTo>
                        <a:pt x="0" y="4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1" name="Freeform 93"/>
                <p:cNvSpPr/>
                <p:nvPr/>
              </p:nvSpPr>
              <p:spPr bwMode="auto">
                <a:xfrm>
                  <a:off x="3826" y="2188"/>
                  <a:ext cx="31" cy="27"/>
                </a:xfrm>
                <a:custGeom>
                  <a:gdLst>
                    <a:gd fmla="*/ 12 w 12" name="T0"/>
                    <a:gd fmla="*/ 2 h 11" name="T1"/>
                    <a:gd fmla="*/ 11 w 12" name="T2"/>
                    <a:gd fmla="*/ 2 h 11" name="T3"/>
                    <a:gd fmla="*/ 11 w 12" name="T4"/>
                    <a:gd fmla="*/ 1 h 11" name="T5"/>
                    <a:gd fmla="*/ 12 w 12" name="T6"/>
                    <a:gd fmla="*/ 0 h 11" name="T7"/>
                    <a:gd fmla="*/ 0 w 12" name="T8"/>
                    <a:gd fmla="*/ 1 h 11" name="T9"/>
                    <a:gd fmla="*/ 1 w 12" name="T10"/>
                    <a:gd fmla="*/ 2 h 11" name="T11"/>
                    <a:gd fmla="*/ 0 w 12" name="T12"/>
                    <a:gd fmla="*/ 2 h 11" name="T13"/>
                    <a:gd fmla="*/ 0 w 12" name="T14"/>
                    <a:gd fmla="*/ 3 h 11" name="T15"/>
                    <a:gd fmla="*/ 1 w 12" name="T16"/>
                    <a:gd fmla="*/ 3 h 11" name="T17"/>
                    <a:gd fmla="*/ 1 w 12" name="T18"/>
                    <a:gd fmla="*/ 4 h 11" name="T19"/>
                    <a:gd fmla="*/ 1 w 12" name="T20"/>
                    <a:gd fmla="*/ 4 h 11" name="T21"/>
                    <a:gd fmla="*/ 0 w 12" name="T22"/>
                    <a:gd fmla="*/ 5 h 11" name="T23"/>
                    <a:gd fmla="*/ 1 w 12" name="T24"/>
                    <a:gd fmla="*/ 5 h 11" name="T25"/>
                    <a:gd fmla="*/ 1 w 12" name="T26"/>
                    <a:gd fmla="*/ 5 h 11" name="T27"/>
                    <a:gd fmla="*/ 0 w 12" name="T28"/>
                    <a:gd fmla="*/ 6 h 11" name="T29"/>
                    <a:gd fmla="*/ 1 w 12" name="T30"/>
                    <a:gd fmla="*/ 6 h 11" name="T31"/>
                    <a:gd fmla="*/ 0 w 12" name="T32"/>
                    <a:gd fmla="*/ 7 h 11" name="T33"/>
                    <a:gd fmla="*/ 0 w 12" name="T34"/>
                    <a:gd fmla="*/ 7 h 11" name="T35"/>
                    <a:gd fmla="*/ 0 w 12" name="T36"/>
                    <a:gd fmla="*/ 7 h 11" name="T37"/>
                    <a:gd fmla="*/ 6 w 12" name="T38"/>
                    <a:gd fmla="*/ 11 h 11" name="T39"/>
                    <a:gd fmla="*/ 8 w 12" name="T40"/>
                    <a:gd fmla="*/ 11 h 11" name="T41"/>
                    <a:gd fmla="*/ 12 w 12" name="T42"/>
                    <a:gd fmla="*/ 7 h 11" name="T43"/>
                    <a:gd fmla="*/ 11 w 12" name="T44"/>
                    <a:gd fmla="*/ 6 h 11" name="T45"/>
                    <a:gd fmla="*/ 11 w 12" name="T46"/>
                    <a:gd fmla="*/ 6 h 11" name="T47"/>
                    <a:gd fmla="*/ 12 w 12" name="T48"/>
                    <a:gd fmla="*/ 6 h 11" name="T49"/>
                    <a:gd fmla="*/ 12 w 12" name="T50"/>
                    <a:gd fmla="*/ 5 h 11" name="T51"/>
                    <a:gd fmla="*/ 11 w 12" name="T52"/>
                    <a:gd fmla="*/ 5 h 11" name="T53"/>
                    <a:gd fmla="*/ 12 w 12" name="T54"/>
                    <a:gd fmla="*/ 4 h 11" name="T55"/>
                    <a:gd fmla="*/ 12 w 12" name="T56"/>
                    <a:gd fmla="*/ 4 h 11" name="T57"/>
                    <a:gd fmla="*/ 11 w 12" name="T58"/>
                    <a:gd fmla="*/ 3 h 11" name="T59"/>
                    <a:gd fmla="*/ 11 w 12" name="T60"/>
                    <a:gd fmla="*/ 3 h 11" name="T61"/>
                    <a:gd fmla="*/ 12 w 12" name="T62"/>
                    <a:gd fmla="*/ 2 h 1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 w="12">
                      <a:moveTo>
                        <a:pt x="12" y="2"/>
                      </a:moveTo>
                      <a:cubicBezTo>
                        <a:pt x="12" y="2"/>
                        <a:pt x="12" y="2"/>
                        <a:pt x="12" y="2"/>
                      </a:cubicBezTo>
                      <a:cubicBezTo>
                        <a:pt x="12" y="2"/>
                        <a:pt x="12" y="2"/>
                        <a:pt x="12" y="2"/>
                      </a:cubicBezTo>
                      <a:cubicBezTo>
                        <a:pt x="11" y="2"/>
                        <a:pt x="11" y="2"/>
                        <a:pt x="11" y="2"/>
                      </a:cubicBezTo>
                      <a:cubicBezTo>
                        <a:pt x="11" y="2"/>
                        <a:pt x="11" y="2"/>
                        <a:pt x="11" y="2"/>
                      </a:cubicBezTo>
                      <a:cubicBezTo>
                        <a:pt x="11" y="1"/>
                        <a:pt x="11" y="1"/>
                        <a:pt x="11" y="1"/>
                      </a:cubicBezTo>
                      <a:cubicBezTo>
                        <a:pt x="12" y="1"/>
                        <a:pt x="12" y="1"/>
                        <a:pt x="12" y="1"/>
                      </a:cubicBezTo>
                      <a:cubicBezTo>
                        <a:pt x="12" y="0"/>
                        <a:pt x="12" y="0"/>
                        <a:pt x="12" y="0"/>
                      </a:cubicBezTo>
                      <a:cubicBezTo>
                        <a:pt x="0" y="0"/>
                        <a:pt x="0" y="0"/>
                        <a:pt x="0" y="0"/>
                      </a:cubicBezTo>
                      <a:cubicBezTo>
                        <a:pt x="0" y="1"/>
                        <a:pt x="0" y="1"/>
                        <a:pt x="0" y="1"/>
                      </a:cubicBezTo>
                      <a:cubicBezTo>
                        <a:pt x="0" y="1"/>
                        <a:pt x="0" y="1"/>
                        <a:pt x="0" y="1"/>
                      </a:cubicBezTo>
                      <a:cubicBezTo>
                        <a:pt x="1" y="2"/>
                        <a:pt x="1" y="2"/>
                        <a:pt x="1" y="2"/>
                      </a:cubicBezTo>
                      <a:cubicBezTo>
                        <a:pt x="1" y="2"/>
                        <a:pt x="1" y="2"/>
                        <a:pt x="1" y="2"/>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0" y="4"/>
                        <a:pt x="0" y="4"/>
                        <a:pt x="0" y="4"/>
                      </a:cubicBezTo>
                      <a:cubicBezTo>
                        <a:pt x="0" y="5"/>
                        <a:pt x="0" y="5"/>
                        <a:pt x="0"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0" y="6"/>
                        <a:pt x="0" y="6"/>
                        <a:pt x="0" y="6"/>
                      </a:cubicBezTo>
                      <a:cubicBezTo>
                        <a:pt x="1" y="6"/>
                        <a:pt x="1" y="6"/>
                        <a:pt x="1" y="6"/>
                      </a:cubicBezTo>
                      <a:cubicBezTo>
                        <a:pt x="1" y="6"/>
                        <a:pt x="1" y="6"/>
                        <a:pt x="1" y="6"/>
                      </a:cubicBezTo>
                      <a:cubicBezTo>
                        <a:pt x="1" y="7"/>
                        <a:pt x="1" y="7"/>
                        <a:pt x="1"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4" y="11"/>
                        <a:pt x="4" y="11"/>
                        <a:pt x="4" y="11"/>
                      </a:cubicBezTo>
                      <a:cubicBezTo>
                        <a:pt x="4" y="11"/>
                        <a:pt x="5" y="11"/>
                        <a:pt x="6" y="11"/>
                      </a:cubicBezTo>
                      <a:cubicBezTo>
                        <a:pt x="6" y="11"/>
                        <a:pt x="6" y="11"/>
                        <a:pt x="6" y="11"/>
                      </a:cubicBezTo>
                      <a:cubicBezTo>
                        <a:pt x="7" y="11"/>
                        <a:pt x="8" y="11"/>
                        <a:pt x="8" y="11"/>
                      </a:cubicBezTo>
                      <a:cubicBezTo>
                        <a:pt x="12" y="7"/>
                        <a:pt x="12" y="7"/>
                        <a:pt x="12" y="7"/>
                      </a:cubicBezTo>
                      <a:cubicBezTo>
                        <a:pt x="12" y="7"/>
                        <a:pt x="12" y="7"/>
                        <a:pt x="12" y="7"/>
                      </a:cubicBezTo>
                      <a:cubicBezTo>
                        <a:pt x="11" y="6"/>
                        <a:pt x="11" y="6"/>
                        <a:pt x="11" y="6"/>
                      </a:cubicBezTo>
                      <a:cubicBezTo>
                        <a:pt x="11" y="6"/>
                        <a:pt x="11" y="6"/>
                        <a:pt x="11" y="6"/>
                      </a:cubicBezTo>
                      <a:cubicBezTo>
                        <a:pt x="11" y="6"/>
                        <a:pt x="11" y="6"/>
                        <a:pt x="11" y="6"/>
                      </a:cubicBezTo>
                      <a:cubicBezTo>
                        <a:pt x="11" y="6"/>
                        <a:pt x="11" y="6"/>
                        <a:pt x="11" y="6"/>
                      </a:cubicBezTo>
                      <a:cubicBezTo>
                        <a:pt x="12" y="6"/>
                        <a:pt x="12" y="6"/>
                        <a:pt x="12" y="6"/>
                      </a:cubicBezTo>
                      <a:cubicBezTo>
                        <a:pt x="12" y="6"/>
                        <a:pt x="12" y="6"/>
                        <a:pt x="12" y="6"/>
                      </a:cubicBezTo>
                      <a:cubicBezTo>
                        <a:pt x="12" y="5"/>
                        <a:pt x="12" y="5"/>
                        <a:pt x="12" y="5"/>
                      </a:cubicBezTo>
                      <a:cubicBezTo>
                        <a:pt x="12" y="5"/>
                        <a:pt x="12" y="5"/>
                        <a:pt x="12" y="5"/>
                      </a:cubicBezTo>
                      <a:cubicBezTo>
                        <a:pt x="11" y="5"/>
                        <a:pt x="11" y="5"/>
                        <a:pt x="11" y="5"/>
                      </a:cubicBezTo>
                      <a:cubicBezTo>
                        <a:pt x="11" y="5"/>
                        <a:pt x="11" y="5"/>
                        <a:pt x="11" y="5"/>
                      </a:cubicBezTo>
                      <a:cubicBezTo>
                        <a:pt x="11" y="4"/>
                        <a:pt x="11" y="4"/>
                        <a:pt x="11" y="4"/>
                      </a:cubicBezTo>
                      <a:cubicBezTo>
                        <a:pt x="12" y="4"/>
                        <a:pt x="12" y="4"/>
                        <a:pt x="12" y="4"/>
                      </a:cubicBezTo>
                      <a:cubicBezTo>
                        <a:pt x="12" y="4"/>
                        <a:pt x="12" y="4"/>
                        <a:pt x="12" y="4"/>
                      </a:cubicBezTo>
                      <a:cubicBezTo>
                        <a:pt x="12" y="4"/>
                        <a:pt x="12" y="4"/>
                        <a:pt x="12" y="4"/>
                      </a:cubicBezTo>
                      <a:cubicBezTo>
                        <a:pt x="12" y="4"/>
                        <a:pt x="12" y="4"/>
                        <a:pt x="12" y="4"/>
                      </a:cubicBezTo>
                      <a:cubicBezTo>
                        <a:pt x="11" y="3"/>
                        <a:pt x="11" y="3"/>
                        <a:pt x="11" y="3"/>
                      </a:cubicBezTo>
                      <a:cubicBezTo>
                        <a:pt x="11" y="3"/>
                        <a:pt x="11" y="3"/>
                        <a:pt x="11" y="3"/>
                      </a:cubicBezTo>
                      <a:cubicBezTo>
                        <a:pt x="11" y="3"/>
                        <a:pt x="11" y="3"/>
                        <a:pt x="11" y="3"/>
                      </a:cubicBezTo>
                      <a:cubicBezTo>
                        <a:pt x="11" y="3"/>
                        <a:pt x="11" y="3"/>
                        <a:pt x="11" y="3"/>
                      </a:cubicBezTo>
                      <a:cubicBezTo>
                        <a:pt x="12" y="2"/>
                        <a:pt x="12" y="2"/>
                        <a:pt x="12" y="2"/>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9" name="Group 106"/>
              <p:cNvGrpSpPr>
                <a:grpSpLocks noChangeAspect="1"/>
              </p:cNvGrpSpPr>
              <p:nvPr/>
            </p:nvGrpSpPr>
            <p:grpSpPr>
              <a:xfrm>
                <a:off x="5827980" y="2898467"/>
                <a:ext cx="352608" cy="415895"/>
                <a:chOff x="3801" y="2114"/>
                <a:chExt cx="78" cy="92"/>
              </a:xfrm>
            </p:grpSpPr>
            <p:sp>
              <p:nvSpPr>
                <p:cNvPr id="23" name="AutoShape 105"/>
                <p:cNvSpPr>
                  <a:spLocks noChangeArrowheads="1" noChangeAspect="1" noTextEdit="1"/>
                </p:cNvSpPr>
                <p:nvPr/>
              </p:nvSpPr>
              <p:spPr bwMode="auto">
                <a:xfrm>
                  <a:off x="3801" y="2114"/>
                  <a:ext cx="78" cy="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4" name="Freeform 107"/>
                <p:cNvSpPr/>
                <p:nvPr/>
              </p:nvSpPr>
              <p:spPr bwMode="auto">
                <a:xfrm>
                  <a:off x="3822" y="2116"/>
                  <a:ext cx="34" cy="34"/>
                </a:xfrm>
                <a:custGeom>
                  <a:gdLst>
                    <a:gd fmla="*/ 6 w 13" name="T0"/>
                    <a:gd fmla="*/ 13 h 13" name="T1"/>
                    <a:gd fmla="*/ 7 w 13" name="T2"/>
                    <a:gd fmla="*/ 13 h 13" name="T3"/>
                    <a:gd fmla="*/ 13 w 13" name="T4"/>
                    <a:gd fmla="*/ 6 h 13" name="T5"/>
                    <a:gd fmla="*/ 7 w 13" name="T6"/>
                    <a:gd fmla="*/ 0 h 13" name="T7"/>
                    <a:gd fmla="*/ 6 w 13" name="T8"/>
                    <a:gd fmla="*/ 0 h 13" name="T9"/>
                    <a:gd fmla="*/ 0 w 13" name="T10"/>
                    <a:gd fmla="*/ 6 h 13" name="T11"/>
                    <a:gd fmla="*/ 6 w 13" name="T12"/>
                    <a:gd fmla="*/ 13 h 13" name="T13"/>
                  </a:gdLst>
                  <a:cxnLst>
                    <a:cxn ang="0">
                      <a:pos x="T0" y="T1"/>
                    </a:cxn>
                    <a:cxn ang="0">
                      <a:pos x="T2" y="T3"/>
                    </a:cxn>
                    <a:cxn ang="0">
                      <a:pos x="T4" y="T5"/>
                    </a:cxn>
                    <a:cxn ang="0">
                      <a:pos x="T6" y="T7"/>
                    </a:cxn>
                    <a:cxn ang="0">
                      <a:pos x="T8" y="T9"/>
                    </a:cxn>
                    <a:cxn ang="0">
                      <a:pos x="T10" y="T11"/>
                    </a:cxn>
                    <a:cxn ang="0">
                      <a:pos x="T12" y="T13"/>
                    </a:cxn>
                  </a:cxnLst>
                  <a:rect b="b" l="0" r="r" t="0"/>
                  <a:pathLst>
                    <a:path h="13" w="13">
                      <a:moveTo>
                        <a:pt x="6" y="13"/>
                      </a:moveTo>
                      <a:cubicBezTo>
                        <a:pt x="6" y="13"/>
                        <a:pt x="7" y="13"/>
                        <a:pt x="7" y="13"/>
                      </a:cubicBezTo>
                      <a:cubicBezTo>
                        <a:pt x="10" y="13"/>
                        <a:pt x="13" y="10"/>
                        <a:pt x="13" y="6"/>
                      </a:cubicBezTo>
                      <a:cubicBezTo>
                        <a:pt x="13" y="3"/>
                        <a:pt x="10" y="0"/>
                        <a:pt x="7" y="0"/>
                      </a:cubicBezTo>
                      <a:cubicBezTo>
                        <a:pt x="7" y="0"/>
                        <a:pt x="6" y="0"/>
                        <a:pt x="6" y="0"/>
                      </a:cubicBezTo>
                      <a:cubicBezTo>
                        <a:pt x="3" y="0"/>
                        <a:pt x="0" y="3"/>
                        <a:pt x="0" y="6"/>
                      </a:cubicBezTo>
                      <a:cubicBezTo>
                        <a:pt x="0" y="10"/>
                        <a:pt x="3" y="13"/>
                        <a:pt x="6"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5" name="Freeform 108"/>
                <p:cNvSpPr/>
                <p:nvPr/>
              </p:nvSpPr>
              <p:spPr bwMode="auto">
                <a:xfrm>
                  <a:off x="3798" y="2155"/>
                  <a:ext cx="81" cy="53"/>
                </a:xfrm>
                <a:custGeom>
                  <a:gdLst>
                    <a:gd fmla="*/ 30 w 31" name="T0"/>
                    <a:gd fmla="*/ 5 h 21" name="T1"/>
                    <a:gd fmla="*/ 24 w 31" name="T2"/>
                    <a:gd fmla="*/ 0 h 21" name="T3"/>
                    <a:gd fmla="*/ 24 w 31" name="T4"/>
                    <a:gd fmla="*/ 0 h 21" name="T5"/>
                    <a:gd fmla="*/ 21 w 31" name="T6"/>
                    <a:gd fmla="*/ 0 h 21" name="T7"/>
                    <a:gd fmla="*/ 19 w 31" name="T8"/>
                    <a:gd fmla="*/ 7 h 21" name="T9"/>
                    <a:gd fmla="*/ 16 w 31" name="T10"/>
                    <a:gd fmla="*/ 15 h 21" name="T11"/>
                    <a:gd fmla="*/ 18 w 31" name="T12"/>
                    <a:gd fmla="*/ 10 h 21" name="T13"/>
                    <a:gd fmla="*/ 17 w 31" name="T14"/>
                    <a:gd fmla="*/ 2 h 21" name="T15"/>
                    <a:gd fmla="*/ 17 w 31" name="T16"/>
                    <a:gd fmla="*/ 1 h 21" name="T17"/>
                    <a:gd fmla="*/ 16 w 31" name="T18"/>
                    <a:gd fmla="*/ 0 h 21" name="T19"/>
                    <a:gd fmla="*/ 15 w 31" name="T20"/>
                    <a:gd fmla="*/ 0 h 21" name="T21"/>
                    <a:gd fmla="*/ 15 w 31" name="T22"/>
                    <a:gd fmla="*/ 1 h 21" name="T23"/>
                    <a:gd fmla="*/ 15 w 31" name="T24"/>
                    <a:gd fmla="*/ 2 h 21" name="T25"/>
                    <a:gd fmla="*/ 14 w 31" name="T26"/>
                    <a:gd fmla="*/ 10 h 21" name="T27"/>
                    <a:gd fmla="*/ 13 w 31" name="T28"/>
                    <a:gd fmla="*/ 7 h 21" name="T29"/>
                    <a:gd fmla="*/ 10 w 31" name="T30"/>
                    <a:gd fmla="*/ 0 h 21" name="T31"/>
                    <a:gd fmla="*/ 6 w 31" name="T32"/>
                    <a:gd fmla="*/ 0 h 21" name="T33"/>
                    <a:gd fmla="*/ 6 w 31" name="T34"/>
                    <a:gd fmla="*/ 1 h 21" name="T35"/>
                    <a:gd fmla="*/ 0 w 31" name="T36"/>
                    <a:gd fmla="*/ 5 h 21" name="T37"/>
                    <a:gd fmla="*/ 0 w 31" name="T38"/>
                    <a:gd fmla="*/ 21 h 21" name="T39"/>
                    <a:gd fmla="*/ 5 w 31" name="T40"/>
                    <a:gd fmla="*/ 21 h 21" name="T41"/>
                    <a:gd fmla="*/ 5 w 31" name="T42"/>
                    <a:gd fmla="*/ 9 h 21" name="T43"/>
                    <a:gd fmla="*/ 6 w 31" name="T44"/>
                    <a:gd fmla="*/ 9 h 21" name="T45"/>
                    <a:gd fmla="*/ 6 w 31" name="T46"/>
                    <a:gd fmla="*/ 21 h 21" name="T47"/>
                    <a:gd fmla="*/ 15 w 31" name="T48"/>
                    <a:gd fmla="*/ 21 h 21" name="T49"/>
                    <a:gd fmla="*/ 24 w 31" name="T50"/>
                    <a:gd fmla="*/ 21 h 21" name="T51"/>
                    <a:gd fmla="*/ 24 w 31" name="T52"/>
                    <a:gd fmla="*/ 9 h 21" name="T53"/>
                    <a:gd fmla="*/ 24 w 31" name="T54"/>
                    <a:gd fmla="*/ 9 h 21" name="T55"/>
                    <a:gd fmla="*/ 25 w 31" name="T56"/>
                    <a:gd fmla="*/ 9 h 21" name="T57"/>
                    <a:gd fmla="*/ 25 w 31" name="T58"/>
                    <a:gd fmla="*/ 21 h 21" name="T59"/>
                    <a:gd fmla="*/ 30 w 31" name="T60"/>
                    <a:gd fmla="*/ 21 h 21" name="T61"/>
                    <a:gd fmla="*/ 30 w 31" name="T62"/>
                    <a:gd fmla="*/ 5 h 2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1" w="31">
                      <a:moveTo>
                        <a:pt x="30" y="5"/>
                      </a:moveTo>
                      <a:cubicBezTo>
                        <a:pt x="28" y="1"/>
                        <a:pt x="25" y="1"/>
                        <a:pt x="24" y="0"/>
                      </a:cubicBezTo>
                      <a:cubicBezTo>
                        <a:pt x="24" y="0"/>
                        <a:pt x="24" y="0"/>
                        <a:pt x="24" y="0"/>
                      </a:cubicBezTo>
                      <a:cubicBezTo>
                        <a:pt x="21" y="0"/>
                        <a:pt x="21" y="0"/>
                        <a:pt x="21" y="0"/>
                      </a:cubicBezTo>
                      <a:cubicBezTo>
                        <a:pt x="19" y="7"/>
                        <a:pt x="19" y="7"/>
                        <a:pt x="19" y="7"/>
                      </a:cubicBezTo>
                      <a:cubicBezTo>
                        <a:pt x="16" y="15"/>
                        <a:pt x="16" y="15"/>
                        <a:pt x="16" y="15"/>
                      </a:cubicBezTo>
                      <a:cubicBezTo>
                        <a:pt x="18" y="10"/>
                        <a:pt x="18" y="10"/>
                        <a:pt x="18" y="10"/>
                      </a:cubicBezTo>
                      <a:cubicBezTo>
                        <a:pt x="17" y="2"/>
                        <a:pt x="17" y="2"/>
                        <a:pt x="17" y="2"/>
                      </a:cubicBezTo>
                      <a:cubicBezTo>
                        <a:pt x="17" y="2"/>
                        <a:pt x="17" y="2"/>
                        <a:pt x="17" y="1"/>
                      </a:cubicBezTo>
                      <a:cubicBezTo>
                        <a:pt x="17" y="1"/>
                        <a:pt x="16" y="0"/>
                        <a:pt x="16" y="0"/>
                      </a:cubicBezTo>
                      <a:cubicBezTo>
                        <a:pt x="16" y="0"/>
                        <a:pt x="15" y="0"/>
                        <a:pt x="15" y="0"/>
                      </a:cubicBezTo>
                      <a:cubicBezTo>
                        <a:pt x="15" y="1"/>
                        <a:pt x="15" y="1"/>
                        <a:pt x="15" y="1"/>
                      </a:cubicBezTo>
                      <a:cubicBezTo>
                        <a:pt x="15" y="2"/>
                        <a:pt x="15" y="2"/>
                        <a:pt x="15" y="2"/>
                      </a:cubicBezTo>
                      <a:cubicBezTo>
                        <a:pt x="14" y="10"/>
                        <a:pt x="14" y="10"/>
                        <a:pt x="14" y="10"/>
                      </a:cubicBezTo>
                      <a:cubicBezTo>
                        <a:pt x="13" y="7"/>
                        <a:pt x="13" y="7"/>
                        <a:pt x="13" y="7"/>
                      </a:cubicBezTo>
                      <a:cubicBezTo>
                        <a:pt x="10" y="0"/>
                        <a:pt x="10" y="0"/>
                        <a:pt x="10" y="0"/>
                      </a:cubicBezTo>
                      <a:cubicBezTo>
                        <a:pt x="6" y="0"/>
                        <a:pt x="6" y="0"/>
                        <a:pt x="6" y="0"/>
                      </a:cubicBezTo>
                      <a:cubicBezTo>
                        <a:pt x="6" y="1"/>
                        <a:pt x="6" y="1"/>
                        <a:pt x="6" y="1"/>
                      </a:cubicBezTo>
                      <a:cubicBezTo>
                        <a:pt x="4" y="1"/>
                        <a:pt x="1" y="2"/>
                        <a:pt x="0" y="5"/>
                      </a:cubicBezTo>
                      <a:cubicBezTo>
                        <a:pt x="0" y="7"/>
                        <a:pt x="0" y="15"/>
                        <a:pt x="0" y="21"/>
                      </a:cubicBezTo>
                      <a:cubicBezTo>
                        <a:pt x="5" y="21"/>
                        <a:pt x="5" y="21"/>
                        <a:pt x="5" y="21"/>
                      </a:cubicBezTo>
                      <a:cubicBezTo>
                        <a:pt x="5" y="9"/>
                        <a:pt x="5" y="9"/>
                        <a:pt x="5" y="9"/>
                      </a:cubicBezTo>
                      <a:cubicBezTo>
                        <a:pt x="5" y="9"/>
                        <a:pt x="5" y="9"/>
                        <a:pt x="6" y="9"/>
                      </a:cubicBezTo>
                      <a:cubicBezTo>
                        <a:pt x="6" y="21"/>
                        <a:pt x="6" y="21"/>
                        <a:pt x="6" y="21"/>
                      </a:cubicBezTo>
                      <a:cubicBezTo>
                        <a:pt x="15" y="21"/>
                        <a:pt x="15" y="21"/>
                        <a:pt x="15" y="21"/>
                      </a:cubicBezTo>
                      <a:cubicBezTo>
                        <a:pt x="24" y="21"/>
                        <a:pt x="24" y="21"/>
                        <a:pt x="24" y="21"/>
                      </a:cubicBezTo>
                      <a:cubicBezTo>
                        <a:pt x="24" y="9"/>
                        <a:pt x="24" y="9"/>
                        <a:pt x="24" y="9"/>
                      </a:cubicBezTo>
                      <a:cubicBezTo>
                        <a:pt x="24" y="9"/>
                        <a:pt x="24" y="9"/>
                        <a:pt x="24" y="9"/>
                      </a:cubicBezTo>
                      <a:cubicBezTo>
                        <a:pt x="25" y="9"/>
                        <a:pt x="25" y="9"/>
                        <a:pt x="25" y="9"/>
                      </a:cubicBezTo>
                      <a:cubicBezTo>
                        <a:pt x="25" y="21"/>
                        <a:pt x="25" y="21"/>
                        <a:pt x="25" y="21"/>
                      </a:cubicBezTo>
                      <a:cubicBezTo>
                        <a:pt x="30" y="21"/>
                        <a:pt x="30" y="21"/>
                        <a:pt x="30" y="21"/>
                      </a:cubicBezTo>
                      <a:cubicBezTo>
                        <a:pt x="31" y="15"/>
                        <a:pt x="30" y="6"/>
                        <a:pt x="30"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0" name="Group 111"/>
              <p:cNvGrpSpPr>
                <a:grpSpLocks noChangeAspect="1"/>
              </p:cNvGrpSpPr>
              <p:nvPr/>
            </p:nvGrpSpPr>
            <p:grpSpPr>
              <a:xfrm>
                <a:off x="5902238" y="1965961"/>
                <a:ext cx="217307" cy="388050"/>
                <a:chOff x="3812" y="2110"/>
                <a:chExt cx="56" cy="100"/>
              </a:xfrm>
            </p:grpSpPr>
            <p:sp>
              <p:nvSpPr>
                <p:cNvPr id="21" name="AutoShape 110"/>
                <p:cNvSpPr>
                  <a:spLocks noChangeArrowheads="1" noChangeAspect="1" noTextEdit="1"/>
                </p:cNvSpPr>
                <p:nvPr/>
              </p:nvSpPr>
              <p:spPr bwMode="auto">
                <a:xfrm>
                  <a:off x="3812" y="2110"/>
                  <a:ext cx="56" cy="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2" name="Freeform 112"/>
                <p:cNvSpPr>
                  <a:spLocks noEditPoints="1"/>
                </p:cNvSpPr>
                <p:nvPr/>
              </p:nvSpPr>
              <p:spPr bwMode="auto">
                <a:xfrm>
                  <a:off x="3815" y="2112"/>
                  <a:ext cx="53" cy="98"/>
                </a:xfrm>
                <a:custGeom>
                  <a:gdLst>
                    <a:gd fmla="*/ 17 w 20" name="T0"/>
                    <a:gd fmla="*/ 0 h 38" name="T1"/>
                    <a:gd fmla="*/ 3 w 20" name="T2"/>
                    <a:gd fmla="*/ 0 h 38" name="T3"/>
                    <a:gd fmla="*/ 0 w 20" name="T4"/>
                    <a:gd fmla="*/ 3 h 38" name="T5"/>
                    <a:gd fmla="*/ 0 w 20" name="T6"/>
                    <a:gd fmla="*/ 35 h 38" name="T7"/>
                    <a:gd fmla="*/ 3 w 20" name="T8"/>
                    <a:gd fmla="*/ 38 h 38" name="T9"/>
                    <a:gd fmla="*/ 17 w 20" name="T10"/>
                    <a:gd fmla="*/ 38 h 38" name="T11"/>
                    <a:gd fmla="*/ 20 w 20" name="T12"/>
                    <a:gd fmla="*/ 35 h 38" name="T13"/>
                    <a:gd fmla="*/ 20 w 20" name="T14"/>
                    <a:gd fmla="*/ 3 h 38" name="T15"/>
                    <a:gd fmla="*/ 17 w 20" name="T16"/>
                    <a:gd fmla="*/ 0 h 38" name="T17"/>
                    <a:gd fmla="*/ 7 w 20" name="T18"/>
                    <a:gd fmla="*/ 3 h 38" name="T19"/>
                    <a:gd fmla="*/ 13 w 20" name="T20"/>
                    <a:gd fmla="*/ 3 h 38" name="T21"/>
                    <a:gd fmla="*/ 14 w 20" name="T22"/>
                    <a:gd fmla="*/ 4 h 38" name="T23"/>
                    <a:gd fmla="*/ 13 w 20" name="T24"/>
                    <a:gd fmla="*/ 4 h 38" name="T25"/>
                    <a:gd fmla="*/ 13 w 20" name="T26"/>
                    <a:gd fmla="*/ 4 h 38" name="T27"/>
                    <a:gd fmla="*/ 13 w 20" name="T28"/>
                    <a:gd fmla="*/ 4 h 38" name="T29"/>
                    <a:gd fmla="*/ 7 w 20" name="T30"/>
                    <a:gd fmla="*/ 4 h 38" name="T31"/>
                    <a:gd fmla="*/ 7 w 20" name="T32"/>
                    <a:gd fmla="*/ 4 h 38" name="T33"/>
                    <a:gd fmla="*/ 7 w 20" name="T34"/>
                    <a:gd fmla="*/ 4 h 38" name="T35"/>
                    <a:gd fmla="*/ 6 w 20" name="T36"/>
                    <a:gd fmla="*/ 4 h 38" name="T37"/>
                    <a:gd fmla="*/ 7 w 20" name="T38"/>
                    <a:gd fmla="*/ 3 h 38" name="T39"/>
                    <a:gd fmla="*/ 18 w 20" name="T40"/>
                    <a:gd fmla="*/ 33 h 38" name="T41"/>
                    <a:gd fmla="*/ 2 w 20" name="T42"/>
                    <a:gd fmla="*/ 33 h 38" name="T43"/>
                    <a:gd fmla="*/ 2 w 20" name="T44"/>
                    <a:gd fmla="*/ 6 h 38" name="T45"/>
                    <a:gd fmla="*/ 18 w 20" name="T46"/>
                    <a:gd fmla="*/ 6 h 38" name="T47"/>
                    <a:gd fmla="*/ 18 w 20" name="T48"/>
                    <a:gd fmla="*/ 33 h 3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8" w="20">
                      <a:moveTo>
                        <a:pt x="17" y="0"/>
                      </a:moveTo>
                      <a:cubicBezTo>
                        <a:pt x="3" y="0"/>
                        <a:pt x="3" y="0"/>
                        <a:pt x="3" y="0"/>
                      </a:cubicBezTo>
                      <a:cubicBezTo>
                        <a:pt x="2" y="0"/>
                        <a:pt x="0" y="2"/>
                        <a:pt x="0" y="3"/>
                      </a:cubicBezTo>
                      <a:cubicBezTo>
                        <a:pt x="0" y="35"/>
                        <a:pt x="0" y="35"/>
                        <a:pt x="0" y="35"/>
                      </a:cubicBezTo>
                      <a:cubicBezTo>
                        <a:pt x="0" y="37"/>
                        <a:pt x="2" y="38"/>
                        <a:pt x="3" y="38"/>
                      </a:cubicBezTo>
                      <a:cubicBezTo>
                        <a:pt x="17" y="38"/>
                        <a:pt x="17" y="38"/>
                        <a:pt x="17" y="38"/>
                      </a:cubicBezTo>
                      <a:cubicBezTo>
                        <a:pt x="18" y="38"/>
                        <a:pt x="20" y="37"/>
                        <a:pt x="20" y="35"/>
                      </a:cubicBezTo>
                      <a:cubicBezTo>
                        <a:pt x="20" y="3"/>
                        <a:pt x="20" y="3"/>
                        <a:pt x="20" y="3"/>
                      </a:cubicBezTo>
                      <a:cubicBezTo>
                        <a:pt x="20" y="2"/>
                        <a:pt x="18" y="0"/>
                        <a:pt x="17" y="0"/>
                      </a:cubicBezTo>
                      <a:moveTo>
                        <a:pt x="7" y="3"/>
                      </a:moveTo>
                      <a:cubicBezTo>
                        <a:pt x="13" y="3"/>
                        <a:pt x="13" y="3"/>
                        <a:pt x="13" y="3"/>
                      </a:cubicBezTo>
                      <a:cubicBezTo>
                        <a:pt x="14" y="4"/>
                        <a:pt x="14" y="4"/>
                        <a:pt x="14" y="4"/>
                      </a:cubicBezTo>
                      <a:cubicBezTo>
                        <a:pt x="13" y="4"/>
                        <a:pt x="13" y="4"/>
                        <a:pt x="13" y="4"/>
                      </a:cubicBezTo>
                      <a:cubicBezTo>
                        <a:pt x="13" y="4"/>
                        <a:pt x="13" y="4"/>
                        <a:pt x="13" y="4"/>
                      </a:cubicBezTo>
                      <a:cubicBezTo>
                        <a:pt x="13" y="4"/>
                        <a:pt x="13" y="4"/>
                        <a:pt x="13" y="4"/>
                      </a:cubicBezTo>
                      <a:cubicBezTo>
                        <a:pt x="7" y="4"/>
                        <a:pt x="7" y="4"/>
                        <a:pt x="7" y="4"/>
                      </a:cubicBezTo>
                      <a:cubicBezTo>
                        <a:pt x="7" y="4"/>
                        <a:pt x="7" y="4"/>
                        <a:pt x="7" y="4"/>
                      </a:cubicBezTo>
                      <a:cubicBezTo>
                        <a:pt x="7" y="4"/>
                        <a:pt x="7" y="4"/>
                        <a:pt x="7" y="4"/>
                      </a:cubicBezTo>
                      <a:cubicBezTo>
                        <a:pt x="6" y="4"/>
                        <a:pt x="6" y="4"/>
                        <a:pt x="6" y="4"/>
                      </a:cubicBezTo>
                      <a:cubicBezTo>
                        <a:pt x="7" y="3"/>
                        <a:pt x="7" y="3"/>
                        <a:pt x="7" y="3"/>
                      </a:cubicBezTo>
                      <a:moveTo>
                        <a:pt x="18" y="33"/>
                      </a:moveTo>
                      <a:cubicBezTo>
                        <a:pt x="2" y="33"/>
                        <a:pt x="2" y="33"/>
                        <a:pt x="2" y="33"/>
                      </a:cubicBezTo>
                      <a:cubicBezTo>
                        <a:pt x="2" y="6"/>
                        <a:pt x="2" y="6"/>
                        <a:pt x="2" y="6"/>
                      </a:cubicBezTo>
                      <a:cubicBezTo>
                        <a:pt x="18" y="6"/>
                        <a:pt x="18" y="6"/>
                        <a:pt x="18" y="6"/>
                      </a:cubicBezTo>
                      <a:cubicBezTo>
                        <a:pt x="18" y="33"/>
                        <a:pt x="18" y="33"/>
                        <a:pt x="18" y="33"/>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grpSp>
        <p:nvGrpSpPr>
          <p:cNvPr id="49" name="组合 48"/>
          <p:cNvGrpSpPr/>
          <p:nvPr/>
        </p:nvGrpSpPr>
        <p:grpSpPr>
          <a:xfrm flipV="1">
            <a:off x="6121594" y="1624403"/>
            <a:ext cx="1795634" cy="335882"/>
            <a:chOff x="5246304" y="4593021"/>
            <a:chExt cx="2393867" cy="447947"/>
          </a:xfrm>
        </p:grpSpPr>
        <p:sp>
          <p:nvSpPr>
            <p:cNvPr id="50" name="椭圆 49"/>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 name="任意多边形 50"/>
            <p:cNvSpPr/>
            <p:nvPr/>
          </p:nvSpPr>
          <p:spPr>
            <a:xfrm>
              <a:off x="5335434" y="4686872"/>
              <a:ext cx="2304737" cy="354096"/>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2" name="组合 51"/>
          <p:cNvGrpSpPr/>
          <p:nvPr/>
        </p:nvGrpSpPr>
        <p:grpSpPr>
          <a:xfrm>
            <a:off x="6295935" y="3070523"/>
            <a:ext cx="1716284" cy="335882"/>
            <a:chOff x="5246304" y="4593021"/>
            <a:chExt cx="2288081" cy="447947"/>
          </a:xfrm>
        </p:grpSpPr>
        <p:sp>
          <p:nvSpPr>
            <p:cNvPr id="53" name="椭圆 52"/>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4" name="任意多边形 53"/>
            <p:cNvSpPr/>
            <p:nvPr/>
          </p:nvSpPr>
          <p:spPr>
            <a:xfrm>
              <a:off x="5335435" y="4686872"/>
              <a:ext cx="2198950" cy="354096"/>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5" name="组合 54"/>
          <p:cNvGrpSpPr/>
          <p:nvPr/>
        </p:nvGrpSpPr>
        <p:grpSpPr>
          <a:xfrm>
            <a:off x="1331218" y="1222929"/>
            <a:ext cx="1505266" cy="1133420"/>
            <a:chOff x="1774726" y="1630950"/>
            <a:chExt cx="2006760" cy="1511577"/>
          </a:xfrm>
        </p:grpSpPr>
        <p:sp>
          <p:nvSpPr>
            <p:cNvPr id="56" name="文本框 187"/>
            <p:cNvSpPr txBox="1"/>
            <p:nvPr/>
          </p:nvSpPr>
          <p:spPr>
            <a:xfrm>
              <a:off x="1774726" y="1630950"/>
              <a:ext cx="1192802" cy="487793"/>
            </a:xfrm>
            <a:prstGeom prst="rect">
              <a:avLst/>
            </a:prstGeom>
            <a:noFill/>
          </p:spPr>
          <p:txBody>
            <a:bodyPr rtlCol="0" wrap="square">
              <a:spAutoFit/>
            </a:bodyPr>
            <a:lstStyle/>
            <a:p>
              <a:r>
                <a:rPr altLang="en-US" lang="zh-CN" sz="1800">
                  <a:solidFill>
                    <a:srgbClr val="FFB850"/>
                  </a:solidFill>
                  <a:latin charset="0" panose="020b0806030902050204" pitchFamily="34" typeface="Impact"/>
                  <a:ea charset="-122" panose="01010104010101010101" pitchFamily="2" typeface="时尚中黑简体"/>
                </a:rPr>
                <a:t>标题01</a:t>
              </a:r>
            </a:p>
          </p:txBody>
        </p:sp>
        <p:sp>
          <p:nvSpPr>
            <p:cNvPr id="57" name="矩形 47"/>
            <p:cNvSpPr>
              <a:spLocks noChangeArrowheads="1"/>
            </p:cNvSpPr>
            <p:nvPr/>
          </p:nvSpPr>
          <p:spPr bwMode="auto">
            <a:xfrm>
              <a:off x="1861415" y="2112783"/>
              <a:ext cx="1920071" cy="101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58" name="组合 57"/>
          <p:cNvGrpSpPr/>
          <p:nvPr/>
        </p:nvGrpSpPr>
        <p:grpSpPr>
          <a:xfrm>
            <a:off x="1332910" y="3658180"/>
            <a:ext cx="1503575" cy="1096090"/>
            <a:chOff x="1776981" y="4878704"/>
            <a:chExt cx="2004505" cy="1461792"/>
          </a:xfrm>
        </p:grpSpPr>
        <p:sp>
          <p:nvSpPr>
            <p:cNvPr id="59" name="文本框 190"/>
            <p:cNvSpPr txBox="1"/>
            <p:nvPr/>
          </p:nvSpPr>
          <p:spPr>
            <a:xfrm>
              <a:off x="1776981" y="4878703"/>
              <a:ext cx="1192802" cy="487793"/>
            </a:xfrm>
            <a:prstGeom prst="rect">
              <a:avLst/>
            </a:prstGeom>
            <a:noFill/>
          </p:spPr>
          <p:txBody>
            <a:bodyPr rtlCol="0" wrap="square">
              <a:spAutoFit/>
            </a:bodyPr>
            <a:lstStyle/>
            <a:p>
              <a:r>
                <a:rPr altLang="en-US" lang="zh-CN" sz="1800">
                  <a:solidFill>
                    <a:srgbClr val="663A77"/>
                  </a:solidFill>
                  <a:latin charset="0" panose="020b0806030902050204" pitchFamily="34" typeface="Impact"/>
                  <a:ea charset="-122" panose="01010104010101010101" pitchFamily="2" typeface="时尚中黑简体"/>
                </a:rPr>
                <a:t>标题04</a:t>
              </a:r>
            </a:p>
          </p:txBody>
        </p:sp>
        <p:sp>
          <p:nvSpPr>
            <p:cNvPr id="60" name="矩形 47"/>
            <p:cNvSpPr>
              <a:spLocks noChangeArrowheads="1"/>
            </p:cNvSpPr>
            <p:nvPr/>
          </p:nvSpPr>
          <p:spPr bwMode="auto">
            <a:xfrm>
              <a:off x="1861415" y="5310751"/>
              <a:ext cx="1920071" cy="101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61" name="组合 60"/>
          <p:cNvGrpSpPr/>
          <p:nvPr/>
        </p:nvGrpSpPr>
        <p:grpSpPr>
          <a:xfrm>
            <a:off x="6663640" y="1653860"/>
            <a:ext cx="1492338" cy="1057743"/>
            <a:chOff x="8883696" y="2112783"/>
            <a:chExt cx="1989525" cy="1410651"/>
          </a:xfrm>
        </p:grpSpPr>
        <p:sp>
          <p:nvSpPr>
            <p:cNvPr id="62" name="文本框 211"/>
            <p:cNvSpPr txBox="1"/>
            <p:nvPr/>
          </p:nvSpPr>
          <p:spPr>
            <a:xfrm>
              <a:off x="8883694" y="2112783"/>
              <a:ext cx="1192802" cy="487793"/>
            </a:xfrm>
            <a:prstGeom prst="rect">
              <a:avLst/>
            </a:prstGeom>
            <a:noFill/>
          </p:spPr>
          <p:txBody>
            <a:bodyPr rtlCol="0" wrap="square">
              <a:spAutoFit/>
            </a:bodyPr>
            <a:lstStyle/>
            <a:p>
              <a:r>
                <a:rPr altLang="en-US" lang="zh-CN" sz="1800">
                  <a:solidFill>
                    <a:srgbClr val="01ACBE"/>
                  </a:solidFill>
                  <a:latin charset="0" panose="020b0806030902050204" pitchFamily="34" typeface="Impact"/>
                  <a:ea charset="-122" panose="01010104010101010101" pitchFamily="2" typeface="时尚中黑简体"/>
                </a:rPr>
                <a:t>标题02</a:t>
              </a:r>
            </a:p>
          </p:txBody>
        </p:sp>
        <p:sp>
          <p:nvSpPr>
            <p:cNvPr id="63" name="矩形 47"/>
            <p:cNvSpPr>
              <a:spLocks noChangeArrowheads="1"/>
            </p:cNvSpPr>
            <p:nvPr/>
          </p:nvSpPr>
          <p:spPr bwMode="auto">
            <a:xfrm>
              <a:off x="8953148" y="2493690"/>
              <a:ext cx="1920071" cy="101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64" name="组合 63"/>
          <p:cNvGrpSpPr/>
          <p:nvPr/>
        </p:nvGrpSpPr>
        <p:grpSpPr>
          <a:xfrm>
            <a:off x="6751284" y="3467431"/>
            <a:ext cx="1476818" cy="1102255"/>
            <a:chOff x="9000540" y="4624313"/>
            <a:chExt cx="1968834" cy="1470014"/>
          </a:xfrm>
        </p:grpSpPr>
        <p:sp>
          <p:nvSpPr>
            <p:cNvPr id="65" name="文本框 214"/>
            <p:cNvSpPr txBox="1"/>
            <p:nvPr/>
          </p:nvSpPr>
          <p:spPr>
            <a:xfrm>
              <a:off x="9000539" y="4624312"/>
              <a:ext cx="1192802" cy="487793"/>
            </a:xfrm>
            <a:prstGeom prst="rect">
              <a:avLst/>
            </a:prstGeom>
            <a:noFill/>
          </p:spPr>
          <p:txBody>
            <a:bodyPr rtlCol="0" wrap="square">
              <a:spAutoFit/>
            </a:bodyPr>
            <a:lstStyle/>
            <a:p>
              <a:r>
                <a:rPr altLang="en-US" lang="zh-CN" sz="1800">
                  <a:solidFill>
                    <a:srgbClr val="E76F71"/>
                  </a:solidFill>
                  <a:latin charset="0" panose="020b0806030902050204" pitchFamily="34" typeface="Impact"/>
                  <a:ea charset="-122" panose="01010104010101010101" pitchFamily="2" typeface="时尚中黑简体"/>
                </a:rPr>
                <a:t>标题03</a:t>
              </a:r>
            </a:p>
          </p:txBody>
        </p:sp>
        <p:sp>
          <p:nvSpPr>
            <p:cNvPr id="66" name="矩形 47"/>
            <p:cNvSpPr>
              <a:spLocks noChangeArrowheads="1"/>
            </p:cNvSpPr>
            <p:nvPr/>
          </p:nvSpPr>
          <p:spPr bwMode="auto">
            <a:xfrm>
              <a:off x="9049302" y="5064583"/>
              <a:ext cx="1920071" cy="101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grpSp>
        <p:nvGrpSpPr>
          <p:cNvPr id="67" name="组合 66"/>
          <p:cNvGrpSpPr/>
          <p:nvPr/>
        </p:nvGrpSpPr>
        <p:grpSpPr>
          <a:xfrm flipH="1" flipV="1">
            <a:off x="1274497" y="3628293"/>
            <a:ext cx="1795634" cy="335882"/>
            <a:chOff x="5246304" y="4593021"/>
            <a:chExt cx="2393867" cy="447947"/>
          </a:xfrm>
        </p:grpSpPr>
        <p:sp>
          <p:nvSpPr>
            <p:cNvPr id="68" name="椭圆 6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9" name="任意多边形 68"/>
            <p:cNvSpPr/>
            <p:nvPr/>
          </p:nvSpPr>
          <p:spPr>
            <a:xfrm>
              <a:off x="5335434" y="4686872"/>
              <a:ext cx="2304737" cy="354096"/>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Tree>
    <p:extLst>
      <p:ext uri="{BB962C8B-B14F-4D97-AF65-F5344CB8AC3E}">
        <p14:creationId val="86185765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accel="40000" fill="hold" id="9" nodeType="afterEffect" presetClass="entr" presetID="2" presetSubtype="1">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1500" fill="hold" id="11"/>
                                        <p:tgtEl>
                                          <p:spTgt spid="6"/>
                                        </p:tgtEl>
                                        <p:attrNameLst>
                                          <p:attrName>ppt_x</p:attrName>
                                        </p:attrNameLst>
                                      </p:cBhvr>
                                      <p:tavLst>
                                        <p:tav tm="0">
                                          <p:val>
                                            <p:strVal val="#ppt_x"/>
                                          </p:val>
                                        </p:tav>
                                        <p:tav tm="100000">
                                          <p:val>
                                            <p:strVal val="#ppt_x"/>
                                          </p:val>
                                        </p:tav>
                                      </p:tavLst>
                                    </p:anim>
                                    <p:anim calcmode="lin" valueType="num">
                                      <p:cBhvr additive="base">
                                        <p:cTn dur="1500" fill="hold" id="12"/>
                                        <p:tgtEl>
                                          <p:spTgt spid="6"/>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2400"/>
                            </p:stCondLst>
                            <p:childTnLst>
                              <p:par>
                                <p:cTn fill="hold" id="14" nodeType="afterEffect" presetClass="entr" presetID="22" presetSubtype="2">
                                  <p:stCondLst>
                                    <p:cond delay="0"/>
                                  </p:stCondLst>
                                  <p:childTnLst>
                                    <p:set>
                                      <p:cBhvr>
                                        <p:cTn dur="1" fill="hold" id="15">
                                          <p:stCondLst>
                                            <p:cond delay="0"/>
                                          </p:stCondLst>
                                        </p:cTn>
                                        <p:tgtEl>
                                          <p:spTgt spid="3"/>
                                        </p:tgtEl>
                                        <p:attrNameLst>
                                          <p:attrName>style.visibility</p:attrName>
                                        </p:attrNameLst>
                                      </p:cBhvr>
                                      <p:to>
                                        <p:strVal val="visible"/>
                                      </p:to>
                                    </p:set>
                                    <p:animEffect filter="wipe(right)" transition="in">
                                      <p:cBhvr>
                                        <p:cTn dur="500" id="16"/>
                                        <p:tgtEl>
                                          <p:spTgt spid="3"/>
                                        </p:tgtEl>
                                      </p:cBhvr>
                                    </p:animEffect>
                                  </p:childTnLst>
                                </p:cTn>
                              </p:par>
                            </p:childTnLst>
                          </p:cTn>
                        </p:par>
                        <p:par>
                          <p:cTn fill="hold" id="17" nodeType="afterGroup">
                            <p:stCondLst>
                              <p:cond delay="2900"/>
                            </p:stCondLst>
                            <p:childTnLst>
                              <p:par>
                                <p:cTn fill="hold" id="18" nodeType="afterEffect" presetClass="entr" presetID="22" presetSubtype="1">
                                  <p:stCondLst>
                                    <p:cond delay="0"/>
                                  </p:stCondLst>
                                  <p:childTnLst>
                                    <p:set>
                                      <p:cBhvr>
                                        <p:cTn dur="1" fill="hold" id="19">
                                          <p:stCondLst>
                                            <p:cond delay="0"/>
                                          </p:stCondLst>
                                        </p:cTn>
                                        <p:tgtEl>
                                          <p:spTgt spid="55"/>
                                        </p:tgtEl>
                                        <p:attrNameLst>
                                          <p:attrName>style.visibility</p:attrName>
                                        </p:attrNameLst>
                                      </p:cBhvr>
                                      <p:to>
                                        <p:strVal val="visible"/>
                                      </p:to>
                                    </p:set>
                                    <p:animEffect filter="wipe(up)" transition="in">
                                      <p:cBhvr>
                                        <p:cTn dur="500" id="20"/>
                                        <p:tgtEl>
                                          <p:spTgt spid="55"/>
                                        </p:tgtEl>
                                      </p:cBhvr>
                                    </p:animEffect>
                                  </p:childTnLst>
                                </p:cTn>
                              </p:par>
                            </p:childTnLst>
                          </p:cTn>
                        </p:par>
                        <p:par>
                          <p:cTn fill="hold" id="21" nodeType="afterGroup">
                            <p:stCondLst>
                              <p:cond delay="3400"/>
                            </p:stCondLst>
                            <p:childTnLst>
                              <p:par>
                                <p:cTn fill="hold" id="22" nodeType="afterEffect" presetClass="entr" presetID="22" presetSubtype="8">
                                  <p:stCondLst>
                                    <p:cond delay="0"/>
                                  </p:stCondLst>
                                  <p:childTnLst>
                                    <p:set>
                                      <p:cBhvr>
                                        <p:cTn dur="1" fill="hold" id="23">
                                          <p:stCondLst>
                                            <p:cond delay="0"/>
                                          </p:stCondLst>
                                        </p:cTn>
                                        <p:tgtEl>
                                          <p:spTgt spid="49"/>
                                        </p:tgtEl>
                                        <p:attrNameLst>
                                          <p:attrName>style.visibility</p:attrName>
                                        </p:attrNameLst>
                                      </p:cBhvr>
                                      <p:to>
                                        <p:strVal val="visible"/>
                                      </p:to>
                                    </p:set>
                                    <p:animEffect filter="wipe(left)" transition="in">
                                      <p:cBhvr>
                                        <p:cTn dur="500" id="24"/>
                                        <p:tgtEl>
                                          <p:spTgt spid="49"/>
                                        </p:tgtEl>
                                      </p:cBhvr>
                                    </p:animEffect>
                                  </p:childTnLst>
                                </p:cTn>
                              </p:par>
                            </p:childTnLst>
                          </p:cTn>
                        </p:par>
                        <p:par>
                          <p:cTn fill="hold" id="25" nodeType="afterGroup">
                            <p:stCondLst>
                              <p:cond delay="3900"/>
                            </p:stCondLst>
                            <p:childTnLst>
                              <p:par>
                                <p:cTn fill="hold" id="26" nodeType="afterEffect" presetClass="entr" presetID="22" presetSubtype="1">
                                  <p:stCondLst>
                                    <p:cond delay="0"/>
                                  </p:stCondLst>
                                  <p:childTnLst>
                                    <p:set>
                                      <p:cBhvr>
                                        <p:cTn dur="1" fill="hold" id="27">
                                          <p:stCondLst>
                                            <p:cond delay="0"/>
                                          </p:stCondLst>
                                        </p:cTn>
                                        <p:tgtEl>
                                          <p:spTgt spid="61"/>
                                        </p:tgtEl>
                                        <p:attrNameLst>
                                          <p:attrName>style.visibility</p:attrName>
                                        </p:attrNameLst>
                                      </p:cBhvr>
                                      <p:to>
                                        <p:strVal val="visible"/>
                                      </p:to>
                                    </p:set>
                                    <p:animEffect filter="wipe(up)" transition="in">
                                      <p:cBhvr>
                                        <p:cTn dur="500" id="28"/>
                                        <p:tgtEl>
                                          <p:spTgt spid="61"/>
                                        </p:tgtEl>
                                      </p:cBhvr>
                                    </p:animEffect>
                                  </p:childTnLst>
                                </p:cTn>
                              </p:par>
                            </p:childTnLst>
                          </p:cTn>
                        </p:par>
                        <p:par>
                          <p:cTn fill="hold" id="29" nodeType="afterGroup">
                            <p:stCondLst>
                              <p:cond delay="4400"/>
                            </p:stCondLst>
                            <p:childTnLst>
                              <p:par>
                                <p:cTn fill="hold" id="30" nodeType="afterEffect" presetClass="entr" presetID="22" presetSubtype="8">
                                  <p:stCondLst>
                                    <p:cond delay="0"/>
                                  </p:stCondLst>
                                  <p:childTnLst>
                                    <p:set>
                                      <p:cBhvr>
                                        <p:cTn dur="1" fill="hold" id="31">
                                          <p:stCondLst>
                                            <p:cond delay="0"/>
                                          </p:stCondLst>
                                        </p:cTn>
                                        <p:tgtEl>
                                          <p:spTgt spid="52"/>
                                        </p:tgtEl>
                                        <p:attrNameLst>
                                          <p:attrName>style.visibility</p:attrName>
                                        </p:attrNameLst>
                                      </p:cBhvr>
                                      <p:to>
                                        <p:strVal val="visible"/>
                                      </p:to>
                                    </p:set>
                                    <p:animEffect filter="wipe(left)" transition="in">
                                      <p:cBhvr>
                                        <p:cTn dur="500" id="32"/>
                                        <p:tgtEl>
                                          <p:spTgt spid="52"/>
                                        </p:tgtEl>
                                      </p:cBhvr>
                                    </p:animEffect>
                                  </p:childTnLst>
                                </p:cTn>
                              </p:par>
                            </p:childTnLst>
                          </p:cTn>
                        </p:par>
                        <p:par>
                          <p:cTn fill="hold" id="33" nodeType="afterGroup">
                            <p:stCondLst>
                              <p:cond delay="4900"/>
                            </p:stCondLst>
                            <p:childTnLst>
                              <p:par>
                                <p:cTn fill="hold" id="34" nodeType="afterEffect" presetClass="entr" presetID="22" presetSubtype="1">
                                  <p:stCondLst>
                                    <p:cond delay="0"/>
                                  </p:stCondLst>
                                  <p:childTnLst>
                                    <p:set>
                                      <p:cBhvr>
                                        <p:cTn dur="1" fill="hold" id="35">
                                          <p:stCondLst>
                                            <p:cond delay="0"/>
                                          </p:stCondLst>
                                        </p:cTn>
                                        <p:tgtEl>
                                          <p:spTgt spid="64"/>
                                        </p:tgtEl>
                                        <p:attrNameLst>
                                          <p:attrName>style.visibility</p:attrName>
                                        </p:attrNameLst>
                                      </p:cBhvr>
                                      <p:to>
                                        <p:strVal val="visible"/>
                                      </p:to>
                                    </p:set>
                                    <p:animEffect filter="wipe(up)" transition="in">
                                      <p:cBhvr>
                                        <p:cTn dur="500" id="36"/>
                                        <p:tgtEl>
                                          <p:spTgt spid="64"/>
                                        </p:tgtEl>
                                      </p:cBhvr>
                                    </p:animEffect>
                                  </p:childTnLst>
                                </p:cTn>
                              </p:par>
                            </p:childTnLst>
                          </p:cTn>
                        </p:par>
                        <p:par>
                          <p:cTn fill="hold" id="37" nodeType="afterGroup">
                            <p:stCondLst>
                              <p:cond delay="5400"/>
                            </p:stCondLst>
                            <p:childTnLst>
                              <p:par>
                                <p:cTn fill="hold" id="38" nodeType="afterEffect" presetClass="entr" presetID="22" presetSubtype="2">
                                  <p:stCondLst>
                                    <p:cond delay="0"/>
                                  </p:stCondLst>
                                  <p:childTnLst>
                                    <p:set>
                                      <p:cBhvr>
                                        <p:cTn dur="1" fill="hold" id="39">
                                          <p:stCondLst>
                                            <p:cond delay="0"/>
                                          </p:stCondLst>
                                        </p:cTn>
                                        <p:tgtEl>
                                          <p:spTgt spid="67"/>
                                        </p:tgtEl>
                                        <p:attrNameLst>
                                          <p:attrName>style.visibility</p:attrName>
                                        </p:attrNameLst>
                                      </p:cBhvr>
                                      <p:to>
                                        <p:strVal val="visible"/>
                                      </p:to>
                                    </p:set>
                                    <p:animEffect filter="wipe(right)" transition="in">
                                      <p:cBhvr>
                                        <p:cTn dur="500" id="40"/>
                                        <p:tgtEl>
                                          <p:spTgt spid="67"/>
                                        </p:tgtEl>
                                      </p:cBhvr>
                                    </p:animEffect>
                                  </p:childTnLst>
                                </p:cTn>
                              </p:par>
                            </p:childTnLst>
                          </p:cTn>
                        </p:par>
                        <p:par>
                          <p:cTn fill="hold" id="41" nodeType="afterGroup">
                            <p:stCondLst>
                              <p:cond delay="5900"/>
                            </p:stCondLst>
                            <p:childTnLst>
                              <p:par>
                                <p:cTn fill="hold" id="42" nodeType="afterEffect" presetClass="entr" presetID="22" presetSubtype="1">
                                  <p:stCondLst>
                                    <p:cond delay="0"/>
                                  </p:stCondLst>
                                  <p:childTnLst>
                                    <p:set>
                                      <p:cBhvr>
                                        <p:cTn dur="1" fill="hold" id="43">
                                          <p:stCondLst>
                                            <p:cond delay="0"/>
                                          </p:stCondLst>
                                        </p:cTn>
                                        <p:tgtEl>
                                          <p:spTgt spid="58"/>
                                        </p:tgtEl>
                                        <p:attrNameLst>
                                          <p:attrName>style.visibility</p:attrName>
                                        </p:attrNameLst>
                                      </p:cBhvr>
                                      <p:to>
                                        <p:strVal val="visible"/>
                                      </p:to>
                                    </p:set>
                                    <p:animEffect filter="wipe(up)" transition="in">
                                      <p:cBhvr>
                                        <p:cTn dur="500" id="44"/>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25"/>
          <p:cNvSpPr>
            <a:spLocks noEditPoints="1"/>
          </p:cNvSpPr>
          <p:nvPr/>
        </p:nvSpPr>
        <p:spPr bwMode="auto">
          <a:xfrm>
            <a:off x="2985286" y="699542"/>
            <a:ext cx="3177001" cy="3300676"/>
          </a:xfrm>
          <a:custGeom>
            <a:gdLst>
              <a:gd fmla="*/ 2614 w 3520" name="T0"/>
              <a:gd fmla="*/ 0 h 3078" name="T1"/>
              <a:gd fmla="*/ 3520 w 3520" name="T2"/>
              <a:gd fmla="*/ 1539 h 3078" name="T3"/>
              <a:gd fmla="*/ 2614 w 3520" name="T4"/>
              <a:gd fmla="*/ 3078 h 3078" name="T5"/>
              <a:gd fmla="*/ 906 w 3520" name="T6"/>
              <a:gd fmla="*/ 3078 h 3078" name="T7"/>
              <a:gd fmla="*/ 0 w 3520" name="T8"/>
              <a:gd fmla="*/ 1539 h 3078" name="T9"/>
              <a:gd fmla="*/ 906 w 3520" name="T10"/>
              <a:gd fmla="*/ 0 h 3078" name="T11"/>
            </a:gdLst>
            <a:cxnLst>
              <a:cxn ang="0">
                <a:pos x="T0" y="T1"/>
              </a:cxn>
              <a:cxn ang="0">
                <a:pos x="T2" y="T3"/>
              </a:cxn>
              <a:cxn ang="0">
                <a:pos x="T4" y="T5"/>
              </a:cxn>
              <a:cxn ang="0">
                <a:pos x="T6" y="T7"/>
              </a:cxn>
              <a:cxn ang="0">
                <a:pos x="T8" y="T9"/>
              </a:cxn>
              <a:cxn ang="0">
                <a:pos x="T10" y="T11"/>
              </a:cxn>
            </a:cxnLst>
            <a:rect b="b" l="0" r="r" t="0"/>
            <a:pathLst>
              <a:path h="3078" w="3520">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3" name="Freeform 26"/>
          <p:cNvSpPr>
            <a:spLocks noEditPoints="1"/>
          </p:cNvSpPr>
          <p:nvPr/>
        </p:nvSpPr>
        <p:spPr bwMode="auto">
          <a:xfrm>
            <a:off x="2689972" y="699542"/>
            <a:ext cx="3767628" cy="3300676"/>
          </a:xfrm>
          <a:custGeom>
            <a:gdLst>
              <a:gd fmla="*/ 3496 w 4174" name="T0"/>
              <a:gd fmla="*/ 0 h 3078" name="T1"/>
              <a:gd fmla="*/ 4174 w 4174" name="T2"/>
              <a:gd fmla="*/ 1539 h 3078" name="T3"/>
              <a:gd fmla="*/ 3496 w 4174" name="T4"/>
              <a:gd fmla="*/ 3078 h 3078" name="T5"/>
              <a:gd fmla="*/ 677 w 4174" name="T6"/>
              <a:gd fmla="*/ 3078 h 3078" name="T7"/>
              <a:gd fmla="*/ 0 w 4174" name="T8"/>
              <a:gd fmla="*/ 1539 h 3078" name="T9"/>
              <a:gd fmla="*/ 677 w 4174" name="T10"/>
              <a:gd fmla="*/ 0 h 3078" name="T11"/>
            </a:gdLst>
            <a:cxnLst>
              <a:cxn ang="0">
                <a:pos x="T0" y="T1"/>
              </a:cxn>
              <a:cxn ang="0">
                <a:pos x="T2" y="T3"/>
              </a:cxn>
              <a:cxn ang="0">
                <a:pos x="T4" y="T5"/>
              </a:cxn>
              <a:cxn ang="0">
                <a:pos x="T6" y="T7"/>
              </a:cxn>
              <a:cxn ang="0">
                <a:pos x="T8" y="T9"/>
              </a:cxn>
              <a:cxn ang="0">
                <a:pos x="T10" y="T11"/>
              </a:cxn>
            </a:cxnLst>
            <a:rect b="b" l="0" r="r" t="0"/>
            <a:pathLst>
              <a:path h="3078" w="4174">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4" name="Freeform 27"/>
          <p:cNvSpPr>
            <a:spLocks noEditPoints="1"/>
          </p:cNvSpPr>
          <p:nvPr/>
        </p:nvSpPr>
        <p:spPr bwMode="auto">
          <a:xfrm>
            <a:off x="2338692" y="699542"/>
            <a:ext cx="4467807" cy="3300676"/>
          </a:xfrm>
          <a:custGeom>
            <a:gdLst>
              <a:gd fmla="*/ 4412 w 4949" name="T0"/>
              <a:gd fmla="*/ 0 h 3078" name="T1"/>
              <a:gd fmla="*/ 4949 w 4949" name="T2"/>
              <a:gd fmla="*/ 1539 h 3078" name="T3"/>
              <a:gd fmla="*/ 4412 w 4949" name="T4"/>
              <a:gd fmla="*/ 3078 h 3078" name="T5"/>
              <a:gd fmla="*/ 537 w 4949" name="T6"/>
              <a:gd fmla="*/ 3078 h 3078" name="T7"/>
              <a:gd fmla="*/ 0 w 4949" name="T8"/>
              <a:gd fmla="*/ 1539 h 3078" name="T9"/>
              <a:gd fmla="*/ 537 w 4949" name="T10"/>
              <a:gd fmla="*/ 0 h 3078" name="T11"/>
            </a:gdLst>
            <a:cxnLst>
              <a:cxn ang="0">
                <a:pos x="T0" y="T1"/>
              </a:cxn>
              <a:cxn ang="0">
                <a:pos x="T2" y="T3"/>
              </a:cxn>
              <a:cxn ang="0">
                <a:pos x="T4" y="T5"/>
              </a:cxn>
              <a:cxn ang="0">
                <a:pos x="T6" y="T7"/>
              </a:cxn>
              <a:cxn ang="0">
                <a:pos x="T8" y="T9"/>
              </a:cxn>
              <a:cxn ang="0">
                <a:pos x="T10" y="T11"/>
              </a:cxn>
            </a:cxnLst>
            <a:rect b="b" l="0" r="r" t="0"/>
            <a:pathLst>
              <a:path h="3078" w="4949">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5" name="Freeform 28"/>
          <p:cNvSpPr>
            <a:spLocks noEditPoints="1"/>
          </p:cNvSpPr>
          <p:nvPr/>
        </p:nvSpPr>
        <p:spPr bwMode="auto">
          <a:xfrm>
            <a:off x="1924300" y="699542"/>
            <a:ext cx="5297781" cy="3300676"/>
          </a:xfrm>
          <a:custGeom>
            <a:gdLst>
              <a:gd fmla="*/ 5433 w 5869" name="T0"/>
              <a:gd fmla="*/ 0 h 3078" name="T1"/>
              <a:gd fmla="*/ 5869 w 5869" name="T2"/>
              <a:gd fmla="*/ 1539 h 3078" name="T3"/>
              <a:gd fmla="*/ 5433 w 5869" name="T4"/>
              <a:gd fmla="*/ 3078 h 3078" name="T5"/>
              <a:gd fmla="*/ 436 w 5869" name="T6"/>
              <a:gd fmla="*/ 3078 h 3078" name="T7"/>
              <a:gd fmla="*/ 0 w 5869" name="T8"/>
              <a:gd fmla="*/ 1539 h 3078" name="T9"/>
              <a:gd fmla="*/ 436 w 5869" name="T10"/>
              <a:gd fmla="*/ 0 h 3078" name="T11"/>
            </a:gdLst>
            <a:cxnLst>
              <a:cxn ang="0">
                <a:pos x="T0" y="T1"/>
              </a:cxn>
              <a:cxn ang="0">
                <a:pos x="T2" y="T3"/>
              </a:cxn>
              <a:cxn ang="0">
                <a:pos x="T4" y="T5"/>
              </a:cxn>
              <a:cxn ang="0">
                <a:pos x="T6" y="T7"/>
              </a:cxn>
              <a:cxn ang="0">
                <a:pos x="T8" y="T9"/>
              </a:cxn>
              <a:cxn ang="0">
                <a:pos x="T10" y="T11"/>
              </a:cxn>
            </a:cxnLst>
            <a:rect b="b" l="0" r="r" t="0"/>
            <a:pathLst>
              <a:path h="3078" w="5869">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6" name="Freeform 29"/>
          <p:cNvSpPr>
            <a:spLocks noEditPoints="1"/>
          </p:cNvSpPr>
          <p:nvPr/>
        </p:nvSpPr>
        <p:spPr bwMode="auto">
          <a:xfrm>
            <a:off x="1432509" y="699542"/>
            <a:ext cx="6281365" cy="3300676"/>
          </a:xfrm>
          <a:custGeom>
            <a:gdLst>
              <a:gd fmla="*/ 6600 w 6959" name="T0"/>
              <a:gd fmla="*/ 0 h 3078" name="T1"/>
              <a:gd fmla="*/ 6959 w 6959" name="T2"/>
              <a:gd fmla="*/ 1539 h 3078" name="T3"/>
              <a:gd fmla="*/ 6600 w 6959" name="T4"/>
              <a:gd fmla="*/ 3078 h 3078" name="T5"/>
              <a:gd fmla="*/ 359 w 6959" name="T6"/>
              <a:gd fmla="*/ 3078 h 3078" name="T7"/>
              <a:gd fmla="*/ 0 w 6959" name="T8"/>
              <a:gd fmla="*/ 1539 h 3078" name="T9"/>
              <a:gd fmla="*/ 359 w 6959" name="T10"/>
              <a:gd fmla="*/ 0 h 3078" name="T11"/>
            </a:gdLst>
            <a:cxnLst>
              <a:cxn ang="0">
                <a:pos x="T0" y="T1"/>
              </a:cxn>
              <a:cxn ang="0">
                <a:pos x="T2" y="T3"/>
              </a:cxn>
              <a:cxn ang="0">
                <a:pos x="T4" y="T5"/>
              </a:cxn>
              <a:cxn ang="0">
                <a:pos x="T6" y="T7"/>
              </a:cxn>
              <a:cxn ang="0">
                <a:pos x="T8" y="T9"/>
              </a:cxn>
              <a:cxn ang="0">
                <a:pos x="T10" y="T11"/>
              </a:cxn>
            </a:cxnLst>
            <a:rect b="b" l="0" r="r" t="0"/>
            <a:pathLst>
              <a:path h="3078" w="6959">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7" name="Freeform 30"/>
          <p:cNvSpPr>
            <a:spLocks noEditPoints="1"/>
          </p:cNvSpPr>
          <p:nvPr/>
        </p:nvSpPr>
        <p:spPr bwMode="auto">
          <a:xfrm>
            <a:off x="849027" y="699542"/>
            <a:ext cx="7448329" cy="3300676"/>
          </a:xfrm>
          <a:custGeom>
            <a:gdLst>
              <a:gd fmla="*/ 7954 w 8251" name="T0"/>
              <a:gd fmla="*/ 0 h 3078" name="T1"/>
              <a:gd fmla="*/ 8251 w 8251" name="T2"/>
              <a:gd fmla="*/ 1539 h 3078" name="T3"/>
              <a:gd fmla="*/ 7954 w 8251" name="T4"/>
              <a:gd fmla="*/ 3078 h 3078" name="T5"/>
              <a:gd fmla="*/ 297 w 8251" name="T6"/>
              <a:gd fmla="*/ 3078 h 3078" name="T7"/>
              <a:gd fmla="*/ 0 w 8251" name="T8"/>
              <a:gd fmla="*/ 1539 h 3078" name="T9"/>
              <a:gd fmla="*/ 297 w 8251" name="T10"/>
              <a:gd fmla="*/ 0 h 3078" name="T11"/>
            </a:gdLst>
            <a:cxnLst>
              <a:cxn ang="0">
                <a:pos x="T0" y="T1"/>
              </a:cxn>
              <a:cxn ang="0">
                <a:pos x="T2" y="T3"/>
              </a:cxn>
              <a:cxn ang="0">
                <a:pos x="T4" y="T5"/>
              </a:cxn>
              <a:cxn ang="0">
                <a:pos x="T6" y="T7"/>
              </a:cxn>
              <a:cxn ang="0">
                <a:pos x="T8" y="T9"/>
              </a:cxn>
              <a:cxn ang="0">
                <a:pos x="T10" y="T11"/>
              </a:cxn>
            </a:cxnLst>
            <a:rect b="b" l="0" r="r" t="0"/>
            <a:pathLst>
              <a:path h="3078" w="8251">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400">
                <a:solidFill>
                  <a:prstClr val="white"/>
                </a:solidFill>
              </a:endParaRPr>
            </a:p>
          </p:txBody>
        </p:sp>
        <p:sp>
          <p:nvSpPr>
            <p:cNvPr id="10" name="椭圆 9"/>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defTabSz="685800"/>
              <a:r>
                <a:rPr altLang="en-US" b="1" lang="zh-CN" smtClean="0" sz="1400">
                  <a:solidFill>
                    <a:srgbClr val="00A7B7"/>
                  </a:solidFill>
                  <a:latin charset="-122" panose="020b0503020204020204" pitchFamily="34" typeface="微软雅黑"/>
                  <a:ea charset="-122" panose="020b0503020204020204" pitchFamily="34" typeface="微软雅黑"/>
                </a:rPr>
                <a:t>明年工作计划</a:t>
              </a:r>
            </a:p>
          </p:txBody>
        </p:sp>
      </p:grpSp>
      <p:sp>
        <p:nvSpPr>
          <p:cNvPr id="11" name="TextBox 26"/>
          <p:cNvSpPr txBox="1"/>
          <p:nvPr/>
        </p:nvSpPr>
        <p:spPr>
          <a:xfrm>
            <a:off x="3588552" y="3547418"/>
            <a:ext cx="1027882" cy="212870"/>
          </a:xfrm>
          <a:prstGeom prst="rect">
            <a:avLst/>
          </a:prstGeom>
          <a:noFill/>
        </p:spPr>
        <p:txBody>
          <a:bodyPr bIns="30235" lIns="60469" rIns="60469" rtlCol="0" tIns="30235"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srgbClr val="00A7B7"/>
                </a:solidFill>
                <a:effectLst/>
                <a:uLnTx/>
                <a:uFillTx/>
                <a:latin charset="-122" panose="020b0503020204020204" pitchFamily="34" typeface="微软雅黑"/>
                <a:ea charset="-122" panose="020b0503020204020204" pitchFamily="34" typeface="微软雅黑"/>
              </a:rPr>
              <a:t>√ 基本思路介绍</a:t>
            </a:r>
          </a:p>
        </p:txBody>
      </p:sp>
      <p:sp>
        <p:nvSpPr>
          <p:cNvPr id="12" name="TextBox 27"/>
          <p:cNvSpPr txBox="1"/>
          <p:nvPr/>
        </p:nvSpPr>
        <p:spPr>
          <a:xfrm>
            <a:off x="4666884" y="3547418"/>
            <a:ext cx="985236"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00A7B7"/>
                </a:solidFill>
                <a:effectLst/>
                <a:uLnTx/>
                <a:uFillTx/>
                <a:latin charset="-122" panose="020b0503020204020204" pitchFamily="34" typeface="微软雅黑"/>
                <a:ea charset="-122" panose="020b0503020204020204" pitchFamily="34" typeface="微软雅黑"/>
              </a:rPr>
              <a:t>√头脑风暴思路</a:t>
            </a:r>
          </a:p>
        </p:txBody>
      </p:sp>
      <p:sp>
        <p:nvSpPr>
          <p:cNvPr id="13" name="TextBox 28"/>
          <p:cNvSpPr txBox="1"/>
          <p:nvPr/>
        </p:nvSpPr>
        <p:spPr>
          <a:xfrm>
            <a:off x="3588552" y="3949363"/>
            <a:ext cx="1027882"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00A7B7"/>
                </a:solidFill>
                <a:effectLst/>
                <a:uLnTx/>
                <a:uFillTx/>
                <a:latin charset="-122" panose="020b0503020204020204" pitchFamily="34" typeface="微软雅黑"/>
                <a:ea charset="-122" panose="020b0503020204020204" pitchFamily="34" typeface="微软雅黑"/>
              </a:rPr>
              <a:t>√ 工作计划确定</a:t>
            </a:r>
          </a:p>
        </p:txBody>
      </p:sp>
      <p:sp>
        <p:nvSpPr>
          <p:cNvPr id="14" name="TextBox 29"/>
          <p:cNvSpPr txBox="1"/>
          <p:nvPr/>
        </p:nvSpPr>
        <p:spPr>
          <a:xfrm>
            <a:off x="4666884" y="3949363"/>
            <a:ext cx="985236"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00A7B7"/>
                </a:solidFill>
                <a:effectLst/>
                <a:uLnTx/>
                <a:uFillTx/>
                <a:latin charset="-122" panose="020b0503020204020204" pitchFamily="34" typeface="微软雅黑"/>
                <a:ea charset="-122" panose="020b0503020204020204" pitchFamily="34" typeface="微软雅黑"/>
              </a:rPr>
              <a:t>√分配工作任务</a:t>
            </a:r>
          </a:p>
        </p:txBody>
      </p:sp>
    </p:spTree>
    <p:extLst>
      <p:ext uri="{BB962C8B-B14F-4D97-AF65-F5344CB8AC3E}">
        <p14:creationId val="1199467266"/>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strVal val="4/3*#ppt_w"/>
                                          </p:val>
                                        </p:tav>
                                        <p:tav tm="100000">
                                          <p:val>
                                            <p:strVal val="#ppt_w"/>
                                          </p:val>
                                        </p:tav>
                                      </p:tavLst>
                                    </p:anim>
                                    <p:anim calcmode="lin" valueType="num">
                                      <p:cBhvr>
                                        <p:cTn dur="500" fill="hold" id="8"/>
                                        <p:tgtEl>
                                          <p:spTgt spid="8"/>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1500" fill="hold" id="11"/>
                                        <p:tgtEl>
                                          <p:spTgt spid="7"/>
                                        </p:tgtEl>
                                        <p:attrNameLst>
                                          <p:attrName>ppt_w</p:attrName>
                                        </p:attrNameLst>
                                      </p:cBhvr>
                                      <p:tavLst>
                                        <p:tav tm="0">
                                          <p:val>
                                            <p:fltVal val="0"/>
                                          </p:val>
                                        </p:tav>
                                        <p:tav tm="100000">
                                          <p:val>
                                            <p:strVal val="#ppt_w"/>
                                          </p:val>
                                        </p:tav>
                                      </p:tavLst>
                                    </p:anim>
                                    <p:anim calcmode="lin" valueType="num">
                                      <p:cBhvr>
                                        <p:cTn dur="1500" fill="hold" id="12"/>
                                        <p:tgtEl>
                                          <p:spTgt spid="7"/>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100"/>
                                  </p:stCondLst>
                                  <p:childTnLst>
                                    <p:set>
                                      <p:cBhvr>
                                        <p:cTn dur="1" fill="hold" id="14">
                                          <p:stCondLst>
                                            <p:cond delay="0"/>
                                          </p:stCondLst>
                                        </p:cTn>
                                        <p:tgtEl>
                                          <p:spTgt spid="6"/>
                                        </p:tgtEl>
                                        <p:attrNameLst>
                                          <p:attrName>style.visibility</p:attrName>
                                        </p:attrNameLst>
                                      </p:cBhvr>
                                      <p:to>
                                        <p:strVal val="visible"/>
                                      </p:to>
                                    </p:set>
                                    <p:anim calcmode="lin" valueType="num">
                                      <p:cBhvr>
                                        <p:cTn dur="1500" fill="hold" id="15"/>
                                        <p:tgtEl>
                                          <p:spTgt spid="6"/>
                                        </p:tgtEl>
                                        <p:attrNameLst>
                                          <p:attrName>ppt_w</p:attrName>
                                        </p:attrNameLst>
                                      </p:cBhvr>
                                      <p:tavLst>
                                        <p:tav tm="0">
                                          <p:val>
                                            <p:fltVal val="0"/>
                                          </p:val>
                                        </p:tav>
                                        <p:tav tm="100000">
                                          <p:val>
                                            <p:strVal val="#ppt_w"/>
                                          </p:val>
                                        </p:tav>
                                      </p:tavLst>
                                    </p:anim>
                                    <p:anim calcmode="lin" valueType="num">
                                      <p:cBhvr>
                                        <p:cTn dur="1500" fill="hold" id="16"/>
                                        <p:tgtEl>
                                          <p:spTgt spid="6"/>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200"/>
                                  </p:stCondLst>
                                  <p:childTnLst>
                                    <p:set>
                                      <p:cBhvr>
                                        <p:cTn dur="1" fill="hold" id="18">
                                          <p:stCondLst>
                                            <p:cond delay="0"/>
                                          </p:stCondLst>
                                        </p:cTn>
                                        <p:tgtEl>
                                          <p:spTgt spid="5"/>
                                        </p:tgtEl>
                                        <p:attrNameLst>
                                          <p:attrName>style.visibility</p:attrName>
                                        </p:attrNameLst>
                                      </p:cBhvr>
                                      <p:to>
                                        <p:strVal val="visible"/>
                                      </p:to>
                                    </p:set>
                                    <p:anim calcmode="lin" valueType="num">
                                      <p:cBhvr>
                                        <p:cTn dur="1500" fill="hold" id="19"/>
                                        <p:tgtEl>
                                          <p:spTgt spid="5"/>
                                        </p:tgtEl>
                                        <p:attrNameLst>
                                          <p:attrName>ppt_w</p:attrName>
                                        </p:attrNameLst>
                                      </p:cBhvr>
                                      <p:tavLst>
                                        <p:tav tm="0">
                                          <p:val>
                                            <p:fltVal val="0"/>
                                          </p:val>
                                        </p:tav>
                                        <p:tav tm="100000">
                                          <p:val>
                                            <p:strVal val="#ppt_w"/>
                                          </p:val>
                                        </p:tav>
                                      </p:tavLst>
                                    </p:anim>
                                    <p:anim calcmode="lin" valueType="num">
                                      <p:cBhvr>
                                        <p:cTn dur="1500" fill="hold" id="20"/>
                                        <p:tgtEl>
                                          <p:spTgt spid="5"/>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300"/>
                                  </p:stCondLst>
                                  <p:childTnLst>
                                    <p:set>
                                      <p:cBhvr>
                                        <p:cTn dur="1" fill="hold" id="22">
                                          <p:stCondLst>
                                            <p:cond delay="0"/>
                                          </p:stCondLst>
                                        </p:cTn>
                                        <p:tgtEl>
                                          <p:spTgt spid="4"/>
                                        </p:tgtEl>
                                        <p:attrNameLst>
                                          <p:attrName>style.visibility</p:attrName>
                                        </p:attrNameLst>
                                      </p:cBhvr>
                                      <p:to>
                                        <p:strVal val="visible"/>
                                      </p:to>
                                    </p:set>
                                    <p:anim calcmode="lin" valueType="num">
                                      <p:cBhvr>
                                        <p:cTn dur="1500" fill="hold" id="23"/>
                                        <p:tgtEl>
                                          <p:spTgt spid="4"/>
                                        </p:tgtEl>
                                        <p:attrNameLst>
                                          <p:attrName>ppt_w</p:attrName>
                                        </p:attrNameLst>
                                      </p:cBhvr>
                                      <p:tavLst>
                                        <p:tav tm="0">
                                          <p:val>
                                            <p:fltVal val="0"/>
                                          </p:val>
                                        </p:tav>
                                        <p:tav tm="100000">
                                          <p:val>
                                            <p:strVal val="#ppt_w"/>
                                          </p:val>
                                        </p:tav>
                                      </p:tavLst>
                                    </p:anim>
                                    <p:anim calcmode="lin" valueType="num">
                                      <p:cBhvr>
                                        <p:cTn dur="1500" fill="hold" id="24"/>
                                        <p:tgtEl>
                                          <p:spTgt spid="4"/>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400"/>
                                  </p:stCondLst>
                                  <p:childTnLst>
                                    <p:set>
                                      <p:cBhvr>
                                        <p:cTn dur="1" fill="hold" id="26">
                                          <p:stCondLst>
                                            <p:cond delay="0"/>
                                          </p:stCondLst>
                                        </p:cTn>
                                        <p:tgtEl>
                                          <p:spTgt spid="3"/>
                                        </p:tgtEl>
                                        <p:attrNameLst>
                                          <p:attrName>style.visibility</p:attrName>
                                        </p:attrNameLst>
                                      </p:cBhvr>
                                      <p:to>
                                        <p:strVal val="visible"/>
                                      </p:to>
                                    </p:set>
                                    <p:anim calcmode="lin" valueType="num">
                                      <p:cBhvr>
                                        <p:cTn dur="1500" fill="hold" id="27"/>
                                        <p:tgtEl>
                                          <p:spTgt spid="3"/>
                                        </p:tgtEl>
                                        <p:attrNameLst>
                                          <p:attrName>ppt_w</p:attrName>
                                        </p:attrNameLst>
                                      </p:cBhvr>
                                      <p:tavLst>
                                        <p:tav tm="0">
                                          <p:val>
                                            <p:fltVal val="0"/>
                                          </p:val>
                                        </p:tav>
                                        <p:tav tm="100000">
                                          <p:val>
                                            <p:strVal val="#ppt_w"/>
                                          </p:val>
                                        </p:tav>
                                      </p:tavLst>
                                    </p:anim>
                                    <p:anim calcmode="lin" valueType="num">
                                      <p:cBhvr>
                                        <p:cTn dur="1500" fill="hold" id="28"/>
                                        <p:tgtEl>
                                          <p:spTgt spid="3"/>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500"/>
                                  </p:stCondLst>
                                  <p:childTnLst>
                                    <p:set>
                                      <p:cBhvr>
                                        <p:cTn dur="1" fill="hold" id="30">
                                          <p:stCondLst>
                                            <p:cond delay="0"/>
                                          </p:stCondLst>
                                        </p:cTn>
                                        <p:tgtEl>
                                          <p:spTgt spid="2"/>
                                        </p:tgtEl>
                                        <p:attrNameLst>
                                          <p:attrName>style.visibility</p:attrName>
                                        </p:attrNameLst>
                                      </p:cBhvr>
                                      <p:to>
                                        <p:strVal val="visible"/>
                                      </p:to>
                                    </p:set>
                                    <p:anim calcmode="lin" valueType="num">
                                      <p:cBhvr>
                                        <p:cTn dur="1500" fill="hold" id="31"/>
                                        <p:tgtEl>
                                          <p:spTgt spid="2"/>
                                        </p:tgtEl>
                                        <p:attrNameLst>
                                          <p:attrName>ppt_w</p:attrName>
                                        </p:attrNameLst>
                                      </p:cBhvr>
                                      <p:tavLst>
                                        <p:tav tm="0">
                                          <p:val>
                                            <p:fltVal val="0"/>
                                          </p:val>
                                        </p:tav>
                                        <p:tav tm="100000">
                                          <p:val>
                                            <p:strVal val="#ppt_w"/>
                                          </p:val>
                                        </p:tav>
                                      </p:tavLst>
                                    </p:anim>
                                    <p:anim calcmode="lin" valueType="num">
                                      <p:cBhvr>
                                        <p:cTn dur="1500" fill="hold" id="32"/>
                                        <p:tgtEl>
                                          <p:spTgt spid="2"/>
                                        </p:tgtEl>
                                        <p:attrNameLst>
                                          <p:attrName>ppt_h</p:attrName>
                                        </p:attrNameLst>
                                      </p:cBhvr>
                                      <p:tavLst>
                                        <p:tav tm="0">
                                          <p:val>
                                            <p:fltVal val="0"/>
                                          </p:val>
                                        </p:tav>
                                        <p:tav tm="100000">
                                          <p:val>
                                            <p:strVal val="#ppt_h"/>
                                          </p:val>
                                        </p:tav>
                                      </p:tavLst>
                                    </p:anim>
                                  </p:childTnLst>
                                </p:cTn>
                              </p:par>
                            </p:childTnLst>
                          </p:cTn>
                        </p:par>
                        <p:par>
                          <p:cTn fill="hold" id="33" nodeType="afterGroup">
                            <p:stCondLst>
                              <p:cond delay="2000"/>
                            </p:stCondLst>
                            <p:childTnLst>
                              <p:par>
                                <p:cTn fill="hold" grpId="0" id="34" nodeType="afterEffect" presetClass="entr" presetID="2" presetSubtype="4">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500" fill="hold" id="36"/>
                                        <p:tgtEl>
                                          <p:spTgt spid="11"/>
                                        </p:tgtEl>
                                        <p:attrNameLst>
                                          <p:attrName>ppt_x</p:attrName>
                                        </p:attrNameLst>
                                      </p:cBhvr>
                                      <p:tavLst>
                                        <p:tav tm="0">
                                          <p:val>
                                            <p:strVal val="#ppt_x"/>
                                          </p:val>
                                        </p:tav>
                                        <p:tav tm="100000">
                                          <p:val>
                                            <p:strVal val="#ppt_x"/>
                                          </p:val>
                                        </p:tav>
                                      </p:tavLst>
                                    </p:anim>
                                    <p:anim calcmode="lin" valueType="num">
                                      <p:cBhvr additive="base">
                                        <p:cTn dur="500" fill="hold" id="37"/>
                                        <p:tgtEl>
                                          <p:spTgt spid="11"/>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200"/>
                                  </p:stCondLst>
                                  <p:childTnLst>
                                    <p:set>
                                      <p:cBhvr>
                                        <p:cTn dur="1" fill="hold" id="39">
                                          <p:stCondLst>
                                            <p:cond delay="0"/>
                                          </p:stCondLst>
                                        </p:cTn>
                                        <p:tgtEl>
                                          <p:spTgt spid="12"/>
                                        </p:tgtEl>
                                        <p:attrNameLst>
                                          <p:attrName>style.visibility</p:attrName>
                                        </p:attrNameLst>
                                      </p:cBhvr>
                                      <p:to>
                                        <p:strVal val="visible"/>
                                      </p:to>
                                    </p:set>
                                    <p:anim calcmode="lin" valueType="num">
                                      <p:cBhvr additive="base">
                                        <p:cTn dur="500" fill="hold" id="40"/>
                                        <p:tgtEl>
                                          <p:spTgt spid="12"/>
                                        </p:tgtEl>
                                        <p:attrNameLst>
                                          <p:attrName>ppt_x</p:attrName>
                                        </p:attrNameLst>
                                      </p:cBhvr>
                                      <p:tavLst>
                                        <p:tav tm="0">
                                          <p:val>
                                            <p:strVal val="#ppt_x"/>
                                          </p:val>
                                        </p:tav>
                                        <p:tav tm="100000">
                                          <p:val>
                                            <p:strVal val="#ppt_x"/>
                                          </p:val>
                                        </p:tav>
                                      </p:tavLst>
                                    </p:anim>
                                    <p:anim calcmode="lin" valueType="num">
                                      <p:cBhvr additive="base">
                                        <p:cTn dur="500" fill="hold" id="41"/>
                                        <p:tgtEl>
                                          <p:spTgt spid="12"/>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40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500" fill="hold" id="44"/>
                                        <p:tgtEl>
                                          <p:spTgt spid="13"/>
                                        </p:tgtEl>
                                        <p:attrNameLst>
                                          <p:attrName>ppt_x</p:attrName>
                                        </p:attrNameLst>
                                      </p:cBhvr>
                                      <p:tavLst>
                                        <p:tav tm="0">
                                          <p:val>
                                            <p:strVal val="#ppt_x"/>
                                          </p:val>
                                        </p:tav>
                                        <p:tav tm="100000">
                                          <p:val>
                                            <p:strVal val="#ppt_x"/>
                                          </p:val>
                                        </p:tav>
                                      </p:tavLst>
                                    </p:anim>
                                    <p:anim calcmode="lin" valueType="num">
                                      <p:cBhvr additive="base">
                                        <p:cTn dur="500" fill="hold" id="45"/>
                                        <p:tgtEl>
                                          <p:spTgt spid="13"/>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60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500" fill="hold" id="48"/>
                                        <p:tgtEl>
                                          <p:spTgt spid="14"/>
                                        </p:tgtEl>
                                        <p:attrNameLst>
                                          <p:attrName>ppt_x</p:attrName>
                                        </p:attrNameLst>
                                      </p:cBhvr>
                                      <p:tavLst>
                                        <p:tav tm="0">
                                          <p:val>
                                            <p:strVal val="#ppt_x"/>
                                          </p:val>
                                        </p:tav>
                                        <p:tav tm="100000">
                                          <p:val>
                                            <p:strVal val="#ppt_x"/>
                                          </p:val>
                                        </p:tav>
                                      </p:tavLst>
                                    </p:anim>
                                    <p:anim calcmode="lin" valueType="num">
                                      <p:cBhvr additive="base">
                                        <p:cTn dur="500" fill="hold" id="49"/>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11"/>
      <p:bldP grpId="0" spid="12"/>
      <p:bldP grpId="0" spid="13"/>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基本思路介绍</a:t>
            </a:r>
          </a:p>
        </p:txBody>
      </p:sp>
      <p:grpSp>
        <p:nvGrpSpPr>
          <p:cNvPr id="5" name="组合 4"/>
          <p:cNvGrpSpPr/>
          <p:nvPr/>
        </p:nvGrpSpPr>
        <p:grpSpPr>
          <a:xfrm>
            <a:off x="1941422" y="1192751"/>
            <a:ext cx="5261156" cy="2891433"/>
            <a:chOff x="2402680" y="2725738"/>
            <a:chExt cx="2657475" cy="1460501"/>
          </a:xfrm>
          <a:solidFill>
            <a:schemeClr val="bg1">
              <a:lumMod val="85000"/>
              <a:alpha val="15000"/>
            </a:schemeClr>
          </a:solidFill>
        </p:grpSpPr>
        <p:sp>
          <p:nvSpPr>
            <p:cNvPr id="6" name="Freeform 20"/>
            <p:cNvSpPr/>
            <p:nvPr/>
          </p:nvSpPr>
          <p:spPr bwMode="auto">
            <a:xfrm>
              <a:off x="3110705" y="2746376"/>
              <a:ext cx="33338" cy="14288"/>
            </a:xfrm>
            <a:custGeom>
              <a:gdLst>
                <a:gd fmla="*/ 5 w 5" name="T0"/>
                <a:gd fmla="*/ 0 h 2" name="T1"/>
                <a:gd fmla="*/ 0 w 5" name="T2"/>
                <a:gd fmla="*/ 1 h 2" name="T3"/>
                <a:gd fmla="*/ 3 w 5" name="T4"/>
                <a:gd fmla="*/ 2 h 2" name="T5"/>
                <a:gd fmla="*/ 5 w 5" name="T6"/>
                <a:gd fmla="*/ 0 h 2" name="T7"/>
              </a:gdLst>
              <a:cxnLst>
                <a:cxn ang="0">
                  <a:pos x="T0" y="T1"/>
                </a:cxn>
                <a:cxn ang="0">
                  <a:pos x="T2" y="T3"/>
                </a:cxn>
                <a:cxn ang="0">
                  <a:pos x="T4" y="T5"/>
                </a:cxn>
                <a:cxn ang="0">
                  <a:pos x="T6" y="T7"/>
                </a:cxn>
              </a:cxnLst>
              <a:rect b="b" l="0" r="r" t="0"/>
              <a:pathLst>
                <a:path h="2" w="5">
                  <a:moveTo>
                    <a:pt x="5" y="0"/>
                  </a:moveTo>
                  <a:cubicBezTo>
                    <a:pt x="3" y="1"/>
                    <a:pt x="1" y="0"/>
                    <a:pt x="0" y="1"/>
                  </a:cubicBezTo>
                  <a:cubicBezTo>
                    <a:pt x="0" y="2"/>
                    <a:pt x="2" y="2"/>
                    <a:pt x="3" y="2"/>
                  </a:cubicBezTo>
                  <a:cubicBezTo>
                    <a:pt x="4" y="2"/>
                    <a:pt x="5" y="2"/>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 name="Freeform 21"/>
            <p:cNvSpPr/>
            <p:nvPr/>
          </p:nvSpPr>
          <p:spPr bwMode="auto">
            <a:xfrm>
              <a:off x="4682330" y="2994026"/>
              <a:ext cx="14288" cy="28575"/>
            </a:xfrm>
            <a:custGeom>
              <a:gdLst>
                <a:gd fmla="*/ 0 w 2" name="T0"/>
                <a:gd fmla="*/ 0 h 4" name="T1"/>
                <a:gd fmla="*/ 2 w 2" name="T2"/>
                <a:gd fmla="*/ 4 h 4" name="T3"/>
                <a:gd fmla="*/ 2 w 2" name="T4"/>
                <a:gd fmla="*/ 3 h 4" name="T5"/>
                <a:gd fmla="*/ 0 w 2" name="T6"/>
                <a:gd fmla="*/ 0 h 4" name="T7"/>
              </a:gdLst>
              <a:cxnLst>
                <a:cxn ang="0">
                  <a:pos x="T0" y="T1"/>
                </a:cxn>
                <a:cxn ang="0">
                  <a:pos x="T2" y="T3"/>
                </a:cxn>
                <a:cxn ang="0">
                  <a:pos x="T4" y="T5"/>
                </a:cxn>
                <a:cxn ang="0">
                  <a:pos x="T6" y="T7"/>
                </a:cxn>
              </a:cxnLst>
              <a:rect b="b" l="0" r="r" t="0"/>
              <a:pathLst>
                <a:path h="4" w="2">
                  <a:moveTo>
                    <a:pt x="0" y="0"/>
                  </a:moveTo>
                  <a:cubicBezTo>
                    <a:pt x="0" y="1"/>
                    <a:pt x="1" y="4"/>
                    <a:pt x="2" y="4"/>
                  </a:cubicBezTo>
                  <a:cubicBezTo>
                    <a:pt x="2" y="4"/>
                    <a:pt x="2" y="4"/>
                    <a:pt x="2" y="3"/>
                  </a:cubicBezTo>
                  <a:cubicBezTo>
                    <a:pt x="2" y="3"/>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 name="Freeform 22"/>
            <p:cNvSpPr>
              <a:spLocks noEditPoints="1"/>
            </p:cNvSpPr>
            <p:nvPr/>
          </p:nvSpPr>
          <p:spPr bwMode="auto">
            <a:xfrm>
              <a:off x="3494880" y="2767013"/>
              <a:ext cx="1366838" cy="668338"/>
            </a:xfrm>
            <a:custGeom>
              <a:gdLst>
                <a:gd fmla="*/ 80 w 199" name="T0"/>
                <a:gd fmla="*/ 43 h 97" name="T1"/>
                <a:gd fmla="*/ 64 w 199" name="T2"/>
                <a:gd fmla="*/ 36 h 97" name="T3"/>
                <a:gd fmla="*/ 76 w 199" name="T4"/>
                <a:gd fmla="*/ 47 h 97" name="T5"/>
                <a:gd fmla="*/ 69 w 199" name="T6"/>
                <a:gd fmla="*/ 50 h 97" name="T7"/>
                <a:gd fmla="*/ 128 w 199" name="T8"/>
                <a:gd fmla="*/ 33 h 97" name="T9"/>
                <a:gd fmla="*/ 88 w 199" name="T10"/>
                <a:gd fmla="*/ 4 h 97" name="T11"/>
                <a:gd fmla="*/ 90 w 199" name="T12"/>
                <a:gd fmla="*/ 11 h 97" name="T13"/>
                <a:gd fmla="*/ 83 w 199" name="T14"/>
                <a:gd fmla="*/ 13 h 97" name="T15"/>
                <a:gd fmla="*/ 76 w 199" name="T16"/>
                <a:gd fmla="*/ 6 h 97" name="T17"/>
                <a:gd fmla="*/ 45 w 199" name="T18"/>
                <a:gd fmla="*/ 11 h 97" name="T19"/>
                <a:gd fmla="*/ 40 w 199" name="T20"/>
                <a:gd fmla="*/ 10 h 97" name="T21"/>
                <a:gd fmla="*/ 34 w 199" name="T22"/>
                <a:gd fmla="*/ 8 h 97" name="T23"/>
                <a:gd fmla="*/ 26 w 199" name="T24"/>
                <a:gd fmla="*/ 16 h 97" name="T25"/>
                <a:gd fmla="*/ 23 w 199" name="T26"/>
                <a:gd fmla="*/ 17 h 97" name="T27"/>
                <a:gd fmla="*/ 26 w 199" name="T28"/>
                <a:gd fmla="*/ 19 h 97" name="T29"/>
                <a:gd fmla="*/ 39 w 199" name="T30"/>
                <a:gd fmla="*/ 15 h 97" name="T31"/>
                <a:gd fmla="*/ 46 w 199" name="T32"/>
                <a:gd fmla="*/ 28 h 97" name="T33"/>
                <a:gd fmla="*/ 42 w 199" name="T34"/>
                <a:gd fmla="*/ 26 h 97" name="T35"/>
                <a:gd fmla="*/ 36 w 199" name="T36"/>
                <a:gd fmla="*/ 27 h 97" name="T37"/>
                <a:gd fmla="*/ 25 w 199" name="T38"/>
                <a:gd fmla="*/ 29 h 97" name="T39"/>
                <a:gd fmla="*/ 9 w 199" name="T40"/>
                <a:gd fmla="*/ 45 h 97" name="T41"/>
                <a:gd fmla="*/ 5 w 199" name="T42"/>
                <a:gd fmla="*/ 55 h 97" name="T43"/>
                <a:gd fmla="*/ 20 w 199" name="T44"/>
                <a:gd fmla="*/ 42 h 97" name="T45"/>
                <a:gd fmla="*/ 25 w 199" name="T46"/>
                <a:gd fmla="*/ 44 h 97" name="T47"/>
                <a:gd fmla="*/ 32 w 199" name="T48"/>
                <a:gd fmla="*/ 36 h 97" name="T49"/>
                <a:gd fmla="*/ 35 w 199" name="T50"/>
                <a:gd fmla="*/ 38 h 97" name="T51"/>
                <a:gd fmla="*/ 28 w 199" name="T52"/>
                <a:gd fmla="*/ 42 h 97" name="T53"/>
                <a:gd fmla="*/ 35 w 199" name="T54"/>
                <a:gd fmla="*/ 41 h 97" name="T55"/>
                <a:gd fmla="*/ 39 w 199" name="T56"/>
                <a:gd fmla="*/ 49 h 97" name="T57"/>
                <a:gd fmla="*/ 42 w 199" name="T58"/>
                <a:gd fmla="*/ 44 h 97" name="T59"/>
                <a:gd fmla="*/ 45 w 199" name="T60"/>
                <a:gd fmla="*/ 42 h 97" name="T61"/>
                <a:gd fmla="*/ 56 w 199" name="T62"/>
                <a:gd fmla="*/ 36 h 97" name="T63"/>
                <a:gd fmla="*/ 60 w 199" name="T64"/>
                <a:gd fmla="*/ 45 h 97" name="T65"/>
                <a:gd fmla="*/ 51 w 199" name="T66"/>
                <a:gd fmla="*/ 47 h 97" name="T67"/>
                <a:gd fmla="*/ 55 w 199" name="T68"/>
                <a:gd fmla="*/ 59 h 97" name="T69"/>
                <a:gd fmla="*/ 57 w 199" name="T70"/>
                <a:gd fmla="*/ 65 h 97" name="T71"/>
                <a:gd fmla="*/ 82 w 199" name="T72"/>
                <a:gd fmla="*/ 72 h 97" name="T73"/>
                <a:gd fmla="*/ 70 w 199" name="T74"/>
                <a:gd fmla="*/ 65 h 97" name="T75"/>
                <a:gd fmla="*/ 84 w 199" name="T76"/>
                <a:gd fmla="*/ 71 h 97" name="T77"/>
                <a:gd fmla="*/ 95 w 199" name="T78"/>
                <a:gd fmla="*/ 71 h 97" name="T79"/>
                <a:gd fmla="*/ 101 w 199" name="T80"/>
                <a:gd fmla="*/ 74 h 97" name="T81"/>
                <a:gd fmla="*/ 104 w 199" name="T82"/>
                <a:gd fmla="*/ 76 h 97" name="T83"/>
                <a:gd fmla="*/ 125 w 199" name="T84"/>
                <a:gd fmla="*/ 76 h 97" name="T85"/>
                <a:gd fmla="*/ 130 w 199" name="T86"/>
                <a:gd fmla="*/ 74 h 97" name="T87"/>
                <a:gd fmla="*/ 139 w 199" name="T88"/>
                <a:gd fmla="*/ 90 h 97" name="T89"/>
                <a:gd fmla="*/ 144 w 199" name="T90"/>
                <a:gd fmla="*/ 89 h 97" name="T91"/>
                <a:gd fmla="*/ 146 w 199" name="T92"/>
                <a:gd fmla="*/ 80 h 97" name="T93"/>
                <a:gd fmla="*/ 150 w 199" name="T94"/>
                <a:gd fmla="*/ 77 h 97" name="T95"/>
                <a:gd fmla="*/ 156 w 199" name="T96"/>
                <a:gd fmla="*/ 49 h 97" name="T97"/>
                <a:gd fmla="*/ 165 w 199" name="T98"/>
                <a:gd fmla="*/ 52 h 97" name="T99"/>
                <a:gd fmla="*/ 167 w 199" name="T100"/>
                <a:gd fmla="*/ 46 h 97" name="T101"/>
                <a:gd fmla="*/ 166 w 199" name="T102"/>
                <a:gd fmla="*/ 29 h 97" name="T103"/>
                <a:gd fmla="*/ 174 w 199" name="T104"/>
                <a:gd fmla="*/ 21 h 97" name="T105"/>
                <a:gd fmla="*/ 184 w 199" name="T106"/>
                <a:gd fmla="*/ 20 h 97" name="T107"/>
                <a:gd fmla="*/ 192 w 199" name="T108"/>
                <a:gd fmla="*/ 13 h 97" name="T109"/>
                <a:gd fmla="*/ 199 w 199" name="T110"/>
                <a:gd fmla="*/ 13 h 97" name="T111"/>
                <a:gd fmla="*/ 127 w 199" name="T112"/>
                <a:gd fmla="*/ 3 h 97" name="T113"/>
                <a:gd fmla="*/ 113 w 199" name="T114"/>
                <a:gd fmla="*/ 1 h 9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7" w="199">
                  <a:moveTo>
                    <a:pt x="77" y="44"/>
                  </a:moveTo>
                  <a:cubicBezTo>
                    <a:pt x="76" y="42"/>
                    <a:pt x="80" y="40"/>
                    <a:pt x="82" y="40"/>
                  </a:cubicBezTo>
                  <a:cubicBezTo>
                    <a:pt x="83" y="40"/>
                    <a:pt x="83" y="40"/>
                    <a:pt x="83" y="40"/>
                  </a:cubicBezTo>
                  <a:cubicBezTo>
                    <a:pt x="83" y="40"/>
                    <a:pt x="82" y="40"/>
                    <a:pt x="82" y="40"/>
                  </a:cubicBezTo>
                  <a:cubicBezTo>
                    <a:pt x="82" y="42"/>
                    <a:pt x="84" y="43"/>
                    <a:pt x="83" y="44"/>
                  </a:cubicBezTo>
                  <a:cubicBezTo>
                    <a:pt x="82" y="44"/>
                    <a:pt x="82" y="44"/>
                    <a:pt x="82" y="44"/>
                  </a:cubicBezTo>
                  <a:cubicBezTo>
                    <a:pt x="81" y="44"/>
                    <a:pt x="80" y="43"/>
                    <a:pt x="80" y="43"/>
                  </a:cubicBezTo>
                  <a:cubicBezTo>
                    <a:pt x="79" y="42"/>
                    <a:pt x="79" y="42"/>
                    <a:pt x="78" y="42"/>
                  </a:cubicBezTo>
                  <a:cubicBezTo>
                    <a:pt x="78" y="42"/>
                    <a:pt x="77" y="42"/>
                    <a:pt x="77" y="44"/>
                  </a:cubicBezTo>
                  <a:moveTo>
                    <a:pt x="68" y="48"/>
                  </a:moveTo>
                  <a:cubicBezTo>
                    <a:pt x="68" y="47"/>
                    <a:pt x="68" y="47"/>
                    <a:pt x="68" y="47"/>
                  </a:cubicBezTo>
                  <a:cubicBezTo>
                    <a:pt x="67" y="46"/>
                    <a:pt x="67" y="43"/>
                    <a:pt x="66" y="42"/>
                  </a:cubicBezTo>
                  <a:cubicBezTo>
                    <a:pt x="66" y="41"/>
                    <a:pt x="67" y="41"/>
                    <a:pt x="68" y="40"/>
                  </a:cubicBezTo>
                  <a:cubicBezTo>
                    <a:pt x="67" y="38"/>
                    <a:pt x="64" y="38"/>
                    <a:pt x="64" y="36"/>
                  </a:cubicBezTo>
                  <a:cubicBezTo>
                    <a:pt x="66" y="37"/>
                    <a:pt x="67" y="39"/>
                    <a:pt x="69" y="40"/>
                  </a:cubicBezTo>
                  <a:cubicBezTo>
                    <a:pt x="69" y="39"/>
                    <a:pt x="70" y="39"/>
                    <a:pt x="71" y="39"/>
                  </a:cubicBezTo>
                  <a:cubicBezTo>
                    <a:pt x="72" y="39"/>
                    <a:pt x="72" y="39"/>
                    <a:pt x="73" y="40"/>
                  </a:cubicBezTo>
                  <a:cubicBezTo>
                    <a:pt x="73" y="43"/>
                    <a:pt x="72" y="42"/>
                    <a:pt x="72" y="45"/>
                  </a:cubicBezTo>
                  <a:cubicBezTo>
                    <a:pt x="72" y="45"/>
                    <a:pt x="72" y="45"/>
                    <a:pt x="72" y="45"/>
                  </a:cubicBezTo>
                  <a:cubicBezTo>
                    <a:pt x="73" y="45"/>
                    <a:pt x="73" y="45"/>
                    <a:pt x="74" y="45"/>
                  </a:cubicBezTo>
                  <a:cubicBezTo>
                    <a:pt x="74" y="47"/>
                    <a:pt x="75" y="47"/>
                    <a:pt x="76" y="47"/>
                  </a:cubicBezTo>
                  <a:cubicBezTo>
                    <a:pt x="76" y="48"/>
                    <a:pt x="76" y="48"/>
                    <a:pt x="76" y="49"/>
                  </a:cubicBezTo>
                  <a:cubicBezTo>
                    <a:pt x="75" y="49"/>
                    <a:pt x="74" y="49"/>
                    <a:pt x="74" y="49"/>
                  </a:cubicBezTo>
                  <a:cubicBezTo>
                    <a:pt x="74" y="49"/>
                    <a:pt x="74" y="49"/>
                    <a:pt x="74" y="49"/>
                  </a:cubicBezTo>
                  <a:cubicBezTo>
                    <a:pt x="77" y="49"/>
                    <a:pt x="76" y="52"/>
                    <a:pt x="76" y="53"/>
                  </a:cubicBezTo>
                  <a:cubicBezTo>
                    <a:pt x="76" y="54"/>
                    <a:pt x="75" y="54"/>
                    <a:pt x="75" y="55"/>
                  </a:cubicBezTo>
                  <a:cubicBezTo>
                    <a:pt x="72" y="54"/>
                    <a:pt x="69" y="53"/>
                    <a:pt x="68" y="50"/>
                  </a:cubicBezTo>
                  <a:cubicBezTo>
                    <a:pt x="68" y="50"/>
                    <a:pt x="69" y="50"/>
                    <a:pt x="69" y="50"/>
                  </a:cubicBezTo>
                  <a:cubicBezTo>
                    <a:pt x="69" y="50"/>
                    <a:pt x="69" y="50"/>
                    <a:pt x="70" y="50"/>
                  </a:cubicBezTo>
                  <a:cubicBezTo>
                    <a:pt x="70" y="50"/>
                    <a:pt x="70" y="50"/>
                    <a:pt x="70" y="50"/>
                  </a:cubicBezTo>
                  <a:cubicBezTo>
                    <a:pt x="70" y="50"/>
                    <a:pt x="70" y="50"/>
                    <a:pt x="70" y="49"/>
                  </a:cubicBezTo>
                  <a:cubicBezTo>
                    <a:pt x="70" y="48"/>
                    <a:pt x="70" y="48"/>
                    <a:pt x="68" y="48"/>
                  </a:cubicBezTo>
                  <a:cubicBezTo>
                    <a:pt x="68" y="48"/>
                    <a:pt x="68" y="48"/>
                    <a:pt x="68" y="48"/>
                  </a:cubicBezTo>
                  <a:moveTo>
                    <a:pt x="129" y="33"/>
                  </a:moveTo>
                  <a:cubicBezTo>
                    <a:pt x="129" y="33"/>
                    <a:pt x="128" y="33"/>
                    <a:pt x="128" y="33"/>
                  </a:cubicBezTo>
                  <a:cubicBezTo>
                    <a:pt x="131" y="32"/>
                    <a:pt x="130" y="27"/>
                    <a:pt x="132" y="26"/>
                  </a:cubicBezTo>
                  <a:cubicBezTo>
                    <a:pt x="132" y="28"/>
                    <a:pt x="133" y="29"/>
                    <a:pt x="133" y="31"/>
                  </a:cubicBezTo>
                  <a:cubicBezTo>
                    <a:pt x="131" y="32"/>
                    <a:pt x="131" y="33"/>
                    <a:pt x="129" y="33"/>
                  </a:cubicBezTo>
                  <a:moveTo>
                    <a:pt x="106" y="0"/>
                  </a:moveTo>
                  <a:cubicBezTo>
                    <a:pt x="102" y="0"/>
                    <a:pt x="98" y="1"/>
                    <a:pt x="92" y="1"/>
                  </a:cubicBezTo>
                  <a:cubicBezTo>
                    <a:pt x="93" y="5"/>
                    <a:pt x="88" y="2"/>
                    <a:pt x="87" y="5"/>
                  </a:cubicBezTo>
                  <a:cubicBezTo>
                    <a:pt x="88" y="5"/>
                    <a:pt x="88" y="4"/>
                    <a:pt x="88" y="4"/>
                  </a:cubicBezTo>
                  <a:cubicBezTo>
                    <a:pt x="89" y="4"/>
                    <a:pt x="90" y="5"/>
                    <a:pt x="90" y="6"/>
                  </a:cubicBezTo>
                  <a:cubicBezTo>
                    <a:pt x="90" y="6"/>
                    <a:pt x="90" y="6"/>
                    <a:pt x="89" y="6"/>
                  </a:cubicBezTo>
                  <a:cubicBezTo>
                    <a:pt x="89" y="6"/>
                    <a:pt x="88" y="6"/>
                    <a:pt x="88" y="6"/>
                  </a:cubicBezTo>
                  <a:cubicBezTo>
                    <a:pt x="87" y="6"/>
                    <a:pt x="87" y="5"/>
                    <a:pt x="87" y="5"/>
                  </a:cubicBezTo>
                  <a:cubicBezTo>
                    <a:pt x="86" y="5"/>
                    <a:pt x="87" y="6"/>
                    <a:pt x="87" y="7"/>
                  </a:cubicBezTo>
                  <a:cubicBezTo>
                    <a:pt x="85" y="7"/>
                    <a:pt x="83" y="6"/>
                    <a:pt x="82" y="5"/>
                  </a:cubicBezTo>
                  <a:cubicBezTo>
                    <a:pt x="82" y="10"/>
                    <a:pt x="89" y="8"/>
                    <a:pt x="90" y="11"/>
                  </a:cubicBezTo>
                  <a:cubicBezTo>
                    <a:pt x="90" y="11"/>
                    <a:pt x="89" y="11"/>
                    <a:pt x="89" y="11"/>
                  </a:cubicBezTo>
                  <a:cubicBezTo>
                    <a:pt x="88" y="11"/>
                    <a:pt x="88" y="11"/>
                    <a:pt x="87" y="10"/>
                  </a:cubicBezTo>
                  <a:cubicBezTo>
                    <a:pt x="87" y="10"/>
                    <a:pt x="87" y="9"/>
                    <a:pt x="86" y="9"/>
                  </a:cubicBezTo>
                  <a:cubicBezTo>
                    <a:pt x="86" y="9"/>
                    <a:pt x="86" y="10"/>
                    <a:pt x="85" y="10"/>
                  </a:cubicBezTo>
                  <a:cubicBezTo>
                    <a:pt x="87" y="10"/>
                    <a:pt x="85" y="13"/>
                    <a:pt x="84" y="13"/>
                  </a:cubicBezTo>
                  <a:cubicBezTo>
                    <a:pt x="84" y="13"/>
                    <a:pt x="84" y="13"/>
                    <a:pt x="84" y="13"/>
                  </a:cubicBezTo>
                  <a:cubicBezTo>
                    <a:pt x="84" y="13"/>
                    <a:pt x="83" y="13"/>
                    <a:pt x="83" y="13"/>
                  </a:cubicBezTo>
                  <a:cubicBezTo>
                    <a:pt x="83" y="13"/>
                    <a:pt x="83" y="13"/>
                    <a:pt x="82" y="13"/>
                  </a:cubicBezTo>
                  <a:cubicBezTo>
                    <a:pt x="81" y="13"/>
                    <a:pt x="80" y="13"/>
                    <a:pt x="80" y="11"/>
                  </a:cubicBezTo>
                  <a:cubicBezTo>
                    <a:pt x="80" y="11"/>
                    <a:pt x="81" y="11"/>
                    <a:pt x="81" y="11"/>
                  </a:cubicBezTo>
                  <a:cubicBezTo>
                    <a:pt x="82" y="11"/>
                    <a:pt x="83" y="11"/>
                    <a:pt x="83" y="10"/>
                  </a:cubicBezTo>
                  <a:cubicBezTo>
                    <a:pt x="82" y="8"/>
                    <a:pt x="80" y="7"/>
                    <a:pt x="80" y="5"/>
                  </a:cubicBezTo>
                  <a:cubicBezTo>
                    <a:pt x="79" y="4"/>
                    <a:pt x="79" y="4"/>
                    <a:pt x="79" y="4"/>
                  </a:cubicBezTo>
                  <a:cubicBezTo>
                    <a:pt x="78" y="4"/>
                    <a:pt x="77" y="5"/>
                    <a:pt x="76" y="6"/>
                  </a:cubicBezTo>
                  <a:cubicBezTo>
                    <a:pt x="76" y="9"/>
                    <a:pt x="80" y="7"/>
                    <a:pt x="80" y="10"/>
                  </a:cubicBezTo>
                  <a:cubicBezTo>
                    <a:pt x="78" y="10"/>
                    <a:pt x="75" y="9"/>
                    <a:pt x="72" y="9"/>
                  </a:cubicBezTo>
                  <a:cubicBezTo>
                    <a:pt x="67" y="9"/>
                    <a:pt x="61" y="10"/>
                    <a:pt x="57" y="11"/>
                  </a:cubicBezTo>
                  <a:cubicBezTo>
                    <a:pt x="56" y="11"/>
                    <a:pt x="56" y="13"/>
                    <a:pt x="55" y="13"/>
                  </a:cubicBezTo>
                  <a:cubicBezTo>
                    <a:pt x="54" y="13"/>
                    <a:pt x="54" y="13"/>
                    <a:pt x="53" y="13"/>
                  </a:cubicBezTo>
                  <a:cubicBezTo>
                    <a:pt x="53" y="15"/>
                    <a:pt x="52" y="14"/>
                    <a:pt x="51" y="16"/>
                  </a:cubicBezTo>
                  <a:cubicBezTo>
                    <a:pt x="47" y="16"/>
                    <a:pt x="46" y="13"/>
                    <a:pt x="45" y="11"/>
                  </a:cubicBezTo>
                  <a:cubicBezTo>
                    <a:pt x="45" y="11"/>
                    <a:pt x="45" y="11"/>
                    <a:pt x="45" y="11"/>
                  </a:cubicBezTo>
                  <a:cubicBezTo>
                    <a:pt x="46" y="11"/>
                    <a:pt x="47" y="12"/>
                    <a:pt x="48" y="12"/>
                  </a:cubicBezTo>
                  <a:cubicBezTo>
                    <a:pt x="49" y="12"/>
                    <a:pt x="50" y="13"/>
                    <a:pt x="51" y="13"/>
                  </a:cubicBezTo>
                  <a:cubicBezTo>
                    <a:pt x="52" y="13"/>
                    <a:pt x="53" y="12"/>
                    <a:pt x="53" y="11"/>
                  </a:cubicBezTo>
                  <a:cubicBezTo>
                    <a:pt x="50" y="11"/>
                    <a:pt x="47" y="9"/>
                    <a:pt x="44" y="9"/>
                  </a:cubicBezTo>
                  <a:cubicBezTo>
                    <a:pt x="43" y="9"/>
                    <a:pt x="42" y="9"/>
                    <a:pt x="41" y="10"/>
                  </a:cubicBezTo>
                  <a:cubicBezTo>
                    <a:pt x="41" y="10"/>
                    <a:pt x="40" y="10"/>
                    <a:pt x="40" y="10"/>
                  </a:cubicBezTo>
                  <a:cubicBezTo>
                    <a:pt x="40" y="9"/>
                    <a:pt x="40" y="8"/>
                    <a:pt x="39" y="8"/>
                  </a:cubicBezTo>
                  <a:cubicBezTo>
                    <a:pt x="39" y="7"/>
                    <a:pt x="40" y="7"/>
                    <a:pt x="40" y="7"/>
                  </a:cubicBezTo>
                  <a:cubicBezTo>
                    <a:pt x="40" y="7"/>
                    <a:pt x="40" y="7"/>
                    <a:pt x="40" y="7"/>
                  </a:cubicBezTo>
                  <a:cubicBezTo>
                    <a:pt x="39" y="7"/>
                    <a:pt x="38" y="8"/>
                    <a:pt x="38" y="8"/>
                  </a:cubicBezTo>
                  <a:cubicBezTo>
                    <a:pt x="38" y="7"/>
                    <a:pt x="37" y="7"/>
                    <a:pt x="37" y="7"/>
                  </a:cubicBezTo>
                  <a:cubicBezTo>
                    <a:pt x="36" y="7"/>
                    <a:pt x="35" y="7"/>
                    <a:pt x="35" y="8"/>
                  </a:cubicBezTo>
                  <a:cubicBezTo>
                    <a:pt x="34" y="8"/>
                    <a:pt x="34" y="8"/>
                    <a:pt x="34" y="8"/>
                  </a:cubicBezTo>
                  <a:cubicBezTo>
                    <a:pt x="35" y="8"/>
                    <a:pt x="34" y="9"/>
                    <a:pt x="35" y="9"/>
                  </a:cubicBezTo>
                  <a:cubicBezTo>
                    <a:pt x="35" y="10"/>
                    <a:pt x="35" y="10"/>
                    <a:pt x="35" y="10"/>
                  </a:cubicBezTo>
                  <a:cubicBezTo>
                    <a:pt x="35" y="10"/>
                    <a:pt x="34" y="10"/>
                    <a:pt x="34" y="10"/>
                  </a:cubicBezTo>
                  <a:cubicBezTo>
                    <a:pt x="29" y="10"/>
                    <a:pt x="29" y="13"/>
                    <a:pt x="27" y="13"/>
                  </a:cubicBezTo>
                  <a:cubicBezTo>
                    <a:pt x="28" y="13"/>
                    <a:pt x="27" y="16"/>
                    <a:pt x="26" y="16"/>
                  </a:cubicBezTo>
                  <a:cubicBezTo>
                    <a:pt x="25" y="14"/>
                    <a:pt x="28" y="13"/>
                    <a:pt x="26" y="13"/>
                  </a:cubicBezTo>
                  <a:cubicBezTo>
                    <a:pt x="26" y="14"/>
                    <a:pt x="24" y="15"/>
                    <a:pt x="26" y="16"/>
                  </a:cubicBezTo>
                  <a:cubicBezTo>
                    <a:pt x="26" y="16"/>
                    <a:pt x="26" y="16"/>
                    <a:pt x="26" y="16"/>
                  </a:cubicBezTo>
                  <a:cubicBezTo>
                    <a:pt x="25" y="16"/>
                    <a:pt x="25" y="16"/>
                    <a:pt x="25" y="16"/>
                  </a:cubicBezTo>
                  <a:cubicBezTo>
                    <a:pt x="25" y="16"/>
                    <a:pt x="25" y="16"/>
                    <a:pt x="25" y="16"/>
                  </a:cubicBezTo>
                  <a:cubicBezTo>
                    <a:pt x="25" y="16"/>
                    <a:pt x="24" y="16"/>
                    <a:pt x="24" y="16"/>
                  </a:cubicBezTo>
                  <a:cubicBezTo>
                    <a:pt x="25" y="16"/>
                    <a:pt x="25" y="16"/>
                    <a:pt x="24" y="15"/>
                  </a:cubicBezTo>
                  <a:cubicBezTo>
                    <a:pt x="24" y="16"/>
                    <a:pt x="24" y="16"/>
                    <a:pt x="24" y="17"/>
                  </a:cubicBezTo>
                  <a:cubicBezTo>
                    <a:pt x="24" y="17"/>
                    <a:pt x="24" y="17"/>
                    <a:pt x="23" y="17"/>
                  </a:cubicBezTo>
                  <a:cubicBezTo>
                    <a:pt x="21" y="17"/>
                    <a:pt x="20" y="17"/>
                    <a:pt x="20" y="19"/>
                  </a:cubicBezTo>
                  <a:cubicBezTo>
                    <a:pt x="23" y="19"/>
                    <a:pt x="17" y="22"/>
                    <a:pt x="20" y="24"/>
                  </a:cubicBezTo>
                  <a:cubicBezTo>
                    <a:pt x="22" y="23"/>
                    <a:pt x="23" y="21"/>
                    <a:pt x="25" y="21"/>
                  </a:cubicBezTo>
                  <a:cubicBezTo>
                    <a:pt x="25" y="21"/>
                    <a:pt x="25" y="21"/>
                    <a:pt x="25" y="21"/>
                  </a:cubicBezTo>
                  <a:cubicBezTo>
                    <a:pt x="25" y="20"/>
                    <a:pt x="25" y="19"/>
                    <a:pt x="25" y="19"/>
                  </a:cubicBezTo>
                  <a:cubicBezTo>
                    <a:pt x="25" y="19"/>
                    <a:pt x="26" y="19"/>
                    <a:pt x="26" y="19"/>
                  </a:cubicBezTo>
                  <a:cubicBezTo>
                    <a:pt x="26" y="19"/>
                    <a:pt x="26" y="19"/>
                    <a:pt x="26" y="19"/>
                  </a:cubicBezTo>
                  <a:cubicBezTo>
                    <a:pt x="26" y="19"/>
                    <a:pt x="26" y="19"/>
                    <a:pt x="26" y="19"/>
                  </a:cubicBezTo>
                  <a:cubicBezTo>
                    <a:pt x="24" y="21"/>
                    <a:pt x="25" y="25"/>
                    <a:pt x="27" y="27"/>
                  </a:cubicBezTo>
                  <a:cubicBezTo>
                    <a:pt x="30" y="25"/>
                    <a:pt x="29" y="23"/>
                    <a:pt x="31" y="20"/>
                  </a:cubicBezTo>
                  <a:cubicBezTo>
                    <a:pt x="27" y="16"/>
                    <a:pt x="34" y="16"/>
                    <a:pt x="36" y="12"/>
                  </a:cubicBezTo>
                  <a:cubicBezTo>
                    <a:pt x="37" y="12"/>
                    <a:pt x="37" y="12"/>
                    <a:pt x="37" y="12"/>
                  </a:cubicBezTo>
                  <a:cubicBezTo>
                    <a:pt x="37" y="12"/>
                    <a:pt x="37" y="12"/>
                    <a:pt x="37" y="12"/>
                  </a:cubicBezTo>
                  <a:cubicBezTo>
                    <a:pt x="36" y="14"/>
                    <a:pt x="39" y="13"/>
                    <a:pt x="39" y="15"/>
                  </a:cubicBezTo>
                  <a:cubicBezTo>
                    <a:pt x="36" y="15"/>
                    <a:pt x="36" y="17"/>
                    <a:pt x="34" y="18"/>
                  </a:cubicBezTo>
                  <a:cubicBezTo>
                    <a:pt x="35" y="18"/>
                    <a:pt x="35" y="19"/>
                    <a:pt x="35" y="19"/>
                  </a:cubicBezTo>
                  <a:cubicBezTo>
                    <a:pt x="36" y="20"/>
                    <a:pt x="37" y="20"/>
                    <a:pt x="38" y="20"/>
                  </a:cubicBezTo>
                  <a:cubicBezTo>
                    <a:pt x="41" y="20"/>
                    <a:pt x="44" y="18"/>
                    <a:pt x="44" y="16"/>
                  </a:cubicBezTo>
                  <a:cubicBezTo>
                    <a:pt x="45" y="17"/>
                    <a:pt x="44" y="21"/>
                    <a:pt x="42" y="21"/>
                  </a:cubicBezTo>
                  <a:cubicBezTo>
                    <a:pt x="42" y="23"/>
                    <a:pt x="42" y="24"/>
                    <a:pt x="42" y="26"/>
                  </a:cubicBezTo>
                  <a:cubicBezTo>
                    <a:pt x="44" y="26"/>
                    <a:pt x="46" y="26"/>
                    <a:pt x="46" y="28"/>
                  </a:cubicBezTo>
                  <a:cubicBezTo>
                    <a:pt x="45" y="28"/>
                    <a:pt x="45" y="28"/>
                    <a:pt x="45" y="28"/>
                  </a:cubicBezTo>
                  <a:cubicBezTo>
                    <a:pt x="46" y="27"/>
                    <a:pt x="45" y="27"/>
                    <a:pt x="44" y="27"/>
                  </a:cubicBezTo>
                  <a:cubicBezTo>
                    <a:pt x="44" y="27"/>
                    <a:pt x="44" y="27"/>
                    <a:pt x="44" y="27"/>
                  </a:cubicBezTo>
                  <a:cubicBezTo>
                    <a:pt x="43" y="27"/>
                    <a:pt x="43" y="27"/>
                    <a:pt x="43" y="27"/>
                  </a:cubicBezTo>
                  <a:cubicBezTo>
                    <a:pt x="43" y="27"/>
                    <a:pt x="43" y="27"/>
                    <a:pt x="43" y="27"/>
                  </a:cubicBezTo>
                  <a:cubicBezTo>
                    <a:pt x="43" y="27"/>
                    <a:pt x="43" y="26"/>
                    <a:pt x="42" y="26"/>
                  </a:cubicBezTo>
                  <a:cubicBezTo>
                    <a:pt x="42" y="26"/>
                    <a:pt x="42" y="26"/>
                    <a:pt x="42" y="26"/>
                  </a:cubicBezTo>
                  <a:cubicBezTo>
                    <a:pt x="41" y="25"/>
                    <a:pt x="40" y="25"/>
                    <a:pt x="39" y="25"/>
                  </a:cubicBezTo>
                  <a:cubicBezTo>
                    <a:pt x="39" y="25"/>
                    <a:pt x="39" y="25"/>
                    <a:pt x="38" y="25"/>
                  </a:cubicBezTo>
                  <a:cubicBezTo>
                    <a:pt x="38" y="25"/>
                    <a:pt x="38" y="25"/>
                    <a:pt x="37" y="25"/>
                  </a:cubicBezTo>
                  <a:cubicBezTo>
                    <a:pt x="37" y="25"/>
                    <a:pt x="36" y="25"/>
                    <a:pt x="35" y="24"/>
                  </a:cubicBezTo>
                  <a:cubicBezTo>
                    <a:pt x="35" y="25"/>
                    <a:pt x="35" y="25"/>
                    <a:pt x="35" y="25"/>
                  </a:cubicBezTo>
                  <a:cubicBezTo>
                    <a:pt x="34" y="25"/>
                    <a:pt x="35" y="26"/>
                    <a:pt x="35" y="26"/>
                  </a:cubicBezTo>
                  <a:cubicBezTo>
                    <a:pt x="35" y="27"/>
                    <a:pt x="35" y="27"/>
                    <a:pt x="36" y="27"/>
                  </a:cubicBezTo>
                  <a:cubicBezTo>
                    <a:pt x="36" y="27"/>
                    <a:pt x="36" y="27"/>
                    <a:pt x="36" y="27"/>
                  </a:cubicBezTo>
                  <a:cubicBezTo>
                    <a:pt x="36" y="27"/>
                    <a:pt x="36" y="27"/>
                    <a:pt x="36" y="27"/>
                  </a:cubicBezTo>
                  <a:cubicBezTo>
                    <a:pt x="36" y="27"/>
                    <a:pt x="36" y="27"/>
                    <a:pt x="36" y="27"/>
                  </a:cubicBezTo>
                  <a:cubicBezTo>
                    <a:pt x="36" y="28"/>
                    <a:pt x="35" y="28"/>
                    <a:pt x="34" y="29"/>
                  </a:cubicBezTo>
                  <a:cubicBezTo>
                    <a:pt x="33" y="29"/>
                    <a:pt x="32" y="29"/>
                    <a:pt x="32" y="29"/>
                  </a:cubicBezTo>
                  <a:cubicBezTo>
                    <a:pt x="30" y="29"/>
                    <a:pt x="28" y="29"/>
                    <a:pt x="27" y="31"/>
                  </a:cubicBezTo>
                  <a:cubicBezTo>
                    <a:pt x="27" y="30"/>
                    <a:pt x="26" y="29"/>
                    <a:pt x="25" y="29"/>
                  </a:cubicBezTo>
                  <a:cubicBezTo>
                    <a:pt x="23" y="29"/>
                    <a:pt x="21" y="30"/>
                    <a:pt x="20" y="30"/>
                  </a:cubicBezTo>
                  <a:cubicBezTo>
                    <a:pt x="20" y="30"/>
                    <a:pt x="20" y="30"/>
                    <a:pt x="20" y="30"/>
                  </a:cubicBezTo>
                  <a:cubicBezTo>
                    <a:pt x="16" y="31"/>
                    <a:pt x="15" y="34"/>
                    <a:pt x="17" y="35"/>
                  </a:cubicBezTo>
                  <a:cubicBezTo>
                    <a:pt x="17" y="35"/>
                    <a:pt x="17" y="35"/>
                    <a:pt x="17" y="35"/>
                  </a:cubicBezTo>
                  <a:cubicBezTo>
                    <a:pt x="15" y="35"/>
                    <a:pt x="15" y="34"/>
                    <a:pt x="13" y="34"/>
                  </a:cubicBezTo>
                  <a:cubicBezTo>
                    <a:pt x="13" y="37"/>
                    <a:pt x="9" y="36"/>
                    <a:pt x="7" y="38"/>
                  </a:cubicBezTo>
                  <a:cubicBezTo>
                    <a:pt x="11" y="38"/>
                    <a:pt x="11" y="44"/>
                    <a:pt x="9" y="45"/>
                  </a:cubicBezTo>
                  <a:cubicBezTo>
                    <a:pt x="9" y="45"/>
                    <a:pt x="7" y="44"/>
                    <a:pt x="6" y="44"/>
                  </a:cubicBezTo>
                  <a:cubicBezTo>
                    <a:pt x="5" y="44"/>
                    <a:pt x="5" y="44"/>
                    <a:pt x="4" y="45"/>
                  </a:cubicBezTo>
                  <a:cubicBezTo>
                    <a:pt x="3" y="45"/>
                    <a:pt x="3" y="45"/>
                    <a:pt x="2" y="45"/>
                  </a:cubicBezTo>
                  <a:cubicBezTo>
                    <a:pt x="1" y="45"/>
                    <a:pt x="1" y="45"/>
                    <a:pt x="1" y="45"/>
                  </a:cubicBezTo>
                  <a:cubicBezTo>
                    <a:pt x="0" y="47"/>
                    <a:pt x="3" y="46"/>
                    <a:pt x="3" y="48"/>
                  </a:cubicBezTo>
                  <a:cubicBezTo>
                    <a:pt x="2" y="50"/>
                    <a:pt x="3" y="52"/>
                    <a:pt x="2" y="54"/>
                  </a:cubicBezTo>
                  <a:cubicBezTo>
                    <a:pt x="3" y="54"/>
                    <a:pt x="4" y="55"/>
                    <a:pt x="5" y="55"/>
                  </a:cubicBezTo>
                  <a:cubicBezTo>
                    <a:pt x="9" y="55"/>
                    <a:pt x="10" y="49"/>
                    <a:pt x="13" y="47"/>
                  </a:cubicBezTo>
                  <a:cubicBezTo>
                    <a:pt x="14" y="47"/>
                    <a:pt x="14" y="46"/>
                    <a:pt x="14" y="45"/>
                  </a:cubicBezTo>
                  <a:cubicBezTo>
                    <a:pt x="15" y="44"/>
                    <a:pt x="15" y="44"/>
                    <a:pt x="16" y="44"/>
                  </a:cubicBezTo>
                  <a:cubicBezTo>
                    <a:pt x="16" y="44"/>
                    <a:pt x="17" y="44"/>
                    <a:pt x="17" y="44"/>
                  </a:cubicBezTo>
                  <a:cubicBezTo>
                    <a:pt x="17" y="44"/>
                    <a:pt x="18" y="44"/>
                    <a:pt x="18" y="44"/>
                  </a:cubicBezTo>
                  <a:cubicBezTo>
                    <a:pt x="19" y="44"/>
                    <a:pt x="19" y="44"/>
                    <a:pt x="20" y="42"/>
                  </a:cubicBezTo>
                  <a:cubicBezTo>
                    <a:pt x="20" y="42"/>
                    <a:pt x="20" y="42"/>
                    <a:pt x="20" y="42"/>
                  </a:cubicBezTo>
                  <a:cubicBezTo>
                    <a:pt x="20" y="42"/>
                    <a:pt x="20" y="42"/>
                    <a:pt x="20" y="42"/>
                  </a:cubicBezTo>
                  <a:cubicBezTo>
                    <a:pt x="20" y="43"/>
                    <a:pt x="20" y="43"/>
                    <a:pt x="20" y="43"/>
                  </a:cubicBezTo>
                  <a:cubicBezTo>
                    <a:pt x="21" y="43"/>
                    <a:pt x="21" y="43"/>
                    <a:pt x="21" y="43"/>
                  </a:cubicBezTo>
                  <a:cubicBezTo>
                    <a:pt x="22" y="43"/>
                    <a:pt x="22" y="43"/>
                    <a:pt x="22" y="43"/>
                  </a:cubicBezTo>
                  <a:cubicBezTo>
                    <a:pt x="23" y="43"/>
                    <a:pt x="23" y="43"/>
                    <a:pt x="23" y="43"/>
                  </a:cubicBezTo>
                  <a:cubicBezTo>
                    <a:pt x="24" y="47"/>
                    <a:pt x="28" y="47"/>
                    <a:pt x="30" y="50"/>
                  </a:cubicBezTo>
                  <a:cubicBezTo>
                    <a:pt x="32" y="46"/>
                    <a:pt x="27" y="46"/>
                    <a:pt x="25" y="44"/>
                  </a:cubicBezTo>
                  <a:cubicBezTo>
                    <a:pt x="24" y="42"/>
                    <a:pt x="26" y="41"/>
                    <a:pt x="26" y="40"/>
                  </a:cubicBezTo>
                  <a:cubicBezTo>
                    <a:pt x="27" y="41"/>
                    <a:pt x="27" y="41"/>
                    <a:pt x="28" y="41"/>
                  </a:cubicBezTo>
                  <a:cubicBezTo>
                    <a:pt x="29" y="41"/>
                    <a:pt x="30" y="41"/>
                    <a:pt x="30" y="40"/>
                  </a:cubicBezTo>
                  <a:cubicBezTo>
                    <a:pt x="29" y="40"/>
                    <a:pt x="29" y="40"/>
                    <a:pt x="29" y="39"/>
                  </a:cubicBezTo>
                  <a:cubicBezTo>
                    <a:pt x="31" y="38"/>
                    <a:pt x="30" y="37"/>
                    <a:pt x="29" y="36"/>
                  </a:cubicBezTo>
                  <a:cubicBezTo>
                    <a:pt x="30" y="36"/>
                    <a:pt x="30" y="36"/>
                    <a:pt x="31" y="36"/>
                  </a:cubicBezTo>
                  <a:cubicBezTo>
                    <a:pt x="32" y="36"/>
                    <a:pt x="32" y="36"/>
                    <a:pt x="32" y="36"/>
                  </a:cubicBezTo>
                  <a:cubicBezTo>
                    <a:pt x="32" y="36"/>
                    <a:pt x="32" y="36"/>
                    <a:pt x="32" y="36"/>
                  </a:cubicBezTo>
                  <a:cubicBezTo>
                    <a:pt x="32" y="36"/>
                    <a:pt x="32" y="36"/>
                    <a:pt x="32" y="36"/>
                  </a:cubicBezTo>
                  <a:cubicBezTo>
                    <a:pt x="32" y="37"/>
                    <a:pt x="31" y="37"/>
                    <a:pt x="31" y="38"/>
                  </a:cubicBezTo>
                  <a:cubicBezTo>
                    <a:pt x="31" y="38"/>
                    <a:pt x="32" y="38"/>
                    <a:pt x="32" y="38"/>
                  </a:cubicBezTo>
                  <a:cubicBezTo>
                    <a:pt x="32" y="38"/>
                    <a:pt x="33" y="38"/>
                    <a:pt x="33" y="37"/>
                  </a:cubicBezTo>
                  <a:cubicBezTo>
                    <a:pt x="34" y="37"/>
                    <a:pt x="34" y="37"/>
                    <a:pt x="34" y="37"/>
                  </a:cubicBezTo>
                  <a:cubicBezTo>
                    <a:pt x="35" y="37"/>
                    <a:pt x="35" y="37"/>
                    <a:pt x="35" y="38"/>
                  </a:cubicBezTo>
                  <a:cubicBezTo>
                    <a:pt x="35" y="38"/>
                    <a:pt x="35" y="38"/>
                    <a:pt x="35" y="38"/>
                  </a:cubicBezTo>
                  <a:cubicBezTo>
                    <a:pt x="34" y="38"/>
                    <a:pt x="33" y="38"/>
                    <a:pt x="33" y="38"/>
                  </a:cubicBezTo>
                  <a:cubicBezTo>
                    <a:pt x="32" y="38"/>
                    <a:pt x="32" y="39"/>
                    <a:pt x="31" y="39"/>
                  </a:cubicBezTo>
                  <a:cubicBezTo>
                    <a:pt x="31" y="39"/>
                    <a:pt x="31" y="38"/>
                    <a:pt x="30" y="38"/>
                  </a:cubicBezTo>
                  <a:cubicBezTo>
                    <a:pt x="30" y="39"/>
                    <a:pt x="31" y="40"/>
                    <a:pt x="31" y="40"/>
                  </a:cubicBezTo>
                  <a:cubicBezTo>
                    <a:pt x="31" y="40"/>
                    <a:pt x="31" y="40"/>
                    <a:pt x="31" y="40"/>
                  </a:cubicBezTo>
                  <a:cubicBezTo>
                    <a:pt x="29" y="40"/>
                    <a:pt x="29" y="42"/>
                    <a:pt x="28" y="42"/>
                  </a:cubicBezTo>
                  <a:cubicBezTo>
                    <a:pt x="29" y="43"/>
                    <a:pt x="29" y="43"/>
                    <a:pt x="29" y="43"/>
                  </a:cubicBezTo>
                  <a:cubicBezTo>
                    <a:pt x="31" y="43"/>
                    <a:pt x="34" y="42"/>
                    <a:pt x="32" y="40"/>
                  </a:cubicBezTo>
                  <a:cubicBezTo>
                    <a:pt x="33" y="40"/>
                    <a:pt x="33" y="40"/>
                    <a:pt x="33" y="40"/>
                  </a:cubicBezTo>
                  <a:cubicBezTo>
                    <a:pt x="33" y="40"/>
                    <a:pt x="33" y="40"/>
                    <a:pt x="33" y="40"/>
                  </a:cubicBezTo>
                  <a:cubicBezTo>
                    <a:pt x="33" y="40"/>
                    <a:pt x="34" y="40"/>
                    <a:pt x="34" y="40"/>
                  </a:cubicBezTo>
                  <a:cubicBezTo>
                    <a:pt x="34" y="40"/>
                    <a:pt x="35" y="41"/>
                    <a:pt x="35" y="41"/>
                  </a:cubicBezTo>
                  <a:cubicBezTo>
                    <a:pt x="35" y="41"/>
                    <a:pt x="35" y="41"/>
                    <a:pt x="35" y="41"/>
                  </a:cubicBezTo>
                  <a:cubicBezTo>
                    <a:pt x="33" y="41"/>
                    <a:pt x="34" y="43"/>
                    <a:pt x="34" y="44"/>
                  </a:cubicBezTo>
                  <a:cubicBezTo>
                    <a:pt x="34" y="44"/>
                    <a:pt x="34" y="44"/>
                    <a:pt x="34" y="44"/>
                  </a:cubicBezTo>
                  <a:cubicBezTo>
                    <a:pt x="33" y="46"/>
                    <a:pt x="34" y="49"/>
                    <a:pt x="36" y="50"/>
                  </a:cubicBezTo>
                  <a:cubicBezTo>
                    <a:pt x="36" y="51"/>
                    <a:pt x="37" y="51"/>
                    <a:pt x="38" y="51"/>
                  </a:cubicBezTo>
                  <a:cubicBezTo>
                    <a:pt x="38" y="51"/>
                    <a:pt x="38" y="51"/>
                    <a:pt x="38" y="51"/>
                  </a:cubicBezTo>
                  <a:cubicBezTo>
                    <a:pt x="38" y="50"/>
                    <a:pt x="37" y="48"/>
                    <a:pt x="39" y="48"/>
                  </a:cubicBezTo>
                  <a:cubicBezTo>
                    <a:pt x="39" y="48"/>
                    <a:pt x="39" y="48"/>
                    <a:pt x="39" y="49"/>
                  </a:cubicBezTo>
                  <a:cubicBezTo>
                    <a:pt x="40" y="48"/>
                    <a:pt x="40" y="48"/>
                    <a:pt x="41" y="47"/>
                  </a:cubicBezTo>
                  <a:cubicBezTo>
                    <a:pt x="41" y="47"/>
                    <a:pt x="41" y="47"/>
                    <a:pt x="42" y="47"/>
                  </a:cubicBezTo>
                  <a:cubicBezTo>
                    <a:pt x="43" y="47"/>
                    <a:pt x="42" y="48"/>
                    <a:pt x="42" y="49"/>
                  </a:cubicBezTo>
                  <a:cubicBezTo>
                    <a:pt x="43" y="48"/>
                    <a:pt x="45" y="48"/>
                    <a:pt x="45" y="47"/>
                  </a:cubicBezTo>
                  <a:cubicBezTo>
                    <a:pt x="44" y="47"/>
                    <a:pt x="44" y="46"/>
                    <a:pt x="44" y="45"/>
                  </a:cubicBezTo>
                  <a:cubicBezTo>
                    <a:pt x="44" y="44"/>
                    <a:pt x="44" y="44"/>
                    <a:pt x="43" y="44"/>
                  </a:cubicBezTo>
                  <a:cubicBezTo>
                    <a:pt x="43" y="44"/>
                    <a:pt x="42" y="44"/>
                    <a:pt x="42" y="44"/>
                  </a:cubicBezTo>
                  <a:cubicBezTo>
                    <a:pt x="41" y="44"/>
                    <a:pt x="41" y="45"/>
                    <a:pt x="40" y="45"/>
                  </a:cubicBezTo>
                  <a:cubicBezTo>
                    <a:pt x="40" y="45"/>
                    <a:pt x="39" y="45"/>
                    <a:pt x="39" y="45"/>
                  </a:cubicBezTo>
                  <a:cubicBezTo>
                    <a:pt x="39" y="44"/>
                    <a:pt x="40" y="44"/>
                    <a:pt x="40" y="44"/>
                  </a:cubicBezTo>
                  <a:cubicBezTo>
                    <a:pt x="40" y="44"/>
                    <a:pt x="40" y="44"/>
                    <a:pt x="41" y="44"/>
                  </a:cubicBezTo>
                  <a:cubicBezTo>
                    <a:pt x="41" y="43"/>
                    <a:pt x="42" y="43"/>
                    <a:pt x="43" y="43"/>
                  </a:cubicBezTo>
                  <a:cubicBezTo>
                    <a:pt x="44" y="43"/>
                    <a:pt x="44" y="43"/>
                    <a:pt x="45" y="43"/>
                  </a:cubicBezTo>
                  <a:cubicBezTo>
                    <a:pt x="45" y="43"/>
                    <a:pt x="45" y="42"/>
                    <a:pt x="45" y="42"/>
                  </a:cubicBezTo>
                  <a:cubicBezTo>
                    <a:pt x="45" y="42"/>
                    <a:pt x="45" y="42"/>
                    <a:pt x="45" y="42"/>
                  </a:cubicBezTo>
                  <a:cubicBezTo>
                    <a:pt x="45" y="42"/>
                    <a:pt x="45" y="42"/>
                    <a:pt x="45" y="42"/>
                  </a:cubicBezTo>
                  <a:cubicBezTo>
                    <a:pt x="45" y="42"/>
                    <a:pt x="46" y="42"/>
                    <a:pt x="46" y="42"/>
                  </a:cubicBezTo>
                  <a:cubicBezTo>
                    <a:pt x="46" y="42"/>
                    <a:pt x="46" y="42"/>
                    <a:pt x="46" y="42"/>
                  </a:cubicBezTo>
                  <a:cubicBezTo>
                    <a:pt x="44" y="41"/>
                    <a:pt x="47" y="40"/>
                    <a:pt x="47" y="39"/>
                  </a:cubicBezTo>
                  <a:cubicBezTo>
                    <a:pt x="48" y="40"/>
                    <a:pt x="49" y="40"/>
                    <a:pt x="51" y="40"/>
                  </a:cubicBezTo>
                  <a:cubicBezTo>
                    <a:pt x="53" y="40"/>
                    <a:pt x="56" y="39"/>
                    <a:pt x="56" y="36"/>
                  </a:cubicBezTo>
                  <a:cubicBezTo>
                    <a:pt x="55" y="36"/>
                    <a:pt x="55" y="36"/>
                    <a:pt x="55" y="36"/>
                  </a:cubicBezTo>
                  <a:cubicBezTo>
                    <a:pt x="56" y="35"/>
                    <a:pt x="56" y="35"/>
                    <a:pt x="56" y="35"/>
                  </a:cubicBezTo>
                  <a:cubicBezTo>
                    <a:pt x="56" y="35"/>
                    <a:pt x="56" y="35"/>
                    <a:pt x="56" y="35"/>
                  </a:cubicBezTo>
                  <a:cubicBezTo>
                    <a:pt x="60" y="36"/>
                    <a:pt x="55" y="41"/>
                    <a:pt x="55" y="42"/>
                  </a:cubicBezTo>
                  <a:cubicBezTo>
                    <a:pt x="57" y="43"/>
                    <a:pt x="60" y="44"/>
                    <a:pt x="59" y="45"/>
                  </a:cubicBezTo>
                  <a:cubicBezTo>
                    <a:pt x="59" y="45"/>
                    <a:pt x="59" y="45"/>
                    <a:pt x="59" y="45"/>
                  </a:cubicBezTo>
                  <a:cubicBezTo>
                    <a:pt x="59" y="45"/>
                    <a:pt x="60" y="45"/>
                    <a:pt x="60" y="45"/>
                  </a:cubicBezTo>
                  <a:cubicBezTo>
                    <a:pt x="61" y="45"/>
                    <a:pt x="61" y="44"/>
                    <a:pt x="62" y="44"/>
                  </a:cubicBezTo>
                  <a:cubicBezTo>
                    <a:pt x="62" y="44"/>
                    <a:pt x="63" y="45"/>
                    <a:pt x="63" y="45"/>
                  </a:cubicBezTo>
                  <a:cubicBezTo>
                    <a:pt x="63" y="46"/>
                    <a:pt x="63" y="46"/>
                    <a:pt x="63" y="46"/>
                  </a:cubicBezTo>
                  <a:cubicBezTo>
                    <a:pt x="63" y="45"/>
                    <a:pt x="62" y="45"/>
                    <a:pt x="61" y="45"/>
                  </a:cubicBezTo>
                  <a:cubicBezTo>
                    <a:pt x="60" y="45"/>
                    <a:pt x="60" y="46"/>
                    <a:pt x="61" y="47"/>
                  </a:cubicBezTo>
                  <a:cubicBezTo>
                    <a:pt x="61" y="47"/>
                    <a:pt x="60" y="47"/>
                    <a:pt x="60" y="48"/>
                  </a:cubicBezTo>
                  <a:cubicBezTo>
                    <a:pt x="57" y="48"/>
                    <a:pt x="54" y="47"/>
                    <a:pt x="51" y="47"/>
                  </a:cubicBezTo>
                  <a:cubicBezTo>
                    <a:pt x="48" y="47"/>
                    <a:pt x="46" y="48"/>
                    <a:pt x="43" y="50"/>
                  </a:cubicBezTo>
                  <a:cubicBezTo>
                    <a:pt x="44" y="54"/>
                    <a:pt x="47" y="54"/>
                    <a:pt x="50" y="54"/>
                  </a:cubicBezTo>
                  <a:cubicBezTo>
                    <a:pt x="52" y="54"/>
                    <a:pt x="54" y="54"/>
                    <a:pt x="57" y="54"/>
                  </a:cubicBezTo>
                  <a:cubicBezTo>
                    <a:pt x="57" y="55"/>
                    <a:pt x="57" y="55"/>
                    <a:pt x="57" y="55"/>
                  </a:cubicBezTo>
                  <a:cubicBezTo>
                    <a:pt x="56" y="55"/>
                    <a:pt x="55" y="56"/>
                    <a:pt x="55" y="57"/>
                  </a:cubicBezTo>
                  <a:cubicBezTo>
                    <a:pt x="55" y="57"/>
                    <a:pt x="55" y="57"/>
                    <a:pt x="55" y="57"/>
                  </a:cubicBezTo>
                  <a:cubicBezTo>
                    <a:pt x="57" y="57"/>
                    <a:pt x="56" y="59"/>
                    <a:pt x="55" y="59"/>
                  </a:cubicBezTo>
                  <a:cubicBezTo>
                    <a:pt x="55" y="59"/>
                    <a:pt x="55" y="59"/>
                    <a:pt x="54" y="59"/>
                  </a:cubicBezTo>
                  <a:cubicBezTo>
                    <a:pt x="54" y="59"/>
                    <a:pt x="56" y="61"/>
                    <a:pt x="56" y="61"/>
                  </a:cubicBezTo>
                  <a:cubicBezTo>
                    <a:pt x="55" y="61"/>
                    <a:pt x="55" y="61"/>
                    <a:pt x="55" y="61"/>
                  </a:cubicBezTo>
                  <a:cubicBezTo>
                    <a:pt x="55" y="62"/>
                    <a:pt x="55" y="63"/>
                    <a:pt x="55" y="65"/>
                  </a:cubicBezTo>
                  <a:cubicBezTo>
                    <a:pt x="55" y="65"/>
                    <a:pt x="55" y="65"/>
                    <a:pt x="55" y="65"/>
                  </a:cubicBezTo>
                  <a:cubicBezTo>
                    <a:pt x="56" y="65"/>
                    <a:pt x="57" y="64"/>
                    <a:pt x="57" y="63"/>
                  </a:cubicBezTo>
                  <a:cubicBezTo>
                    <a:pt x="58" y="64"/>
                    <a:pt x="57" y="64"/>
                    <a:pt x="57" y="65"/>
                  </a:cubicBezTo>
                  <a:cubicBezTo>
                    <a:pt x="56" y="65"/>
                    <a:pt x="56" y="66"/>
                    <a:pt x="55" y="66"/>
                  </a:cubicBezTo>
                  <a:cubicBezTo>
                    <a:pt x="55" y="66"/>
                    <a:pt x="54" y="66"/>
                    <a:pt x="54" y="66"/>
                  </a:cubicBezTo>
                  <a:cubicBezTo>
                    <a:pt x="58" y="71"/>
                    <a:pt x="61" y="81"/>
                    <a:pt x="66" y="83"/>
                  </a:cubicBezTo>
                  <a:cubicBezTo>
                    <a:pt x="65" y="85"/>
                    <a:pt x="66" y="87"/>
                    <a:pt x="66" y="90"/>
                  </a:cubicBezTo>
                  <a:cubicBezTo>
                    <a:pt x="71" y="89"/>
                    <a:pt x="75" y="87"/>
                    <a:pt x="78" y="84"/>
                  </a:cubicBezTo>
                  <a:cubicBezTo>
                    <a:pt x="78" y="84"/>
                    <a:pt x="79" y="84"/>
                    <a:pt x="79" y="84"/>
                  </a:cubicBezTo>
                  <a:cubicBezTo>
                    <a:pt x="84" y="82"/>
                    <a:pt x="90" y="74"/>
                    <a:pt x="82" y="72"/>
                  </a:cubicBezTo>
                  <a:cubicBezTo>
                    <a:pt x="81" y="74"/>
                    <a:pt x="81" y="75"/>
                    <a:pt x="82" y="77"/>
                  </a:cubicBezTo>
                  <a:cubicBezTo>
                    <a:pt x="81" y="77"/>
                    <a:pt x="81" y="77"/>
                    <a:pt x="81" y="77"/>
                  </a:cubicBezTo>
                  <a:cubicBezTo>
                    <a:pt x="81" y="76"/>
                    <a:pt x="80" y="76"/>
                    <a:pt x="80" y="75"/>
                  </a:cubicBezTo>
                  <a:cubicBezTo>
                    <a:pt x="81" y="74"/>
                    <a:pt x="81" y="72"/>
                    <a:pt x="82" y="71"/>
                  </a:cubicBezTo>
                  <a:cubicBezTo>
                    <a:pt x="80" y="72"/>
                    <a:pt x="79" y="74"/>
                    <a:pt x="76" y="74"/>
                  </a:cubicBezTo>
                  <a:cubicBezTo>
                    <a:pt x="73" y="72"/>
                    <a:pt x="73" y="67"/>
                    <a:pt x="68" y="66"/>
                  </a:cubicBezTo>
                  <a:cubicBezTo>
                    <a:pt x="69" y="65"/>
                    <a:pt x="69" y="65"/>
                    <a:pt x="70" y="65"/>
                  </a:cubicBezTo>
                  <a:cubicBezTo>
                    <a:pt x="70" y="65"/>
                    <a:pt x="70" y="65"/>
                    <a:pt x="70" y="65"/>
                  </a:cubicBezTo>
                  <a:cubicBezTo>
                    <a:pt x="70" y="64"/>
                    <a:pt x="70" y="63"/>
                    <a:pt x="70" y="63"/>
                  </a:cubicBezTo>
                  <a:cubicBezTo>
                    <a:pt x="71" y="63"/>
                    <a:pt x="71" y="63"/>
                    <a:pt x="71" y="63"/>
                  </a:cubicBezTo>
                  <a:cubicBezTo>
                    <a:pt x="72" y="63"/>
                    <a:pt x="73" y="63"/>
                    <a:pt x="74" y="63"/>
                  </a:cubicBezTo>
                  <a:cubicBezTo>
                    <a:pt x="74" y="67"/>
                    <a:pt x="77" y="69"/>
                    <a:pt x="80" y="69"/>
                  </a:cubicBezTo>
                  <a:cubicBezTo>
                    <a:pt x="81" y="69"/>
                    <a:pt x="82" y="69"/>
                    <a:pt x="83" y="68"/>
                  </a:cubicBezTo>
                  <a:cubicBezTo>
                    <a:pt x="83" y="69"/>
                    <a:pt x="84" y="70"/>
                    <a:pt x="84" y="71"/>
                  </a:cubicBezTo>
                  <a:cubicBezTo>
                    <a:pt x="85" y="71"/>
                    <a:pt x="87" y="71"/>
                    <a:pt x="88" y="71"/>
                  </a:cubicBezTo>
                  <a:cubicBezTo>
                    <a:pt x="88" y="71"/>
                    <a:pt x="88" y="71"/>
                    <a:pt x="88" y="71"/>
                  </a:cubicBezTo>
                  <a:cubicBezTo>
                    <a:pt x="89" y="71"/>
                    <a:pt x="89" y="71"/>
                    <a:pt x="89" y="71"/>
                  </a:cubicBezTo>
                  <a:cubicBezTo>
                    <a:pt x="89" y="71"/>
                    <a:pt x="90" y="71"/>
                    <a:pt x="90" y="71"/>
                  </a:cubicBezTo>
                  <a:cubicBezTo>
                    <a:pt x="90" y="71"/>
                    <a:pt x="90" y="71"/>
                    <a:pt x="90" y="71"/>
                  </a:cubicBezTo>
                  <a:cubicBezTo>
                    <a:pt x="91" y="71"/>
                    <a:pt x="92" y="70"/>
                    <a:pt x="93" y="70"/>
                  </a:cubicBezTo>
                  <a:cubicBezTo>
                    <a:pt x="94" y="70"/>
                    <a:pt x="95" y="71"/>
                    <a:pt x="95" y="71"/>
                  </a:cubicBezTo>
                  <a:cubicBezTo>
                    <a:pt x="96" y="72"/>
                    <a:pt x="97" y="72"/>
                    <a:pt x="98" y="72"/>
                  </a:cubicBezTo>
                  <a:cubicBezTo>
                    <a:pt x="98" y="72"/>
                    <a:pt x="98" y="72"/>
                    <a:pt x="99" y="72"/>
                  </a:cubicBezTo>
                  <a:cubicBezTo>
                    <a:pt x="99" y="72"/>
                    <a:pt x="99" y="72"/>
                    <a:pt x="99" y="72"/>
                  </a:cubicBezTo>
                  <a:cubicBezTo>
                    <a:pt x="99" y="72"/>
                    <a:pt x="99" y="72"/>
                    <a:pt x="99" y="72"/>
                  </a:cubicBezTo>
                  <a:cubicBezTo>
                    <a:pt x="98" y="73"/>
                    <a:pt x="98" y="74"/>
                    <a:pt x="100" y="74"/>
                  </a:cubicBezTo>
                  <a:cubicBezTo>
                    <a:pt x="100" y="74"/>
                    <a:pt x="100" y="74"/>
                    <a:pt x="101" y="74"/>
                  </a:cubicBezTo>
                  <a:cubicBezTo>
                    <a:pt x="101" y="74"/>
                    <a:pt x="101" y="74"/>
                    <a:pt x="101" y="74"/>
                  </a:cubicBezTo>
                  <a:cubicBezTo>
                    <a:pt x="101" y="74"/>
                    <a:pt x="101" y="74"/>
                    <a:pt x="101" y="74"/>
                  </a:cubicBezTo>
                  <a:cubicBezTo>
                    <a:pt x="100" y="75"/>
                    <a:pt x="99" y="78"/>
                    <a:pt x="101" y="78"/>
                  </a:cubicBezTo>
                  <a:cubicBezTo>
                    <a:pt x="101" y="78"/>
                    <a:pt x="101" y="78"/>
                    <a:pt x="102" y="78"/>
                  </a:cubicBezTo>
                  <a:cubicBezTo>
                    <a:pt x="102" y="78"/>
                    <a:pt x="102" y="78"/>
                    <a:pt x="102" y="78"/>
                  </a:cubicBezTo>
                  <a:cubicBezTo>
                    <a:pt x="102" y="78"/>
                    <a:pt x="102" y="77"/>
                    <a:pt x="102" y="77"/>
                  </a:cubicBezTo>
                  <a:cubicBezTo>
                    <a:pt x="102" y="76"/>
                    <a:pt x="102" y="75"/>
                    <a:pt x="103" y="75"/>
                  </a:cubicBezTo>
                  <a:cubicBezTo>
                    <a:pt x="103" y="75"/>
                    <a:pt x="103" y="76"/>
                    <a:pt x="104" y="76"/>
                  </a:cubicBezTo>
                  <a:cubicBezTo>
                    <a:pt x="103" y="83"/>
                    <a:pt x="108" y="90"/>
                    <a:pt x="110" y="97"/>
                  </a:cubicBezTo>
                  <a:cubicBezTo>
                    <a:pt x="114" y="95"/>
                    <a:pt x="114" y="90"/>
                    <a:pt x="114" y="85"/>
                  </a:cubicBezTo>
                  <a:cubicBezTo>
                    <a:pt x="119" y="84"/>
                    <a:pt x="121" y="76"/>
                    <a:pt x="124" y="76"/>
                  </a:cubicBezTo>
                  <a:cubicBezTo>
                    <a:pt x="124" y="74"/>
                    <a:pt x="123" y="74"/>
                    <a:pt x="123" y="72"/>
                  </a:cubicBezTo>
                  <a:cubicBezTo>
                    <a:pt x="123" y="72"/>
                    <a:pt x="123" y="72"/>
                    <a:pt x="123" y="72"/>
                  </a:cubicBezTo>
                  <a:cubicBezTo>
                    <a:pt x="123" y="72"/>
                    <a:pt x="123" y="73"/>
                    <a:pt x="124" y="73"/>
                  </a:cubicBezTo>
                  <a:cubicBezTo>
                    <a:pt x="124" y="74"/>
                    <a:pt x="124" y="75"/>
                    <a:pt x="125" y="76"/>
                  </a:cubicBezTo>
                  <a:cubicBezTo>
                    <a:pt x="125" y="73"/>
                    <a:pt x="127" y="72"/>
                    <a:pt x="129" y="72"/>
                  </a:cubicBezTo>
                  <a:cubicBezTo>
                    <a:pt x="129" y="73"/>
                    <a:pt x="125" y="74"/>
                    <a:pt x="127" y="74"/>
                  </a:cubicBezTo>
                  <a:cubicBezTo>
                    <a:pt x="128" y="74"/>
                    <a:pt x="128" y="74"/>
                    <a:pt x="128" y="74"/>
                  </a:cubicBezTo>
                  <a:cubicBezTo>
                    <a:pt x="128" y="74"/>
                    <a:pt x="128" y="74"/>
                    <a:pt x="129" y="75"/>
                  </a:cubicBezTo>
                  <a:cubicBezTo>
                    <a:pt x="129" y="75"/>
                    <a:pt x="129" y="76"/>
                    <a:pt x="129" y="76"/>
                  </a:cubicBezTo>
                  <a:cubicBezTo>
                    <a:pt x="129" y="76"/>
                    <a:pt x="129" y="75"/>
                    <a:pt x="129" y="74"/>
                  </a:cubicBezTo>
                  <a:cubicBezTo>
                    <a:pt x="130" y="74"/>
                    <a:pt x="130" y="74"/>
                    <a:pt x="130" y="74"/>
                  </a:cubicBezTo>
                  <a:cubicBezTo>
                    <a:pt x="130" y="74"/>
                    <a:pt x="130" y="74"/>
                    <a:pt x="130" y="74"/>
                  </a:cubicBezTo>
                  <a:cubicBezTo>
                    <a:pt x="128" y="79"/>
                    <a:pt x="133" y="79"/>
                    <a:pt x="133" y="84"/>
                  </a:cubicBezTo>
                  <a:cubicBezTo>
                    <a:pt x="135" y="83"/>
                    <a:pt x="135" y="83"/>
                    <a:pt x="136" y="83"/>
                  </a:cubicBezTo>
                  <a:cubicBezTo>
                    <a:pt x="136" y="83"/>
                    <a:pt x="136" y="83"/>
                    <a:pt x="137" y="83"/>
                  </a:cubicBezTo>
                  <a:cubicBezTo>
                    <a:pt x="136" y="83"/>
                    <a:pt x="136" y="82"/>
                    <a:pt x="135" y="81"/>
                  </a:cubicBezTo>
                  <a:cubicBezTo>
                    <a:pt x="136" y="81"/>
                    <a:pt x="136" y="81"/>
                    <a:pt x="137" y="81"/>
                  </a:cubicBezTo>
                  <a:cubicBezTo>
                    <a:pt x="138" y="84"/>
                    <a:pt x="138" y="88"/>
                    <a:pt x="139" y="90"/>
                  </a:cubicBezTo>
                  <a:cubicBezTo>
                    <a:pt x="139" y="89"/>
                    <a:pt x="139" y="89"/>
                    <a:pt x="139" y="89"/>
                  </a:cubicBezTo>
                  <a:cubicBezTo>
                    <a:pt x="139" y="89"/>
                    <a:pt x="140" y="90"/>
                    <a:pt x="140" y="90"/>
                  </a:cubicBezTo>
                  <a:cubicBezTo>
                    <a:pt x="140" y="89"/>
                    <a:pt x="140" y="89"/>
                    <a:pt x="141" y="89"/>
                  </a:cubicBezTo>
                  <a:cubicBezTo>
                    <a:pt x="142" y="89"/>
                    <a:pt x="141" y="90"/>
                    <a:pt x="142" y="90"/>
                  </a:cubicBezTo>
                  <a:cubicBezTo>
                    <a:pt x="143" y="90"/>
                    <a:pt x="143" y="90"/>
                    <a:pt x="143" y="90"/>
                  </a:cubicBezTo>
                  <a:cubicBezTo>
                    <a:pt x="143" y="89"/>
                    <a:pt x="143" y="89"/>
                    <a:pt x="143" y="89"/>
                  </a:cubicBezTo>
                  <a:cubicBezTo>
                    <a:pt x="144" y="89"/>
                    <a:pt x="144" y="89"/>
                    <a:pt x="144" y="89"/>
                  </a:cubicBezTo>
                  <a:cubicBezTo>
                    <a:pt x="144" y="91"/>
                    <a:pt x="144" y="93"/>
                    <a:pt x="147" y="93"/>
                  </a:cubicBezTo>
                  <a:cubicBezTo>
                    <a:pt x="148" y="92"/>
                    <a:pt x="148" y="91"/>
                    <a:pt x="149" y="91"/>
                  </a:cubicBezTo>
                  <a:cubicBezTo>
                    <a:pt x="149" y="91"/>
                    <a:pt x="150" y="91"/>
                    <a:pt x="150" y="91"/>
                  </a:cubicBezTo>
                  <a:cubicBezTo>
                    <a:pt x="150" y="91"/>
                    <a:pt x="149" y="92"/>
                    <a:pt x="149" y="93"/>
                  </a:cubicBezTo>
                  <a:cubicBezTo>
                    <a:pt x="149" y="93"/>
                    <a:pt x="150" y="93"/>
                    <a:pt x="150" y="93"/>
                  </a:cubicBezTo>
                  <a:cubicBezTo>
                    <a:pt x="153" y="93"/>
                    <a:pt x="152" y="87"/>
                    <a:pt x="150" y="86"/>
                  </a:cubicBezTo>
                  <a:cubicBezTo>
                    <a:pt x="150" y="85"/>
                    <a:pt x="142" y="82"/>
                    <a:pt x="146" y="80"/>
                  </a:cubicBezTo>
                  <a:cubicBezTo>
                    <a:pt x="147" y="78"/>
                    <a:pt x="147" y="75"/>
                    <a:pt x="145" y="74"/>
                  </a:cubicBezTo>
                  <a:cubicBezTo>
                    <a:pt x="145" y="75"/>
                    <a:pt x="145" y="76"/>
                    <a:pt x="144" y="76"/>
                  </a:cubicBezTo>
                  <a:cubicBezTo>
                    <a:pt x="144" y="75"/>
                    <a:pt x="144" y="75"/>
                    <a:pt x="143" y="75"/>
                  </a:cubicBezTo>
                  <a:cubicBezTo>
                    <a:pt x="143" y="75"/>
                    <a:pt x="143" y="75"/>
                    <a:pt x="143" y="75"/>
                  </a:cubicBezTo>
                  <a:cubicBezTo>
                    <a:pt x="143" y="74"/>
                    <a:pt x="145" y="75"/>
                    <a:pt x="146" y="74"/>
                  </a:cubicBezTo>
                  <a:cubicBezTo>
                    <a:pt x="146" y="75"/>
                    <a:pt x="147" y="75"/>
                    <a:pt x="148" y="76"/>
                  </a:cubicBezTo>
                  <a:cubicBezTo>
                    <a:pt x="148" y="77"/>
                    <a:pt x="149" y="77"/>
                    <a:pt x="150" y="77"/>
                  </a:cubicBezTo>
                  <a:cubicBezTo>
                    <a:pt x="158" y="77"/>
                    <a:pt x="165" y="69"/>
                    <a:pt x="163" y="62"/>
                  </a:cubicBezTo>
                  <a:cubicBezTo>
                    <a:pt x="159" y="62"/>
                    <a:pt x="160" y="61"/>
                    <a:pt x="161" y="59"/>
                  </a:cubicBezTo>
                  <a:cubicBezTo>
                    <a:pt x="158" y="59"/>
                    <a:pt x="157" y="56"/>
                    <a:pt x="159" y="53"/>
                  </a:cubicBezTo>
                  <a:cubicBezTo>
                    <a:pt x="159" y="54"/>
                    <a:pt x="158" y="54"/>
                    <a:pt x="157" y="54"/>
                  </a:cubicBezTo>
                  <a:cubicBezTo>
                    <a:pt x="156" y="54"/>
                    <a:pt x="154" y="53"/>
                    <a:pt x="154" y="51"/>
                  </a:cubicBezTo>
                  <a:cubicBezTo>
                    <a:pt x="154" y="51"/>
                    <a:pt x="154" y="51"/>
                    <a:pt x="154" y="51"/>
                  </a:cubicBezTo>
                  <a:cubicBezTo>
                    <a:pt x="155" y="51"/>
                    <a:pt x="155" y="50"/>
                    <a:pt x="156" y="49"/>
                  </a:cubicBezTo>
                  <a:cubicBezTo>
                    <a:pt x="156" y="49"/>
                    <a:pt x="156" y="48"/>
                    <a:pt x="157" y="48"/>
                  </a:cubicBezTo>
                  <a:cubicBezTo>
                    <a:pt x="157" y="48"/>
                    <a:pt x="158" y="48"/>
                    <a:pt x="158" y="48"/>
                  </a:cubicBezTo>
                  <a:cubicBezTo>
                    <a:pt x="159" y="48"/>
                    <a:pt x="158" y="51"/>
                    <a:pt x="159" y="51"/>
                  </a:cubicBezTo>
                  <a:cubicBezTo>
                    <a:pt x="160" y="49"/>
                    <a:pt x="162" y="49"/>
                    <a:pt x="163" y="48"/>
                  </a:cubicBezTo>
                  <a:cubicBezTo>
                    <a:pt x="163" y="48"/>
                    <a:pt x="163" y="48"/>
                    <a:pt x="163" y="48"/>
                  </a:cubicBezTo>
                  <a:cubicBezTo>
                    <a:pt x="163" y="48"/>
                    <a:pt x="163" y="48"/>
                    <a:pt x="163" y="48"/>
                  </a:cubicBezTo>
                  <a:cubicBezTo>
                    <a:pt x="162" y="49"/>
                    <a:pt x="163" y="52"/>
                    <a:pt x="165" y="52"/>
                  </a:cubicBezTo>
                  <a:cubicBezTo>
                    <a:pt x="166" y="52"/>
                    <a:pt x="166" y="52"/>
                    <a:pt x="167" y="52"/>
                  </a:cubicBezTo>
                  <a:cubicBezTo>
                    <a:pt x="167" y="52"/>
                    <a:pt x="167" y="52"/>
                    <a:pt x="167" y="52"/>
                  </a:cubicBezTo>
                  <a:cubicBezTo>
                    <a:pt x="167" y="52"/>
                    <a:pt x="167" y="52"/>
                    <a:pt x="167" y="52"/>
                  </a:cubicBezTo>
                  <a:cubicBezTo>
                    <a:pt x="165" y="54"/>
                    <a:pt x="168" y="54"/>
                    <a:pt x="167" y="57"/>
                  </a:cubicBezTo>
                  <a:cubicBezTo>
                    <a:pt x="168" y="57"/>
                    <a:pt x="169" y="57"/>
                    <a:pt x="170" y="57"/>
                  </a:cubicBezTo>
                  <a:cubicBezTo>
                    <a:pt x="170" y="53"/>
                    <a:pt x="167" y="52"/>
                    <a:pt x="165" y="51"/>
                  </a:cubicBezTo>
                  <a:cubicBezTo>
                    <a:pt x="166" y="48"/>
                    <a:pt x="166" y="48"/>
                    <a:pt x="167" y="46"/>
                  </a:cubicBezTo>
                  <a:cubicBezTo>
                    <a:pt x="166" y="46"/>
                    <a:pt x="166" y="46"/>
                    <a:pt x="166" y="46"/>
                  </a:cubicBezTo>
                  <a:cubicBezTo>
                    <a:pt x="165" y="46"/>
                    <a:pt x="165" y="48"/>
                    <a:pt x="164" y="48"/>
                  </a:cubicBezTo>
                  <a:cubicBezTo>
                    <a:pt x="164" y="47"/>
                    <a:pt x="163" y="47"/>
                    <a:pt x="163" y="47"/>
                  </a:cubicBezTo>
                  <a:cubicBezTo>
                    <a:pt x="165" y="46"/>
                    <a:pt x="166" y="45"/>
                    <a:pt x="168" y="45"/>
                  </a:cubicBezTo>
                  <a:cubicBezTo>
                    <a:pt x="168" y="45"/>
                    <a:pt x="169" y="45"/>
                    <a:pt x="171" y="45"/>
                  </a:cubicBezTo>
                  <a:cubicBezTo>
                    <a:pt x="174" y="39"/>
                    <a:pt x="171" y="32"/>
                    <a:pt x="167" y="29"/>
                  </a:cubicBezTo>
                  <a:cubicBezTo>
                    <a:pt x="166" y="29"/>
                    <a:pt x="166" y="29"/>
                    <a:pt x="166" y="29"/>
                  </a:cubicBezTo>
                  <a:cubicBezTo>
                    <a:pt x="165" y="29"/>
                    <a:pt x="165" y="30"/>
                    <a:pt x="164" y="30"/>
                  </a:cubicBezTo>
                  <a:cubicBezTo>
                    <a:pt x="163" y="29"/>
                    <a:pt x="161" y="29"/>
                    <a:pt x="160" y="28"/>
                  </a:cubicBezTo>
                  <a:cubicBezTo>
                    <a:pt x="162" y="26"/>
                    <a:pt x="161" y="22"/>
                    <a:pt x="163" y="21"/>
                  </a:cubicBezTo>
                  <a:cubicBezTo>
                    <a:pt x="163" y="21"/>
                    <a:pt x="163" y="21"/>
                    <a:pt x="164" y="21"/>
                  </a:cubicBezTo>
                  <a:cubicBezTo>
                    <a:pt x="165" y="21"/>
                    <a:pt x="166" y="21"/>
                    <a:pt x="167" y="21"/>
                  </a:cubicBezTo>
                  <a:cubicBezTo>
                    <a:pt x="168" y="21"/>
                    <a:pt x="169" y="21"/>
                    <a:pt x="171" y="21"/>
                  </a:cubicBezTo>
                  <a:cubicBezTo>
                    <a:pt x="172" y="21"/>
                    <a:pt x="173" y="21"/>
                    <a:pt x="174" y="21"/>
                  </a:cubicBezTo>
                  <a:cubicBezTo>
                    <a:pt x="174" y="18"/>
                    <a:pt x="175" y="18"/>
                    <a:pt x="177" y="18"/>
                  </a:cubicBezTo>
                  <a:cubicBezTo>
                    <a:pt x="177" y="18"/>
                    <a:pt x="177" y="18"/>
                    <a:pt x="178" y="18"/>
                  </a:cubicBezTo>
                  <a:cubicBezTo>
                    <a:pt x="178" y="18"/>
                    <a:pt x="178" y="18"/>
                    <a:pt x="178" y="18"/>
                  </a:cubicBezTo>
                  <a:cubicBezTo>
                    <a:pt x="180" y="18"/>
                    <a:pt x="181" y="18"/>
                    <a:pt x="182" y="17"/>
                  </a:cubicBezTo>
                  <a:cubicBezTo>
                    <a:pt x="184" y="19"/>
                    <a:pt x="181" y="22"/>
                    <a:pt x="181" y="26"/>
                  </a:cubicBezTo>
                  <a:cubicBezTo>
                    <a:pt x="183" y="29"/>
                    <a:pt x="186" y="30"/>
                    <a:pt x="189" y="33"/>
                  </a:cubicBezTo>
                  <a:cubicBezTo>
                    <a:pt x="189" y="28"/>
                    <a:pt x="187" y="26"/>
                    <a:pt x="184" y="20"/>
                  </a:cubicBezTo>
                  <a:cubicBezTo>
                    <a:pt x="186" y="20"/>
                    <a:pt x="188" y="20"/>
                    <a:pt x="190" y="20"/>
                  </a:cubicBezTo>
                  <a:cubicBezTo>
                    <a:pt x="190" y="17"/>
                    <a:pt x="193" y="18"/>
                    <a:pt x="193" y="16"/>
                  </a:cubicBezTo>
                  <a:cubicBezTo>
                    <a:pt x="192" y="15"/>
                    <a:pt x="188" y="16"/>
                    <a:pt x="188" y="13"/>
                  </a:cubicBezTo>
                  <a:cubicBezTo>
                    <a:pt x="188" y="13"/>
                    <a:pt x="188" y="13"/>
                    <a:pt x="189" y="13"/>
                  </a:cubicBezTo>
                  <a:cubicBezTo>
                    <a:pt x="189" y="13"/>
                    <a:pt x="189" y="14"/>
                    <a:pt x="190" y="14"/>
                  </a:cubicBezTo>
                  <a:cubicBezTo>
                    <a:pt x="190" y="14"/>
                    <a:pt x="191" y="14"/>
                    <a:pt x="191" y="14"/>
                  </a:cubicBezTo>
                  <a:cubicBezTo>
                    <a:pt x="191" y="14"/>
                    <a:pt x="192" y="14"/>
                    <a:pt x="192" y="13"/>
                  </a:cubicBezTo>
                  <a:cubicBezTo>
                    <a:pt x="191" y="13"/>
                    <a:pt x="190" y="13"/>
                    <a:pt x="190" y="12"/>
                  </a:cubicBezTo>
                  <a:cubicBezTo>
                    <a:pt x="190" y="12"/>
                    <a:pt x="190" y="12"/>
                    <a:pt x="191" y="12"/>
                  </a:cubicBezTo>
                  <a:cubicBezTo>
                    <a:pt x="192" y="12"/>
                    <a:pt x="192" y="13"/>
                    <a:pt x="194" y="13"/>
                  </a:cubicBezTo>
                  <a:cubicBezTo>
                    <a:pt x="194" y="13"/>
                    <a:pt x="194" y="13"/>
                    <a:pt x="194" y="13"/>
                  </a:cubicBezTo>
                  <a:cubicBezTo>
                    <a:pt x="194" y="13"/>
                    <a:pt x="195" y="14"/>
                    <a:pt x="196" y="14"/>
                  </a:cubicBezTo>
                  <a:cubicBezTo>
                    <a:pt x="196" y="14"/>
                    <a:pt x="197" y="14"/>
                    <a:pt x="198" y="14"/>
                  </a:cubicBezTo>
                  <a:cubicBezTo>
                    <a:pt x="198" y="14"/>
                    <a:pt x="199" y="14"/>
                    <a:pt x="199" y="13"/>
                  </a:cubicBezTo>
                  <a:cubicBezTo>
                    <a:pt x="198" y="13"/>
                    <a:pt x="199" y="11"/>
                    <a:pt x="198" y="11"/>
                  </a:cubicBezTo>
                  <a:cubicBezTo>
                    <a:pt x="197" y="12"/>
                    <a:pt x="196" y="13"/>
                    <a:pt x="195" y="13"/>
                  </a:cubicBezTo>
                  <a:cubicBezTo>
                    <a:pt x="195" y="13"/>
                    <a:pt x="194" y="12"/>
                    <a:pt x="194" y="12"/>
                  </a:cubicBezTo>
                  <a:cubicBezTo>
                    <a:pt x="178" y="7"/>
                    <a:pt x="157" y="9"/>
                    <a:pt x="144" y="5"/>
                  </a:cubicBezTo>
                  <a:cubicBezTo>
                    <a:pt x="142" y="6"/>
                    <a:pt x="140" y="7"/>
                    <a:pt x="138" y="7"/>
                  </a:cubicBezTo>
                  <a:cubicBezTo>
                    <a:pt x="135" y="7"/>
                    <a:pt x="131" y="5"/>
                    <a:pt x="127" y="4"/>
                  </a:cubicBezTo>
                  <a:cubicBezTo>
                    <a:pt x="127" y="3"/>
                    <a:pt x="127" y="3"/>
                    <a:pt x="127" y="3"/>
                  </a:cubicBezTo>
                  <a:cubicBezTo>
                    <a:pt x="125" y="3"/>
                    <a:pt x="124" y="4"/>
                    <a:pt x="122" y="4"/>
                  </a:cubicBezTo>
                  <a:cubicBezTo>
                    <a:pt x="122" y="4"/>
                    <a:pt x="122" y="4"/>
                    <a:pt x="121" y="4"/>
                  </a:cubicBezTo>
                  <a:cubicBezTo>
                    <a:pt x="120" y="4"/>
                    <a:pt x="120" y="4"/>
                    <a:pt x="119" y="4"/>
                  </a:cubicBezTo>
                  <a:cubicBezTo>
                    <a:pt x="118" y="4"/>
                    <a:pt x="116" y="4"/>
                    <a:pt x="115" y="4"/>
                  </a:cubicBezTo>
                  <a:cubicBezTo>
                    <a:pt x="113" y="4"/>
                    <a:pt x="112" y="4"/>
                    <a:pt x="111" y="4"/>
                  </a:cubicBezTo>
                  <a:cubicBezTo>
                    <a:pt x="110" y="4"/>
                    <a:pt x="109" y="4"/>
                    <a:pt x="109" y="4"/>
                  </a:cubicBezTo>
                  <a:cubicBezTo>
                    <a:pt x="111" y="3"/>
                    <a:pt x="112" y="2"/>
                    <a:pt x="113" y="1"/>
                  </a:cubicBezTo>
                  <a:cubicBezTo>
                    <a:pt x="110" y="0"/>
                    <a:pt x="108" y="0"/>
                    <a:pt x="10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 name="Freeform 23"/>
            <p:cNvSpPr>
              <a:spLocks noEditPoints="1"/>
            </p:cNvSpPr>
            <p:nvPr/>
          </p:nvSpPr>
          <p:spPr bwMode="auto">
            <a:xfrm>
              <a:off x="2402680" y="2794001"/>
              <a:ext cx="741363" cy="614363"/>
            </a:xfrm>
            <a:custGeom>
              <a:gdLst>
                <a:gd fmla="*/ 72 w 108" name="T0"/>
                <a:gd fmla="*/ 32 h 89" name="T1"/>
                <a:gd fmla="*/ 80 w 108" name="T2"/>
                <a:gd fmla="*/ 39 h 89" name="T3"/>
                <a:gd fmla="*/ 72 w 108" name="T4"/>
                <a:gd fmla="*/ 38 h 89" name="T5"/>
                <a:gd fmla="*/ 68 w 108" name="T6"/>
                <a:gd fmla="*/ 36 h 89" name="T7"/>
                <a:gd fmla="*/ 60 w 108" name="T8"/>
                <a:gd fmla="*/ 30 h 89" name="T9"/>
                <a:gd fmla="*/ 60 w 108" name="T10"/>
                <a:gd fmla="*/ 30 h 89" name="T11"/>
                <a:gd fmla="*/ 61 w 108" name="T12"/>
                <a:gd fmla="*/ 13 h 89" name="T13"/>
                <a:gd fmla="*/ 50 w 108" name="T14"/>
                <a:gd fmla="*/ 8 h 89" name="T15"/>
                <a:gd fmla="*/ 48 w 108" name="T16"/>
                <a:gd fmla="*/ 11 h 89" name="T17"/>
                <a:gd fmla="*/ 97 w 108" name="T18"/>
                <a:gd fmla="*/ 0 h 89" name="T19"/>
                <a:gd fmla="*/ 93 w 108" name="T20"/>
                <a:gd fmla="*/ 0 h 89" name="T21"/>
                <a:gd fmla="*/ 90 w 108" name="T22"/>
                <a:gd fmla="*/ 3 h 89" name="T23"/>
                <a:gd fmla="*/ 86 w 108" name="T24"/>
                <a:gd fmla="*/ 6 h 89" name="T25"/>
                <a:gd fmla="*/ 78 w 108" name="T26"/>
                <a:gd fmla="*/ 9 h 89" name="T27"/>
                <a:gd fmla="*/ 61 w 108" name="T28"/>
                <a:gd fmla="*/ 7 h 89" name="T29"/>
                <a:gd fmla="*/ 42 w 108" name="T30"/>
                <a:gd fmla="*/ 6 h 89" name="T31"/>
                <a:gd fmla="*/ 29 w 108" name="T32"/>
                <a:gd fmla="*/ 3 h 89" name="T33"/>
                <a:gd fmla="*/ 10 w 108" name="T34"/>
                <a:gd fmla="*/ 9 h 89" name="T35"/>
                <a:gd fmla="*/ 9 w 108" name="T36"/>
                <a:gd fmla="*/ 10 h 89" name="T37"/>
                <a:gd fmla="*/ 1 w 108" name="T38"/>
                <a:gd fmla="*/ 15 h 89" name="T39"/>
                <a:gd fmla="*/ 4 w 108" name="T40"/>
                <a:gd fmla="*/ 20 h 89" name="T41"/>
                <a:gd fmla="*/ 14 w 108" name="T42"/>
                <a:gd fmla="*/ 17 h 89" name="T43"/>
                <a:gd fmla="*/ 23 w 108" name="T44"/>
                <a:gd fmla="*/ 17 h 89" name="T45"/>
                <a:gd fmla="*/ 26 w 108" name="T46"/>
                <a:gd fmla="*/ 17 h 89" name="T47"/>
                <a:gd fmla="*/ 30 w 108" name="T48"/>
                <a:gd fmla="*/ 32 h 89" name="T49"/>
                <a:gd fmla="*/ 20 w 108" name="T50"/>
                <a:gd fmla="*/ 53 h 89" name="T51"/>
                <a:gd fmla="*/ 29 w 108" name="T52"/>
                <a:gd fmla="*/ 57 h 89" name="T53"/>
                <a:gd fmla="*/ 51 w 108" name="T54"/>
                <a:gd fmla="*/ 79 h 89" name="T55"/>
                <a:gd fmla="*/ 53 w 108" name="T56"/>
                <a:gd fmla="*/ 85 h 89" name="T57"/>
                <a:gd fmla="*/ 59 w 108" name="T58"/>
                <a:gd fmla="*/ 89 h 89" name="T59"/>
                <a:gd fmla="*/ 58 w 108" name="T60"/>
                <a:gd fmla="*/ 82 h 89" name="T61"/>
                <a:gd fmla="*/ 54 w 108" name="T62"/>
                <a:gd fmla="*/ 82 h 89" name="T63"/>
                <a:gd fmla="*/ 52 w 108" name="T64"/>
                <a:gd fmla="*/ 78 h 89" name="T65"/>
                <a:gd fmla="*/ 53 w 108" name="T66"/>
                <a:gd fmla="*/ 74 h 89" name="T67"/>
                <a:gd fmla="*/ 46 w 108" name="T68"/>
                <a:gd fmla="*/ 78 h 89" name="T69"/>
                <a:gd fmla="*/ 51 w 108" name="T70"/>
                <a:gd fmla="*/ 61 h 89" name="T71"/>
                <a:gd fmla="*/ 75 w 108" name="T72"/>
                <a:gd fmla="*/ 52 h 89" name="T73"/>
                <a:gd fmla="*/ 90 w 108" name="T74"/>
                <a:gd fmla="*/ 38 h 89" name="T75"/>
                <a:gd fmla="*/ 95 w 108" name="T76"/>
                <a:gd fmla="*/ 32 h 89" name="T77"/>
                <a:gd fmla="*/ 89 w 108" name="T78"/>
                <a:gd fmla="*/ 34 h 89" name="T79"/>
                <a:gd fmla="*/ 107 w 108" name="T80"/>
                <a:gd fmla="*/ 26 h 89" name="T81"/>
                <a:gd fmla="*/ 106 w 108" name="T82"/>
                <a:gd fmla="*/ 24 h 89" name="T83"/>
                <a:gd fmla="*/ 98 w 108" name="T84"/>
                <a:gd fmla="*/ 15 h 89" name="T85"/>
                <a:gd fmla="*/ 78 w 108" name="T86"/>
                <a:gd fmla="*/ 30 h 89" name="T87"/>
                <a:gd fmla="*/ 72 w 108" name="T88"/>
                <a:gd fmla="*/ 21 h 89" name="T89"/>
                <a:gd fmla="*/ 77 w 108" name="T90"/>
                <a:gd fmla="*/ 11 h 89" name="T91"/>
                <a:gd fmla="*/ 81 w 108" name="T92"/>
                <a:gd fmla="*/ 9 h 89" name="T93"/>
                <a:gd fmla="*/ 97 w 108" name="T94"/>
                <a:gd fmla="*/ 4 h 89" name="T95"/>
                <a:gd fmla="*/ 108 w 108" name="T96"/>
                <a:gd fmla="*/ 8 h 89" name="T97"/>
                <a:gd fmla="*/ 99 w 108" name="T98"/>
                <a:gd fmla="*/ 0 h 8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9" w="108">
                  <a:moveTo>
                    <a:pt x="64" y="36"/>
                  </a:moveTo>
                  <a:cubicBezTo>
                    <a:pt x="63" y="36"/>
                    <a:pt x="63" y="36"/>
                    <a:pt x="63" y="36"/>
                  </a:cubicBezTo>
                  <a:cubicBezTo>
                    <a:pt x="63" y="33"/>
                    <a:pt x="66" y="32"/>
                    <a:pt x="70" y="32"/>
                  </a:cubicBezTo>
                  <a:cubicBezTo>
                    <a:pt x="70" y="32"/>
                    <a:pt x="71" y="32"/>
                    <a:pt x="72" y="32"/>
                  </a:cubicBezTo>
                  <a:cubicBezTo>
                    <a:pt x="72" y="35"/>
                    <a:pt x="72" y="37"/>
                    <a:pt x="75" y="37"/>
                  </a:cubicBezTo>
                  <a:cubicBezTo>
                    <a:pt x="75" y="37"/>
                    <a:pt x="76" y="37"/>
                    <a:pt x="76" y="36"/>
                  </a:cubicBezTo>
                  <a:cubicBezTo>
                    <a:pt x="77" y="40"/>
                    <a:pt x="72" y="38"/>
                    <a:pt x="72" y="41"/>
                  </a:cubicBezTo>
                  <a:cubicBezTo>
                    <a:pt x="74" y="40"/>
                    <a:pt x="77" y="40"/>
                    <a:pt x="80" y="39"/>
                  </a:cubicBezTo>
                  <a:cubicBezTo>
                    <a:pt x="80" y="40"/>
                    <a:pt x="80" y="40"/>
                    <a:pt x="80" y="40"/>
                  </a:cubicBezTo>
                  <a:cubicBezTo>
                    <a:pt x="76" y="41"/>
                    <a:pt x="74" y="43"/>
                    <a:pt x="69" y="44"/>
                  </a:cubicBezTo>
                  <a:cubicBezTo>
                    <a:pt x="70" y="42"/>
                    <a:pt x="71" y="42"/>
                    <a:pt x="72" y="41"/>
                  </a:cubicBezTo>
                  <a:cubicBezTo>
                    <a:pt x="71" y="40"/>
                    <a:pt x="70" y="39"/>
                    <a:pt x="72" y="38"/>
                  </a:cubicBezTo>
                  <a:cubicBezTo>
                    <a:pt x="70" y="38"/>
                    <a:pt x="69" y="39"/>
                    <a:pt x="67" y="39"/>
                  </a:cubicBezTo>
                  <a:cubicBezTo>
                    <a:pt x="68" y="42"/>
                    <a:pt x="67" y="43"/>
                    <a:pt x="65" y="43"/>
                  </a:cubicBezTo>
                  <a:cubicBezTo>
                    <a:pt x="64" y="43"/>
                    <a:pt x="64" y="43"/>
                    <a:pt x="64" y="43"/>
                  </a:cubicBezTo>
                  <a:cubicBezTo>
                    <a:pt x="65" y="41"/>
                    <a:pt x="66" y="38"/>
                    <a:pt x="68" y="36"/>
                  </a:cubicBezTo>
                  <a:cubicBezTo>
                    <a:pt x="68" y="36"/>
                    <a:pt x="67" y="36"/>
                    <a:pt x="66" y="36"/>
                  </a:cubicBezTo>
                  <a:cubicBezTo>
                    <a:pt x="66" y="36"/>
                    <a:pt x="65" y="36"/>
                    <a:pt x="65" y="36"/>
                  </a:cubicBezTo>
                  <a:cubicBezTo>
                    <a:pt x="64" y="36"/>
                    <a:pt x="64" y="36"/>
                    <a:pt x="64" y="36"/>
                  </a:cubicBezTo>
                  <a:moveTo>
                    <a:pt x="60" y="30"/>
                  </a:moveTo>
                  <a:cubicBezTo>
                    <a:pt x="60" y="30"/>
                    <a:pt x="60" y="30"/>
                    <a:pt x="60" y="30"/>
                  </a:cubicBezTo>
                  <a:cubicBezTo>
                    <a:pt x="60" y="28"/>
                    <a:pt x="59" y="25"/>
                    <a:pt x="62" y="25"/>
                  </a:cubicBezTo>
                  <a:cubicBezTo>
                    <a:pt x="62" y="25"/>
                    <a:pt x="62" y="25"/>
                    <a:pt x="62" y="25"/>
                  </a:cubicBezTo>
                  <a:cubicBezTo>
                    <a:pt x="62" y="26"/>
                    <a:pt x="63" y="30"/>
                    <a:pt x="60" y="30"/>
                  </a:cubicBezTo>
                  <a:moveTo>
                    <a:pt x="55" y="14"/>
                  </a:moveTo>
                  <a:cubicBezTo>
                    <a:pt x="56" y="14"/>
                    <a:pt x="56" y="13"/>
                    <a:pt x="57" y="13"/>
                  </a:cubicBezTo>
                  <a:cubicBezTo>
                    <a:pt x="58" y="13"/>
                    <a:pt x="59" y="13"/>
                    <a:pt x="60" y="13"/>
                  </a:cubicBezTo>
                  <a:cubicBezTo>
                    <a:pt x="60" y="13"/>
                    <a:pt x="60" y="13"/>
                    <a:pt x="61" y="13"/>
                  </a:cubicBezTo>
                  <a:cubicBezTo>
                    <a:pt x="58" y="15"/>
                    <a:pt x="54" y="16"/>
                    <a:pt x="49" y="16"/>
                  </a:cubicBezTo>
                  <a:cubicBezTo>
                    <a:pt x="49" y="13"/>
                    <a:pt x="54" y="16"/>
                    <a:pt x="53" y="13"/>
                  </a:cubicBezTo>
                  <a:cubicBezTo>
                    <a:pt x="53" y="13"/>
                    <a:pt x="54" y="14"/>
                    <a:pt x="55" y="14"/>
                  </a:cubicBezTo>
                  <a:moveTo>
                    <a:pt x="50" y="8"/>
                  </a:moveTo>
                  <a:cubicBezTo>
                    <a:pt x="51" y="8"/>
                    <a:pt x="51" y="8"/>
                    <a:pt x="52" y="8"/>
                  </a:cubicBezTo>
                  <a:cubicBezTo>
                    <a:pt x="53" y="7"/>
                    <a:pt x="54" y="7"/>
                    <a:pt x="55" y="7"/>
                  </a:cubicBezTo>
                  <a:cubicBezTo>
                    <a:pt x="55" y="7"/>
                    <a:pt x="56" y="7"/>
                    <a:pt x="57" y="8"/>
                  </a:cubicBezTo>
                  <a:cubicBezTo>
                    <a:pt x="55" y="10"/>
                    <a:pt x="52" y="11"/>
                    <a:pt x="48" y="11"/>
                  </a:cubicBezTo>
                  <a:cubicBezTo>
                    <a:pt x="48" y="10"/>
                    <a:pt x="48" y="9"/>
                    <a:pt x="48" y="8"/>
                  </a:cubicBezTo>
                  <a:cubicBezTo>
                    <a:pt x="49" y="8"/>
                    <a:pt x="49" y="8"/>
                    <a:pt x="50" y="8"/>
                  </a:cubicBezTo>
                  <a:moveTo>
                    <a:pt x="98" y="0"/>
                  </a:moveTo>
                  <a:cubicBezTo>
                    <a:pt x="97" y="0"/>
                    <a:pt x="97" y="0"/>
                    <a:pt x="97" y="0"/>
                  </a:cubicBezTo>
                  <a:cubicBezTo>
                    <a:pt x="96" y="0"/>
                    <a:pt x="96" y="1"/>
                    <a:pt x="96" y="1"/>
                  </a:cubicBezTo>
                  <a:cubicBezTo>
                    <a:pt x="95" y="1"/>
                    <a:pt x="95" y="1"/>
                    <a:pt x="95" y="1"/>
                  </a:cubicBezTo>
                  <a:cubicBezTo>
                    <a:pt x="95" y="1"/>
                    <a:pt x="94" y="1"/>
                    <a:pt x="94" y="1"/>
                  </a:cubicBezTo>
                  <a:cubicBezTo>
                    <a:pt x="94" y="1"/>
                    <a:pt x="93" y="0"/>
                    <a:pt x="93" y="0"/>
                  </a:cubicBezTo>
                  <a:cubicBezTo>
                    <a:pt x="92" y="0"/>
                    <a:pt x="92" y="1"/>
                    <a:pt x="91" y="1"/>
                  </a:cubicBezTo>
                  <a:cubicBezTo>
                    <a:pt x="91" y="1"/>
                    <a:pt x="91" y="1"/>
                    <a:pt x="90" y="1"/>
                  </a:cubicBezTo>
                  <a:cubicBezTo>
                    <a:pt x="90" y="2"/>
                    <a:pt x="91" y="2"/>
                    <a:pt x="89" y="3"/>
                  </a:cubicBezTo>
                  <a:cubicBezTo>
                    <a:pt x="89" y="3"/>
                    <a:pt x="90" y="3"/>
                    <a:pt x="90" y="3"/>
                  </a:cubicBezTo>
                  <a:cubicBezTo>
                    <a:pt x="91" y="3"/>
                    <a:pt x="91" y="4"/>
                    <a:pt x="91" y="5"/>
                  </a:cubicBezTo>
                  <a:cubicBezTo>
                    <a:pt x="90" y="6"/>
                    <a:pt x="88" y="7"/>
                    <a:pt x="86" y="7"/>
                  </a:cubicBezTo>
                  <a:cubicBezTo>
                    <a:pt x="86" y="6"/>
                    <a:pt x="86" y="6"/>
                    <a:pt x="86" y="6"/>
                  </a:cubicBezTo>
                  <a:cubicBezTo>
                    <a:pt x="86" y="6"/>
                    <a:pt x="86" y="6"/>
                    <a:pt x="86" y="6"/>
                  </a:cubicBezTo>
                  <a:cubicBezTo>
                    <a:pt x="85" y="7"/>
                    <a:pt x="85" y="7"/>
                    <a:pt x="85" y="7"/>
                  </a:cubicBezTo>
                  <a:cubicBezTo>
                    <a:pt x="85" y="7"/>
                    <a:pt x="85" y="7"/>
                    <a:pt x="84" y="7"/>
                  </a:cubicBezTo>
                  <a:cubicBezTo>
                    <a:pt x="84" y="6"/>
                    <a:pt x="85" y="5"/>
                    <a:pt x="85" y="5"/>
                  </a:cubicBezTo>
                  <a:cubicBezTo>
                    <a:pt x="82" y="6"/>
                    <a:pt x="80" y="7"/>
                    <a:pt x="78" y="9"/>
                  </a:cubicBezTo>
                  <a:cubicBezTo>
                    <a:pt x="77" y="7"/>
                    <a:pt x="74" y="6"/>
                    <a:pt x="72" y="6"/>
                  </a:cubicBezTo>
                  <a:cubicBezTo>
                    <a:pt x="69" y="6"/>
                    <a:pt x="67" y="7"/>
                    <a:pt x="66" y="9"/>
                  </a:cubicBezTo>
                  <a:cubicBezTo>
                    <a:pt x="66" y="7"/>
                    <a:pt x="65" y="7"/>
                    <a:pt x="63" y="7"/>
                  </a:cubicBezTo>
                  <a:cubicBezTo>
                    <a:pt x="62" y="7"/>
                    <a:pt x="62" y="7"/>
                    <a:pt x="61" y="7"/>
                  </a:cubicBezTo>
                  <a:cubicBezTo>
                    <a:pt x="61" y="7"/>
                    <a:pt x="61" y="7"/>
                    <a:pt x="60" y="7"/>
                  </a:cubicBezTo>
                  <a:cubicBezTo>
                    <a:pt x="60" y="7"/>
                    <a:pt x="60" y="7"/>
                    <a:pt x="60" y="7"/>
                  </a:cubicBezTo>
                  <a:cubicBezTo>
                    <a:pt x="60" y="5"/>
                    <a:pt x="58" y="4"/>
                    <a:pt x="56" y="4"/>
                  </a:cubicBezTo>
                  <a:cubicBezTo>
                    <a:pt x="52" y="4"/>
                    <a:pt x="46" y="6"/>
                    <a:pt x="42" y="6"/>
                  </a:cubicBezTo>
                  <a:cubicBezTo>
                    <a:pt x="41" y="6"/>
                    <a:pt x="39" y="5"/>
                    <a:pt x="38" y="5"/>
                  </a:cubicBezTo>
                  <a:cubicBezTo>
                    <a:pt x="37" y="5"/>
                    <a:pt x="36" y="6"/>
                    <a:pt x="36" y="7"/>
                  </a:cubicBezTo>
                  <a:cubicBezTo>
                    <a:pt x="36" y="5"/>
                    <a:pt x="37" y="5"/>
                    <a:pt x="38" y="4"/>
                  </a:cubicBezTo>
                  <a:cubicBezTo>
                    <a:pt x="34" y="3"/>
                    <a:pt x="32" y="3"/>
                    <a:pt x="29" y="3"/>
                  </a:cubicBezTo>
                  <a:cubicBezTo>
                    <a:pt x="24" y="3"/>
                    <a:pt x="19" y="4"/>
                    <a:pt x="13" y="5"/>
                  </a:cubicBezTo>
                  <a:cubicBezTo>
                    <a:pt x="12" y="7"/>
                    <a:pt x="16" y="8"/>
                    <a:pt x="14" y="9"/>
                  </a:cubicBezTo>
                  <a:cubicBezTo>
                    <a:pt x="13" y="9"/>
                    <a:pt x="13" y="9"/>
                    <a:pt x="12" y="9"/>
                  </a:cubicBezTo>
                  <a:cubicBezTo>
                    <a:pt x="11" y="9"/>
                    <a:pt x="11" y="9"/>
                    <a:pt x="10" y="9"/>
                  </a:cubicBezTo>
                  <a:cubicBezTo>
                    <a:pt x="10" y="9"/>
                    <a:pt x="9" y="9"/>
                    <a:pt x="9" y="9"/>
                  </a:cubicBezTo>
                  <a:cubicBezTo>
                    <a:pt x="8" y="9"/>
                    <a:pt x="7" y="9"/>
                    <a:pt x="6" y="11"/>
                  </a:cubicBezTo>
                  <a:cubicBezTo>
                    <a:pt x="6" y="11"/>
                    <a:pt x="6" y="11"/>
                    <a:pt x="7" y="11"/>
                  </a:cubicBezTo>
                  <a:cubicBezTo>
                    <a:pt x="7" y="11"/>
                    <a:pt x="8" y="11"/>
                    <a:pt x="9" y="10"/>
                  </a:cubicBezTo>
                  <a:cubicBezTo>
                    <a:pt x="9" y="10"/>
                    <a:pt x="10" y="10"/>
                    <a:pt x="10" y="10"/>
                  </a:cubicBezTo>
                  <a:cubicBezTo>
                    <a:pt x="11" y="10"/>
                    <a:pt x="11" y="10"/>
                    <a:pt x="11" y="11"/>
                  </a:cubicBezTo>
                  <a:cubicBezTo>
                    <a:pt x="9" y="13"/>
                    <a:pt x="0" y="13"/>
                    <a:pt x="1" y="15"/>
                  </a:cubicBezTo>
                  <a:cubicBezTo>
                    <a:pt x="1" y="15"/>
                    <a:pt x="1" y="15"/>
                    <a:pt x="1" y="15"/>
                  </a:cubicBezTo>
                  <a:cubicBezTo>
                    <a:pt x="2" y="15"/>
                    <a:pt x="3" y="16"/>
                    <a:pt x="3" y="16"/>
                  </a:cubicBezTo>
                  <a:cubicBezTo>
                    <a:pt x="2" y="17"/>
                    <a:pt x="1" y="17"/>
                    <a:pt x="0" y="18"/>
                  </a:cubicBezTo>
                  <a:cubicBezTo>
                    <a:pt x="1" y="18"/>
                    <a:pt x="2" y="18"/>
                    <a:pt x="3" y="18"/>
                  </a:cubicBezTo>
                  <a:cubicBezTo>
                    <a:pt x="5" y="18"/>
                    <a:pt x="5" y="18"/>
                    <a:pt x="4" y="20"/>
                  </a:cubicBezTo>
                  <a:cubicBezTo>
                    <a:pt x="7" y="19"/>
                    <a:pt x="9" y="16"/>
                    <a:pt x="13" y="16"/>
                  </a:cubicBezTo>
                  <a:cubicBezTo>
                    <a:pt x="13" y="16"/>
                    <a:pt x="14" y="16"/>
                    <a:pt x="15" y="16"/>
                  </a:cubicBezTo>
                  <a:cubicBezTo>
                    <a:pt x="14" y="16"/>
                    <a:pt x="13" y="16"/>
                    <a:pt x="13" y="17"/>
                  </a:cubicBezTo>
                  <a:cubicBezTo>
                    <a:pt x="13" y="17"/>
                    <a:pt x="14" y="17"/>
                    <a:pt x="14" y="17"/>
                  </a:cubicBezTo>
                  <a:cubicBezTo>
                    <a:pt x="16" y="17"/>
                    <a:pt x="16" y="16"/>
                    <a:pt x="15" y="15"/>
                  </a:cubicBezTo>
                  <a:cubicBezTo>
                    <a:pt x="15" y="15"/>
                    <a:pt x="16" y="14"/>
                    <a:pt x="17" y="14"/>
                  </a:cubicBezTo>
                  <a:cubicBezTo>
                    <a:pt x="18" y="14"/>
                    <a:pt x="19" y="15"/>
                    <a:pt x="20" y="16"/>
                  </a:cubicBezTo>
                  <a:cubicBezTo>
                    <a:pt x="21" y="16"/>
                    <a:pt x="22" y="17"/>
                    <a:pt x="23" y="17"/>
                  </a:cubicBezTo>
                  <a:cubicBezTo>
                    <a:pt x="23" y="17"/>
                    <a:pt x="24" y="16"/>
                    <a:pt x="25" y="15"/>
                  </a:cubicBezTo>
                  <a:cubicBezTo>
                    <a:pt x="25" y="16"/>
                    <a:pt x="25" y="16"/>
                    <a:pt x="25" y="16"/>
                  </a:cubicBezTo>
                  <a:cubicBezTo>
                    <a:pt x="25" y="16"/>
                    <a:pt x="25" y="16"/>
                    <a:pt x="25" y="16"/>
                  </a:cubicBezTo>
                  <a:cubicBezTo>
                    <a:pt x="26" y="17"/>
                    <a:pt x="26" y="17"/>
                    <a:pt x="26" y="17"/>
                  </a:cubicBezTo>
                  <a:cubicBezTo>
                    <a:pt x="27" y="17"/>
                    <a:pt x="27" y="17"/>
                    <a:pt x="27" y="17"/>
                  </a:cubicBezTo>
                  <a:cubicBezTo>
                    <a:pt x="28" y="17"/>
                    <a:pt x="28" y="17"/>
                    <a:pt x="28" y="17"/>
                  </a:cubicBezTo>
                  <a:cubicBezTo>
                    <a:pt x="29" y="17"/>
                    <a:pt x="29" y="17"/>
                    <a:pt x="29" y="17"/>
                  </a:cubicBezTo>
                  <a:cubicBezTo>
                    <a:pt x="30" y="24"/>
                    <a:pt x="27" y="27"/>
                    <a:pt x="30" y="32"/>
                  </a:cubicBezTo>
                  <a:cubicBezTo>
                    <a:pt x="30" y="32"/>
                    <a:pt x="29" y="32"/>
                    <a:pt x="29" y="33"/>
                  </a:cubicBezTo>
                  <a:cubicBezTo>
                    <a:pt x="28" y="35"/>
                    <a:pt x="28" y="35"/>
                    <a:pt x="28" y="35"/>
                  </a:cubicBezTo>
                  <a:cubicBezTo>
                    <a:pt x="27" y="35"/>
                    <a:pt x="27" y="34"/>
                    <a:pt x="26" y="34"/>
                  </a:cubicBezTo>
                  <a:cubicBezTo>
                    <a:pt x="23" y="41"/>
                    <a:pt x="18" y="44"/>
                    <a:pt x="20" y="53"/>
                  </a:cubicBezTo>
                  <a:cubicBezTo>
                    <a:pt x="22" y="54"/>
                    <a:pt x="23" y="56"/>
                    <a:pt x="26" y="57"/>
                  </a:cubicBezTo>
                  <a:cubicBezTo>
                    <a:pt x="20" y="58"/>
                    <a:pt x="27" y="68"/>
                    <a:pt x="28" y="70"/>
                  </a:cubicBezTo>
                  <a:cubicBezTo>
                    <a:pt x="27" y="66"/>
                    <a:pt x="21" y="57"/>
                    <a:pt x="27" y="57"/>
                  </a:cubicBezTo>
                  <a:cubicBezTo>
                    <a:pt x="28" y="57"/>
                    <a:pt x="28" y="57"/>
                    <a:pt x="29" y="57"/>
                  </a:cubicBezTo>
                  <a:cubicBezTo>
                    <a:pt x="29" y="58"/>
                    <a:pt x="29" y="58"/>
                    <a:pt x="29" y="58"/>
                  </a:cubicBezTo>
                  <a:cubicBezTo>
                    <a:pt x="24" y="64"/>
                    <a:pt x="36" y="69"/>
                    <a:pt x="33" y="76"/>
                  </a:cubicBezTo>
                  <a:cubicBezTo>
                    <a:pt x="37" y="80"/>
                    <a:pt x="43" y="81"/>
                    <a:pt x="48" y="82"/>
                  </a:cubicBezTo>
                  <a:cubicBezTo>
                    <a:pt x="49" y="80"/>
                    <a:pt x="50" y="79"/>
                    <a:pt x="51" y="79"/>
                  </a:cubicBezTo>
                  <a:cubicBezTo>
                    <a:pt x="53" y="82"/>
                    <a:pt x="49" y="80"/>
                    <a:pt x="49" y="84"/>
                  </a:cubicBezTo>
                  <a:cubicBezTo>
                    <a:pt x="50" y="84"/>
                    <a:pt x="51" y="84"/>
                    <a:pt x="51" y="84"/>
                  </a:cubicBezTo>
                  <a:cubicBezTo>
                    <a:pt x="51" y="85"/>
                    <a:pt x="51" y="85"/>
                    <a:pt x="51" y="85"/>
                  </a:cubicBezTo>
                  <a:cubicBezTo>
                    <a:pt x="52" y="85"/>
                    <a:pt x="52" y="85"/>
                    <a:pt x="53" y="85"/>
                  </a:cubicBezTo>
                  <a:cubicBezTo>
                    <a:pt x="53" y="85"/>
                    <a:pt x="53" y="85"/>
                    <a:pt x="53" y="85"/>
                  </a:cubicBezTo>
                  <a:cubicBezTo>
                    <a:pt x="54" y="85"/>
                    <a:pt x="54" y="85"/>
                    <a:pt x="54" y="85"/>
                  </a:cubicBezTo>
                  <a:cubicBezTo>
                    <a:pt x="55" y="85"/>
                    <a:pt x="55" y="85"/>
                    <a:pt x="55" y="86"/>
                  </a:cubicBezTo>
                  <a:cubicBezTo>
                    <a:pt x="54" y="87"/>
                    <a:pt x="59" y="87"/>
                    <a:pt x="59" y="89"/>
                  </a:cubicBezTo>
                  <a:cubicBezTo>
                    <a:pt x="59" y="87"/>
                    <a:pt x="59" y="84"/>
                    <a:pt x="60" y="83"/>
                  </a:cubicBezTo>
                  <a:cubicBezTo>
                    <a:pt x="60" y="83"/>
                    <a:pt x="60" y="83"/>
                    <a:pt x="60" y="83"/>
                  </a:cubicBezTo>
                  <a:cubicBezTo>
                    <a:pt x="59" y="83"/>
                    <a:pt x="59" y="83"/>
                    <a:pt x="59" y="83"/>
                  </a:cubicBezTo>
                  <a:cubicBezTo>
                    <a:pt x="59" y="82"/>
                    <a:pt x="58" y="82"/>
                    <a:pt x="58" y="82"/>
                  </a:cubicBezTo>
                  <a:cubicBezTo>
                    <a:pt x="57" y="82"/>
                    <a:pt x="57" y="82"/>
                    <a:pt x="56" y="82"/>
                  </a:cubicBezTo>
                  <a:cubicBezTo>
                    <a:pt x="56" y="82"/>
                    <a:pt x="55" y="82"/>
                    <a:pt x="55" y="82"/>
                  </a:cubicBezTo>
                  <a:cubicBezTo>
                    <a:pt x="54" y="82"/>
                    <a:pt x="54" y="82"/>
                    <a:pt x="54" y="82"/>
                  </a:cubicBezTo>
                  <a:cubicBezTo>
                    <a:pt x="54" y="82"/>
                    <a:pt x="54" y="82"/>
                    <a:pt x="54" y="82"/>
                  </a:cubicBezTo>
                  <a:cubicBezTo>
                    <a:pt x="53" y="82"/>
                    <a:pt x="53" y="81"/>
                    <a:pt x="53" y="81"/>
                  </a:cubicBezTo>
                  <a:cubicBezTo>
                    <a:pt x="53" y="80"/>
                    <a:pt x="54" y="81"/>
                    <a:pt x="54" y="79"/>
                  </a:cubicBezTo>
                  <a:cubicBezTo>
                    <a:pt x="53" y="79"/>
                    <a:pt x="53" y="78"/>
                    <a:pt x="52" y="78"/>
                  </a:cubicBezTo>
                  <a:cubicBezTo>
                    <a:pt x="52" y="78"/>
                    <a:pt x="52" y="78"/>
                    <a:pt x="52" y="78"/>
                  </a:cubicBezTo>
                  <a:cubicBezTo>
                    <a:pt x="54" y="77"/>
                    <a:pt x="56" y="76"/>
                    <a:pt x="57" y="73"/>
                  </a:cubicBezTo>
                  <a:cubicBezTo>
                    <a:pt x="56" y="73"/>
                    <a:pt x="56" y="73"/>
                    <a:pt x="56" y="73"/>
                  </a:cubicBezTo>
                  <a:cubicBezTo>
                    <a:pt x="55" y="73"/>
                    <a:pt x="55" y="73"/>
                    <a:pt x="55" y="73"/>
                  </a:cubicBezTo>
                  <a:cubicBezTo>
                    <a:pt x="54" y="74"/>
                    <a:pt x="54" y="74"/>
                    <a:pt x="53" y="74"/>
                  </a:cubicBezTo>
                  <a:cubicBezTo>
                    <a:pt x="53" y="74"/>
                    <a:pt x="53" y="74"/>
                    <a:pt x="53" y="74"/>
                  </a:cubicBezTo>
                  <a:cubicBezTo>
                    <a:pt x="53" y="77"/>
                    <a:pt x="51" y="78"/>
                    <a:pt x="49" y="78"/>
                  </a:cubicBezTo>
                  <a:cubicBezTo>
                    <a:pt x="48" y="78"/>
                    <a:pt x="48" y="78"/>
                    <a:pt x="47" y="78"/>
                  </a:cubicBezTo>
                  <a:cubicBezTo>
                    <a:pt x="47" y="78"/>
                    <a:pt x="47" y="78"/>
                    <a:pt x="46" y="78"/>
                  </a:cubicBezTo>
                  <a:cubicBezTo>
                    <a:pt x="46" y="78"/>
                    <a:pt x="45" y="78"/>
                    <a:pt x="44" y="78"/>
                  </a:cubicBezTo>
                  <a:cubicBezTo>
                    <a:pt x="43" y="75"/>
                    <a:pt x="43" y="70"/>
                    <a:pt x="44" y="66"/>
                  </a:cubicBezTo>
                  <a:cubicBezTo>
                    <a:pt x="44" y="66"/>
                    <a:pt x="44" y="66"/>
                    <a:pt x="44" y="66"/>
                  </a:cubicBezTo>
                  <a:cubicBezTo>
                    <a:pt x="45" y="63"/>
                    <a:pt x="48" y="61"/>
                    <a:pt x="51" y="61"/>
                  </a:cubicBezTo>
                  <a:cubicBezTo>
                    <a:pt x="52" y="61"/>
                    <a:pt x="54" y="61"/>
                    <a:pt x="55" y="62"/>
                  </a:cubicBezTo>
                  <a:cubicBezTo>
                    <a:pt x="56" y="60"/>
                    <a:pt x="57" y="59"/>
                    <a:pt x="59" y="59"/>
                  </a:cubicBezTo>
                  <a:cubicBezTo>
                    <a:pt x="62" y="59"/>
                    <a:pt x="65" y="62"/>
                    <a:pt x="66" y="65"/>
                  </a:cubicBezTo>
                  <a:cubicBezTo>
                    <a:pt x="66" y="59"/>
                    <a:pt x="69" y="54"/>
                    <a:pt x="75" y="52"/>
                  </a:cubicBezTo>
                  <a:cubicBezTo>
                    <a:pt x="74" y="49"/>
                    <a:pt x="76" y="46"/>
                    <a:pt x="78" y="46"/>
                  </a:cubicBezTo>
                  <a:cubicBezTo>
                    <a:pt x="79" y="46"/>
                    <a:pt x="79" y="46"/>
                    <a:pt x="80" y="46"/>
                  </a:cubicBezTo>
                  <a:cubicBezTo>
                    <a:pt x="82" y="43"/>
                    <a:pt x="86" y="40"/>
                    <a:pt x="90" y="38"/>
                  </a:cubicBezTo>
                  <a:cubicBezTo>
                    <a:pt x="90" y="38"/>
                    <a:pt x="90" y="38"/>
                    <a:pt x="90" y="38"/>
                  </a:cubicBezTo>
                  <a:cubicBezTo>
                    <a:pt x="91" y="38"/>
                    <a:pt x="91" y="38"/>
                    <a:pt x="91" y="38"/>
                  </a:cubicBezTo>
                  <a:cubicBezTo>
                    <a:pt x="92" y="38"/>
                    <a:pt x="92" y="37"/>
                    <a:pt x="93" y="37"/>
                  </a:cubicBezTo>
                  <a:cubicBezTo>
                    <a:pt x="93" y="37"/>
                    <a:pt x="94" y="37"/>
                    <a:pt x="94" y="37"/>
                  </a:cubicBezTo>
                  <a:cubicBezTo>
                    <a:pt x="92" y="33"/>
                    <a:pt x="95" y="33"/>
                    <a:pt x="95" y="32"/>
                  </a:cubicBezTo>
                  <a:cubicBezTo>
                    <a:pt x="95" y="32"/>
                    <a:pt x="95" y="32"/>
                    <a:pt x="94" y="32"/>
                  </a:cubicBezTo>
                  <a:cubicBezTo>
                    <a:pt x="93" y="32"/>
                    <a:pt x="92" y="33"/>
                    <a:pt x="90" y="34"/>
                  </a:cubicBezTo>
                  <a:cubicBezTo>
                    <a:pt x="90" y="34"/>
                    <a:pt x="90" y="34"/>
                    <a:pt x="90" y="34"/>
                  </a:cubicBezTo>
                  <a:cubicBezTo>
                    <a:pt x="90" y="34"/>
                    <a:pt x="90" y="34"/>
                    <a:pt x="89" y="34"/>
                  </a:cubicBezTo>
                  <a:cubicBezTo>
                    <a:pt x="89" y="35"/>
                    <a:pt x="89" y="35"/>
                    <a:pt x="89" y="35"/>
                  </a:cubicBezTo>
                  <a:cubicBezTo>
                    <a:pt x="89" y="35"/>
                    <a:pt x="89" y="35"/>
                    <a:pt x="88" y="34"/>
                  </a:cubicBezTo>
                  <a:cubicBezTo>
                    <a:pt x="90" y="29"/>
                    <a:pt x="104" y="32"/>
                    <a:pt x="107" y="27"/>
                  </a:cubicBezTo>
                  <a:cubicBezTo>
                    <a:pt x="107" y="26"/>
                    <a:pt x="107" y="26"/>
                    <a:pt x="107" y="26"/>
                  </a:cubicBezTo>
                  <a:cubicBezTo>
                    <a:pt x="106" y="26"/>
                    <a:pt x="106" y="26"/>
                    <a:pt x="105" y="26"/>
                  </a:cubicBezTo>
                  <a:cubicBezTo>
                    <a:pt x="105" y="26"/>
                    <a:pt x="105" y="26"/>
                    <a:pt x="104" y="26"/>
                  </a:cubicBezTo>
                  <a:cubicBezTo>
                    <a:pt x="104" y="26"/>
                    <a:pt x="104" y="26"/>
                    <a:pt x="103" y="26"/>
                  </a:cubicBezTo>
                  <a:cubicBezTo>
                    <a:pt x="104" y="25"/>
                    <a:pt x="106" y="26"/>
                    <a:pt x="106" y="24"/>
                  </a:cubicBezTo>
                  <a:cubicBezTo>
                    <a:pt x="102" y="24"/>
                    <a:pt x="104" y="20"/>
                    <a:pt x="103" y="17"/>
                  </a:cubicBezTo>
                  <a:cubicBezTo>
                    <a:pt x="102" y="19"/>
                    <a:pt x="101" y="20"/>
                    <a:pt x="99" y="20"/>
                  </a:cubicBezTo>
                  <a:cubicBezTo>
                    <a:pt x="99" y="20"/>
                    <a:pt x="98" y="20"/>
                    <a:pt x="98" y="20"/>
                  </a:cubicBezTo>
                  <a:cubicBezTo>
                    <a:pt x="97" y="19"/>
                    <a:pt x="97" y="16"/>
                    <a:pt x="98" y="15"/>
                  </a:cubicBezTo>
                  <a:cubicBezTo>
                    <a:pt x="96" y="15"/>
                    <a:pt x="94" y="14"/>
                    <a:pt x="92" y="13"/>
                  </a:cubicBezTo>
                  <a:cubicBezTo>
                    <a:pt x="91" y="18"/>
                    <a:pt x="88" y="18"/>
                    <a:pt x="88" y="22"/>
                  </a:cubicBezTo>
                  <a:cubicBezTo>
                    <a:pt x="84" y="23"/>
                    <a:pt x="83" y="27"/>
                    <a:pt x="81" y="30"/>
                  </a:cubicBezTo>
                  <a:cubicBezTo>
                    <a:pt x="80" y="30"/>
                    <a:pt x="79" y="30"/>
                    <a:pt x="78" y="30"/>
                  </a:cubicBezTo>
                  <a:cubicBezTo>
                    <a:pt x="78" y="28"/>
                    <a:pt x="79" y="26"/>
                    <a:pt x="80" y="24"/>
                  </a:cubicBezTo>
                  <a:cubicBezTo>
                    <a:pt x="80" y="24"/>
                    <a:pt x="79" y="24"/>
                    <a:pt x="79" y="24"/>
                  </a:cubicBezTo>
                  <a:cubicBezTo>
                    <a:pt x="77" y="24"/>
                    <a:pt x="76" y="23"/>
                    <a:pt x="75" y="22"/>
                  </a:cubicBezTo>
                  <a:cubicBezTo>
                    <a:pt x="75" y="22"/>
                    <a:pt x="74" y="21"/>
                    <a:pt x="72" y="21"/>
                  </a:cubicBezTo>
                  <a:cubicBezTo>
                    <a:pt x="72" y="21"/>
                    <a:pt x="71" y="21"/>
                    <a:pt x="70" y="22"/>
                  </a:cubicBezTo>
                  <a:cubicBezTo>
                    <a:pt x="72" y="20"/>
                    <a:pt x="71" y="19"/>
                    <a:pt x="70" y="17"/>
                  </a:cubicBezTo>
                  <a:cubicBezTo>
                    <a:pt x="72" y="15"/>
                    <a:pt x="81" y="13"/>
                    <a:pt x="77" y="11"/>
                  </a:cubicBezTo>
                  <a:cubicBezTo>
                    <a:pt x="77" y="11"/>
                    <a:pt x="77" y="11"/>
                    <a:pt x="77" y="11"/>
                  </a:cubicBezTo>
                  <a:cubicBezTo>
                    <a:pt x="77" y="11"/>
                    <a:pt x="77" y="11"/>
                    <a:pt x="77" y="11"/>
                  </a:cubicBezTo>
                  <a:cubicBezTo>
                    <a:pt x="78" y="11"/>
                    <a:pt x="78" y="11"/>
                    <a:pt x="79" y="11"/>
                  </a:cubicBezTo>
                  <a:cubicBezTo>
                    <a:pt x="81" y="11"/>
                    <a:pt x="83" y="11"/>
                    <a:pt x="84" y="10"/>
                  </a:cubicBezTo>
                  <a:cubicBezTo>
                    <a:pt x="82" y="10"/>
                    <a:pt x="81" y="10"/>
                    <a:pt x="81" y="9"/>
                  </a:cubicBezTo>
                  <a:cubicBezTo>
                    <a:pt x="86" y="9"/>
                    <a:pt x="91" y="9"/>
                    <a:pt x="93" y="5"/>
                  </a:cubicBezTo>
                  <a:cubicBezTo>
                    <a:pt x="93" y="4"/>
                    <a:pt x="94" y="4"/>
                    <a:pt x="95" y="4"/>
                  </a:cubicBezTo>
                  <a:cubicBezTo>
                    <a:pt x="95" y="4"/>
                    <a:pt x="96" y="4"/>
                    <a:pt x="96" y="4"/>
                  </a:cubicBezTo>
                  <a:cubicBezTo>
                    <a:pt x="96" y="4"/>
                    <a:pt x="97" y="4"/>
                    <a:pt x="97" y="4"/>
                  </a:cubicBezTo>
                  <a:cubicBezTo>
                    <a:pt x="98" y="4"/>
                    <a:pt x="98" y="4"/>
                    <a:pt x="99" y="3"/>
                  </a:cubicBezTo>
                  <a:cubicBezTo>
                    <a:pt x="101" y="4"/>
                    <a:pt x="102" y="5"/>
                    <a:pt x="102" y="7"/>
                  </a:cubicBezTo>
                  <a:cubicBezTo>
                    <a:pt x="103" y="8"/>
                    <a:pt x="105" y="8"/>
                    <a:pt x="107" y="8"/>
                  </a:cubicBezTo>
                  <a:cubicBezTo>
                    <a:pt x="107" y="8"/>
                    <a:pt x="108" y="8"/>
                    <a:pt x="108" y="8"/>
                  </a:cubicBezTo>
                  <a:cubicBezTo>
                    <a:pt x="108" y="4"/>
                    <a:pt x="101" y="4"/>
                    <a:pt x="103" y="1"/>
                  </a:cubicBezTo>
                  <a:cubicBezTo>
                    <a:pt x="101" y="1"/>
                    <a:pt x="100" y="2"/>
                    <a:pt x="99" y="2"/>
                  </a:cubicBezTo>
                  <a:cubicBezTo>
                    <a:pt x="98" y="2"/>
                    <a:pt x="98" y="2"/>
                    <a:pt x="97" y="1"/>
                  </a:cubicBezTo>
                  <a:cubicBezTo>
                    <a:pt x="97" y="0"/>
                    <a:pt x="98" y="1"/>
                    <a:pt x="99" y="0"/>
                  </a:cubicBezTo>
                  <a:cubicBezTo>
                    <a:pt x="98" y="0"/>
                    <a:pt x="98" y="0"/>
                    <a:pt x="9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 name="Freeform 24"/>
            <p:cNvSpPr/>
            <p:nvPr/>
          </p:nvSpPr>
          <p:spPr bwMode="auto">
            <a:xfrm>
              <a:off x="3082130" y="2843213"/>
              <a:ext cx="49213" cy="47625"/>
            </a:xfrm>
            <a:custGeom>
              <a:gdLst>
                <a:gd fmla="*/ 2 w 7" name="T0"/>
                <a:gd fmla="*/ 0 h 7" name="T1"/>
                <a:gd fmla="*/ 0 w 7" name="T2"/>
                <a:gd fmla="*/ 4 h 7" name="T3"/>
                <a:gd fmla="*/ 0 w 7" name="T4"/>
                <a:gd fmla="*/ 4 h 7" name="T5"/>
                <a:gd fmla="*/ 1 w 7" name="T6"/>
                <a:gd fmla="*/ 5 h 7" name="T7"/>
                <a:gd fmla="*/ 2 w 7" name="T8"/>
                <a:gd fmla="*/ 7 h 7" name="T9"/>
                <a:gd fmla="*/ 3 w 7" name="T10"/>
                <a:gd fmla="*/ 6 h 7" name="T11"/>
                <a:gd fmla="*/ 3 w 7" name="T12"/>
                <a:gd fmla="*/ 4 h 7" name="T13"/>
                <a:gd fmla="*/ 5 w 7" name="T14"/>
                <a:gd fmla="*/ 5 h 7" name="T15"/>
                <a:gd fmla="*/ 6 w 7" name="T16"/>
                <a:gd fmla="*/ 5 h 7" name="T17"/>
                <a:gd fmla="*/ 6 w 7" name="T18"/>
                <a:gd fmla="*/ 5 h 7" name="T19"/>
                <a:gd fmla="*/ 2 w 7" name="T20"/>
                <a:gd fmla="*/ 1 h 7" name="T21"/>
                <a:gd fmla="*/ 2 w 7" name="T22"/>
                <a:gd fmla="*/ 1 h 7" name="T23"/>
                <a:gd fmla="*/ 2 w 7"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7">
                  <a:moveTo>
                    <a:pt x="2" y="0"/>
                  </a:moveTo>
                  <a:cubicBezTo>
                    <a:pt x="1" y="1"/>
                    <a:pt x="0" y="2"/>
                    <a:pt x="0" y="4"/>
                  </a:cubicBezTo>
                  <a:cubicBezTo>
                    <a:pt x="0" y="4"/>
                    <a:pt x="0" y="4"/>
                    <a:pt x="0" y="4"/>
                  </a:cubicBezTo>
                  <a:cubicBezTo>
                    <a:pt x="1" y="4"/>
                    <a:pt x="1" y="5"/>
                    <a:pt x="1" y="5"/>
                  </a:cubicBezTo>
                  <a:cubicBezTo>
                    <a:pt x="1" y="6"/>
                    <a:pt x="2" y="7"/>
                    <a:pt x="2" y="7"/>
                  </a:cubicBezTo>
                  <a:cubicBezTo>
                    <a:pt x="3" y="7"/>
                    <a:pt x="3" y="6"/>
                    <a:pt x="3" y="6"/>
                  </a:cubicBezTo>
                  <a:cubicBezTo>
                    <a:pt x="2" y="5"/>
                    <a:pt x="2" y="4"/>
                    <a:pt x="3" y="4"/>
                  </a:cubicBezTo>
                  <a:cubicBezTo>
                    <a:pt x="3" y="4"/>
                    <a:pt x="4" y="5"/>
                    <a:pt x="5" y="5"/>
                  </a:cubicBezTo>
                  <a:cubicBezTo>
                    <a:pt x="5" y="5"/>
                    <a:pt x="6" y="5"/>
                    <a:pt x="6" y="5"/>
                  </a:cubicBezTo>
                  <a:cubicBezTo>
                    <a:pt x="6" y="5"/>
                    <a:pt x="6" y="5"/>
                    <a:pt x="6" y="5"/>
                  </a:cubicBezTo>
                  <a:cubicBezTo>
                    <a:pt x="7" y="2"/>
                    <a:pt x="4" y="2"/>
                    <a:pt x="2" y="1"/>
                  </a:cubicBezTo>
                  <a:cubicBezTo>
                    <a:pt x="2" y="1"/>
                    <a:pt x="2" y="1"/>
                    <a:pt x="2" y="1"/>
                  </a:cubicBezTo>
                  <a:cubicBezTo>
                    <a:pt x="3"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1" name="Freeform 25"/>
            <p:cNvSpPr/>
            <p:nvPr/>
          </p:nvSpPr>
          <p:spPr bwMode="auto">
            <a:xfrm>
              <a:off x="2801143" y="2781301"/>
              <a:ext cx="123825" cy="47625"/>
            </a:xfrm>
            <a:custGeom>
              <a:gdLst>
                <a:gd fmla="*/ 5 w 18" name="T0"/>
                <a:gd fmla="*/ 0 h 7" name="T1"/>
                <a:gd fmla="*/ 3 w 18" name="T2"/>
                <a:gd fmla="*/ 1 h 7" name="T3"/>
                <a:gd fmla="*/ 0 w 18" name="T4"/>
                <a:gd fmla="*/ 4 h 7" name="T5"/>
                <a:gd fmla="*/ 1 w 18" name="T6"/>
                <a:gd fmla="*/ 4 h 7" name="T7"/>
                <a:gd fmla="*/ 4 w 18" name="T8"/>
                <a:gd fmla="*/ 3 h 7" name="T9"/>
                <a:gd fmla="*/ 7 w 18" name="T10"/>
                <a:gd fmla="*/ 2 h 7" name="T11"/>
                <a:gd fmla="*/ 9 w 18" name="T12"/>
                <a:gd fmla="*/ 3 h 7" name="T13"/>
                <a:gd fmla="*/ 7 w 18" name="T14"/>
                <a:gd fmla="*/ 3 h 7" name="T15"/>
                <a:gd fmla="*/ 7 w 18" name="T16"/>
                <a:gd fmla="*/ 5 h 7" name="T17"/>
                <a:gd fmla="*/ 5 w 18" name="T18"/>
                <a:gd fmla="*/ 5 h 7" name="T19"/>
                <a:gd fmla="*/ 5 w 18" name="T20"/>
                <a:gd fmla="*/ 6 h 7" name="T21"/>
                <a:gd fmla="*/ 8 w 18" name="T22"/>
                <a:gd fmla="*/ 7 h 7" name="T23"/>
                <a:gd fmla="*/ 18 w 18" name="T24"/>
                <a:gd fmla="*/ 5 h 7" name="T25"/>
                <a:gd fmla="*/ 18 w 18" name="T26"/>
                <a:gd fmla="*/ 5 h 7" name="T27"/>
                <a:gd fmla="*/ 18 w 18" name="T28"/>
                <a:gd fmla="*/ 2 h 7" name="T29"/>
                <a:gd fmla="*/ 14 w 18" name="T30"/>
                <a:gd fmla="*/ 3 h 7" name="T31"/>
                <a:gd fmla="*/ 10 w 18" name="T32"/>
                <a:gd fmla="*/ 3 h 7" name="T33"/>
                <a:gd fmla="*/ 10 w 18" name="T34"/>
                <a:gd fmla="*/ 1 h 7" name="T35"/>
                <a:gd fmla="*/ 8 w 18" name="T36"/>
                <a:gd fmla="*/ 1 h 7" name="T37"/>
                <a:gd fmla="*/ 7 w 18" name="T38"/>
                <a:gd fmla="*/ 1 h 7" name="T39"/>
                <a:gd fmla="*/ 5 w 18" name="T40"/>
                <a:gd fmla="*/ 0 h 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 w="18">
                  <a:moveTo>
                    <a:pt x="5" y="0"/>
                  </a:moveTo>
                  <a:cubicBezTo>
                    <a:pt x="4" y="0"/>
                    <a:pt x="4" y="0"/>
                    <a:pt x="3" y="1"/>
                  </a:cubicBezTo>
                  <a:cubicBezTo>
                    <a:pt x="3" y="3"/>
                    <a:pt x="0" y="2"/>
                    <a:pt x="0" y="4"/>
                  </a:cubicBezTo>
                  <a:cubicBezTo>
                    <a:pt x="0" y="4"/>
                    <a:pt x="1" y="4"/>
                    <a:pt x="1" y="4"/>
                  </a:cubicBezTo>
                  <a:cubicBezTo>
                    <a:pt x="2" y="4"/>
                    <a:pt x="3" y="3"/>
                    <a:pt x="4" y="3"/>
                  </a:cubicBezTo>
                  <a:cubicBezTo>
                    <a:pt x="5" y="2"/>
                    <a:pt x="6" y="2"/>
                    <a:pt x="7" y="2"/>
                  </a:cubicBezTo>
                  <a:cubicBezTo>
                    <a:pt x="8" y="2"/>
                    <a:pt x="8" y="2"/>
                    <a:pt x="9" y="3"/>
                  </a:cubicBezTo>
                  <a:cubicBezTo>
                    <a:pt x="8" y="3"/>
                    <a:pt x="7" y="2"/>
                    <a:pt x="7" y="3"/>
                  </a:cubicBezTo>
                  <a:cubicBezTo>
                    <a:pt x="4" y="4"/>
                    <a:pt x="9" y="3"/>
                    <a:pt x="7" y="5"/>
                  </a:cubicBezTo>
                  <a:cubicBezTo>
                    <a:pt x="7" y="5"/>
                    <a:pt x="6" y="5"/>
                    <a:pt x="5" y="5"/>
                  </a:cubicBezTo>
                  <a:cubicBezTo>
                    <a:pt x="4" y="5"/>
                    <a:pt x="4" y="5"/>
                    <a:pt x="5" y="6"/>
                  </a:cubicBezTo>
                  <a:cubicBezTo>
                    <a:pt x="5" y="7"/>
                    <a:pt x="7" y="7"/>
                    <a:pt x="8" y="7"/>
                  </a:cubicBezTo>
                  <a:cubicBezTo>
                    <a:pt x="12" y="7"/>
                    <a:pt x="16" y="6"/>
                    <a:pt x="18" y="5"/>
                  </a:cubicBezTo>
                  <a:cubicBezTo>
                    <a:pt x="18" y="5"/>
                    <a:pt x="18" y="5"/>
                    <a:pt x="18" y="5"/>
                  </a:cubicBezTo>
                  <a:cubicBezTo>
                    <a:pt x="15" y="5"/>
                    <a:pt x="18" y="4"/>
                    <a:pt x="18" y="2"/>
                  </a:cubicBezTo>
                  <a:cubicBezTo>
                    <a:pt x="16" y="3"/>
                    <a:pt x="15" y="3"/>
                    <a:pt x="14" y="3"/>
                  </a:cubicBezTo>
                  <a:cubicBezTo>
                    <a:pt x="13" y="3"/>
                    <a:pt x="12" y="3"/>
                    <a:pt x="10" y="3"/>
                  </a:cubicBezTo>
                  <a:cubicBezTo>
                    <a:pt x="10" y="1"/>
                    <a:pt x="9" y="2"/>
                    <a:pt x="10" y="1"/>
                  </a:cubicBezTo>
                  <a:cubicBezTo>
                    <a:pt x="9" y="1"/>
                    <a:pt x="9" y="1"/>
                    <a:pt x="8" y="1"/>
                  </a:cubicBezTo>
                  <a:cubicBezTo>
                    <a:pt x="8" y="1"/>
                    <a:pt x="7" y="1"/>
                    <a:pt x="7" y="1"/>
                  </a:cubicBezTo>
                  <a:cubicBezTo>
                    <a:pt x="6" y="1"/>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2" name="Rectangle 26"/>
            <p:cNvSpPr>
              <a:spLocks noChangeArrowheads="1"/>
            </p:cNvSpPr>
            <p:nvPr/>
          </p:nvSpPr>
          <p:spPr bwMode="auto">
            <a:xfrm>
              <a:off x="2896393" y="3076576"/>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3" name="Freeform 27"/>
            <p:cNvSpPr/>
            <p:nvPr/>
          </p:nvSpPr>
          <p:spPr bwMode="auto">
            <a:xfrm flipH="1">
              <a:off x="2896393" y="3076576"/>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4" name="Freeform 28"/>
            <p:cNvSpPr/>
            <p:nvPr/>
          </p:nvSpPr>
          <p:spPr bwMode="auto">
            <a:xfrm flipH="1">
              <a:off x="2855118" y="3243263"/>
              <a:ext cx="0" cy="12700"/>
            </a:xfrm>
            <a:custGeom>
              <a:gdLst>
                <a:gd fmla="*/ 0 h 2" name="T0"/>
                <a:gd fmla="*/ 2 h 2" name="T1"/>
                <a:gd fmla="*/ 0 h 2" name="T2"/>
              </a:gdLst>
              <a:cxnLst>
                <a:cxn ang="0">
                  <a:pos x="0" y="T0"/>
                </a:cxn>
                <a:cxn ang="0">
                  <a:pos x="0" y="T1"/>
                </a:cxn>
                <a:cxn ang="0">
                  <a:pos x="0" y="T2"/>
                </a:cxn>
              </a:cxnLst>
              <a:rect b="b" l="0" r="r" t="0"/>
              <a:pathLst>
                <a:path h="2">
                  <a:moveTo>
                    <a:pt x="0" y="0"/>
                  </a:moveTo>
                  <a:cubicBezTo>
                    <a:pt x="0" y="1"/>
                    <a:pt x="0" y="1"/>
                    <a:pt x="0" y="2"/>
                  </a:cubicBezTo>
                  <a:cubicBezTo>
                    <a:pt x="0" y="1"/>
                    <a:pt x="0"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5" name="Freeform 29"/>
            <p:cNvSpPr/>
            <p:nvPr/>
          </p:nvSpPr>
          <p:spPr bwMode="auto">
            <a:xfrm>
              <a:off x="2986880" y="2863851"/>
              <a:ext cx="20638" cy="14288"/>
            </a:xfrm>
            <a:custGeom>
              <a:gdLst>
                <a:gd fmla="*/ 2 w 3" name="T0"/>
                <a:gd fmla="*/ 0 h 2" name="T1"/>
                <a:gd fmla="*/ 0 w 3" name="T2"/>
                <a:gd fmla="*/ 2 h 2" name="T3"/>
                <a:gd fmla="*/ 3 w 3" name="T4"/>
                <a:gd fmla="*/ 0 h 2" name="T5"/>
                <a:gd fmla="*/ 2 w 3" name="T6"/>
                <a:gd fmla="*/ 0 h 2" name="T7"/>
              </a:gdLst>
              <a:cxnLst>
                <a:cxn ang="0">
                  <a:pos x="T0" y="T1"/>
                </a:cxn>
                <a:cxn ang="0">
                  <a:pos x="T2" y="T3"/>
                </a:cxn>
                <a:cxn ang="0">
                  <a:pos x="T4" y="T5"/>
                </a:cxn>
                <a:cxn ang="0">
                  <a:pos x="T6" y="T7"/>
                </a:cxn>
              </a:cxnLst>
              <a:rect b="b" l="0" r="r" t="0"/>
              <a:pathLst>
                <a:path h="2" w="3">
                  <a:moveTo>
                    <a:pt x="2" y="0"/>
                  </a:moveTo>
                  <a:cubicBezTo>
                    <a:pt x="1" y="0"/>
                    <a:pt x="0" y="0"/>
                    <a:pt x="0" y="2"/>
                  </a:cubicBezTo>
                  <a:cubicBezTo>
                    <a:pt x="2" y="2"/>
                    <a:pt x="2" y="1"/>
                    <a:pt x="3"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6" name="Freeform 30"/>
            <p:cNvSpPr/>
            <p:nvPr/>
          </p:nvSpPr>
          <p:spPr bwMode="auto">
            <a:xfrm>
              <a:off x="3536155" y="2932113"/>
              <a:ext cx="47625" cy="69850"/>
            </a:xfrm>
            <a:custGeom>
              <a:gdLst>
                <a:gd fmla="*/ 3 w 7" name="T0"/>
                <a:gd fmla="*/ 0 h 10" name="T1"/>
                <a:gd fmla="*/ 1 w 7" name="T2"/>
                <a:gd fmla="*/ 0 h 10" name="T3"/>
                <a:gd fmla="*/ 1 w 7" name="T4"/>
                <a:gd fmla="*/ 4 h 10" name="T5"/>
                <a:gd fmla="*/ 3 w 7" name="T6"/>
                <a:gd fmla="*/ 4 h 10" name="T7"/>
                <a:gd fmla="*/ 1 w 7" name="T8"/>
                <a:gd fmla="*/ 8 h 10" name="T9"/>
                <a:gd fmla="*/ 3 w 7" name="T10"/>
                <a:gd fmla="*/ 9 h 10" name="T11"/>
                <a:gd fmla="*/ 2 w 7" name="T12"/>
                <a:gd fmla="*/ 10 h 10" name="T13"/>
                <a:gd fmla="*/ 3 w 7" name="T14"/>
                <a:gd fmla="*/ 10 h 10" name="T15"/>
                <a:gd fmla="*/ 4 w 7" name="T16"/>
                <a:gd fmla="*/ 10 h 10" name="T17"/>
                <a:gd fmla="*/ 5 w 7" name="T18"/>
                <a:gd fmla="*/ 10 h 10" name="T19"/>
                <a:gd fmla="*/ 6 w 7" name="T20"/>
                <a:gd fmla="*/ 9 h 10" name="T21"/>
                <a:gd fmla="*/ 7 w 7" name="T22"/>
                <a:gd fmla="*/ 7 h 10" name="T23"/>
                <a:gd fmla="*/ 3 w 7" name="T24"/>
                <a:gd fmla="*/ 0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7">
                  <a:moveTo>
                    <a:pt x="3" y="0"/>
                  </a:moveTo>
                  <a:cubicBezTo>
                    <a:pt x="2" y="0"/>
                    <a:pt x="2" y="0"/>
                    <a:pt x="1" y="0"/>
                  </a:cubicBezTo>
                  <a:cubicBezTo>
                    <a:pt x="0" y="2"/>
                    <a:pt x="2" y="2"/>
                    <a:pt x="1" y="4"/>
                  </a:cubicBezTo>
                  <a:cubicBezTo>
                    <a:pt x="1" y="4"/>
                    <a:pt x="3" y="3"/>
                    <a:pt x="3" y="4"/>
                  </a:cubicBezTo>
                  <a:cubicBezTo>
                    <a:pt x="3" y="7"/>
                    <a:pt x="1" y="6"/>
                    <a:pt x="1" y="8"/>
                  </a:cubicBezTo>
                  <a:cubicBezTo>
                    <a:pt x="1" y="8"/>
                    <a:pt x="3" y="8"/>
                    <a:pt x="3" y="9"/>
                  </a:cubicBezTo>
                  <a:cubicBezTo>
                    <a:pt x="2" y="9"/>
                    <a:pt x="2" y="9"/>
                    <a:pt x="2" y="10"/>
                  </a:cubicBezTo>
                  <a:cubicBezTo>
                    <a:pt x="2" y="10"/>
                    <a:pt x="2" y="10"/>
                    <a:pt x="3" y="10"/>
                  </a:cubicBezTo>
                  <a:cubicBezTo>
                    <a:pt x="3" y="10"/>
                    <a:pt x="3" y="10"/>
                    <a:pt x="4" y="10"/>
                  </a:cubicBezTo>
                  <a:cubicBezTo>
                    <a:pt x="4" y="10"/>
                    <a:pt x="5" y="10"/>
                    <a:pt x="5" y="10"/>
                  </a:cubicBezTo>
                  <a:cubicBezTo>
                    <a:pt x="6" y="10"/>
                    <a:pt x="6" y="10"/>
                    <a:pt x="6" y="9"/>
                  </a:cubicBezTo>
                  <a:cubicBezTo>
                    <a:pt x="4" y="9"/>
                    <a:pt x="7" y="8"/>
                    <a:pt x="7" y="7"/>
                  </a:cubicBezTo>
                  <a:cubicBezTo>
                    <a:pt x="5" y="4"/>
                    <a:pt x="1" y="3"/>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7" name="Freeform 31"/>
            <p:cNvSpPr/>
            <p:nvPr/>
          </p:nvSpPr>
          <p:spPr bwMode="auto">
            <a:xfrm>
              <a:off x="3110705" y="3001963"/>
              <a:ext cx="33338" cy="26988"/>
            </a:xfrm>
            <a:custGeom>
              <a:gdLst>
                <a:gd fmla="*/ 2 w 5" name="T0"/>
                <a:gd fmla="*/ 0 h 4" name="T1"/>
                <a:gd fmla="*/ 0 w 5" name="T2"/>
                <a:gd fmla="*/ 4 h 4" name="T3"/>
                <a:gd fmla="*/ 4 w 5" name="T4"/>
                <a:gd fmla="*/ 4 h 4" name="T5"/>
                <a:gd fmla="*/ 2 w 5" name="T6"/>
                <a:gd fmla="*/ 0 h 4" name="T7"/>
                <a:gd fmla="*/ 2 w 5" name="T8"/>
                <a:gd fmla="*/ 0 h 4" name="T9"/>
              </a:gdLst>
              <a:cxnLst>
                <a:cxn ang="0">
                  <a:pos x="T0" y="T1"/>
                </a:cxn>
                <a:cxn ang="0">
                  <a:pos x="T2" y="T3"/>
                </a:cxn>
                <a:cxn ang="0">
                  <a:pos x="T4" y="T5"/>
                </a:cxn>
                <a:cxn ang="0">
                  <a:pos x="T6" y="T7"/>
                </a:cxn>
                <a:cxn ang="0">
                  <a:pos x="T8" y="T9"/>
                </a:cxn>
              </a:cxnLst>
              <a:rect b="b" l="0" r="r" t="0"/>
              <a:pathLst>
                <a:path h="4" w="5">
                  <a:moveTo>
                    <a:pt x="2" y="0"/>
                  </a:moveTo>
                  <a:cubicBezTo>
                    <a:pt x="2" y="1"/>
                    <a:pt x="1" y="2"/>
                    <a:pt x="0" y="4"/>
                  </a:cubicBezTo>
                  <a:cubicBezTo>
                    <a:pt x="1" y="4"/>
                    <a:pt x="3" y="4"/>
                    <a:pt x="4" y="4"/>
                  </a:cubicBezTo>
                  <a:cubicBezTo>
                    <a:pt x="5" y="1"/>
                    <a:pt x="2" y="3"/>
                    <a:pt x="2"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8" name="Freeform 32"/>
            <p:cNvSpPr/>
            <p:nvPr/>
          </p:nvSpPr>
          <p:spPr bwMode="auto">
            <a:xfrm>
              <a:off x="4688680" y="3105151"/>
              <a:ext cx="69850" cy="61913"/>
            </a:xfrm>
            <a:custGeom>
              <a:gdLst>
                <a:gd fmla="*/ 6 w 10" name="T0"/>
                <a:gd fmla="*/ 0 h 9" name="T1"/>
                <a:gd fmla="*/ 7 w 10" name="T2"/>
                <a:gd fmla="*/ 4 h 9" name="T3"/>
                <a:gd fmla="*/ 5 w 10" name="T4"/>
                <a:gd fmla="*/ 6 h 9" name="T5"/>
                <a:gd fmla="*/ 4 w 10" name="T6"/>
                <a:gd fmla="*/ 7 h 9" name="T7"/>
                <a:gd fmla="*/ 4 w 10" name="T8"/>
                <a:gd fmla="*/ 7 h 9" name="T9"/>
                <a:gd fmla="*/ 3 w 10" name="T10"/>
                <a:gd fmla="*/ 7 h 9" name="T11"/>
                <a:gd fmla="*/ 2 w 10" name="T12"/>
                <a:gd fmla="*/ 7 h 9" name="T13"/>
                <a:gd fmla="*/ 0 w 10" name="T14"/>
                <a:gd fmla="*/ 8 h 9" name="T15"/>
                <a:gd fmla="*/ 1 w 10" name="T16"/>
                <a:gd fmla="*/ 8 h 9" name="T17"/>
                <a:gd fmla="*/ 2 w 10" name="T18"/>
                <a:gd fmla="*/ 8 h 9" name="T19"/>
                <a:gd fmla="*/ 3 w 10" name="T20"/>
                <a:gd fmla="*/ 8 h 9" name="T21"/>
                <a:gd fmla="*/ 5 w 10" name="T22"/>
                <a:gd fmla="*/ 8 h 9" name="T23"/>
                <a:gd fmla="*/ 5 w 10" name="T24"/>
                <a:gd fmla="*/ 9 h 9" name="T25"/>
                <a:gd fmla="*/ 9 w 10" name="T26"/>
                <a:gd fmla="*/ 7 h 9" name="T27"/>
                <a:gd fmla="*/ 6 w 10" name="T28"/>
                <a:gd fmla="*/ 0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10">
                  <a:moveTo>
                    <a:pt x="6" y="0"/>
                  </a:moveTo>
                  <a:cubicBezTo>
                    <a:pt x="6" y="1"/>
                    <a:pt x="7" y="2"/>
                    <a:pt x="7" y="4"/>
                  </a:cubicBezTo>
                  <a:cubicBezTo>
                    <a:pt x="6" y="4"/>
                    <a:pt x="6" y="5"/>
                    <a:pt x="5" y="6"/>
                  </a:cubicBezTo>
                  <a:cubicBezTo>
                    <a:pt x="4" y="6"/>
                    <a:pt x="4" y="6"/>
                    <a:pt x="4" y="7"/>
                  </a:cubicBezTo>
                  <a:cubicBezTo>
                    <a:pt x="4" y="7"/>
                    <a:pt x="4" y="7"/>
                    <a:pt x="4" y="7"/>
                  </a:cubicBezTo>
                  <a:cubicBezTo>
                    <a:pt x="4" y="7"/>
                    <a:pt x="4" y="7"/>
                    <a:pt x="3" y="7"/>
                  </a:cubicBezTo>
                  <a:cubicBezTo>
                    <a:pt x="3" y="7"/>
                    <a:pt x="3" y="7"/>
                    <a:pt x="2" y="7"/>
                  </a:cubicBezTo>
                  <a:cubicBezTo>
                    <a:pt x="1" y="7"/>
                    <a:pt x="0" y="7"/>
                    <a:pt x="0" y="8"/>
                  </a:cubicBezTo>
                  <a:cubicBezTo>
                    <a:pt x="0" y="8"/>
                    <a:pt x="0" y="8"/>
                    <a:pt x="1" y="8"/>
                  </a:cubicBezTo>
                  <a:cubicBezTo>
                    <a:pt x="1" y="8"/>
                    <a:pt x="2" y="8"/>
                    <a:pt x="2" y="8"/>
                  </a:cubicBezTo>
                  <a:cubicBezTo>
                    <a:pt x="3" y="8"/>
                    <a:pt x="3" y="8"/>
                    <a:pt x="3" y="8"/>
                  </a:cubicBezTo>
                  <a:cubicBezTo>
                    <a:pt x="4" y="8"/>
                    <a:pt x="4" y="8"/>
                    <a:pt x="5" y="8"/>
                  </a:cubicBezTo>
                  <a:cubicBezTo>
                    <a:pt x="5" y="9"/>
                    <a:pt x="5" y="9"/>
                    <a:pt x="5" y="9"/>
                  </a:cubicBezTo>
                  <a:cubicBezTo>
                    <a:pt x="6" y="9"/>
                    <a:pt x="7" y="7"/>
                    <a:pt x="9" y="7"/>
                  </a:cubicBezTo>
                  <a:cubicBezTo>
                    <a:pt x="8" y="3"/>
                    <a:pt x="10" y="1"/>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9" name="Freeform 33"/>
            <p:cNvSpPr>
              <a:spLocks noEditPoints="1"/>
            </p:cNvSpPr>
            <p:nvPr/>
          </p:nvSpPr>
          <p:spPr bwMode="auto">
            <a:xfrm>
              <a:off x="3405980" y="3140076"/>
              <a:ext cx="611188" cy="730250"/>
            </a:xfrm>
            <a:custGeom>
              <a:gdLst>
                <a:gd fmla="*/ 54 w 89" name="T0"/>
                <a:gd fmla="*/ 73 h 106" name="T1"/>
                <a:gd fmla="*/ 56 w 89" name="T2"/>
                <a:gd fmla="*/ 71 h 106" name="T3"/>
                <a:gd fmla="*/ 58 w 89" name="T4"/>
                <a:gd fmla="*/ 72 h 106" name="T5"/>
                <a:gd fmla="*/ 54 w 89" name="T6"/>
                <a:gd fmla="*/ 73 h 106" name="T7"/>
                <a:gd fmla="*/ 41 w 89" name="T8"/>
                <a:gd fmla="*/ 64 h 106" name="T9"/>
                <a:gd fmla="*/ 42 w 89" name="T10"/>
                <a:gd fmla="*/ 64 h 106" name="T11"/>
                <a:gd fmla="*/ 41 w 89" name="T12"/>
                <a:gd fmla="*/ 64 h 106" name="T13"/>
                <a:gd fmla="*/ 42 w 89" name="T14"/>
                <a:gd fmla="*/ 64 h 106" name="T15"/>
                <a:gd fmla="*/ 40 w 89" name="T16"/>
                <a:gd fmla="*/ 64 h 106" name="T17"/>
                <a:gd fmla="*/ 40 w 89" name="T18"/>
                <a:gd fmla="*/ 64 h 106" name="T19"/>
                <a:gd fmla="*/ 42 w 89" name="T20"/>
                <a:gd fmla="*/ 64 h 106" name="T21"/>
                <a:gd fmla="*/ 42 w 89" name="T22"/>
                <a:gd fmla="*/ 63 h 106" name="T23"/>
                <a:gd fmla="*/ 63 w 89" name="T24"/>
                <a:gd fmla="*/ 58 h 106" name="T25"/>
                <a:gd fmla="*/ 65 w 89" name="T26"/>
                <a:gd fmla="*/ 69 h 106" name="T27"/>
                <a:gd fmla="*/ 60 w 89" name="T28"/>
                <a:gd fmla="*/ 58 h 106" name="T29"/>
                <a:gd fmla="*/ 68 w 89" name="T30"/>
                <a:gd fmla="*/ 49 h 106" name="T31"/>
                <a:gd fmla="*/ 64 w 89" name="T32"/>
                <a:gd fmla="*/ 56 h 106" name="T33"/>
                <a:gd fmla="*/ 66 w 89" name="T34"/>
                <a:gd fmla="*/ 49 h 106" name="T35"/>
                <a:gd fmla="*/ 33 w 89" name="T36"/>
                <a:gd fmla="*/ 4 h 106" name="T37"/>
                <a:gd fmla="*/ 22 w 89" name="T38"/>
                <a:gd fmla="*/ 3 h 106" name="T39"/>
                <a:gd fmla="*/ 8 w 89" name="T40"/>
                <a:gd fmla="*/ 13 h 106" name="T41"/>
                <a:gd fmla="*/ 5 w 89" name="T42"/>
                <a:gd fmla="*/ 23 h 106" name="T43"/>
                <a:gd fmla="*/ 4 w 89" name="T44"/>
                <a:gd fmla="*/ 24 h 106" name="T45"/>
                <a:gd fmla="*/ 3 w 89" name="T46"/>
                <a:gd fmla="*/ 30 h 106" name="T47"/>
                <a:gd fmla="*/ 1 w 89" name="T48"/>
                <a:gd fmla="*/ 30 h 106" name="T49"/>
                <a:gd fmla="*/ 2 w 89" name="T50"/>
                <a:gd fmla="*/ 36 h 106" name="T51"/>
                <a:gd fmla="*/ 5 w 89" name="T52"/>
                <a:gd fmla="*/ 37 h 106" name="T53"/>
                <a:gd fmla="*/ 6 w 89" name="T54"/>
                <a:gd fmla="*/ 40 h 106" name="T55"/>
                <a:gd fmla="*/ 8 w 89" name="T56"/>
                <a:gd fmla="*/ 45 h 106" name="T57"/>
                <a:gd fmla="*/ 19 w 89" name="T58"/>
                <a:gd fmla="*/ 46 h 106" name="T59"/>
                <a:gd fmla="*/ 22 w 89" name="T60"/>
                <a:gd fmla="*/ 47 h 106" name="T61"/>
                <a:gd fmla="*/ 26 w 89" name="T62"/>
                <a:gd fmla="*/ 43 h 106" name="T63"/>
                <a:gd fmla="*/ 35 w 89" name="T64"/>
                <a:gd fmla="*/ 46 h 106" name="T65"/>
                <a:gd fmla="*/ 37 w 89" name="T66"/>
                <a:gd fmla="*/ 52 h 106" name="T67"/>
                <a:gd fmla="*/ 37 w 89" name="T68"/>
                <a:gd fmla="*/ 54 h 106" name="T69"/>
                <a:gd fmla="*/ 39 w 89" name="T70"/>
                <a:gd fmla="*/ 80 h 106" name="T71"/>
                <a:gd fmla="*/ 45 w 89" name="T72"/>
                <a:gd fmla="*/ 97 h 106" name="T73"/>
                <a:gd fmla="*/ 63 w 89" name="T74"/>
                <a:gd fmla="*/ 95 h 106" name="T75"/>
                <a:gd fmla="*/ 65 w 89" name="T76"/>
                <a:gd fmla="*/ 93 h 106" name="T77"/>
                <a:gd fmla="*/ 75 w 89" name="T78"/>
                <a:gd fmla="*/ 72 h 106" name="T79"/>
                <a:gd fmla="*/ 73 w 89" name="T80"/>
                <a:gd fmla="*/ 72 h 106" name="T81"/>
                <a:gd fmla="*/ 77 w 89" name="T82"/>
                <a:gd fmla="*/ 56 h 106" name="T83"/>
                <a:gd fmla="*/ 81 w 89" name="T84"/>
                <a:gd fmla="*/ 40 h 106" name="T85"/>
                <a:gd fmla="*/ 79 w 89" name="T86"/>
                <a:gd fmla="*/ 37 h 106" name="T87"/>
                <a:gd fmla="*/ 74 w 89" name="T88"/>
                <a:gd fmla="*/ 32 h 106" name="T89"/>
                <a:gd fmla="*/ 71 w 89" name="T90"/>
                <a:gd fmla="*/ 30 h 106" name="T91"/>
                <a:gd fmla="*/ 65 w 89" name="T92"/>
                <a:gd fmla="*/ 12 h 106" name="T93"/>
                <a:gd fmla="*/ 63 w 89" name="T94"/>
                <a:gd fmla="*/ 9 h 106" name="T95"/>
                <a:gd fmla="*/ 54 w 89" name="T96"/>
                <a:gd fmla="*/ 8 h 106" name="T97"/>
                <a:gd fmla="*/ 50 w 89" name="T98"/>
                <a:gd fmla="*/ 6 h 106" name="T99"/>
                <a:gd fmla="*/ 37 w 89" name="T100"/>
                <a:gd fmla="*/ 0 h 10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5" w="89">
                  <a:moveTo>
                    <a:pt x="64" y="95"/>
                  </a:moveTo>
                  <a:cubicBezTo>
                    <a:pt x="64" y="95"/>
                    <a:pt x="64" y="95"/>
                    <a:pt x="64" y="95"/>
                  </a:cubicBezTo>
                  <a:cubicBezTo>
                    <a:pt x="64" y="95"/>
                    <a:pt x="64" y="95"/>
                    <a:pt x="64" y="95"/>
                  </a:cubicBezTo>
                  <a:moveTo>
                    <a:pt x="54" y="73"/>
                  </a:moveTo>
                  <a:cubicBezTo>
                    <a:pt x="54" y="73"/>
                    <a:pt x="54" y="72"/>
                    <a:pt x="54" y="72"/>
                  </a:cubicBezTo>
                  <a:cubicBezTo>
                    <a:pt x="54" y="71"/>
                    <a:pt x="54" y="71"/>
                    <a:pt x="54" y="70"/>
                  </a:cubicBezTo>
                  <a:cubicBezTo>
                    <a:pt x="54" y="70"/>
                    <a:pt x="54" y="70"/>
                    <a:pt x="54" y="70"/>
                  </a:cubicBezTo>
                  <a:cubicBezTo>
                    <a:pt x="55" y="70"/>
                    <a:pt x="55" y="71"/>
                    <a:pt x="56" y="71"/>
                  </a:cubicBezTo>
                  <a:cubicBezTo>
                    <a:pt x="56" y="72"/>
                    <a:pt x="57" y="72"/>
                    <a:pt x="57" y="72"/>
                  </a:cubicBezTo>
                  <a:cubicBezTo>
                    <a:pt x="58" y="72"/>
                    <a:pt x="58" y="72"/>
                    <a:pt x="58" y="72"/>
                  </a:cubicBezTo>
                  <a:cubicBezTo>
                    <a:pt x="58" y="72"/>
                    <a:pt x="58" y="72"/>
                    <a:pt x="58" y="72"/>
                  </a:cubicBezTo>
                  <a:cubicBezTo>
                    <a:pt x="58" y="72"/>
                    <a:pt x="58" y="72"/>
                    <a:pt x="58" y="72"/>
                  </a:cubicBezTo>
                  <a:cubicBezTo>
                    <a:pt x="58" y="72"/>
                    <a:pt x="58" y="73"/>
                    <a:pt x="58" y="73"/>
                  </a:cubicBezTo>
                  <a:cubicBezTo>
                    <a:pt x="57" y="73"/>
                    <a:pt x="56" y="72"/>
                    <a:pt x="55" y="72"/>
                  </a:cubicBezTo>
                  <a:cubicBezTo>
                    <a:pt x="54" y="72"/>
                    <a:pt x="54" y="72"/>
                    <a:pt x="54" y="73"/>
                  </a:cubicBezTo>
                  <a:cubicBezTo>
                    <a:pt x="54" y="73"/>
                    <a:pt x="54" y="73"/>
                    <a:pt x="54" y="73"/>
                  </a:cubicBezTo>
                  <a:moveTo>
                    <a:pt x="41" y="64"/>
                  </a:moveTo>
                  <a:cubicBezTo>
                    <a:pt x="42" y="64"/>
                    <a:pt x="42" y="64"/>
                    <a:pt x="42" y="64"/>
                  </a:cubicBezTo>
                  <a:cubicBezTo>
                    <a:pt x="41" y="64"/>
                    <a:pt x="41" y="64"/>
                    <a:pt x="41" y="64"/>
                  </a:cubicBezTo>
                  <a:moveTo>
                    <a:pt x="41" y="64"/>
                  </a:moveTo>
                  <a:cubicBezTo>
                    <a:pt x="41" y="64"/>
                    <a:pt x="41" y="64"/>
                    <a:pt x="41" y="64"/>
                  </a:cubicBezTo>
                  <a:cubicBezTo>
                    <a:pt x="41" y="64"/>
                    <a:pt x="41" y="64"/>
                    <a:pt x="41" y="64"/>
                  </a:cubicBezTo>
                  <a:moveTo>
                    <a:pt x="42" y="64"/>
                  </a:moveTo>
                  <a:cubicBezTo>
                    <a:pt x="42" y="64"/>
                    <a:pt x="42" y="64"/>
                    <a:pt x="42" y="64"/>
                  </a:cubicBezTo>
                  <a:cubicBezTo>
                    <a:pt x="42" y="64"/>
                    <a:pt x="42" y="64"/>
                    <a:pt x="42" y="64"/>
                  </a:cubicBezTo>
                  <a:moveTo>
                    <a:pt x="41" y="64"/>
                  </a:moveTo>
                  <a:cubicBezTo>
                    <a:pt x="41" y="64"/>
                    <a:pt x="41" y="64"/>
                    <a:pt x="41" y="64"/>
                  </a:cubicBezTo>
                  <a:cubicBezTo>
                    <a:pt x="41" y="64"/>
                    <a:pt x="41" y="64"/>
                    <a:pt x="41" y="64"/>
                  </a:cubicBezTo>
                  <a:moveTo>
                    <a:pt x="40" y="64"/>
                  </a:moveTo>
                  <a:cubicBezTo>
                    <a:pt x="40" y="64"/>
                    <a:pt x="40" y="64"/>
                    <a:pt x="40" y="64"/>
                  </a:cubicBezTo>
                  <a:cubicBezTo>
                    <a:pt x="40" y="64"/>
                    <a:pt x="40" y="64"/>
                    <a:pt x="40" y="64"/>
                  </a:cubicBezTo>
                  <a:moveTo>
                    <a:pt x="42" y="64"/>
                  </a:moveTo>
                  <a:cubicBezTo>
                    <a:pt x="42" y="64"/>
                    <a:pt x="42" y="64"/>
                    <a:pt x="42" y="64"/>
                  </a:cubicBezTo>
                  <a:cubicBezTo>
                    <a:pt x="42" y="64"/>
                    <a:pt x="42" y="64"/>
                    <a:pt x="42" y="64"/>
                  </a:cubicBezTo>
                  <a:moveTo>
                    <a:pt x="40" y="64"/>
                  </a:moveTo>
                  <a:cubicBezTo>
                    <a:pt x="40" y="64"/>
                    <a:pt x="40" y="64"/>
                    <a:pt x="40" y="64"/>
                  </a:cubicBezTo>
                  <a:cubicBezTo>
                    <a:pt x="40" y="64"/>
                    <a:pt x="40" y="64"/>
                    <a:pt x="40" y="64"/>
                  </a:cubicBezTo>
                  <a:moveTo>
                    <a:pt x="40" y="64"/>
                  </a:moveTo>
                  <a:cubicBezTo>
                    <a:pt x="40" y="64"/>
                    <a:pt x="40" y="64"/>
                    <a:pt x="40" y="64"/>
                  </a:cubicBezTo>
                  <a:cubicBezTo>
                    <a:pt x="40" y="64"/>
                    <a:pt x="40" y="64"/>
                    <a:pt x="40" y="64"/>
                  </a:cubicBezTo>
                  <a:moveTo>
                    <a:pt x="40" y="64"/>
                  </a:moveTo>
                  <a:cubicBezTo>
                    <a:pt x="40" y="64"/>
                    <a:pt x="40" y="64"/>
                    <a:pt x="40" y="64"/>
                  </a:cubicBezTo>
                  <a:cubicBezTo>
                    <a:pt x="40" y="64"/>
                    <a:pt x="40" y="64"/>
                    <a:pt x="40" y="64"/>
                  </a:cubicBezTo>
                  <a:moveTo>
                    <a:pt x="42" y="64"/>
                  </a:moveTo>
                  <a:cubicBezTo>
                    <a:pt x="42" y="64"/>
                    <a:pt x="42" y="64"/>
                    <a:pt x="42" y="64"/>
                  </a:cubicBezTo>
                  <a:cubicBezTo>
                    <a:pt x="42" y="64"/>
                    <a:pt x="42" y="64"/>
                    <a:pt x="42" y="64"/>
                  </a:cubicBezTo>
                  <a:moveTo>
                    <a:pt x="42" y="63"/>
                  </a:moveTo>
                  <a:cubicBezTo>
                    <a:pt x="42" y="63"/>
                    <a:pt x="42" y="63"/>
                    <a:pt x="42" y="63"/>
                  </a:cubicBezTo>
                  <a:cubicBezTo>
                    <a:pt x="42" y="63"/>
                    <a:pt x="42" y="63"/>
                    <a:pt x="42" y="63"/>
                  </a:cubicBezTo>
                  <a:moveTo>
                    <a:pt x="61" y="59"/>
                  </a:moveTo>
                  <a:cubicBezTo>
                    <a:pt x="61" y="59"/>
                    <a:pt x="62" y="59"/>
                    <a:pt x="62" y="59"/>
                  </a:cubicBezTo>
                  <a:cubicBezTo>
                    <a:pt x="62" y="58"/>
                    <a:pt x="62" y="58"/>
                    <a:pt x="63" y="58"/>
                  </a:cubicBezTo>
                  <a:cubicBezTo>
                    <a:pt x="63" y="58"/>
                    <a:pt x="63" y="58"/>
                    <a:pt x="63" y="58"/>
                  </a:cubicBezTo>
                  <a:cubicBezTo>
                    <a:pt x="63" y="59"/>
                    <a:pt x="63" y="59"/>
                    <a:pt x="64" y="60"/>
                  </a:cubicBezTo>
                  <a:cubicBezTo>
                    <a:pt x="60" y="62"/>
                    <a:pt x="62" y="67"/>
                    <a:pt x="65" y="68"/>
                  </a:cubicBezTo>
                  <a:cubicBezTo>
                    <a:pt x="65" y="69"/>
                    <a:pt x="65" y="69"/>
                    <a:pt x="65" y="69"/>
                  </a:cubicBezTo>
                  <a:cubicBezTo>
                    <a:pt x="64" y="69"/>
                    <a:pt x="63" y="68"/>
                    <a:pt x="61" y="68"/>
                  </a:cubicBezTo>
                  <a:cubicBezTo>
                    <a:pt x="61" y="68"/>
                    <a:pt x="61" y="68"/>
                    <a:pt x="61" y="68"/>
                  </a:cubicBezTo>
                  <a:cubicBezTo>
                    <a:pt x="60" y="68"/>
                    <a:pt x="60" y="67"/>
                    <a:pt x="60" y="67"/>
                  </a:cubicBezTo>
                  <a:cubicBezTo>
                    <a:pt x="63" y="66"/>
                    <a:pt x="59" y="62"/>
                    <a:pt x="60" y="58"/>
                  </a:cubicBezTo>
                  <a:cubicBezTo>
                    <a:pt x="61" y="59"/>
                    <a:pt x="61" y="59"/>
                    <a:pt x="61" y="59"/>
                  </a:cubicBezTo>
                  <a:moveTo>
                    <a:pt x="66" y="49"/>
                  </a:moveTo>
                  <a:cubicBezTo>
                    <a:pt x="67" y="49"/>
                    <a:pt x="67" y="48"/>
                    <a:pt x="68" y="48"/>
                  </a:cubicBezTo>
                  <a:cubicBezTo>
                    <a:pt x="68" y="49"/>
                    <a:pt x="68" y="49"/>
                    <a:pt x="68" y="49"/>
                  </a:cubicBezTo>
                  <a:cubicBezTo>
                    <a:pt x="70" y="53"/>
                    <a:pt x="66" y="54"/>
                    <a:pt x="69" y="57"/>
                  </a:cubicBezTo>
                  <a:cubicBezTo>
                    <a:pt x="68" y="58"/>
                    <a:pt x="66" y="58"/>
                    <a:pt x="66" y="60"/>
                  </a:cubicBezTo>
                  <a:cubicBezTo>
                    <a:pt x="66" y="60"/>
                    <a:pt x="66" y="60"/>
                    <a:pt x="66" y="60"/>
                  </a:cubicBezTo>
                  <a:cubicBezTo>
                    <a:pt x="65" y="59"/>
                    <a:pt x="64" y="58"/>
                    <a:pt x="64" y="56"/>
                  </a:cubicBezTo>
                  <a:cubicBezTo>
                    <a:pt x="65" y="54"/>
                    <a:pt x="67" y="54"/>
                    <a:pt x="68" y="53"/>
                  </a:cubicBezTo>
                  <a:cubicBezTo>
                    <a:pt x="68" y="51"/>
                    <a:pt x="68" y="50"/>
                    <a:pt x="66" y="49"/>
                  </a:cubicBezTo>
                  <a:cubicBezTo>
                    <a:pt x="66" y="49"/>
                    <a:pt x="66" y="49"/>
                    <a:pt x="66" y="49"/>
                  </a:cubicBezTo>
                  <a:cubicBezTo>
                    <a:pt x="66" y="49"/>
                    <a:pt x="66" y="49"/>
                    <a:pt x="66" y="49"/>
                  </a:cubicBezTo>
                  <a:cubicBezTo>
                    <a:pt x="66" y="49"/>
                    <a:pt x="66" y="49"/>
                    <a:pt x="66" y="49"/>
                  </a:cubicBezTo>
                  <a:moveTo>
                    <a:pt x="37" y="0"/>
                  </a:moveTo>
                  <a:cubicBezTo>
                    <a:pt x="36" y="0"/>
                    <a:pt x="35" y="0"/>
                    <a:pt x="34" y="0"/>
                  </a:cubicBezTo>
                  <a:cubicBezTo>
                    <a:pt x="34" y="1"/>
                    <a:pt x="35" y="4"/>
                    <a:pt x="33" y="4"/>
                  </a:cubicBezTo>
                  <a:cubicBezTo>
                    <a:pt x="33" y="4"/>
                    <a:pt x="33" y="4"/>
                    <a:pt x="33" y="4"/>
                  </a:cubicBezTo>
                  <a:cubicBezTo>
                    <a:pt x="33" y="3"/>
                    <a:pt x="33" y="2"/>
                    <a:pt x="33" y="1"/>
                  </a:cubicBezTo>
                  <a:cubicBezTo>
                    <a:pt x="32" y="0"/>
                    <a:pt x="31" y="0"/>
                    <a:pt x="30" y="0"/>
                  </a:cubicBezTo>
                  <a:cubicBezTo>
                    <a:pt x="27" y="0"/>
                    <a:pt x="23" y="1"/>
                    <a:pt x="22" y="3"/>
                  </a:cubicBezTo>
                  <a:cubicBezTo>
                    <a:pt x="21" y="3"/>
                    <a:pt x="21" y="3"/>
                    <a:pt x="20" y="3"/>
                  </a:cubicBezTo>
                  <a:cubicBezTo>
                    <a:pt x="20" y="3"/>
                    <a:pt x="20" y="3"/>
                    <a:pt x="19" y="3"/>
                  </a:cubicBezTo>
                  <a:cubicBezTo>
                    <a:pt x="18" y="3"/>
                    <a:pt x="17" y="3"/>
                    <a:pt x="16" y="2"/>
                  </a:cubicBezTo>
                  <a:cubicBezTo>
                    <a:pt x="13" y="5"/>
                    <a:pt x="12" y="10"/>
                    <a:pt x="8" y="13"/>
                  </a:cubicBezTo>
                  <a:cubicBezTo>
                    <a:pt x="8" y="13"/>
                    <a:pt x="7" y="13"/>
                    <a:pt x="7" y="14"/>
                  </a:cubicBezTo>
                  <a:cubicBezTo>
                    <a:pt x="7" y="14"/>
                    <a:pt x="7" y="14"/>
                    <a:pt x="6" y="14"/>
                  </a:cubicBezTo>
                  <a:cubicBezTo>
                    <a:pt x="5" y="17"/>
                    <a:pt x="3" y="20"/>
                    <a:pt x="1" y="23"/>
                  </a:cubicBezTo>
                  <a:cubicBezTo>
                    <a:pt x="3" y="23"/>
                    <a:pt x="4" y="23"/>
                    <a:pt x="5" y="23"/>
                  </a:cubicBezTo>
                  <a:cubicBezTo>
                    <a:pt x="6" y="23"/>
                    <a:pt x="6" y="23"/>
                    <a:pt x="6" y="23"/>
                  </a:cubicBezTo>
                  <a:cubicBezTo>
                    <a:pt x="6" y="23"/>
                    <a:pt x="6" y="23"/>
                    <a:pt x="6" y="23"/>
                  </a:cubicBezTo>
                  <a:cubicBezTo>
                    <a:pt x="6" y="24"/>
                    <a:pt x="6" y="24"/>
                    <a:pt x="5" y="24"/>
                  </a:cubicBezTo>
                  <a:cubicBezTo>
                    <a:pt x="5" y="24"/>
                    <a:pt x="4" y="24"/>
                    <a:pt x="4" y="24"/>
                  </a:cubicBezTo>
                  <a:cubicBezTo>
                    <a:pt x="3" y="24"/>
                    <a:pt x="3" y="24"/>
                    <a:pt x="3" y="24"/>
                  </a:cubicBezTo>
                  <a:cubicBezTo>
                    <a:pt x="2" y="24"/>
                    <a:pt x="2" y="24"/>
                    <a:pt x="2" y="24"/>
                  </a:cubicBezTo>
                  <a:cubicBezTo>
                    <a:pt x="2" y="26"/>
                    <a:pt x="2" y="28"/>
                    <a:pt x="2" y="30"/>
                  </a:cubicBezTo>
                  <a:cubicBezTo>
                    <a:pt x="2" y="30"/>
                    <a:pt x="3" y="30"/>
                    <a:pt x="3" y="30"/>
                  </a:cubicBezTo>
                  <a:cubicBezTo>
                    <a:pt x="5" y="30"/>
                    <a:pt x="6" y="31"/>
                    <a:pt x="6" y="32"/>
                  </a:cubicBezTo>
                  <a:cubicBezTo>
                    <a:pt x="5" y="32"/>
                    <a:pt x="5" y="32"/>
                    <a:pt x="5" y="32"/>
                  </a:cubicBezTo>
                  <a:cubicBezTo>
                    <a:pt x="5" y="31"/>
                    <a:pt x="4" y="30"/>
                    <a:pt x="2" y="30"/>
                  </a:cubicBezTo>
                  <a:cubicBezTo>
                    <a:pt x="2" y="30"/>
                    <a:pt x="2" y="30"/>
                    <a:pt x="1" y="30"/>
                  </a:cubicBezTo>
                  <a:cubicBezTo>
                    <a:pt x="2" y="32"/>
                    <a:pt x="0" y="32"/>
                    <a:pt x="1" y="34"/>
                  </a:cubicBezTo>
                  <a:cubicBezTo>
                    <a:pt x="1" y="34"/>
                    <a:pt x="2" y="35"/>
                    <a:pt x="2" y="35"/>
                  </a:cubicBezTo>
                  <a:cubicBezTo>
                    <a:pt x="3" y="35"/>
                    <a:pt x="3" y="35"/>
                    <a:pt x="3" y="35"/>
                  </a:cubicBezTo>
                  <a:cubicBezTo>
                    <a:pt x="4" y="35"/>
                    <a:pt x="2" y="35"/>
                    <a:pt x="2" y="36"/>
                  </a:cubicBezTo>
                  <a:cubicBezTo>
                    <a:pt x="3" y="36"/>
                    <a:pt x="3" y="36"/>
                    <a:pt x="3" y="37"/>
                  </a:cubicBezTo>
                  <a:cubicBezTo>
                    <a:pt x="3" y="37"/>
                    <a:pt x="3" y="37"/>
                    <a:pt x="3" y="37"/>
                  </a:cubicBezTo>
                  <a:cubicBezTo>
                    <a:pt x="4" y="37"/>
                    <a:pt x="4" y="37"/>
                    <a:pt x="5" y="37"/>
                  </a:cubicBezTo>
                  <a:cubicBezTo>
                    <a:pt x="5" y="37"/>
                    <a:pt x="5" y="37"/>
                    <a:pt x="5" y="37"/>
                  </a:cubicBezTo>
                  <a:cubicBezTo>
                    <a:pt x="5" y="37"/>
                    <a:pt x="5" y="37"/>
                    <a:pt x="5" y="37"/>
                  </a:cubicBezTo>
                  <a:cubicBezTo>
                    <a:pt x="5" y="37"/>
                    <a:pt x="5" y="38"/>
                    <a:pt x="4" y="38"/>
                  </a:cubicBezTo>
                  <a:cubicBezTo>
                    <a:pt x="4" y="38"/>
                    <a:pt x="4" y="38"/>
                    <a:pt x="3" y="38"/>
                  </a:cubicBezTo>
                  <a:cubicBezTo>
                    <a:pt x="4" y="40"/>
                    <a:pt x="4" y="40"/>
                    <a:pt x="6" y="40"/>
                  </a:cubicBezTo>
                  <a:cubicBezTo>
                    <a:pt x="6" y="40"/>
                    <a:pt x="7" y="40"/>
                    <a:pt x="8" y="40"/>
                  </a:cubicBezTo>
                  <a:cubicBezTo>
                    <a:pt x="8" y="41"/>
                    <a:pt x="10" y="41"/>
                    <a:pt x="10" y="43"/>
                  </a:cubicBezTo>
                  <a:cubicBezTo>
                    <a:pt x="10" y="43"/>
                    <a:pt x="10" y="43"/>
                    <a:pt x="10" y="43"/>
                  </a:cubicBezTo>
                  <a:cubicBezTo>
                    <a:pt x="8" y="43"/>
                    <a:pt x="8" y="44"/>
                    <a:pt x="8" y="45"/>
                  </a:cubicBezTo>
                  <a:cubicBezTo>
                    <a:pt x="10" y="47"/>
                    <a:pt x="12" y="48"/>
                    <a:pt x="13" y="48"/>
                  </a:cubicBezTo>
                  <a:cubicBezTo>
                    <a:pt x="15" y="48"/>
                    <a:pt x="16" y="47"/>
                    <a:pt x="18" y="46"/>
                  </a:cubicBezTo>
                  <a:cubicBezTo>
                    <a:pt x="19" y="46"/>
                    <a:pt x="19" y="46"/>
                    <a:pt x="19" y="46"/>
                  </a:cubicBezTo>
                  <a:cubicBezTo>
                    <a:pt x="19" y="46"/>
                    <a:pt x="19" y="46"/>
                    <a:pt x="19" y="46"/>
                  </a:cubicBezTo>
                  <a:cubicBezTo>
                    <a:pt x="19" y="47"/>
                    <a:pt x="19" y="47"/>
                    <a:pt x="19" y="47"/>
                  </a:cubicBezTo>
                  <a:cubicBezTo>
                    <a:pt x="20" y="47"/>
                    <a:pt x="20" y="47"/>
                    <a:pt x="20" y="47"/>
                  </a:cubicBezTo>
                  <a:cubicBezTo>
                    <a:pt x="21" y="47"/>
                    <a:pt x="21" y="47"/>
                    <a:pt x="22" y="47"/>
                  </a:cubicBezTo>
                  <a:cubicBezTo>
                    <a:pt x="22" y="47"/>
                    <a:pt x="22" y="47"/>
                    <a:pt x="22" y="47"/>
                  </a:cubicBezTo>
                  <a:cubicBezTo>
                    <a:pt x="23" y="47"/>
                    <a:pt x="23" y="47"/>
                    <a:pt x="23" y="47"/>
                  </a:cubicBezTo>
                  <a:cubicBezTo>
                    <a:pt x="23" y="46"/>
                    <a:pt x="25" y="46"/>
                    <a:pt x="25" y="45"/>
                  </a:cubicBezTo>
                  <a:cubicBezTo>
                    <a:pt x="25" y="45"/>
                    <a:pt x="25" y="45"/>
                    <a:pt x="25" y="45"/>
                  </a:cubicBezTo>
                  <a:cubicBezTo>
                    <a:pt x="26" y="45"/>
                    <a:pt x="26" y="44"/>
                    <a:pt x="26" y="43"/>
                  </a:cubicBezTo>
                  <a:cubicBezTo>
                    <a:pt x="26" y="42"/>
                    <a:pt x="26" y="41"/>
                    <a:pt x="26" y="41"/>
                  </a:cubicBezTo>
                  <a:cubicBezTo>
                    <a:pt x="26" y="41"/>
                    <a:pt x="26" y="41"/>
                    <a:pt x="26" y="41"/>
                  </a:cubicBezTo>
                  <a:cubicBezTo>
                    <a:pt x="25" y="46"/>
                    <a:pt x="31" y="44"/>
                    <a:pt x="30" y="48"/>
                  </a:cubicBezTo>
                  <a:cubicBezTo>
                    <a:pt x="32" y="48"/>
                    <a:pt x="34" y="48"/>
                    <a:pt x="35" y="46"/>
                  </a:cubicBezTo>
                  <a:cubicBezTo>
                    <a:pt x="35" y="46"/>
                    <a:pt x="35" y="46"/>
                    <a:pt x="35" y="46"/>
                  </a:cubicBezTo>
                  <a:cubicBezTo>
                    <a:pt x="35" y="46"/>
                    <a:pt x="35" y="46"/>
                    <a:pt x="35" y="46"/>
                  </a:cubicBezTo>
                  <a:cubicBezTo>
                    <a:pt x="34" y="49"/>
                    <a:pt x="37" y="48"/>
                    <a:pt x="36" y="52"/>
                  </a:cubicBezTo>
                  <a:cubicBezTo>
                    <a:pt x="36" y="52"/>
                    <a:pt x="37" y="52"/>
                    <a:pt x="37" y="52"/>
                  </a:cubicBezTo>
                  <a:cubicBezTo>
                    <a:pt x="37" y="52"/>
                    <a:pt x="37" y="52"/>
                    <a:pt x="37" y="52"/>
                  </a:cubicBezTo>
                  <a:cubicBezTo>
                    <a:pt x="37" y="52"/>
                    <a:pt x="37" y="52"/>
                    <a:pt x="37" y="52"/>
                  </a:cubicBezTo>
                  <a:cubicBezTo>
                    <a:pt x="37" y="52"/>
                    <a:pt x="36" y="52"/>
                    <a:pt x="36" y="53"/>
                  </a:cubicBezTo>
                  <a:cubicBezTo>
                    <a:pt x="36" y="53"/>
                    <a:pt x="37" y="53"/>
                    <a:pt x="37" y="54"/>
                  </a:cubicBezTo>
                  <a:cubicBezTo>
                    <a:pt x="33" y="54"/>
                    <a:pt x="35" y="59"/>
                    <a:pt x="37" y="60"/>
                  </a:cubicBezTo>
                  <a:cubicBezTo>
                    <a:pt x="38" y="62"/>
                    <a:pt x="39" y="63"/>
                    <a:pt x="39" y="64"/>
                  </a:cubicBezTo>
                  <a:cubicBezTo>
                    <a:pt x="39" y="64"/>
                    <a:pt x="39" y="64"/>
                    <a:pt x="39" y="64"/>
                  </a:cubicBezTo>
                  <a:cubicBezTo>
                    <a:pt x="42" y="69"/>
                    <a:pt x="40" y="74"/>
                    <a:pt x="39" y="80"/>
                  </a:cubicBezTo>
                  <a:cubicBezTo>
                    <a:pt x="39" y="80"/>
                    <a:pt x="40" y="80"/>
                    <a:pt x="41" y="80"/>
                  </a:cubicBezTo>
                  <a:cubicBezTo>
                    <a:pt x="41" y="81"/>
                    <a:pt x="41" y="81"/>
                    <a:pt x="41" y="81"/>
                  </a:cubicBezTo>
                  <a:cubicBezTo>
                    <a:pt x="40" y="81"/>
                    <a:pt x="39" y="81"/>
                    <a:pt x="38" y="81"/>
                  </a:cubicBezTo>
                  <a:cubicBezTo>
                    <a:pt x="42" y="84"/>
                    <a:pt x="41" y="95"/>
                    <a:pt x="45" y="97"/>
                  </a:cubicBezTo>
                  <a:cubicBezTo>
                    <a:pt x="44" y="97"/>
                    <a:pt x="44" y="98"/>
                    <a:pt x="45" y="98"/>
                  </a:cubicBezTo>
                  <a:cubicBezTo>
                    <a:pt x="46" y="101"/>
                    <a:pt x="45" y="105"/>
                    <a:pt x="48" y="106"/>
                  </a:cubicBezTo>
                  <a:cubicBezTo>
                    <a:pt x="55" y="106"/>
                    <a:pt x="63" y="102"/>
                    <a:pt x="64" y="95"/>
                  </a:cubicBezTo>
                  <a:cubicBezTo>
                    <a:pt x="64" y="95"/>
                    <a:pt x="63" y="95"/>
                    <a:pt x="63" y="95"/>
                  </a:cubicBezTo>
                  <a:cubicBezTo>
                    <a:pt x="63" y="95"/>
                    <a:pt x="62" y="95"/>
                    <a:pt x="62" y="95"/>
                  </a:cubicBezTo>
                  <a:cubicBezTo>
                    <a:pt x="63" y="95"/>
                    <a:pt x="64" y="95"/>
                    <a:pt x="64" y="94"/>
                  </a:cubicBezTo>
                  <a:cubicBezTo>
                    <a:pt x="63" y="93"/>
                    <a:pt x="63" y="92"/>
                    <a:pt x="64" y="91"/>
                  </a:cubicBezTo>
                  <a:cubicBezTo>
                    <a:pt x="65" y="92"/>
                    <a:pt x="64" y="93"/>
                    <a:pt x="65" y="93"/>
                  </a:cubicBezTo>
                  <a:cubicBezTo>
                    <a:pt x="66" y="92"/>
                    <a:pt x="67" y="92"/>
                    <a:pt x="68" y="91"/>
                  </a:cubicBezTo>
                  <a:cubicBezTo>
                    <a:pt x="68" y="88"/>
                    <a:pt x="68" y="86"/>
                    <a:pt x="67" y="84"/>
                  </a:cubicBezTo>
                  <a:cubicBezTo>
                    <a:pt x="70" y="83"/>
                    <a:pt x="72" y="80"/>
                    <a:pt x="75" y="79"/>
                  </a:cubicBezTo>
                  <a:cubicBezTo>
                    <a:pt x="75" y="76"/>
                    <a:pt x="75" y="74"/>
                    <a:pt x="75" y="72"/>
                  </a:cubicBezTo>
                  <a:cubicBezTo>
                    <a:pt x="75" y="72"/>
                    <a:pt x="75" y="72"/>
                    <a:pt x="75" y="72"/>
                  </a:cubicBezTo>
                  <a:cubicBezTo>
                    <a:pt x="74" y="72"/>
                    <a:pt x="74" y="72"/>
                    <a:pt x="74" y="72"/>
                  </a:cubicBezTo>
                  <a:cubicBezTo>
                    <a:pt x="73" y="72"/>
                    <a:pt x="73" y="72"/>
                    <a:pt x="73" y="72"/>
                  </a:cubicBezTo>
                  <a:cubicBezTo>
                    <a:pt x="73" y="72"/>
                    <a:pt x="73" y="72"/>
                    <a:pt x="73" y="72"/>
                  </a:cubicBezTo>
                  <a:cubicBezTo>
                    <a:pt x="76" y="71"/>
                    <a:pt x="73" y="66"/>
                    <a:pt x="73" y="63"/>
                  </a:cubicBezTo>
                  <a:cubicBezTo>
                    <a:pt x="74" y="63"/>
                    <a:pt x="74" y="62"/>
                    <a:pt x="75" y="60"/>
                  </a:cubicBezTo>
                  <a:cubicBezTo>
                    <a:pt x="75" y="59"/>
                    <a:pt x="75" y="58"/>
                    <a:pt x="77" y="57"/>
                  </a:cubicBezTo>
                  <a:cubicBezTo>
                    <a:pt x="77" y="57"/>
                    <a:pt x="77" y="57"/>
                    <a:pt x="77" y="56"/>
                  </a:cubicBezTo>
                  <a:cubicBezTo>
                    <a:pt x="82" y="51"/>
                    <a:pt x="88" y="47"/>
                    <a:pt x="89" y="38"/>
                  </a:cubicBezTo>
                  <a:cubicBezTo>
                    <a:pt x="89" y="38"/>
                    <a:pt x="89" y="38"/>
                    <a:pt x="89" y="38"/>
                  </a:cubicBezTo>
                  <a:cubicBezTo>
                    <a:pt x="87" y="38"/>
                    <a:pt x="86" y="38"/>
                    <a:pt x="85" y="39"/>
                  </a:cubicBezTo>
                  <a:cubicBezTo>
                    <a:pt x="83" y="39"/>
                    <a:pt x="82" y="40"/>
                    <a:pt x="81" y="40"/>
                  </a:cubicBezTo>
                  <a:cubicBezTo>
                    <a:pt x="81" y="40"/>
                    <a:pt x="80" y="40"/>
                    <a:pt x="79" y="39"/>
                  </a:cubicBezTo>
                  <a:cubicBezTo>
                    <a:pt x="79" y="39"/>
                    <a:pt x="79" y="39"/>
                    <a:pt x="79" y="40"/>
                  </a:cubicBezTo>
                  <a:cubicBezTo>
                    <a:pt x="78" y="40"/>
                    <a:pt x="78" y="39"/>
                    <a:pt x="77" y="39"/>
                  </a:cubicBezTo>
                  <a:cubicBezTo>
                    <a:pt x="78" y="38"/>
                    <a:pt x="79" y="38"/>
                    <a:pt x="79" y="37"/>
                  </a:cubicBezTo>
                  <a:cubicBezTo>
                    <a:pt x="79" y="37"/>
                    <a:pt x="78" y="37"/>
                    <a:pt x="78" y="37"/>
                  </a:cubicBezTo>
                  <a:cubicBezTo>
                    <a:pt x="77" y="37"/>
                    <a:pt x="77" y="36"/>
                    <a:pt x="77" y="35"/>
                  </a:cubicBezTo>
                  <a:cubicBezTo>
                    <a:pt x="77" y="35"/>
                    <a:pt x="77" y="35"/>
                    <a:pt x="77" y="35"/>
                  </a:cubicBezTo>
                  <a:cubicBezTo>
                    <a:pt x="77" y="33"/>
                    <a:pt x="75" y="33"/>
                    <a:pt x="74" y="32"/>
                  </a:cubicBezTo>
                  <a:cubicBezTo>
                    <a:pt x="74" y="31"/>
                    <a:pt x="73" y="31"/>
                    <a:pt x="73" y="29"/>
                  </a:cubicBezTo>
                  <a:cubicBezTo>
                    <a:pt x="73" y="29"/>
                    <a:pt x="73" y="29"/>
                    <a:pt x="73" y="29"/>
                  </a:cubicBezTo>
                  <a:cubicBezTo>
                    <a:pt x="72" y="29"/>
                    <a:pt x="72" y="29"/>
                    <a:pt x="72" y="30"/>
                  </a:cubicBezTo>
                  <a:cubicBezTo>
                    <a:pt x="71" y="30"/>
                    <a:pt x="71" y="30"/>
                    <a:pt x="71" y="30"/>
                  </a:cubicBezTo>
                  <a:cubicBezTo>
                    <a:pt x="71" y="30"/>
                    <a:pt x="71" y="30"/>
                    <a:pt x="71" y="30"/>
                  </a:cubicBezTo>
                  <a:cubicBezTo>
                    <a:pt x="73" y="24"/>
                    <a:pt x="65" y="17"/>
                    <a:pt x="64" y="10"/>
                  </a:cubicBezTo>
                  <a:cubicBezTo>
                    <a:pt x="64" y="10"/>
                    <a:pt x="64" y="10"/>
                    <a:pt x="64" y="10"/>
                  </a:cubicBezTo>
                  <a:cubicBezTo>
                    <a:pt x="65" y="10"/>
                    <a:pt x="65" y="11"/>
                    <a:pt x="65" y="12"/>
                  </a:cubicBezTo>
                  <a:cubicBezTo>
                    <a:pt x="65" y="12"/>
                    <a:pt x="65" y="13"/>
                    <a:pt x="66" y="13"/>
                  </a:cubicBezTo>
                  <a:cubicBezTo>
                    <a:pt x="66" y="13"/>
                    <a:pt x="66" y="13"/>
                    <a:pt x="66" y="13"/>
                  </a:cubicBezTo>
                  <a:cubicBezTo>
                    <a:pt x="66" y="12"/>
                    <a:pt x="66" y="11"/>
                    <a:pt x="66" y="9"/>
                  </a:cubicBezTo>
                  <a:cubicBezTo>
                    <a:pt x="65" y="9"/>
                    <a:pt x="64" y="9"/>
                    <a:pt x="63" y="9"/>
                  </a:cubicBezTo>
                  <a:cubicBezTo>
                    <a:pt x="62" y="9"/>
                    <a:pt x="62" y="9"/>
                    <a:pt x="61" y="9"/>
                  </a:cubicBezTo>
                  <a:cubicBezTo>
                    <a:pt x="60" y="9"/>
                    <a:pt x="59" y="9"/>
                    <a:pt x="59" y="9"/>
                  </a:cubicBezTo>
                  <a:cubicBezTo>
                    <a:pt x="57" y="9"/>
                    <a:pt x="56" y="9"/>
                    <a:pt x="55" y="8"/>
                  </a:cubicBezTo>
                  <a:cubicBezTo>
                    <a:pt x="54" y="8"/>
                    <a:pt x="54" y="8"/>
                    <a:pt x="54" y="8"/>
                  </a:cubicBezTo>
                  <a:cubicBezTo>
                    <a:pt x="54" y="7"/>
                    <a:pt x="54" y="7"/>
                    <a:pt x="54" y="7"/>
                  </a:cubicBezTo>
                  <a:cubicBezTo>
                    <a:pt x="54" y="8"/>
                    <a:pt x="53" y="8"/>
                    <a:pt x="53" y="8"/>
                  </a:cubicBezTo>
                  <a:cubicBezTo>
                    <a:pt x="52" y="8"/>
                    <a:pt x="52" y="7"/>
                    <a:pt x="52" y="7"/>
                  </a:cubicBezTo>
                  <a:cubicBezTo>
                    <a:pt x="51" y="6"/>
                    <a:pt x="51" y="6"/>
                    <a:pt x="50" y="6"/>
                  </a:cubicBezTo>
                  <a:cubicBezTo>
                    <a:pt x="50" y="6"/>
                    <a:pt x="50" y="6"/>
                    <a:pt x="50" y="6"/>
                  </a:cubicBezTo>
                  <a:cubicBezTo>
                    <a:pt x="48" y="6"/>
                    <a:pt x="50" y="10"/>
                    <a:pt x="47" y="10"/>
                  </a:cubicBezTo>
                  <a:cubicBezTo>
                    <a:pt x="43" y="7"/>
                    <a:pt x="38" y="7"/>
                    <a:pt x="35" y="4"/>
                  </a:cubicBezTo>
                  <a:cubicBezTo>
                    <a:pt x="38" y="4"/>
                    <a:pt x="35" y="1"/>
                    <a:pt x="3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0" name="Freeform 34"/>
            <p:cNvSpPr/>
            <p:nvPr/>
          </p:nvSpPr>
          <p:spPr bwMode="auto">
            <a:xfrm>
              <a:off x="4469605" y="3463926"/>
              <a:ext cx="26988" cy="33338"/>
            </a:xfrm>
            <a:custGeom>
              <a:gdLst>
                <a:gd fmla="*/ 3 w 4" name="T0"/>
                <a:gd fmla="*/ 0 h 5" name="T1"/>
                <a:gd fmla="*/ 0 w 4" name="T2"/>
                <a:gd fmla="*/ 0 h 5" name="T3"/>
                <a:gd fmla="*/ 4 w 4" name="T4"/>
                <a:gd fmla="*/ 5 h 5" name="T5"/>
                <a:gd fmla="*/ 3 w 4" name="T6"/>
                <a:gd fmla="*/ 0 h 5" name="T7"/>
              </a:gdLst>
              <a:cxnLst>
                <a:cxn ang="0">
                  <a:pos x="T0" y="T1"/>
                </a:cxn>
                <a:cxn ang="0">
                  <a:pos x="T2" y="T3"/>
                </a:cxn>
                <a:cxn ang="0">
                  <a:pos x="T4" y="T5"/>
                </a:cxn>
                <a:cxn ang="0">
                  <a:pos x="T6" y="T7"/>
                </a:cxn>
              </a:cxnLst>
              <a:rect b="b" l="0" r="r" t="0"/>
              <a:pathLst>
                <a:path h="5" w="4">
                  <a:moveTo>
                    <a:pt x="3" y="0"/>
                  </a:moveTo>
                  <a:cubicBezTo>
                    <a:pt x="2" y="0"/>
                    <a:pt x="1" y="0"/>
                    <a:pt x="0" y="0"/>
                  </a:cubicBezTo>
                  <a:cubicBezTo>
                    <a:pt x="0" y="2"/>
                    <a:pt x="1" y="4"/>
                    <a:pt x="4" y="5"/>
                  </a:cubicBezTo>
                  <a:cubicBezTo>
                    <a:pt x="3" y="4"/>
                    <a:pt x="3" y="2"/>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1" name="Freeform 35"/>
            <p:cNvSpPr/>
            <p:nvPr/>
          </p:nvSpPr>
          <p:spPr bwMode="auto">
            <a:xfrm>
              <a:off x="2821780" y="3400426"/>
              <a:ext cx="419100" cy="641350"/>
            </a:xfrm>
            <a:custGeom>
              <a:gdLst>
                <a:gd fmla="*/ 14 w 61" name="T0"/>
                <a:gd fmla="*/ 3 h 93" name="T1"/>
                <a:gd fmla="*/ 12 w 61" name="T2"/>
                <a:gd fmla="*/ 4 h 93" name="T3"/>
                <a:gd fmla="*/ 9 w 61" name="T4"/>
                <a:gd fmla="*/ 1 h 93" name="T5"/>
                <a:gd fmla="*/ 4 w 61" name="T6"/>
                <a:gd fmla="*/ 14 h 93" name="T7"/>
                <a:gd fmla="*/ 2 w 61" name="T8"/>
                <a:gd fmla="*/ 23 h 93" name="T9"/>
                <a:gd fmla="*/ 5 w 61" name="T10"/>
                <a:gd fmla="*/ 23 h 93" name="T11"/>
                <a:gd fmla="*/ 4 w 61" name="T12"/>
                <a:gd fmla="*/ 25 h 93" name="T13"/>
                <a:gd fmla="*/ 16 w 61" name="T14"/>
                <a:gd fmla="*/ 43 h 93" name="T15"/>
                <a:gd fmla="*/ 19 w 61" name="T16"/>
                <a:gd fmla="*/ 64 h 93" name="T17"/>
                <a:gd fmla="*/ 19 w 61" name="T18"/>
                <a:gd fmla="*/ 65 h 93" name="T19"/>
                <a:gd fmla="*/ 19 w 61" name="T20"/>
                <a:gd fmla="*/ 65 h 93" name="T21"/>
                <a:gd fmla="*/ 20 w 61" name="T22"/>
                <a:gd fmla="*/ 79 h 93" name="T23"/>
                <a:gd fmla="*/ 23 w 61" name="T24"/>
                <a:gd fmla="*/ 78 h 93" name="T25"/>
                <a:gd fmla="*/ 25 w 61" name="T26"/>
                <a:gd fmla="*/ 85 h 93" name="T27"/>
                <a:gd fmla="*/ 24 w 61" name="T28"/>
                <a:gd fmla="*/ 89 h 93" name="T29"/>
                <a:gd fmla="*/ 26 w 61" name="T30"/>
                <a:gd fmla="*/ 88 h 93" name="T31"/>
                <a:gd fmla="*/ 33 w 61" name="T32"/>
                <a:gd fmla="*/ 88 h 93" name="T33"/>
                <a:gd fmla="*/ 30 w 61" name="T34"/>
                <a:gd fmla="*/ 78 h 93" name="T35"/>
                <a:gd fmla="*/ 33 w 61" name="T36"/>
                <a:gd fmla="*/ 74 h 93" name="T37"/>
                <a:gd fmla="*/ 35 w 61" name="T38"/>
                <a:gd fmla="*/ 68 h 93" name="T39"/>
                <a:gd fmla="*/ 36 w 61" name="T40"/>
                <a:gd fmla="*/ 67 h 93" name="T41"/>
                <a:gd fmla="*/ 42 w 61" name="T42"/>
                <a:gd fmla="*/ 68 h 93" name="T43"/>
                <a:gd fmla="*/ 41 w 61" name="T44"/>
                <a:gd fmla="*/ 65 h 93" name="T45"/>
                <a:gd fmla="*/ 44 w 61" name="T46"/>
                <a:gd fmla="*/ 61 h 93" name="T47"/>
                <a:gd fmla="*/ 53 w 61" name="T48"/>
                <a:gd fmla="*/ 51 h 93" name="T49"/>
                <a:gd fmla="*/ 61 w 61" name="T50"/>
                <a:gd fmla="*/ 31 h 93" name="T51"/>
                <a:gd fmla="*/ 52 w 61" name="T52"/>
                <a:gd fmla="*/ 21 h 93" name="T53"/>
                <a:gd fmla="*/ 44 w 61" name="T54"/>
                <a:gd fmla="*/ 18 h 93" name="T55"/>
                <a:gd fmla="*/ 40 w 61" name="T56"/>
                <a:gd fmla="*/ 19 h 93" name="T57"/>
                <a:gd fmla="*/ 42 w 61" name="T58"/>
                <a:gd fmla="*/ 14 h 93" name="T59"/>
                <a:gd fmla="*/ 40 w 61" name="T60"/>
                <a:gd fmla="*/ 12 h 93" name="T61"/>
                <a:gd fmla="*/ 33 w 61" name="T62"/>
                <a:gd fmla="*/ 9 h 93" name="T63"/>
                <a:gd fmla="*/ 32 w 61" name="T64"/>
                <a:gd fmla="*/ 11 h 93" name="T65"/>
                <a:gd fmla="*/ 27 w 61" name="T66"/>
                <a:gd fmla="*/ 7 h 93" name="T67"/>
                <a:gd fmla="*/ 27 w 61" name="T68"/>
                <a:gd fmla="*/ 3 h 93" name="T69"/>
                <a:gd fmla="*/ 16 w 61" name="T70"/>
                <a:gd fmla="*/ 0 h 9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3" w="61">
                  <a:moveTo>
                    <a:pt x="16" y="0"/>
                  </a:moveTo>
                  <a:cubicBezTo>
                    <a:pt x="14" y="0"/>
                    <a:pt x="15" y="2"/>
                    <a:pt x="14" y="3"/>
                  </a:cubicBezTo>
                  <a:cubicBezTo>
                    <a:pt x="13" y="3"/>
                    <a:pt x="14" y="1"/>
                    <a:pt x="13" y="1"/>
                  </a:cubicBezTo>
                  <a:cubicBezTo>
                    <a:pt x="12" y="2"/>
                    <a:pt x="13" y="4"/>
                    <a:pt x="12" y="4"/>
                  </a:cubicBezTo>
                  <a:cubicBezTo>
                    <a:pt x="11" y="3"/>
                    <a:pt x="12" y="3"/>
                    <a:pt x="12" y="1"/>
                  </a:cubicBezTo>
                  <a:cubicBezTo>
                    <a:pt x="11" y="1"/>
                    <a:pt x="10" y="1"/>
                    <a:pt x="9" y="1"/>
                  </a:cubicBezTo>
                  <a:cubicBezTo>
                    <a:pt x="10" y="4"/>
                    <a:pt x="6" y="4"/>
                    <a:pt x="6" y="7"/>
                  </a:cubicBezTo>
                  <a:cubicBezTo>
                    <a:pt x="7" y="9"/>
                    <a:pt x="6" y="14"/>
                    <a:pt x="4" y="14"/>
                  </a:cubicBezTo>
                  <a:cubicBezTo>
                    <a:pt x="4" y="14"/>
                    <a:pt x="4" y="15"/>
                    <a:pt x="4" y="16"/>
                  </a:cubicBezTo>
                  <a:cubicBezTo>
                    <a:pt x="0" y="19"/>
                    <a:pt x="4" y="19"/>
                    <a:pt x="2" y="23"/>
                  </a:cubicBezTo>
                  <a:cubicBezTo>
                    <a:pt x="3" y="23"/>
                    <a:pt x="4" y="23"/>
                    <a:pt x="4" y="23"/>
                  </a:cubicBezTo>
                  <a:cubicBezTo>
                    <a:pt x="5" y="23"/>
                    <a:pt x="5" y="23"/>
                    <a:pt x="5" y="23"/>
                  </a:cubicBezTo>
                  <a:cubicBezTo>
                    <a:pt x="5" y="23"/>
                    <a:pt x="5" y="23"/>
                    <a:pt x="5" y="23"/>
                  </a:cubicBezTo>
                  <a:cubicBezTo>
                    <a:pt x="5" y="24"/>
                    <a:pt x="4" y="25"/>
                    <a:pt x="4" y="25"/>
                  </a:cubicBezTo>
                  <a:cubicBezTo>
                    <a:pt x="3" y="24"/>
                    <a:pt x="2" y="23"/>
                    <a:pt x="1" y="23"/>
                  </a:cubicBezTo>
                  <a:cubicBezTo>
                    <a:pt x="5" y="30"/>
                    <a:pt x="8" y="40"/>
                    <a:pt x="16" y="43"/>
                  </a:cubicBezTo>
                  <a:cubicBezTo>
                    <a:pt x="17" y="44"/>
                    <a:pt x="16" y="46"/>
                    <a:pt x="17" y="46"/>
                  </a:cubicBezTo>
                  <a:cubicBezTo>
                    <a:pt x="19" y="52"/>
                    <a:pt x="17" y="61"/>
                    <a:pt x="19" y="64"/>
                  </a:cubicBezTo>
                  <a:cubicBezTo>
                    <a:pt x="19" y="65"/>
                    <a:pt x="19" y="65"/>
                    <a:pt x="19" y="65"/>
                  </a:cubicBezTo>
                  <a:cubicBezTo>
                    <a:pt x="19" y="65"/>
                    <a:pt x="19" y="65"/>
                    <a:pt x="19" y="65"/>
                  </a:cubicBezTo>
                  <a:cubicBezTo>
                    <a:pt x="19" y="65"/>
                    <a:pt x="19" y="65"/>
                    <a:pt x="19" y="65"/>
                  </a:cubicBezTo>
                  <a:cubicBezTo>
                    <a:pt x="19" y="65"/>
                    <a:pt x="19" y="65"/>
                    <a:pt x="19" y="65"/>
                  </a:cubicBezTo>
                  <a:cubicBezTo>
                    <a:pt x="18" y="70"/>
                    <a:pt x="19" y="74"/>
                    <a:pt x="20" y="79"/>
                  </a:cubicBezTo>
                  <a:cubicBezTo>
                    <a:pt x="20" y="79"/>
                    <a:pt x="20" y="79"/>
                    <a:pt x="20" y="79"/>
                  </a:cubicBezTo>
                  <a:cubicBezTo>
                    <a:pt x="21" y="79"/>
                    <a:pt x="21" y="78"/>
                    <a:pt x="21" y="78"/>
                  </a:cubicBezTo>
                  <a:cubicBezTo>
                    <a:pt x="22" y="78"/>
                    <a:pt x="22" y="78"/>
                    <a:pt x="23" y="78"/>
                  </a:cubicBezTo>
                  <a:cubicBezTo>
                    <a:pt x="23" y="78"/>
                    <a:pt x="23" y="78"/>
                    <a:pt x="23" y="78"/>
                  </a:cubicBezTo>
                  <a:cubicBezTo>
                    <a:pt x="23" y="81"/>
                    <a:pt x="26" y="82"/>
                    <a:pt x="25" y="85"/>
                  </a:cubicBezTo>
                  <a:cubicBezTo>
                    <a:pt x="24" y="85"/>
                    <a:pt x="25" y="83"/>
                    <a:pt x="23" y="83"/>
                  </a:cubicBezTo>
                  <a:cubicBezTo>
                    <a:pt x="22" y="86"/>
                    <a:pt x="25" y="88"/>
                    <a:pt x="24" y="89"/>
                  </a:cubicBezTo>
                  <a:cubicBezTo>
                    <a:pt x="24" y="89"/>
                    <a:pt x="24" y="89"/>
                    <a:pt x="24" y="89"/>
                  </a:cubicBezTo>
                  <a:cubicBezTo>
                    <a:pt x="25" y="89"/>
                    <a:pt x="25" y="88"/>
                    <a:pt x="26" y="88"/>
                  </a:cubicBezTo>
                  <a:cubicBezTo>
                    <a:pt x="26" y="93"/>
                    <a:pt x="25" y="92"/>
                    <a:pt x="31" y="93"/>
                  </a:cubicBezTo>
                  <a:cubicBezTo>
                    <a:pt x="30" y="90"/>
                    <a:pt x="31" y="90"/>
                    <a:pt x="33" y="88"/>
                  </a:cubicBezTo>
                  <a:cubicBezTo>
                    <a:pt x="32" y="86"/>
                    <a:pt x="30" y="87"/>
                    <a:pt x="29" y="85"/>
                  </a:cubicBezTo>
                  <a:cubicBezTo>
                    <a:pt x="32" y="84"/>
                    <a:pt x="32" y="81"/>
                    <a:pt x="30" y="78"/>
                  </a:cubicBezTo>
                  <a:cubicBezTo>
                    <a:pt x="31" y="78"/>
                    <a:pt x="31" y="78"/>
                    <a:pt x="32" y="78"/>
                  </a:cubicBezTo>
                  <a:cubicBezTo>
                    <a:pt x="34" y="78"/>
                    <a:pt x="32" y="75"/>
                    <a:pt x="33" y="74"/>
                  </a:cubicBezTo>
                  <a:cubicBezTo>
                    <a:pt x="34" y="75"/>
                    <a:pt x="34" y="75"/>
                    <a:pt x="35" y="75"/>
                  </a:cubicBezTo>
                  <a:cubicBezTo>
                    <a:pt x="40" y="75"/>
                    <a:pt x="39" y="68"/>
                    <a:pt x="35" y="68"/>
                  </a:cubicBezTo>
                  <a:cubicBezTo>
                    <a:pt x="35" y="67"/>
                    <a:pt x="35" y="67"/>
                    <a:pt x="35" y="67"/>
                  </a:cubicBezTo>
                  <a:cubicBezTo>
                    <a:pt x="36" y="67"/>
                    <a:pt x="36" y="67"/>
                    <a:pt x="36" y="67"/>
                  </a:cubicBezTo>
                  <a:cubicBezTo>
                    <a:pt x="36" y="68"/>
                    <a:pt x="38" y="68"/>
                    <a:pt x="40" y="68"/>
                  </a:cubicBezTo>
                  <a:cubicBezTo>
                    <a:pt x="40" y="68"/>
                    <a:pt x="41" y="68"/>
                    <a:pt x="42" y="68"/>
                  </a:cubicBezTo>
                  <a:cubicBezTo>
                    <a:pt x="42" y="66"/>
                    <a:pt x="41" y="66"/>
                    <a:pt x="40" y="64"/>
                  </a:cubicBezTo>
                  <a:cubicBezTo>
                    <a:pt x="41" y="65"/>
                    <a:pt x="41" y="65"/>
                    <a:pt x="41" y="65"/>
                  </a:cubicBezTo>
                  <a:cubicBezTo>
                    <a:pt x="43" y="65"/>
                    <a:pt x="43" y="63"/>
                    <a:pt x="43" y="61"/>
                  </a:cubicBezTo>
                  <a:cubicBezTo>
                    <a:pt x="43" y="61"/>
                    <a:pt x="44" y="61"/>
                    <a:pt x="44" y="61"/>
                  </a:cubicBezTo>
                  <a:cubicBezTo>
                    <a:pt x="46" y="61"/>
                    <a:pt x="46" y="57"/>
                    <a:pt x="46" y="54"/>
                  </a:cubicBezTo>
                  <a:cubicBezTo>
                    <a:pt x="48" y="53"/>
                    <a:pt x="49" y="51"/>
                    <a:pt x="53" y="51"/>
                  </a:cubicBezTo>
                  <a:cubicBezTo>
                    <a:pt x="53" y="51"/>
                    <a:pt x="53" y="51"/>
                    <a:pt x="54" y="51"/>
                  </a:cubicBezTo>
                  <a:cubicBezTo>
                    <a:pt x="58" y="46"/>
                    <a:pt x="55" y="33"/>
                    <a:pt x="61" y="31"/>
                  </a:cubicBezTo>
                  <a:cubicBezTo>
                    <a:pt x="61" y="29"/>
                    <a:pt x="61" y="27"/>
                    <a:pt x="61" y="25"/>
                  </a:cubicBezTo>
                  <a:cubicBezTo>
                    <a:pt x="58" y="25"/>
                    <a:pt x="55" y="21"/>
                    <a:pt x="52" y="21"/>
                  </a:cubicBezTo>
                  <a:cubicBezTo>
                    <a:pt x="51" y="21"/>
                    <a:pt x="50" y="21"/>
                    <a:pt x="48" y="22"/>
                  </a:cubicBezTo>
                  <a:cubicBezTo>
                    <a:pt x="49" y="19"/>
                    <a:pt x="46" y="19"/>
                    <a:pt x="44" y="18"/>
                  </a:cubicBezTo>
                  <a:cubicBezTo>
                    <a:pt x="45" y="20"/>
                    <a:pt x="43" y="20"/>
                    <a:pt x="42" y="21"/>
                  </a:cubicBezTo>
                  <a:cubicBezTo>
                    <a:pt x="41" y="20"/>
                    <a:pt x="41" y="19"/>
                    <a:pt x="40" y="19"/>
                  </a:cubicBezTo>
                  <a:cubicBezTo>
                    <a:pt x="39" y="19"/>
                    <a:pt x="39" y="19"/>
                    <a:pt x="38" y="20"/>
                  </a:cubicBezTo>
                  <a:cubicBezTo>
                    <a:pt x="39" y="18"/>
                    <a:pt x="41" y="17"/>
                    <a:pt x="42" y="14"/>
                  </a:cubicBezTo>
                  <a:cubicBezTo>
                    <a:pt x="42" y="14"/>
                    <a:pt x="42" y="14"/>
                    <a:pt x="42" y="14"/>
                  </a:cubicBezTo>
                  <a:cubicBezTo>
                    <a:pt x="40" y="14"/>
                    <a:pt x="40" y="13"/>
                    <a:pt x="40" y="12"/>
                  </a:cubicBezTo>
                  <a:cubicBezTo>
                    <a:pt x="40" y="11"/>
                    <a:pt x="40" y="11"/>
                    <a:pt x="39" y="11"/>
                  </a:cubicBezTo>
                  <a:cubicBezTo>
                    <a:pt x="38" y="8"/>
                    <a:pt x="37" y="9"/>
                    <a:pt x="33" y="9"/>
                  </a:cubicBezTo>
                  <a:cubicBezTo>
                    <a:pt x="33" y="10"/>
                    <a:pt x="32" y="10"/>
                    <a:pt x="32" y="11"/>
                  </a:cubicBezTo>
                  <a:cubicBezTo>
                    <a:pt x="32" y="11"/>
                    <a:pt x="32" y="11"/>
                    <a:pt x="32" y="11"/>
                  </a:cubicBezTo>
                  <a:cubicBezTo>
                    <a:pt x="31" y="8"/>
                    <a:pt x="34" y="7"/>
                    <a:pt x="29" y="5"/>
                  </a:cubicBezTo>
                  <a:cubicBezTo>
                    <a:pt x="28" y="6"/>
                    <a:pt x="29" y="7"/>
                    <a:pt x="27" y="7"/>
                  </a:cubicBezTo>
                  <a:cubicBezTo>
                    <a:pt x="27" y="7"/>
                    <a:pt x="27" y="7"/>
                    <a:pt x="27" y="7"/>
                  </a:cubicBezTo>
                  <a:cubicBezTo>
                    <a:pt x="29" y="5"/>
                    <a:pt x="26" y="5"/>
                    <a:pt x="27" y="3"/>
                  </a:cubicBezTo>
                  <a:cubicBezTo>
                    <a:pt x="23" y="2"/>
                    <a:pt x="20" y="2"/>
                    <a:pt x="17" y="0"/>
                  </a:cubicBezTo>
                  <a:cubicBezTo>
                    <a:pt x="17" y="0"/>
                    <a:pt x="16"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2" name="Freeform 36"/>
            <p:cNvSpPr/>
            <p:nvPr/>
          </p:nvSpPr>
          <p:spPr bwMode="auto">
            <a:xfrm>
              <a:off x="4634705" y="3525838"/>
              <a:ext cx="26988" cy="41275"/>
            </a:xfrm>
            <a:custGeom>
              <a:gdLst>
                <a:gd fmla="*/ 1 w 4" name="T0"/>
                <a:gd fmla="*/ 0 h 6" name="T1"/>
                <a:gd fmla="*/ 1 w 4" name="T2"/>
                <a:gd fmla="*/ 6 h 6" name="T3"/>
                <a:gd fmla="*/ 1 w 4" name="T4"/>
                <a:gd fmla="*/ 6 h 6" name="T5"/>
                <a:gd fmla="*/ 3 w 4" name="T6"/>
                <a:gd fmla="*/ 2 h 6" name="T7"/>
                <a:gd fmla="*/ 4 w 4" name="T8"/>
                <a:gd fmla="*/ 6 h 6" name="T9"/>
                <a:gd fmla="*/ 1 w 4" name="T10"/>
                <a:gd fmla="*/ 0 h 6" name="T11"/>
              </a:gdLst>
              <a:cxnLst>
                <a:cxn ang="0">
                  <a:pos x="T0" y="T1"/>
                </a:cxn>
                <a:cxn ang="0">
                  <a:pos x="T2" y="T3"/>
                </a:cxn>
                <a:cxn ang="0">
                  <a:pos x="T4" y="T5"/>
                </a:cxn>
                <a:cxn ang="0">
                  <a:pos x="T6" y="T7"/>
                </a:cxn>
                <a:cxn ang="0">
                  <a:pos x="T8" y="T9"/>
                </a:cxn>
                <a:cxn ang="0">
                  <a:pos x="T10" y="T11"/>
                </a:cxn>
              </a:cxnLst>
              <a:rect b="b" l="0" r="r" t="0"/>
              <a:pathLst>
                <a:path h="6" w="4">
                  <a:moveTo>
                    <a:pt x="1" y="0"/>
                  </a:moveTo>
                  <a:cubicBezTo>
                    <a:pt x="0" y="2"/>
                    <a:pt x="0" y="6"/>
                    <a:pt x="1" y="6"/>
                  </a:cubicBezTo>
                  <a:cubicBezTo>
                    <a:pt x="1" y="6"/>
                    <a:pt x="1" y="6"/>
                    <a:pt x="1" y="6"/>
                  </a:cubicBezTo>
                  <a:cubicBezTo>
                    <a:pt x="1" y="5"/>
                    <a:pt x="1" y="2"/>
                    <a:pt x="3" y="2"/>
                  </a:cubicBezTo>
                  <a:cubicBezTo>
                    <a:pt x="3" y="4"/>
                    <a:pt x="3" y="5"/>
                    <a:pt x="4" y="6"/>
                  </a:cubicBezTo>
                  <a:cubicBezTo>
                    <a:pt x="4" y="2"/>
                    <a:pt x="2"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3" name="Freeform 37"/>
            <p:cNvSpPr/>
            <p:nvPr/>
          </p:nvSpPr>
          <p:spPr bwMode="auto">
            <a:xfrm>
              <a:off x="4779168" y="3538538"/>
              <a:ext cx="123825" cy="82550"/>
            </a:xfrm>
            <a:custGeom>
              <a:gdLst>
                <a:gd fmla="*/ 4 w 18" name="T0"/>
                <a:gd fmla="*/ 0 h 12" name="T1"/>
                <a:gd fmla="*/ 0 w 18" name="T2"/>
                <a:gd fmla="*/ 4 h 12" name="T3"/>
                <a:gd fmla="*/ 1 w 18" name="T4"/>
                <a:gd fmla="*/ 4 h 12" name="T5"/>
                <a:gd fmla="*/ 7 w 18" name="T6"/>
                <a:gd fmla="*/ 10 h 12" name="T7"/>
                <a:gd fmla="*/ 7 w 18" name="T8"/>
                <a:gd fmla="*/ 8 h 12" name="T9"/>
                <a:gd fmla="*/ 7 w 18" name="T10"/>
                <a:gd fmla="*/ 8 h 12" name="T11"/>
                <a:gd fmla="*/ 8 w 18" name="T12"/>
                <a:gd fmla="*/ 10 h 12" name="T13"/>
                <a:gd fmla="*/ 9 w 18" name="T14"/>
                <a:gd fmla="*/ 10 h 12" name="T15"/>
                <a:gd fmla="*/ 12 w 18" name="T16"/>
                <a:gd fmla="*/ 8 h 12" name="T17"/>
                <a:gd fmla="*/ 12 w 18" name="T18"/>
                <a:gd fmla="*/ 8 h 12" name="T19"/>
                <a:gd fmla="*/ 15 w 18" name="T20"/>
                <a:gd fmla="*/ 10 h 12" name="T21"/>
                <a:gd fmla="*/ 17 w 18" name="T22"/>
                <a:gd fmla="*/ 12 h 12" name="T23"/>
                <a:gd fmla="*/ 18 w 18" name="T24"/>
                <a:gd fmla="*/ 11 h 12" name="T25"/>
                <a:gd fmla="*/ 8 w 18" name="T26"/>
                <a:gd fmla="*/ 2 h 12" name="T27"/>
                <a:gd fmla="*/ 8 w 18" name="T28"/>
                <a:gd fmla="*/ 2 h 12" name="T29"/>
                <a:gd fmla="*/ 8 w 18" name="T30"/>
                <a:gd fmla="*/ 4 h 12" name="T31"/>
                <a:gd fmla="*/ 7 w 18" name="T32"/>
                <a:gd fmla="*/ 4 h 12" name="T33"/>
                <a:gd fmla="*/ 7 w 18" name="T34"/>
                <a:gd fmla="*/ 1 h 12" name="T35"/>
                <a:gd fmla="*/ 4 w 18" name="T36"/>
                <a:gd fmla="*/ 0 h 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 w="18">
                  <a:moveTo>
                    <a:pt x="4" y="0"/>
                  </a:moveTo>
                  <a:cubicBezTo>
                    <a:pt x="2" y="0"/>
                    <a:pt x="0" y="1"/>
                    <a:pt x="0" y="4"/>
                  </a:cubicBezTo>
                  <a:cubicBezTo>
                    <a:pt x="0" y="4"/>
                    <a:pt x="1" y="4"/>
                    <a:pt x="1" y="4"/>
                  </a:cubicBezTo>
                  <a:cubicBezTo>
                    <a:pt x="5" y="4"/>
                    <a:pt x="5" y="8"/>
                    <a:pt x="7" y="10"/>
                  </a:cubicBezTo>
                  <a:cubicBezTo>
                    <a:pt x="7" y="9"/>
                    <a:pt x="7" y="8"/>
                    <a:pt x="7" y="8"/>
                  </a:cubicBezTo>
                  <a:cubicBezTo>
                    <a:pt x="7" y="8"/>
                    <a:pt x="8" y="8"/>
                    <a:pt x="7" y="8"/>
                  </a:cubicBezTo>
                  <a:cubicBezTo>
                    <a:pt x="7" y="9"/>
                    <a:pt x="7" y="10"/>
                    <a:pt x="8" y="10"/>
                  </a:cubicBezTo>
                  <a:cubicBezTo>
                    <a:pt x="8" y="10"/>
                    <a:pt x="9" y="10"/>
                    <a:pt x="9" y="10"/>
                  </a:cubicBezTo>
                  <a:cubicBezTo>
                    <a:pt x="9" y="10"/>
                    <a:pt x="10" y="8"/>
                    <a:pt x="12" y="8"/>
                  </a:cubicBezTo>
                  <a:cubicBezTo>
                    <a:pt x="12" y="8"/>
                    <a:pt x="12" y="8"/>
                    <a:pt x="12" y="8"/>
                  </a:cubicBezTo>
                  <a:cubicBezTo>
                    <a:pt x="13" y="8"/>
                    <a:pt x="14" y="9"/>
                    <a:pt x="15" y="10"/>
                  </a:cubicBezTo>
                  <a:cubicBezTo>
                    <a:pt x="15" y="11"/>
                    <a:pt x="16" y="12"/>
                    <a:pt x="17" y="12"/>
                  </a:cubicBezTo>
                  <a:cubicBezTo>
                    <a:pt x="17" y="12"/>
                    <a:pt x="18" y="12"/>
                    <a:pt x="18" y="11"/>
                  </a:cubicBezTo>
                  <a:cubicBezTo>
                    <a:pt x="14" y="9"/>
                    <a:pt x="15" y="2"/>
                    <a:pt x="8" y="2"/>
                  </a:cubicBezTo>
                  <a:cubicBezTo>
                    <a:pt x="8" y="2"/>
                    <a:pt x="8" y="2"/>
                    <a:pt x="8" y="2"/>
                  </a:cubicBezTo>
                  <a:cubicBezTo>
                    <a:pt x="8" y="3"/>
                    <a:pt x="8" y="3"/>
                    <a:pt x="8" y="4"/>
                  </a:cubicBezTo>
                  <a:cubicBezTo>
                    <a:pt x="8" y="4"/>
                    <a:pt x="7" y="4"/>
                    <a:pt x="7" y="4"/>
                  </a:cubicBezTo>
                  <a:cubicBezTo>
                    <a:pt x="7" y="3"/>
                    <a:pt x="7" y="2"/>
                    <a:pt x="7" y="1"/>
                  </a:cubicBezTo>
                  <a:cubicBezTo>
                    <a:pt x="6"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4" name="Freeform 38"/>
            <p:cNvSpPr/>
            <p:nvPr/>
          </p:nvSpPr>
          <p:spPr bwMode="auto">
            <a:xfrm>
              <a:off x="4510880" y="3579813"/>
              <a:ext cx="76200" cy="28575"/>
            </a:xfrm>
            <a:custGeom>
              <a:gdLst>
                <a:gd fmla="*/ 2 w 11" name="T0"/>
                <a:gd fmla="*/ 0 h 4" name="T1"/>
                <a:gd fmla="*/ 0 w 11" name="T2"/>
                <a:gd fmla="*/ 1 h 4" name="T3"/>
                <a:gd fmla="*/ 0 w 11" name="T4"/>
                <a:gd fmla="*/ 1 h 4" name="T5"/>
                <a:gd fmla="*/ 2 w 11" name="T6"/>
                <a:gd fmla="*/ 2 h 4" name="T7"/>
                <a:gd fmla="*/ 4 w 11" name="T8"/>
                <a:gd fmla="*/ 2 h 4" name="T9"/>
                <a:gd fmla="*/ 5 w 11" name="T10"/>
                <a:gd fmla="*/ 2 h 4" name="T11"/>
                <a:gd fmla="*/ 11 w 11" name="T12"/>
                <a:gd fmla="*/ 4 h 4" name="T13"/>
                <a:gd fmla="*/ 7 w 11" name="T14"/>
                <a:gd fmla="*/ 1 h 4" name="T15"/>
                <a:gd fmla="*/ 6 w 11" name="T16"/>
                <a:gd fmla="*/ 2 h 4" name="T17"/>
                <a:gd fmla="*/ 2 w 11"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1">
                  <a:moveTo>
                    <a:pt x="2" y="0"/>
                  </a:moveTo>
                  <a:cubicBezTo>
                    <a:pt x="1" y="0"/>
                    <a:pt x="1" y="1"/>
                    <a:pt x="0" y="1"/>
                  </a:cubicBezTo>
                  <a:cubicBezTo>
                    <a:pt x="0" y="1"/>
                    <a:pt x="0" y="1"/>
                    <a:pt x="0" y="1"/>
                  </a:cubicBezTo>
                  <a:cubicBezTo>
                    <a:pt x="1" y="1"/>
                    <a:pt x="2" y="1"/>
                    <a:pt x="2" y="2"/>
                  </a:cubicBezTo>
                  <a:cubicBezTo>
                    <a:pt x="3" y="2"/>
                    <a:pt x="3" y="2"/>
                    <a:pt x="4" y="2"/>
                  </a:cubicBezTo>
                  <a:cubicBezTo>
                    <a:pt x="5" y="2"/>
                    <a:pt x="5" y="2"/>
                    <a:pt x="5" y="2"/>
                  </a:cubicBezTo>
                  <a:cubicBezTo>
                    <a:pt x="7" y="3"/>
                    <a:pt x="10" y="3"/>
                    <a:pt x="11" y="4"/>
                  </a:cubicBezTo>
                  <a:cubicBezTo>
                    <a:pt x="11" y="2"/>
                    <a:pt x="9" y="1"/>
                    <a:pt x="7" y="1"/>
                  </a:cubicBezTo>
                  <a:cubicBezTo>
                    <a:pt x="7" y="1"/>
                    <a:pt x="6" y="1"/>
                    <a:pt x="6" y="2"/>
                  </a:cubicBezTo>
                  <a:cubicBezTo>
                    <a:pt x="5"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5" name="Freeform 39"/>
            <p:cNvSpPr/>
            <p:nvPr/>
          </p:nvSpPr>
          <p:spPr bwMode="auto">
            <a:xfrm>
              <a:off x="4552155" y="3635376"/>
              <a:ext cx="357188" cy="276225"/>
            </a:xfrm>
            <a:custGeom>
              <a:gdLst>
                <a:gd fmla="*/ 41 w 52" name="T0"/>
                <a:gd fmla="*/ 0 h 40" name="T1"/>
                <a:gd fmla="*/ 38 w 52" name="T2"/>
                <a:gd fmla="*/ 9 h 40" name="T3"/>
                <a:gd fmla="*/ 32 w 52" name="T4"/>
                <a:gd fmla="*/ 1 h 40" name="T5"/>
                <a:gd fmla="*/ 30 w 52" name="T6"/>
                <a:gd fmla="*/ 1 h 40" name="T7"/>
                <a:gd fmla="*/ 25 w 52" name="T8"/>
                <a:gd fmla="*/ 2 h 40" name="T9"/>
                <a:gd fmla="*/ 24 w 52" name="T10"/>
                <a:gd fmla="*/ 6 h 40" name="T11"/>
                <a:gd fmla="*/ 23 w 52" name="T12"/>
                <a:gd fmla="*/ 6 h 40" name="T13"/>
                <a:gd fmla="*/ 21 w 52" name="T14"/>
                <a:gd fmla="*/ 4 h 40" name="T15"/>
                <a:gd fmla="*/ 1 w 52" name="T16"/>
                <a:gd fmla="*/ 19 h 40" name="T17"/>
                <a:gd fmla="*/ 0 w 52" name="T18"/>
                <a:gd fmla="*/ 35 h 40" name="T19"/>
                <a:gd fmla="*/ 20 w 52" name="T20"/>
                <a:gd fmla="*/ 30 h 40" name="T21"/>
                <a:gd fmla="*/ 24 w 52" name="T22"/>
                <a:gd fmla="*/ 30 h 40" name="T23"/>
                <a:gd fmla="*/ 25 w 52" name="T24"/>
                <a:gd fmla="*/ 34 h 40" name="T25"/>
                <a:gd fmla="*/ 25 w 52" name="T26"/>
                <a:gd fmla="*/ 34 h 40" name="T27"/>
                <a:gd fmla="*/ 27 w 52" name="T28"/>
                <a:gd fmla="*/ 33 h 40" name="T29"/>
                <a:gd fmla="*/ 28 w 52" name="T30"/>
                <a:gd fmla="*/ 31 h 40" name="T31"/>
                <a:gd fmla="*/ 29 w 52" name="T32"/>
                <a:gd fmla="*/ 32 h 40" name="T33"/>
                <a:gd fmla="*/ 28 w 52" name="T34"/>
                <a:gd fmla="*/ 39 h 40" name="T35"/>
                <a:gd fmla="*/ 31 w 52" name="T36"/>
                <a:gd fmla="*/ 40 h 40" name="T37"/>
                <a:gd fmla="*/ 35 w 52" name="T38"/>
                <a:gd fmla="*/ 39 h 40" name="T39"/>
                <a:gd fmla="*/ 39 w 52" name="T40"/>
                <a:gd fmla="*/ 39 h 40" name="T41"/>
                <a:gd fmla="*/ 40 w 52" name="T42"/>
                <a:gd fmla="*/ 39 h 40" name="T43"/>
                <a:gd fmla="*/ 51 w 52" name="T44"/>
                <a:gd fmla="*/ 26 h 40" name="T45"/>
                <a:gd fmla="*/ 44 w 52" name="T46"/>
                <a:gd fmla="*/ 11 h 40" name="T47"/>
                <a:gd fmla="*/ 41 w 52" name="T48"/>
                <a:gd fmla="*/ 0 h 4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0" w="52">
                  <a:moveTo>
                    <a:pt x="41" y="0"/>
                  </a:moveTo>
                  <a:cubicBezTo>
                    <a:pt x="41" y="4"/>
                    <a:pt x="40" y="8"/>
                    <a:pt x="38" y="9"/>
                  </a:cubicBezTo>
                  <a:cubicBezTo>
                    <a:pt x="33" y="8"/>
                    <a:pt x="31" y="5"/>
                    <a:pt x="32" y="1"/>
                  </a:cubicBezTo>
                  <a:cubicBezTo>
                    <a:pt x="31" y="1"/>
                    <a:pt x="31" y="1"/>
                    <a:pt x="30" y="1"/>
                  </a:cubicBezTo>
                  <a:cubicBezTo>
                    <a:pt x="28" y="1"/>
                    <a:pt x="28" y="2"/>
                    <a:pt x="25" y="2"/>
                  </a:cubicBezTo>
                  <a:cubicBezTo>
                    <a:pt x="25" y="3"/>
                    <a:pt x="25" y="5"/>
                    <a:pt x="24" y="6"/>
                  </a:cubicBezTo>
                  <a:cubicBezTo>
                    <a:pt x="24" y="6"/>
                    <a:pt x="23" y="6"/>
                    <a:pt x="23" y="6"/>
                  </a:cubicBezTo>
                  <a:cubicBezTo>
                    <a:pt x="21" y="6"/>
                    <a:pt x="23" y="4"/>
                    <a:pt x="21" y="4"/>
                  </a:cubicBezTo>
                  <a:cubicBezTo>
                    <a:pt x="17" y="11"/>
                    <a:pt x="7" y="12"/>
                    <a:pt x="1" y="19"/>
                  </a:cubicBezTo>
                  <a:cubicBezTo>
                    <a:pt x="2" y="24"/>
                    <a:pt x="0" y="31"/>
                    <a:pt x="0" y="35"/>
                  </a:cubicBezTo>
                  <a:cubicBezTo>
                    <a:pt x="7" y="34"/>
                    <a:pt x="13" y="30"/>
                    <a:pt x="20" y="30"/>
                  </a:cubicBezTo>
                  <a:cubicBezTo>
                    <a:pt x="22" y="30"/>
                    <a:pt x="23" y="30"/>
                    <a:pt x="24" y="30"/>
                  </a:cubicBezTo>
                  <a:cubicBezTo>
                    <a:pt x="24" y="32"/>
                    <a:pt x="25" y="32"/>
                    <a:pt x="25" y="34"/>
                  </a:cubicBezTo>
                  <a:cubicBezTo>
                    <a:pt x="25" y="34"/>
                    <a:pt x="25" y="34"/>
                    <a:pt x="25" y="34"/>
                  </a:cubicBezTo>
                  <a:cubicBezTo>
                    <a:pt x="26" y="34"/>
                    <a:pt x="27" y="33"/>
                    <a:pt x="27" y="33"/>
                  </a:cubicBezTo>
                  <a:cubicBezTo>
                    <a:pt x="28" y="32"/>
                    <a:pt x="28" y="31"/>
                    <a:pt x="28" y="31"/>
                  </a:cubicBezTo>
                  <a:cubicBezTo>
                    <a:pt x="29" y="31"/>
                    <a:pt x="29" y="31"/>
                    <a:pt x="29" y="32"/>
                  </a:cubicBezTo>
                  <a:cubicBezTo>
                    <a:pt x="27" y="34"/>
                    <a:pt x="30" y="37"/>
                    <a:pt x="28" y="39"/>
                  </a:cubicBezTo>
                  <a:cubicBezTo>
                    <a:pt x="29" y="40"/>
                    <a:pt x="30" y="40"/>
                    <a:pt x="31" y="40"/>
                  </a:cubicBezTo>
                  <a:cubicBezTo>
                    <a:pt x="32" y="40"/>
                    <a:pt x="33" y="40"/>
                    <a:pt x="35" y="39"/>
                  </a:cubicBezTo>
                  <a:cubicBezTo>
                    <a:pt x="36" y="39"/>
                    <a:pt x="37" y="39"/>
                    <a:pt x="39" y="39"/>
                  </a:cubicBezTo>
                  <a:cubicBezTo>
                    <a:pt x="39" y="39"/>
                    <a:pt x="39" y="39"/>
                    <a:pt x="40" y="39"/>
                  </a:cubicBezTo>
                  <a:cubicBezTo>
                    <a:pt x="41" y="34"/>
                    <a:pt x="49" y="31"/>
                    <a:pt x="51" y="26"/>
                  </a:cubicBezTo>
                  <a:cubicBezTo>
                    <a:pt x="52" y="19"/>
                    <a:pt x="48" y="15"/>
                    <a:pt x="44" y="11"/>
                  </a:cubicBezTo>
                  <a:cubicBezTo>
                    <a:pt x="45" y="5"/>
                    <a:pt x="43" y="3"/>
                    <a:pt x="4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6" name="Freeform 40"/>
            <p:cNvSpPr/>
            <p:nvPr/>
          </p:nvSpPr>
          <p:spPr bwMode="auto">
            <a:xfrm>
              <a:off x="5012530" y="3897313"/>
              <a:ext cx="47625" cy="41275"/>
            </a:xfrm>
            <a:custGeom>
              <a:gdLst>
                <a:gd fmla="*/ 4 w 7" name="T0"/>
                <a:gd fmla="*/ 0 h 6" name="T1"/>
                <a:gd fmla="*/ 1 w 7" name="T2"/>
                <a:gd fmla="*/ 4 h 6" name="T3"/>
                <a:gd fmla="*/ 2 w 7" name="T4"/>
                <a:gd fmla="*/ 6 h 6" name="T5"/>
                <a:gd fmla="*/ 2 w 7" name="T6"/>
                <a:gd fmla="*/ 6 h 6" name="T7"/>
                <a:gd fmla="*/ 7 w 7" name="T8"/>
                <a:gd fmla="*/ 2 h 6" name="T9"/>
                <a:gd fmla="*/ 6 w 7" name="T10"/>
                <a:gd fmla="*/ 2 h 6" name="T11"/>
                <a:gd fmla="*/ 4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4" y="0"/>
                  </a:moveTo>
                  <a:cubicBezTo>
                    <a:pt x="4" y="3"/>
                    <a:pt x="1" y="2"/>
                    <a:pt x="1" y="4"/>
                  </a:cubicBezTo>
                  <a:cubicBezTo>
                    <a:pt x="3" y="4"/>
                    <a:pt x="0" y="6"/>
                    <a:pt x="2" y="6"/>
                  </a:cubicBezTo>
                  <a:cubicBezTo>
                    <a:pt x="2" y="6"/>
                    <a:pt x="2" y="6"/>
                    <a:pt x="2" y="6"/>
                  </a:cubicBezTo>
                  <a:cubicBezTo>
                    <a:pt x="2" y="3"/>
                    <a:pt x="6" y="4"/>
                    <a:pt x="7" y="2"/>
                  </a:cubicBezTo>
                  <a:cubicBezTo>
                    <a:pt x="6" y="2"/>
                    <a:pt x="6" y="2"/>
                    <a:pt x="6" y="2"/>
                  </a:cubicBezTo>
                  <a:cubicBezTo>
                    <a:pt x="5" y="2"/>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7" name="Freeform 41"/>
            <p:cNvSpPr/>
            <p:nvPr/>
          </p:nvSpPr>
          <p:spPr bwMode="auto">
            <a:xfrm>
              <a:off x="4758530" y="3938588"/>
              <a:ext cx="33338" cy="20638"/>
            </a:xfrm>
            <a:custGeom>
              <a:gdLst>
                <a:gd fmla="*/ 5 w 5" name="T0"/>
                <a:gd fmla="*/ 0 h 3" name="T1"/>
                <a:gd fmla="*/ 3 w 5" name="T2"/>
                <a:gd fmla="*/ 0 h 3" name="T3"/>
                <a:gd fmla="*/ 1 w 5" name="T4"/>
                <a:gd fmla="*/ 0 h 3" name="T5"/>
                <a:gd fmla="*/ 1 w 5" name="T6"/>
                <a:gd fmla="*/ 3 h 3" name="T7"/>
                <a:gd fmla="*/ 2 w 5" name="T8"/>
                <a:gd fmla="*/ 3 h 3" name="T9"/>
                <a:gd fmla="*/ 5 w 5" name="T10"/>
                <a:gd fmla="*/ 0 h 3" name="T11"/>
              </a:gdLst>
              <a:cxnLst>
                <a:cxn ang="0">
                  <a:pos x="T0" y="T1"/>
                </a:cxn>
                <a:cxn ang="0">
                  <a:pos x="T2" y="T3"/>
                </a:cxn>
                <a:cxn ang="0">
                  <a:pos x="T4" y="T5"/>
                </a:cxn>
                <a:cxn ang="0">
                  <a:pos x="T6" y="T7"/>
                </a:cxn>
                <a:cxn ang="0">
                  <a:pos x="T8" y="T9"/>
                </a:cxn>
                <a:cxn ang="0">
                  <a:pos x="T10" y="T11"/>
                </a:cxn>
              </a:cxnLst>
              <a:rect b="b" l="0" r="r" t="0"/>
              <a:pathLst>
                <a:path h="3" w="5">
                  <a:moveTo>
                    <a:pt x="5" y="0"/>
                  </a:moveTo>
                  <a:cubicBezTo>
                    <a:pt x="4" y="0"/>
                    <a:pt x="3" y="0"/>
                    <a:pt x="3" y="0"/>
                  </a:cubicBezTo>
                  <a:cubicBezTo>
                    <a:pt x="2" y="0"/>
                    <a:pt x="2" y="0"/>
                    <a:pt x="1" y="0"/>
                  </a:cubicBezTo>
                  <a:cubicBezTo>
                    <a:pt x="1" y="1"/>
                    <a:pt x="0" y="3"/>
                    <a:pt x="1" y="3"/>
                  </a:cubicBezTo>
                  <a:cubicBezTo>
                    <a:pt x="2" y="3"/>
                    <a:pt x="2" y="3"/>
                    <a:pt x="2" y="3"/>
                  </a:cubicBezTo>
                  <a:cubicBezTo>
                    <a:pt x="2" y="1"/>
                    <a:pt x="5" y="2"/>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8" name="Freeform 42"/>
            <p:cNvSpPr/>
            <p:nvPr/>
          </p:nvSpPr>
          <p:spPr bwMode="auto">
            <a:xfrm>
              <a:off x="4909343" y="3944938"/>
              <a:ext cx="88900" cy="49213"/>
            </a:xfrm>
            <a:custGeom>
              <a:gdLst>
                <a:gd fmla="*/ 13 w 13" name="T0"/>
                <a:gd fmla="*/ 0 h 7" name="T1"/>
                <a:gd fmla="*/ 3 w 13" name="T2"/>
                <a:gd fmla="*/ 7 h 7" name="T3"/>
                <a:gd fmla="*/ 13 w 13" name="T4"/>
                <a:gd fmla="*/ 0 h 7" name="T5"/>
              </a:gdLst>
              <a:cxnLst>
                <a:cxn ang="0">
                  <a:pos x="T0" y="T1"/>
                </a:cxn>
                <a:cxn ang="0">
                  <a:pos x="T2" y="T3"/>
                </a:cxn>
                <a:cxn ang="0">
                  <a:pos x="T4" y="T5"/>
                </a:cxn>
              </a:cxnLst>
              <a:rect b="b" l="0" r="r" t="0"/>
              <a:pathLst>
                <a:path h="7" w="13">
                  <a:moveTo>
                    <a:pt x="13" y="0"/>
                  </a:moveTo>
                  <a:cubicBezTo>
                    <a:pt x="11" y="0"/>
                    <a:pt x="0" y="4"/>
                    <a:pt x="3" y="7"/>
                  </a:cubicBezTo>
                  <a:cubicBezTo>
                    <a:pt x="6" y="4"/>
                    <a:pt x="10" y="2"/>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9" name="Freeform 43"/>
            <p:cNvSpPr/>
            <p:nvPr/>
          </p:nvSpPr>
          <p:spPr bwMode="auto">
            <a:xfrm>
              <a:off x="3137693" y="4159251"/>
              <a:ext cx="33338" cy="26988"/>
            </a:xfrm>
            <a:custGeom>
              <a:gdLst>
                <a:gd fmla="*/ 4 w 5" name="T0"/>
                <a:gd fmla="*/ 0 h 4" name="T1"/>
                <a:gd fmla="*/ 1 w 5" name="T2"/>
                <a:gd fmla="*/ 4 h 4" name="T3"/>
                <a:gd fmla="*/ 4 w 5" name="T4"/>
                <a:gd fmla="*/ 0 h 4" name="T5"/>
              </a:gdLst>
              <a:cxnLst>
                <a:cxn ang="0">
                  <a:pos x="T0" y="T1"/>
                </a:cxn>
                <a:cxn ang="0">
                  <a:pos x="T2" y="T3"/>
                </a:cxn>
                <a:cxn ang="0">
                  <a:pos x="T4" y="T5"/>
                </a:cxn>
              </a:cxnLst>
              <a:rect b="b" l="0" r="r" t="0"/>
              <a:pathLst>
                <a:path h="4" w="5">
                  <a:moveTo>
                    <a:pt x="4" y="0"/>
                  </a:moveTo>
                  <a:cubicBezTo>
                    <a:pt x="3" y="1"/>
                    <a:pt x="0" y="3"/>
                    <a:pt x="1" y="4"/>
                  </a:cubicBezTo>
                  <a:cubicBezTo>
                    <a:pt x="2" y="3"/>
                    <a:pt x="5" y="1"/>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0" name="Freeform 44"/>
            <p:cNvSpPr/>
            <p:nvPr/>
          </p:nvSpPr>
          <p:spPr bwMode="auto">
            <a:xfrm>
              <a:off x="3171030" y="2725738"/>
              <a:ext cx="55563" cy="14288"/>
            </a:xfrm>
            <a:custGeom>
              <a:gdLst>
                <a:gd fmla="*/ 7 w 8" name="T0"/>
                <a:gd fmla="*/ 0 h 2" name="T1"/>
                <a:gd fmla="*/ 4 w 8" name="T2"/>
                <a:gd fmla="*/ 0 h 2" name="T3"/>
                <a:gd fmla="*/ 2 w 8" name="T4"/>
                <a:gd fmla="*/ 0 h 2" name="T5"/>
                <a:gd fmla="*/ 1 w 8" name="T6"/>
                <a:gd fmla="*/ 0 h 2" name="T7"/>
                <a:gd fmla="*/ 1 w 8" name="T8"/>
                <a:gd fmla="*/ 1 h 2" name="T9"/>
                <a:gd fmla="*/ 0 w 8" name="T10"/>
                <a:gd fmla="*/ 2 h 2" name="T11"/>
                <a:gd fmla="*/ 2 w 8" name="T12"/>
                <a:gd fmla="*/ 2 h 2" name="T13"/>
                <a:gd fmla="*/ 8 w 8" name="T14"/>
                <a:gd fmla="*/ 0 h 2" name="T15"/>
                <a:gd fmla="*/ 7 w 8"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8">
                  <a:moveTo>
                    <a:pt x="7" y="0"/>
                  </a:moveTo>
                  <a:cubicBezTo>
                    <a:pt x="6" y="0"/>
                    <a:pt x="5" y="0"/>
                    <a:pt x="4" y="0"/>
                  </a:cubicBezTo>
                  <a:cubicBezTo>
                    <a:pt x="4" y="0"/>
                    <a:pt x="3" y="0"/>
                    <a:pt x="2" y="0"/>
                  </a:cubicBezTo>
                  <a:cubicBezTo>
                    <a:pt x="2" y="0"/>
                    <a:pt x="1" y="0"/>
                    <a:pt x="1" y="0"/>
                  </a:cubicBezTo>
                  <a:cubicBezTo>
                    <a:pt x="1" y="0"/>
                    <a:pt x="1" y="1"/>
                    <a:pt x="1" y="1"/>
                  </a:cubicBezTo>
                  <a:cubicBezTo>
                    <a:pt x="0" y="1"/>
                    <a:pt x="0" y="1"/>
                    <a:pt x="0" y="2"/>
                  </a:cubicBezTo>
                  <a:cubicBezTo>
                    <a:pt x="1" y="2"/>
                    <a:pt x="1" y="2"/>
                    <a:pt x="2" y="2"/>
                  </a:cubicBezTo>
                  <a:cubicBezTo>
                    <a:pt x="4" y="2"/>
                    <a:pt x="7" y="1"/>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1" name="Freeform 45"/>
            <p:cNvSpPr/>
            <p:nvPr/>
          </p:nvSpPr>
          <p:spPr bwMode="auto">
            <a:xfrm>
              <a:off x="3069430" y="2732088"/>
              <a:ext cx="26988" cy="20638"/>
            </a:xfrm>
            <a:custGeom>
              <a:gdLst>
                <a:gd fmla="*/ 2 w 4" name="T0"/>
                <a:gd fmla="*/ 0 h 3" name="T1"/>
                <a:gd fmla="*/ 0 w 4" name="T2"/>
                <a:gd fmla="*/ 1 h 3" name="T3"/>
                <a:gd fmla="*/ 2 w 4" name="T4"/>
                <a:gd fmla="*/ 3 h 3" name="T5"/>
                <a:gd fmla="*/ 4 w 4" name="T6"/>
                <a:gd fmla="*/ 1 h 3" name="T7"/>
                <a:gd fmla="*/ 2 w 4" name="T8"/>
                <a:gd fmla="*/ 0 h 3" name="T9"/>
              </a:gdLst>
              <a:cxnLst>
                <a:cxn ang="0">
                  <a:pos x="T0" y="T1"/>
                </a:cxn>
                <a:cxn ang="0">
                  <a:pos x="T2" y="T3"/>
                </a:cxn>
                <a:cxn ang="0">
                  <a:pos x="T4" y="T5"/>
                </a:cxn>
                <a:cxn ang="0">
                  <a:pos x="T6" y="T7"/>
                </a:cxn>
                <a:cxn ang="0">
                  <a:pos x="T8" y="T9"/>
                </a:cxn>
              </a:cxnLst>
              <a:rect b="b" l="0" r="r" t="0"/>
              <a:pathLst>
                <a:path h="3" w="4">
                  <a:moveTo>
                    <a:pt x="2" y="0"/>
                  </a:moveTo>
                  <a:cubicBezTo>
                    <a:pt x="2" y="0"/>
                    <a:pt x="1" y="1"/>
                    <a:pt x="0" y="1"/>
                  </a:cubicBezTo>
                  <a:cubicBezTo>
                    <a:pt x="1" y="1"/>
                    <a:pt x="2" y="2"/>
                    <a:pt x="2" y="3"/>
                  </a:cubicBezTo>
                  <a:cubicBezTo>
                    <a:pt x="3" y="3"/>
                    <a:pt x="4" y="2"/>
                    <a:pt x="4" y="1"/>
                  </a:cubicBezTo>
                  <a:cubicBezTo>
                    <a:pt x="4"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2" name="Freeform 46"/>
            <p:cNvSpPr/>
            <p:nvPr/>
          </p:nvSpPr>
          <p:spPr bwMode="auto">
            <a:xfrm>
              <a:off x="2951955" y="2787651"/>
              <a:ext cx="34925" cy="20638"/>
            </a:xfrm>
            <a:custGeom>
              <a:gdLst>
                <a:gd fmla="*/ 4 w 5" name="T0"/>
                <a:gd fmla="*/ 0 h 3" name="T1"/>
                <a:gd fmla="*/ 0 w 5" name="T2"/>
                <a:gd fmla="*/ 2 h 3" name="T3"/>
                <a:gd fmla="*/ 1 w 5" name="T4"/>
                <a:gd fmla="*/ 3 h 3" name="T5"/>
                <a:gd fmla="*/ 4 w 5" name="T6"/>
                <a:gd fmla="*/ 0 h 3" name="T7"/>
              </a:gdLst>
              <a:cxnLst>
                <a:cxn ang="0">
                  <a:pos x="T0" y="T1"/>
                </a:cxn>
                <a:cxn ang="0">
                  <a:pos x="T2" y="T3"/>
                </a:cxn>
                <a:cxn ang="0">
                  <a:pos x="T4" y="T5"/>
                </a:cxn>
                <a:cxn ang="0">
                  <a:pos x="T6" y="T7"/>
                </a:cxn>
              </a:cxnLst>
              <a:rect b="b" l="0" r="r" t="0"/>
              <a:pathLst>
                <a:path h="3" w="5">
                  <a:moveTo>
                    <a:pt x="4" y="0"/>
                  </a:moveTo>
                  <a:cubicBezTo>
                    <a:pt x="3" y="1"/>
                    <a:pt x="1" y="1"/>
                    <a:pt x="0" y="2"/>
                  </a:cubicBezTo>
                  <a:cubicBezTo>
                    <a:pt x="0" y="3"/>
                    <a:pt x="0" y="3"/>
                    <a:pt x="1" y="3"/>
                  </a:cubicBezTo>
                  <a:cubicBezTo>
                    <a:pt x="2" y="3"/>
                    <a:pt x="5" y="1"/>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3" name="Freeform 47"/>
            <p:cNvSpPr/>
            <p:nvPr/>
          </p:nvSpPr>
          <p:spPr bwMode="auto">
            <a:xfrm>
              <a:off x="2966243" y="2808288"/>
              <a:ext cx="26988" cy="14288"/>
            </a:xfrm>
            <a:custGeom>
              <a:gdLst>
                <a:gd fmla="*/ 3 w 4" name="T0"/>
                <a:gd fmla="*/ 0 h 2" name="T1"/>
                <a:gd fmla="*/ 0 w 4" name="T2"/>
                <a:gd fmla="*/ 2 h 2" name="T3"/>
                <a:gd fmla="*/ 1 w 4" name="T4"/>
                <a:gd fmla="*/ 2 h 2" name="T5"/>
                <a:gd fmla="*/ 4 w 4" name="T6"/>
                <a:gd fmla="*/ 0 h 2" name="T7"/>
                <a:gd fmla="*/ 3 w 4" name="T8"/>
                <a:gd fmla="*/ 0 h 2" name="T9"/>
              </a:gdLst>
              <a:cxnLst>
                <a:cxn ang="0">
                  <a:pos x="T0" y="T1"/>
                </a:cxn>
                <a:cxn ang="0">
                  <a:pos x="T2" y="T3"/>
                </a:cxn>
                <a:cxn ang="0">
                  <a:pos x="T4" y="T5"/>
                </a:cxn>
                <a:cxn ang="0">
                  <a:pos x="T6" y="T7"/>
                </a:cxn>
                <a:cxn ang="0">
                  <a:pos x="T8" y="T9"/>
                </a:cxn>
              </a:cxnLst>
              <a:rect b="b" l="0" r="r" t="0"/>
              <a:pathLst>
                <a:path h="2" w="4">
                  <a:moveTo>
                    <a:pt x="3" y="0"/>
                  </a:moveTo>
                  <a:cubicBezTo>
                    <a:pt x="1" y="0"/>
                    <a:pt x="1" y="1"/>
                    <a:pt x="0" y="2"/>
                  </a:cubicBezTo>
                  <a:cubicBezTo>
                    <a:pt x="0" y="2"/>
                    <a:pt x="0" y="2"/>
                    <a:pt x="1" y="2"/>
                  </a:cubicBezTo>
                  <a:cubicBezTo>
                    <a:pt x="2" y="2"/>
                    <a:pt x="3" y="1"/>
                    <a:pt x="4" y="0"/>
                  </a:cubicBezTo>
                  <a:cubicBezTo>
                    <a:pt x="4"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4" name="Freeform 48"/>
            <p:cNvSpPr/>
            <p:nvPr/>
          </p:nvSpPr>
          <p:spPr bwMode="auto">
            <a:xfrm>
              <a:off x="3748880" y="2911476"/>
              <a:ext cx="33338" cy="20638"/>
            </a:xfrm>
            <a:custGeom>
              <a:gdLst>
                <a:gd fmla="*/ 3 w 5" name="T0"/>
                <a:gd fmla="*/ 0 h 3" name="T1"/>
                <a:gd fmla="*/ 2 w 5" name="T2"/>
                <a:gd fmla="*/ 0 h 3" name="T3"/>
                <a:gd fmla="*/ 1 w 5" name="T4"/>
                <a:gd fmla="*/ 1 h 3" name="T5"/>
                <a:gd fmla="*/ 1 w 5" name="T6"/>
                <a:gd fmla="*/ 0 h 3" name="T7"/>
                <a:gd fmla="*/ 3 w 5" name="T8"/>
                <a:gd fmla="*/ 3 h 3" name="T9"/>
                <a:gd fmla="*/ 4 w 5" name="T10"/>
                <a:gd fmla="*/ 1 h 3" name="T11"/>
                <a:gd fmla="*/ 3 w 5"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5">
                  <a:moveTo>
                    <a:pt x="3" y="0"/>
                  </a:moveTo>
                  <a:cubicBezTo>
                    <a:pt x="3" y="0"/>
                    <a:pt x="3" y="0"/>
                    <a:pt x="2" y="0"/>
                  </a:cubicBezTo>
                  <a:cubicBezTo>
                    <a:pt x="2" y="1"/>
                    <a:pt x="2" y="1"/>
                    <a:pt x="1" y="1"/>
                  </a:cubicBezTo>
                  <a:cubicBezTo>
                    <a:pt x="1" y="1"/>
                    <a:pt x="1" y="1"/>
                    <a:pt x="1" y="0"/>
                  </a:cubicBezTo>
                  <a:cubicBezTo>
                    <a:pt x="0" y="2"/>
                    <a:pt x="1" y="3"/>
                    <a:pt x="3" y="3"/>
                  </a:cubicBezTo>
                  <a:cubicBezTo>
                    <a:pt x="4" y="3"/>
                    <a:pt x="5" y="2"/>
                    <a:pt x="4" y="1"/>
                  </a:cubicBezTo>
                  <a:cubicBezTo>
                    <a:pt x="4" y="1"/>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5" name="Freeform 49"/>
            <p:cNvSpPr/>
            <p:nvPr/>
          </p:nvSpPr>
          <p:spPr bwMode="auto">
            <a:xfrm>
              <a:off x="3494880" y="2967038"/>
              <a:ext cx="33338" cy="20638"/>
            </a:xfrm>
            <a:custGeom>
              <a:gdLst>
                <a:gd fmla="*/ 2 w 5" name="T0"/>
                <a:gd fmla="*/ 0 h 3" name="T1"/>
                <a:gd fmla="*/ 1 w 5" name="T2"/>
                <a:gd fmla="*/ 0 h 3" name="T3"/>
                <a:gd fmla="*/ 2 w 5" name="T4"/>
                <a:gd fmla="*/ 3 h 3" name="T5"/>
                <a:gd fmla="*/ 5 w 5" name="T6"/>
                <a:gd fmla="*/ 1 h 3" name="T7"/>
                <a:gd fmla="*/ 4 w 5" name="T8"/>
                <a:gd fmla="*/ 1 h 3" name="T9"/>
                <a:gd fmla="*/ 3 w 5" name="T10"/>
                <a:gd fmla="*/ 0 h 3" name="T11"/>
                <a:gd fmla="*/ 2 w 5"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5">
                  <a:moveTo>
                    <a:pt x="2" y="0"/>
                  </a:moveTo>
                  <a:cubicBezTo>
                    <a:pt x="2" y="0"/>
                    <a:pt x="2" y="0"/>
                    <a:pt x="1" y="0"/>
                  </a:cubicBezTo>
                  <a:cubicBezTo>
                    <a:pt x="2" y="2"/>
                    <a:pt x="0" y="2"/>
                    <a:pt x="2" y="3"/>
                  </a:cubicBezTo>
                  <a:cubicBezTo>
                    <a:pt x="2" y="2"/>
                    <a:pt x="5" y="3"/>
                    <a:pt x="5" y="1"/>
                  </a:cubicBezTo>
                  <a:cubicBezTo>
                    <a:pt x="5" y="1"/>
                    <a:pt x="4" y="1"/>
                    <a:pt x="4" y="1"/>
                  </a:cubicBezTo>
                  <a:cubicBezTo>
                    <a:pt x="4" y="1"/>
                    <a:pt x="3" y="0"/>
                    <a:pt x="3"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6" name="Freeform 50"/>
            <p:cNvSpPr/>
            <p:nvPr/>
          </p:nvSpPr>
          <p:spPr bwMode="auto">
            <a:xfrm>
              <a:off x="4717255" y="3063876"/>
              <a:ext cx="41275" cy="26988"/>
            </a:xfrm>
            <a:custGeom>
              <a:gdLst>
                <a:gd fmla="*/ 1 w 6" name="T0"/>
                <a:gd fmla="*/ 0 h 4" name="T1"/>
                <a:gd fmla="*/ 0 w 6" name="T2"/>
                <a:gd fmla="*/ 0 h 4" name="T3"/>
                <a:gd fmla="*/ 4 w 6" name="T4"/>
                <a:gd fmla="*/ 4 h 4" name="T5"/>
                <a:gd fmla="*/ 6 w 6" name="T6"/>
                <a:gd fmla="*/ 2 h 4" name="T7"/>
                <a:gd fmla="*/ 1 w 6" name="T8"/>
                <a:gd fmla="*/ 0 h 4" name="T9"/>
              </a:gdLst>
              <a:cxnLst>
                <a:cxn ang="0">
                  <a:pos x="T0" y="T1"/>
                </a:cxn>
                <a:cxn ang="0">
                  <a:pos x="T2" y="T3"/>
                </a:cxn>
                <a:cxn ang="0">
                  <a:pos x="T4" y="T5"/>
                </a:cxn>
                <a:cxn ang="0">
                  <a:pos x="T6" y="T7"/>
                </a:cxn>
                <a:cxn ang="0">
                  <a:pos x="T8" y="T9"/>
                </a:cxn>
              </a:cxnLst>
              <a:rect b="b" l="0" r="r" t="0"/>
              <a:pathLst>
                <a:path h="4" w="6">
                  <a:moveTo>
                    <a:pt x="1" y="0"/>
                  </a:moveTo>
                  <a:cubicBezTo>
                    <a:pt x="1" y="0"/>
                    <a:pt x="0" y="0"/>
                    <a:pt x="0" y="0"/>
                  </a:cubicBezTo>
                  <a:cubicBezTo>
                    <a:pt x="1" y="2"/>
                    <a:pt x="3" y="3"/>
                    <a:pt x="4" y="4"/>
                  </a:cubicBezTo>
                  <a:cubicBezTo>
                    <a:pt x="4" y="2"/>
                    <a:pt x="5" y="2"/>
                    <a:pt x="6" y="2"/>
                  </a:cubicBezTo>
                  <a:cubicBezTo>
                    <a:pt x="4" y="1"/>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7" name="Freeform 51"/>
            <p:cNvSpPr/>
            <p:nvPr/>
          </p:nvSpPr>
          <p:spPr bwMode="auto">
            <a:xfrm>
              <a:off x="3486943" y="3090863"/>
              <a:ext cx="28575" cy="41275"/>
            </a:xfrm>
            <a:custGeom>
              <a:gdLst>
                <a:gd fmla="*/ 3 w 4" name="T0"/>
                <a:gd fmla="*/ 0 h 6" name="T1"/>
                <a:gd fmla="*/ 2 w 4" name="T2"/>
                <a:gd fmla="*/ 6 h 6" name="T3"/>
                <a:gd fmla="*/ 4 w 4" name="T4"/>
                <a:gd fmla="*/ 0 h 6" name="T5"/>
                <a:gd fmla="*/ 3 w 4" name="T6"/>
                <a:gd fmla="*/ 0 h 6" name="T7"/>
              </a:gdLst>
              <a:cxnLst>
                <a:cxn ang="0">
                  <a:pos x="T0" y="T1"/>
                </a:cxn>
                <a:cxn ang="0">
                  <a:pos x="T2" y="T3"/>
                </a:cxn>
                <a:cxn ang="0">
                  <a:pos x="T4" y="T5"/>
                </a:cxn>
                <a:cxn ang="0">
                  <a:pos x="T6" y="T7"/>
                </a:cxn>
              </a:cxnLst>
              <a:rect b="b" l="0" r="r" t="0"/>
              <a:pathLst>
                <a:path h="6" w="4">
                  <a:moveTo>
                    <a:pt x="3" y="0"/>
                  </a:moveTo>
                  <a:cubicBezTo>
                    <a:pt x="0" y="0"/>
                    <a:pt x="0" y="5"/>
                    <a:pt x="2" y="6"/>
                  </a:cubicBezTo>
                  <a:cubicBezTo>
                    <a:pt x="3" y="5"/>
                    <a:pt x="2" y="2"/>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8" name="Freeform 52"/>
            <p:cNvSpPr/>
            <p:nvPr/>
          </p:nvSpPr>
          <p:spPr bwMode="auto">
            <a:xfrm>
              <a:off x="2842418" y="3284538"/>
              <a:ext cx="61913" cy="26988"/>
            </a:xfrm>
            <a:custGeom>
              <a:gdLst>
                <a:gd fmla="*/ 2 w 9" name="T0"/>
                <a:gd fmla="*/ 0 h 4" name="T1"/>
                <a:gd fmla="*/ 0 w 9" name="T2"/>
                <a:gd fmla="*/ 1 h 4" name="T3"/>
                <a:gd fmla="*/ 1 w 9" name="T4"/>
                <a:gd fmla="*/ 1 h 4" name="T5"/>
                <a:gd fmla="*/ 4 w 9" name="T6"/>
                <a:gd fmla="*/ 2 h 4" name="T7"/>
                <a:gd fmla="*/ 7 w 9" name="T8"/>
                <a:gd fmla="*/ 4 h 4" name="T9"/>
                <a:gd fmla="*/ 9 w 9" name="T10"/>
                <a:gd fmla="*/ 3 h 4" name="T11"/>
                <a:gd fmla="*/ 9 w 9" name="T12"/>
                <a:gd fmla="*/ 3 h 4" name="T13"/>
                <a:gd fmla="*/ 5 w 9" name="T14"/>
                <a:gd fmla="*/ 2 h 4" name="T15"/>
                <a:gd fmla="*/ 2 w 9"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9">
                  <a:moveTo>
                    <a:pt x="2" y="0"/>
                  </a:moveTo>
                  <a:cubicBezTo>
                    <a:pt x="1" y="0"/>
                    <a:pt x="1" y="0"/>
                    <a:pt x="0" y="1"/>
                  </a:cubicBezTo>
                  <a:cubicBezTo>
                    <a:pt x="0" y="1"/>
                    <a:pt x="0" y="1"/>
                    <a:pt x="1" y="1"/>
                  </a:cubicBezTo>
                  <a:cubicBezTo>
                    <a:pt x="2" y="1"/>
                    <a:pt x="3" y="1"/>
                    <a:pt x="4" y="2"/>
                  </a:cubicBezTo>
                  <a:cubicBezTo>
                    <a:pt x="5" y="3"/>
                    <a:pt x="6" y="4"/>
                    <a:pt x="7" y="4"/>
                  </a:cubicBezTo>
                  <a:cubicBezTo>
                    <a:pt x="8" y="4"/>
                    <a:pt x="8" y="4"/>
                    <a:pt x="9" y="3"/>
                  </a:cubicBezTo>
                  <a:cubicBezTo>
                    <a:pt x="9" y="3"/>
                    <a:pt x="9" y="3"/>
                    <a:pt x="9" y="3"/>
                  </a:cubicBezTo>
                  <a:cubicBezTo>
                    <a:pt x="7" y="3"/>
                    <a:pt x="6" y="3"/>
                    <a:pt x="5" y="2"/>
                  </a:cubicBezTo>
                  <a:cubicBezTo>
                    <a:pt x="4"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9" name="Freeform 53"/>
            <p:cNvSpPr/>
            <p:nvPr/>
          </p:nvSpPr>
          <p:spPr bwMode="auto">
            <a:xfrm>
              <a:off x="2910680" y="3317876"/>
              <a:ext cx="26988" cy="14288"/>
            </a:xfrm>
            <a:custGeom>
              <a:gdLst>
                <a:gd fmla="*/ 3 w 4" name="T0"/>
                <a:gd fmla="*/ 0 h 2" name="T1"/>
                <a:gd fmla="*/ 2 w 4" name="T2"/>
                <a:gd fmla="*/ 1 h 2" name="T3"/>
                <a:gd fmla="*/ 2 w 4" name="T4"/>
                <a:gd fmla="*/ 1 h 2" name="T5"/>
                <a:gd fmla="*/ 3 w 4" name="T6"/>
                <a:gd fmla="*/ 1 h 2" name="T7"/>
                <a:gd fmla="*/ 4 w 4" name="T8"/>
                <a:gd fmla="*/ 2 h 2" name="T9"/>
                <a:gd fmla="*/ 4 w 4" name="T10"/>
                <a:gd fmla="*/ 2 h 2" name="T11"/>
                <a:gd fmla="*/ 4 w 4" name="T12"/>
                <a:gd fmla="*/ 0 h 2" name="T13"/>
                <a:gd fmla="*/ 3 w 4"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4">
                  <a:moveTo>
                    <a:pt x="3" y="0"/>
                  </a:moveTo>
                  <a:cubicBezTo>
                    <a:pt x="2" y="0"/>
                    <a:pt x="0" y="0"/>
                    <a:pt x="2" y="1"/>
                  </a:cubicBezTo>
                  <a:cubicBezTo>
                    <a:pt x="2" y="1"/>
                    <a:pt x="2" y="1"/>
                    <a:pt x="2" y="1"/>
                  </a:cubicBezTo>
                  <a:cubicBezTo>
                    <a:pt x="2" y="1"/>
                    <a:pt x="3" y="1"/>
                    <a:pt x="3" y="1"/>
                  </a:cubicBezTo>
                  <a:cubicBezTo>
                    <a:pt x="3" y="1"/>
                    <a:pt x="4" y="2"/>
                    <a:pt x="4" y="2"/>
                  </a:cubicBezTo>
                  <a:cubicBezTo>
                    <a:pt x="4" y="2"/>
                    <a:pt x="4" y="2"/>
                    <a:pt x="4" y="2"/>
                  </a:cubicBezTo>
                  <a:cubicBezTo>
                    <a:pt x="4" y="1"/>
                    <a:pt x="4" y="0"/>
                    <a:pt x="4"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0" name="Freeform 54"/>
            <p:cNvSpPr/>
            <p:nvPr/>
          </p:nvSpPr>
          <p:spPr bwMode="auto">
            <a:xfrm>
              <a:off x="4628355" y="3332163"/>
              <a:ext cx="33338" cy="41275"/>
            </a:xfrm>
            <a:custGeom>
              <a:gdLst>
                <a:gd fmla="*/ 2 w 5" name="T0"/>
                <a:gd fmla="*/ 0 h 6" name="T1"/>
                <a:gd fmla="*/ 3 w 5" name="T2"/>
                <a:gd fmla="*/ 6 h 6" name="T3"/>
                <a:gd fmla="*/ 2 w 5" name="T4"/>
                <a:gd fmla="*/ 0 h 6" name="T5"/>
              </a:gdLst>
              <a:cxnLst>
                <a:cxn ang="0">
                  <a:pos x="T0" y="T1"/>
                </a:cxn>
                <a:cxn ang="0">
                  <a:pos x="T2" y="T3"/>
                </a:cxn>
                <a:cxn ang="0">
                  <a:pos x="T4" y="T5"/>
                </a:cxn>
              </a:cxnLst>
              <a:rect b="b" l="0" r="r" t="0"/>
              <a:pathLst>
                <a:path h="6" w="5">
                  <a:moveTo>
                    <a:pt x="2" y="0"/>
                  </a:moveTo>
                  <a:cubicBezTo>
                    <a:pt x="0" y="1"/>
                    <a:pt x="1" y="6"/>
                    <a:pt x="3" y="6"/>
                  </a:cubicBezTo>
                  <a:cubicBezTo>
                    <a:pt x="1" y="4"/>
                    <a:pt x="5"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1" name="Freeform 55"/>
            <p:cNvSpPr/>
            <p:nvPr/>
          </p:nvSpPr>
          <p:spPr bwMode="auto">
            <a:xfrm>
              <a:off x="4277518" y="3422651"/>
              <a:ext cx="20638" cy="33338"/>
            </a:xfrm>
            <a:custGeom>
              <a:gdLst>
                <a:gd fmla="*/ 1 w 3" name="T0"/>
                <a:gd fmla="*/ 0 h 5" name="T1"/>
                <a:gd fmla="*/ 0 w 3" name="T2"/>
                <a:gd fmla="*/ 3 h 5" name="T3"/>
                <a:gd fmla="*/ 2 w 3" name="T4"/>
                <a:gd fmla="*/ 5 h 5" name="T5"/>
                <a:gd fmla="*/ 2 w 3" name="T6"/>
                <a:gd fmla="*/ 5 h 5" name="T7"/>
                <a:gd fmla="*/ 2 w 3" name="T8"/>
                <a:gd fmla="*/ 0 h 5" name="T9"/>
                <a:gd fmla="*/ 1 w 3" name="T10"/>
                <a:gd fmla="*/ 0 h 5" name="T11"/>
              </a:gdLst>
              <a:cxnLst>
                <a:cxn ang="0">
                  <a:pos x="T0" y="T1"/>
                </a:cxn>
                <a:cxn ang="0">
                  <a:pos x="T2" y="T3"/>
                </a:cxn>
                <a:cxn ang="0">
                  <a:pos x="T4" y="T5"/>
                </a:cxn>
                <a:cxn ang="0">
                  <a:pos x="T6" y="T7"/>
                </a:cxn>
                <a:cxn ang="0">
                  <a:pos x="T8" y="T9"/>
                </a:cxn>
                <a:cxn ang="0">
                  <a:pos x="T10" y="T11"/>
                </a:cxn>
              </a:cxnLst>
              <a:rect b="b" l="0" r="r" t="0"/>
              <a:pathLst>
                <a:path h="5" w="3">
                  <a:moveTo>
                    <a:pt x="1" y="0"/>
                  </a:moveTo>
                  <a:cubicBezTo>
                    <a:pt x="0" y="0"/>
                    <a:pt x="0" y="1"/>
                    <a:pt x="0" y="3"/>
                  </a:cubicBezTo>
                  <a:cubicBezTo>
                    <a:pt x="0" y="4"/>
                    <a:pt x="1" y="5"/>
                    <a:pt x="2" y="5"/>
                  </a:cubicBezTo>
                  <a:cubicBezTo>
                    <a:pt x="2" y="5"/>
                    <a:pt x="2" y="5"/>
                    <a:pt x="2" y="5"/>
                  </a:cubicBezTo>
                  <a:cubicBezTo>
                    <a:pt x="3" y="4"/>
                    <a:pt x="2" y="2"/>
                    <a:pt x="2" y="0"/>
                  </a:cubicBezTo>
                  <a:cubicBezTo>
                    <a:pt x="2"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2" name="Freeform 56"/>
            <p:cNvSpPr/>
            <p:nvPr/>
          </p:nvSpPr>
          <p:spPr bwMode="auto">
            <a:xfrm>
              <a:off x="4675980" y="3429001"/>
              <a:ext cx="20638" cy="20638"/>
            </a:xfrm>
            <a:custGeom>
              <a:gdLst>
                <a:gd fmla="*/ 2 w 3" name="T0"/>
                <a:gd fmla="*/ 0 h 3" name="T1"/>
                <a:gd fmla="*/ 0 w 3" name="T2"/>
                <a:gd fmla="*/ 1 h 3" name="T3"/>
                <a:gd fmla="*/ 1 w 3" name="T4"/>
                <a:gd fmla="*/ 3 h 3" name="T5"/>
                <a:gd fmla="*/ 3 w 3" name="T6"/>
                <a:gd fmla="*/ 1 h 3" name="T7"/>
                <a:gd fmla="*/ 2 w 3" name="T8"/>
                <a:gd fmla="*/ 0 h 3" name="T9"/>
              </a:gdLst>
              <a:cxnLst>
                <a:cxn ang="0">
                  <a:pos x="T0" y="T1"/>
                </a:cxn>
                <a:cxn ang="0">
                  <a:pos x="T2" y="T3"/>
                </a:cxn>
                <a:cxn ang="0">
                  <a:pos x="T4" y="T5"/>
                </a:cxn>
                <a:cxn ang="0">
                  <a:pos x="T6" y="T7"/>
                </a:cxn>
                <a:cxn ang="0">
                  <a:pos x="T8" y="T9"/>
                </a:cxn>
              </a:cxnLst>
              <a:rect b="b" l="0" r="r" t="0"/>
              <a:pathLst>
                <a:path h="3" w="3">
                  <a:moveTo>
                    <a:pt x="2" y="0"/>
                  </a:moveTo>
                  <a:cubicBezTo>
                    <a:pt x="1" y="0"/>
                    <a:pt x="1" y="0"/>
                    <a:pt x="0" y="1"/>
                  </a:cubicBezTo>
                  <a:cubicBezTo>
                    <a:pt x="0" y="2"/>
                    <a:pt x="0" y="3"/>
                    <a:pt x="1" y="3"/>
                  </a:cubicBezTo>
                  <a:cubicBezTo>
                    <a:pt x="1" y="2"/>
                    <a:pt x="3" y="3"/>
                    <a:pt x="3" y="1"/>
                  </a:cubicBezTo>
                  <a:cubicBezTo>
                    <a:pt x="2" y="1"/>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3" name="Freeform 57"/>
            <p:cNvSpPr/>
            <p:nvPr/>
          </p:nvSpPr>
          <p:spPr bwMode="auto">
            <a:xfrm>
              <a:off x="4599780" y="3449638"/>
              <a:ext cx="28575" cy="20638"/>
            </a:xfrm>
            <a:custGeom>
              <a:gdLst>
                <a:gd fmla="*/ 2 w 4" name="T0"/>
                <a:gd fmla="*/ 0 h 3" name="T1"/>
                <a:gd fmla="*/ 0 w 4" name="T2"/>
                <a:gd fmla="*/ 3 h 3" name="T3"/>
                <a:gd fmla="*/ 0 w 4" name="T4"/>
                <a:gd fmla="*/ 3 h 3" name="T5"/>
                <a:gd fmla="*/ 1 w 4" name="T6"/>
                <a:gd fmla="*/ 3 h 3" name="T7"/>
                <a:gd fmla="*/ 2 w 4" name="T8"/>
                <a:gd fmla="*/ 3 h 3" name="T9"/>
                <a:gd fmla="*/ 4 w 4" name="T10"/>
                <a:gd fmla="*/ 2 h 3" name="T11"/>
                <a:gd fmla="*/ 3 w 4" name="T12"/>
                <a:gd fmla="*/ 2 h 3" name="T13"/>
                <a:gd fmla="*/ 2 w 4"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4">
                  <a:moveTo>
                    <a:pt x="2" y="0"/>
                  </a:moveTo>
                  <a:cubicBezTo>
                    <a:pt x="2" y="2"/>
                    <a:pt x="0" y="1"/>
                    <a:pt x="0" y="3"/>
                  </a:cubicBezTo>
                  <a:cubicBezTo>
                    <a:pt x="0" y="3"/>
                    <a:pt x="0" y="3"/>
                    <a:pt x="0" y="3"/>
                  </a:cubicBezTo>
                  <a:cubicBezTo>
                    <a:pt x="0" y="3"/>
                    <a:pt x="1" y="3"/>
                    <a:pt x="1" y="3"/>
                  </a:cubicBezTo>
                  <a:cubicBezTo>
                    <a:pt x="1" y="3"/>
                    <a:pt x="2" y="3"/>
                    <a:pt x="2" y="3"/>
                  </a:cubicBezTo>
                  <a:cubicBezTo>
                    <a:pt x="3" y="3"/>
                    <a:pt x="4" y="3"/>
                    <a:pt x="4" y="2"/>
                  </a:cubicBezTo>
                  <a:cubicBezTo>
                    <a:pt x="4" y="2"/>
                    <a:pt x="4" y="2"/>
                    <a:pt x="3" y="2"/>
                  </a:cubicBezTo>
                  <a:cubicBezTo>
                    <a:pt x="2" y="2"/>
                    <a:pt x="2" y="1"/>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4" name="Freeform 58"/>
            <p:cNvSpPr/>
            <p:nvPr/>
          </p:nvSpPr>
          <p:spPr bwMode="auto">
            <a:xfrm>
              <a:off x="4421980" y="3463926"/>
              <a:ext cx="88900" cy="109538"/>
            </a:xfrm>
            <a:custGeom>
              <a:gdLst>
                <a:gd fmla="*/ 0 w 13" name="T0"/>
                <a:gd fmla="*/ 0 h 16" name="T1"/>
                <a:gd fmla="*/ 13 w 13" name="T2"/>
                <a:gd fmla="*/ 16 h 16" name="T3"/>
                <a:gd fmla="*/ 0 w 13" name="T4"/>
                <a:gd fmla="*/ 0 h 16" name="T5"/>
              </a:gdLst>
              <a:cxnLst>
                <a:cxn ang="0">
                  <a:pos x="T0" y="T1"/>
                </a:cxn>
                <a:cxn ang="0">
                  <a:pos x="T2" y="T3"/>
                </a:cxn>
                <a:cxn ang="0">
                  <a:pos x="T4" y="T5"/>
                </a:cxn>
              </a:cxnLst>
              <a:rect b="b" l="0" r="r" t="0"/>
              <a:pathLst>
                <a:path h="16" w="13">
                  <a:moveTo>
                    <a:pt x="0" y="0"/>
                  </a:moveTo>
                  <a:cubicBezTo>
                    <a:pt x="5" y="4"/>
                    <a:pt x="6" y="14"/>
                    <a:pt x="13" y="16"/>
                  </a:cubicBezTo>
                  <a:cubicBezTo>
                    <a:pt x="12" y="8"/>
                    <a:pt x="6" y="4"/>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5" name="Freeform 59"/>
            <p:cNvSpPr/>
            <p:nvPr/>
          </p:nvSpPr>
          <p:spPr bwMode="auto">
            <a:xfrm>
              <a:off x="4744243" y="3525838"/>
              <a:ext cx="26988" cy="12700"/>
            </a:xfrm>
            <a:custGeom>
              <a:gdLst>
                <a:gd fmla="*/ 2 w 4" name="T0"/>
                <a:gd fmla="*/ 0 h 2" name="T1"/>
                <a:gd fmla="*/ 0 w 4" name="T2"/>
                <a:gd fmla="*/ 1 h 2" name="T3"/>
                <a:gd fmla="*/ 3 w 4" name="T4"/>
                <a:gd fmla="*/ 2 h 2" name="T5"/>
                <a:gd fmla="*/ 4 w 4" name="T6"/>
                <a:gd fmla="*/ 2 h 2" name="T7"/>
                <a:gd fmla="*/ 2 w 4" name="T8"/>
                <a:gd fmla="*/ 0 h 2" name="T9"/>
              </a:gdLst>
              <a:cxnLst>
                <a:cxn ang="0">
                  <a:pos x="T0" y="T1"/>
                </a:cxn>
                <a:cxn ang="0">
                  <a:pos x="T2" y="T3"/>
                </a:cxn>
                <a:cxn ang="0">
                  <a:pos x="T4" y="T5"/>
                </a:cxn>
                <a:cxn ang="0">
                  <a:pos x="T6" y="T7"/>
                </a:cxn>
                <a:cxn ang="0">
                  <a:pos x="T8" y="T9"/>
                </a:cxn>
              </a:cxnLst>
              <a:rect b="b" l="0" r="r" t="0"/>
              <a:pathLst>
                <a:path h="2" w="4">
                  <a:moveTo>
                    <a:pt x="2" y="0"/>
                  </a:moveTo>
                  <a:cubicBezTo>
                    <a:pt x="1" y="0"/>
                    <a:pt x="1" y="0"/>
                    <a:pt x="0" y="1"/>
                  </a:cubicBezTo>
                  <a:cubicBezTo>
                    <a:pt x="1" y="1"/>
                    <a:pt x="2" y="2"/>
                    <a:pt x="3" y="2"/>
                  </a:cubicBezTo>
                  <a:cubicBezTo>
                    <a:pt x="3" y="2"/>
                    <a:pt x="3" y="2"/>
                    <a:pt x="4" y="2"/>
                  </a:cubicBezTo>
                  <a:cubicBezTo>
                    <a:pt x="4"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6" name="Freeform 60"/>
            <p:cNvSpPr/>
            <p:nvPr/>
          </p:nvSpPr>
          <p:spPr bwMode="auto">
            <a:xfrm>
              <a:off x="4188618" y="4186238"/>
              <a:ext cx="47625" cy="0"/>
            </a:xfrm>
            <a:custGeom>
              <a:gdLst>
                <a:gd fmla="*/ 4 w 7" name="T0"/>
                <a:gd fmla="*/ 0 w 7" name="T1"/>
                <a:gd fmla="*/ 7 w 7" name="T2"/>
                <a:gd fmla="*/ 4 w 7" name="T3"/>
              </a:gdLst>
              <a:cxnLst>
                <a:cxn ang="0">
                  <a:pos x="T0" y="0"/>
                </a:cxn>
                <a:cxn ang="0">
                  <a:pos x="T1" y="0"/>
                </a:cxn>
                <a:cxn ang="0">
                  <a:pos x="T2" y="0"/>
                </a:cxn>
                <a:cxn ang="0">
                  <a:pos x="T3" y="0"/>
                </a:cxn>
              </a:cxnLst>
              <a:rect b="b" l="0" r="r" t="0"/>
              <a:pathLst>
                <a:path w="7">
                  <a:moveTo>
                    <a:pt x="4" y="0"/>
                  </a:moveTo>
                  <a:cubicBezTo>
                    <a:pt x="2" y="0"/>
                    <a:pt x="0" y="0"/>
                    <a:pt x="0" y="0"/>
                  </a:cubicBezTo>
                  <a:cubicBezTo>
                    <a:pt x="2" y="0"/>
                    <a:pt x="5" y="0"/>
                    <a:pt x="7" y="0"/>
                  </a:cubicBezTo>
                  <a:cubicBezTo>
                    <a:pt x="7"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7" name="Freeform 62"/>
            <p:cNvSpPr/>
            <p:nvPr/>
          </p:nvSpPr>
          <p:spPr bwMode="auto">
            <a:xfrm>
              <a:off x="3191668" y="2725738"/>
              <a:ext cx="282575" cy="173038"/>
            </a:xfrm>
            <a:custGeom>
              <a:gdLst>
                <a:gd fmla="*/ 37 w 41" name="T0"/>
                <a:gd fmla="*/ 0 h 25" name="T1"/>
                <a:gd fmla="*/ 34 w 41" name="T2"/>
                <a:gd fmla="*/ 1 h 25" name="T3"/>
                <a:gd fmla="*/ 24 w 41" name="T4"/>
                <a:gd fmla="*/ 0 h 25" name="T5"/>
                <a:gd fmla="*/ 0 w 41" name="T6"/>
                <a:gd fmla="*/ 4 h 25" name="T7"/>
                <a:gd fmla="*/ 1 w 41" name="T8"/>
                <a:gd fmla="*/ 4 h 25" name="T9"/>
                <a:gd fmla="*/ 2 w 41" name="T10"/>
                <a:gd fmla="*/ 6 h 25" name="T11"/>
                <a:gd fmla="*/ 3 w 41" name="T12"/>
                <a:gd fmla="*/ 6 h 25" name="T13"/>
                <a:gd fmla="*/ 5 w 41" name="T14"/>
                <a:gd fmla="*/ 6 h 25" name="T15"/>
                <a:gd fmla="*/ 7 w 41" name="T16"/>
                <a:gd fmla="*/ 6 h 25" name="T17"/>
                <a:gd fmla="*/ 7 w 41" name="T18"/>
                <a:gd fmla="*/ 6 h 25" name="T19"/>
                <a:gd fmla="*/ 6 w 41" name="T20"/>
                <a:gd fmla="*/ 19 h 25" name="T21"/>
                <a:gd fmla="*/ 8 w 41" name="T22"/>
                <a:gd fmla="*/ 25 h 25" name="T23"/>
                <a:gd fmla="*/ 9 w 41" name="T24"/>
                <a:gd fmla="*/ 25 h 25" name="T25"/>
                <a:gd fmla="*/ 11 w 41" name="T26"/>
                <a:gd fmla="*/ 25 h 25" name="T27"/>
                <a:gd fmla="*/ 33 w 41" name="T28"/>
                <a:gd fmla="*/ 14 h 25" name="T29"/>
                <a:gd fmla="*/ 33 w 41" name="T30"/>
                <a:gd fmla="*/ 14 h 25" name="T31"/>
                <a:gd fmla="*/ 32 w 41" name="T32"/>
                <a:gd fmla="*/ 14 h 25" name="T33"/>
                <a:gd fmla="*/ 31 w 41" name="T34"/>
                <a:gd fmla="*/ 14 h 25" name="T35"/>
                <a:gd fmla="*/ 30 w 41" name="T36"/>
                <a:gd fmla="*/ 13 h 25" name="T37"/>
                <a:gd fmla="*/ 32 w 41" name="T38"/>
                <a:gd fmla="*/ 11 h 25" name="T39"/>
                <a:gd fmla="*/ 36 w 41" name="T40"/>
                <a:gd fmla="*/ 13 h 25" name="T41"/>
                <a:gd fmla="*/ 32 w 41" name="T42"/>
                <a:gd fmla="*/ 9 h 25" name="T43"/>
                <a:gd fmla="*/ 35 w 41" name="T44"/>
                <a:gd fmla="*/ 9 h 25" name="T45"/>
                <a:gd fmla="*/ 37 w 41" name="T46"/>
                <a:gd fmla="*/ 9 h 25" name="T47"/>
                <a:gd fmla="*/ 41 w 41" name="T48"/>
                <a:gd fmla="*/ 2 h 25" name="T49"/>
                <a:gd fmla="*/ 41 w 41" name="T50"/>
                <a:gd fmla="*/ 2 h 25" name="T51"/>
                <a:gd fmla="*/ 37 w 41" name="T52"/>
                <a:gd fmla="*/ 0 h 2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 w="41">
                  <a:moveTo>
                    <a:pt x="37" y="0"/>
                  </a:moveTo>
                  <a:cubicBezTo>
                    <a:pt x="35" y="0"/>
                    <a:pt x="33" y="0"/>
                    <a:pt x="34" y="1"/>
                  </a:cubicBezTo>
                  <a:cubicBezTo>
                    <a:pt x="31" y="1"/>
                    <a:pt x="28" y="0"/>
                    <a:pt x="24" y="0"/>
                  </a:cubicBezTo>
                  <a:cubicBezTo>
                    <a:pt x="16" y="0"/>
                    <a:pt x="6" y="2"/>
                    <a:pt x="0" y="4"/>
                  </a:cubicBezTo>
                  <a:cubicBezTo>
                    <a:pt x="0" y="4"/>
                    <a:pt x="1" y="4"/>
                    <a:pt x="1" y="4"/>
                  </a:cubicBezTo>
                  <a:cubicBezTo>
                    <a:pt x="2" y="4"/>
                    <a:pt x="3" y="5"/>
                    <a:pt x="2" y="6"/>
                  </a:cubicBezTo>
                  <a:cubicBezTo>
                    <a:pt x="2" y="6"/>
                    <a:pt x="3" y="6"/>
                    <a:pt x="3" y="6"/>
                  </a:cubicBezTo>
                  <a:cubicBezTo>
                    <a:pt x="4" y="6"/>
                    <a:pt x="4" y="6"/>
                    <a:pt x="5" y="6"/>
                  </a:cubicBezTo>
                  <a:cubicBezTo>
                    <a:pt x="6" y="6"/>
                    <a:pt x="6" y="6"/>
                    <a:pt x="7" y="6"/>
                  </a:cubicBezTo>
                  <a:cubicBezTo>
                    <a:pt x="7" y="6"/>
                    <a:pt x="7" y="6"/>
                    <a:pt x="7" y="6"/>
                  </a:cubicBezTo>
                  <a:cubicBezTo>
                    <a:pt x="9" y="11"/>
                    <a:pt x="12" y="16"/>
                    <a:pt x="6" y="19"/>
                  </a:cubicBezTo>
                  <a:cubicBezTo>
                    <a:pt x="9" y="20"/>
                    <a:pt x="4" y="24"/>
                    <a:pt x="8" y="25"/>
                  </a:cubicBezTo>
                  <a:cubicBezTo>
                    <a:pt x="8" y="25"/>
                    <a:pt x="8" y="25"/>
                    <a:pt x="9" y="25"/>
                  </a:cubicBezTo>
                  <a:cubicBezTo>
                    <a:pt x="9" y="25"/>
                    <a:pt x="10" y="25"/>
                    <a:pt x="11" y="25"/>
                  </a:cubicBezTo>
                  <a:cubicBezTo>
                    <a:pt x="16" y="17"/>
                    <a:pt x="25" y="18"/>
                    <a:pt x="33" y="14"/>
                  </a:cubicBezTo>
                  <a:cubicBezTo>
                    <a:pt x="33" y="14"/>
                    <a:pt x="33" y="14"/>
                    <a:pt x="33" y="14"/>
                  </a:cubicBezTo>
                  <a:cubicBezTo>
                    <a:pt x="32" y="14"/>
                    <a:pt x="32" y="14"/>
                    <a:pt x="32" y="14"/>
                  </a:cubicBezTo>
                  <a:cubicBezTo>
                    <a:pt x="31" y="14"/>
                    <a:pt x="31" y="14"/>
                    <a:pt x="31" y="14"/>
                  </a:cubicBezTo>
                  <a:cubicBezTo>
                    <a:pt x="30" y="14"/>
                    <a:pt x="30" y="14"/>
                    <a:pt x="30" y="13"/>
                  </a:cubicBezTo>
                  <a:cubicBezTo>
                    <a:pt x="31" y="13"/>
                    <a:pt x="31" y="11"/>
                    <a:pt x="32" y="11"/>
                  </a:cubicBezTo>
                  <a:cubicBezTo>
                    <a:pt x="33" y="11"/>
                    <a:pt x="34" y="12"/>
                    <a:pt x="36" y="13"/>
                  </a:cubicBezTo>
                  <a:cubicBezTo>
                    <a:pt x="36" y="10"/>
                    <a:pt x="32" y="12"/>
                    <a:pt x="32" y="9"/>
                  </a:cubicBezTo>
                  <a:cubicBezTo>
                    <a:pt x="34" y="9"/>
                    <a:pt x="34" y="9"/>
                    <a:pt x="35" y="9"/>
                  </a:cubicBezTo>
                  <a:cubicBezTo>
                    <a:pt x="35" y="9"/>
                    <a:pt x="36" y="9"/>
                    <a:pt x="37" y="9"/>
                  </a:cubicBezTo>
                  <a:cubicBezTo>
                    <a:pt x="38" y="6"/>
                    <a:pt x="40" y="4"/>
                    <a:pt x="41" y="2"/>
                  </a:cubicBezTo>
                  <a:cubicBezTo>
                    <a:pt x="41" y="2"/>
                    <a:pt x="41" y="2"/>
                    <a:pt x="41" y="2"/>
                  </a:cubicBezTo>
                  <a:cubicBezTo>
                    <a:pt x="41" y="0"/>
                    <a:pt x="39" y="0"/>
                    <a:pt x="3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8" name="Freeform 63"/>
            <p:cNvSpPr/>
            <p:nvPr/>
          </p:nvSpPr>
          <p:spPr bwMode="auto">
            <a:xfrm>
              <a:off x="3432968" y="2857501"/>
              <a:ext cx="53975" cy="20638"/>
            </a:xfrm>
            <a:custGeom>
              <a:gdLst>
                <a:gd fmla="*/ 5 w 8" name="T0"/>
                <a:gd fmla="*/ 0 h 3" name="T1"/>
                <a:gd fmla="*/ 0 w 8" name="T2"/>
                <a:gd fmla="*/ 2 h 3" name="T3"/>
                <a:gd fmla="*/ 2 w 8" name="T4"/>
                <a:gd fmla="*/ 3 h 3" name="T5"/>
                <a:gd fmla="*/ 8 w 8" name="T6"/>
                <a:gd fmla="*/ 2 h 3" name="T7"/>
                <a:gd fmla="*/ 5 w 8" name="T8"/>
                <a:gd fmla="*/ 0 h 3" name="T9"/>
              </a:gdLst>
              <a:cxnLst>
                <a:cxn ang="0">
                  <a:pos x="T0" y="T1"/>
                </a:cxn>
                <a:cxn ang="0">
                  <a:pos x="T2" y="T3"/>
                </a:cxn>
                <a:cxn ang="0">
                  <a:pos x="T4" y="T5"/>
                </a:cxn>
                <a:cxn ang="0">
                  <a:pos x="T6" y="T7"/>
                </a:cxn>
                <a:cxn ang="0">
                  <a:pos x="T8" y="T9"/>
                </a:cxn>
              </a:cxnLst>
              <a:rect b="b" l="0" r="r" t="0"/>
              <a:pathLst>
                <a:path h="3" w="8">
                  <a:moveTo>
                    <a:pt x="5" y="0"/>
                  </a:moveTo>
                  <a:cubicBezTo>
                    <a:pt x="3" y="0"/>
                    <a:pt x="0" y="1"/>
                    <a:pt x="0" y="2"/>
                  </a:cubicBezTo>
                  <a:cubicBezTo>
                    <a:pt x="1" y="3"/>
                    <a:pt x="1" y="3"/>
                    <a:pt x="2" y="3"/>
                  </a:cubicBezTo>
                  <a:cubicBezTo>
                    <a:pt x="4" y="3"/>
                    <a:pt x="5" y="2"/>
                    <a:pt x="8" y="2"/>
                  </a:cubicBezTo>
                  <a:cubicBezTo>
                    <a:pt x="8" y="0"/>
                    <a:pt x="7"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9" name="Freeform 64"/>
            <p:cNvSpPr/>
            <p:nvPr/>
          </p:nvSpPr>
          <p:spPr bwMode="auto">
            <a:xfrm>
              <a:off x="3447255" y="3414713"/>
              <a:ext cx="19050" cy="28575"/>
            </a:xfrm>
            <a:custGeom>
              <a:gdLst>
                <a:gd fmla="*/ 1 w 3" name="T0"/>
                <a:gd fmla="*/ 0 h 4" name="T1"/>
                <a:gd fmla="*/ 0 w 3" name="T2"/>
                <a:gd fmla="*/ 1 h 4" name="T3"/>
                <a:gd fmla="*/ 1 w 3" name="T4"/>
                <a:gd fmla="*/ 4 h 4" name="T5"/>
                <a:gd fmla="*/ 1 w 3" name="T6"/>
                <a:gd fmla="*/ 0 h 4" name="T7"/>
              </a:gdLst>
              <a:cxnLst>
                <a:cxn ang="0">
                  <a:pos x="T0" y="T1"/>
                </a:cxn>
                <a:cxn ang="0">
                  <a:pos x="T2" y="T3"/>
                </a:cxn>
                <a:cxn ang="0">
                  <a:pos x="T4" y="T5"/>
                </a:cxn>
                <a:cxn ang="0">
                  <a:pos x="T6" y="T7"/>
                </a:cxn>
              </a:cxnLst>
              <a:rect b="b" l="0" r="r" t="0"/>
              <a:pathLst>
                <a:path h="4" w="3">
                  <a:moveTo>
                    <a:pt x="1" y="0"/>
                  </a:moveTo>
                  <a:cubicBezTo>
                    <a:pt x="1" y="0"/>
                    <a:pt x="0" y="1"/>
                    <a:pt x="0" y="1"/>
                  </a:cubicBezTo>
                  <a:cubicBezTo>
                    <a:pt x="0" y="2"/>
                    <a:pt x="0" y="3"/>
                    <a:pt x="1" y="4"/>
                  </a:cubicBezTo>
                  <a:cubicBezTo>
                    <a:pt x="2" y="3"/>
                    <a:pt x="3"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0" name="Freeform 65"/>
            <p:cNvSpPr/>
            <p:nvPr/>
          </p:nvSpPr>
          <p:spPr bwMode="auto">
            <a:xfrm>
              <a:off x="4537868" y="3476626"/>
              <a:ext cx="90488" cy="76200"/>
            </a:xfrm>
            <a:custGeom>
              <a:gdLst>
                <a:gd fmla="*/ 8 w 13" name="T0"/>
                <a:gd fmla="*/ 0 h 11" name="T1"/>
                <a:gd fmla="*/ 5 w 13" name="T2"/>
                <a:gd fmla="*/ 2 h 11" name="T3"/>
                <a:gd fmla="*/ 2 w 13" name="T4"/>
                <a:gd fmla="*/ 5 h 11" name="T5"/>
                <a:gd fmla="*/ 1 w 13" name="T6"/>
                <a:gd fmla="*/ 4 h 11" name="T7"/>
                <a:gd fmla="*/ 2 w 13" name="T8"/>
                <a:gd fmla="*/ 10 h 11" name="T9"/>
                <a:gd fmla="*/ 10 w 13" name="T10"/>
                <a:gd fmla="*/ 11 h 11" name="T11"/>
                <a:gd fmla="*/ 13 w 13" name="T12"/>
                <a:gd fmla="*/ 4 h 11" name="T13"/>
                <a:gd fmla="*/ 11 w 13" name="T14"/>
                <a:gd fmla="*/ 0 h 11" name="T15"/>
                <a:gd fmla="*/ 11 w 13" name="T16"/>
                <a:gd fmla="*/ 0 h 11" name="T17"/>
                <a:gd fmla="*/ 9 w 13" name="T18"/>
                <a:gd fmla="*/ 3 h 11" name="T19"/>
                <a:gd fmla="*/ 9 w 13" name="T20"/>
                <a:gd fmla="*/ 0 h 11" name="T21"/>
                <a:gd fmla="*/ 8 w 13" name="T22"/>
                <a:gd fmla="*/ 0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3">
                  <a:moveTo>
                    <a:pt x="8" y="0"/>
                  </a:moveTo>
                  <a:cubicBezTo>
                    <a:pt x="7" y="0"/>
                    <a:pt x="6" y="1"/>
                    <a:pt x="5" y="2"/>
                  </a:cubicBezTo>
                  <a:cubicBezTo>
                    <a:pt x="4" y="3"/>
                    <a:pt x="3" y="5"/>
                    <a:pt x="2" y="5"/>
                  </a:cubicBezTo>
                  <a:cubicBezTo>
                    <a:pt x="2" y="5"/>
                    <a:pt x="2" y="4"/>
                    <a:pt x="1" y="4"/>
                  </a:cubicBezTo>
                  <a:cubicBezTo>
                    <a:pt x="0" y="7"/>
                    <a:pt x="3" y="7"/>
                    <a:pt x="2" y="10"/>
                  </a:cubicBezTo>
                  <a:cubicBezTo>
                    <a:pt x="6" y="10"/>
                    <a:pt x="7" y="10"/>
                    <a:pt x="10" y="11"/>
                  </a:cubicBezTo>
                  <a:cubicBezTo>
                    <a:pt x="9" y="7"/>
                    <a:pt x="12" y="6"/>
                    <a:pt x="13" y="4"/>
                  </a:cubicBezTo>
                  <a:cubicBezTo>
                    <a:pt x="12" y="3"/>
                    <a:pt x="12" y="1"/>
                    <a:pt x="11" y="0"/>
                  </a:cubicBezTo>
                  <a:cubicBezTo>
                    <a:pt x="11" y="0"/>
                    <a:pt x="11" y="0"/>
                    <a:pt x="11" y="0"/>
                  </a:cubicBezTo>
                  <a:cubicBezTo>
                    <a:pt x="9" y="0"/>
                    <a:pt x="10" y="2"/>
                    <a:pt x="9" y="3"/>
                  </a:cubicBezTo>
                  <a:cubicBezTo>
                    <a:pt x="8" y="1"/>
                    <a:pt x="11" y="0"/>
                    <a:pt x="9" y="0"/>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1" name="Freeform 66"/>
            <p:cNvSpPr/>
            <p:nvPr/>
          </p:nvSpPr>
          <p:spPr bwMode="auto">
            <a:xfrm>
              <a:off x="3940968" y="3656013"/>
              <a:ext cx="68263" cy="123825"/>
            </a:xfrm>
            <a:custGeom>
              <a:gdLst>
                <a:gd fmla="*/ 9 w 10" name="T0"/>
                <a:gd fmla="*/ 0 h 18" name="T1"/>
                <a:gd fmla="*/ 4 w 10" name="T2"/>
                <a:gd fmla="*/ 4 h 18" name="T3"/>
                <a:gd fmla="*/ 3 w 10" name="T4"/>
                <a:gd fmla="*/ 4 h 18" name="T5"/>
                <a:gd fmla="*/ 1 w 10" name="T6"/>
                <a:gd fmla="*/ 17 h 18" name="T7"/>
                <a:gd fmla="*/ 1 w 10" name="T8"/>
                <a:gd fmla="*/ 17 h 18" name="T9"/>
                <a:gd fmla="*/ 3 w 10" name="T10"/>
                <a:gd fmla="*/ 18 h 18" name="T11"/>
                <a:gd fmla="*/ 10 w 10" name="T12"/>
                <a:gd fmla="*/ 2 h 18" name="T13"/>
                <a:gd fmla="*/ 9 w 10" name="T14"/>
                <a:gd fmla="*/ 0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0">
                  <a:moveTo>
                    <a:pt x="9" y="0"/>
                  </a:moveTo>
                  <a:cubicBezTo>
                    <a:pt x="7" y="1"/>
                    <a:pt x="6" y="4"/>
                    <a:pt x="4" y="4"/>
                  </a:cubicBezTo>
                  <a:cubicBezTo>
                    <a:pt x="3" y="4"/>
                    <a:pt x="3" y="4"/>
                    <a:pt x="3" y="4"/>
                  </a:cubicBezTo>
                  <a:cubicBezTo>
                    <a:pt x="3" y="9"/>
                    <a:pt x="0" y="12"/>
                    <a:pt x="1" y="17"/>
                  </a:cubicBezTo>
                  <a:cubicBezTo>
                    <a:pt x="1" y="17"/>
                    <a:pt x="1" y="17"/>
                    <a:pt x="1" y="17"/>
                  </a:cubicBezTo>
                  <a:cubicBezTo>
                    <a:pt x="2" y="17"/>
                    <a:pt x="3" y="17"/>
                    <a:pt x="3" y="18"/>
                  </a:cubicBezTo>
                  <a:cubicBezTo>
                    <a:pt x="7" y="14"/>
                    <a:pt x="7" y="7"/>
                    <a:pt x="10" y="2"/>
                  </a:cubicBezTo>
                  <a:cubicBezTo>
                    <a:pt x="10" y="1"/>
                    <a:pt x="9" y="1"/>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52" name="椭圆 72"/>
          <p:cNvSpPr/>
          <p:nvPr/>
        </p:nvSpPr>
        <p:spPr>
          <a:xfrm rot="20131106">
            <a:off x="1705286" y="2062244"/>
            <a:ext cx="4034744" cy="2901258"/>
          </a:xfrm>
          <a:custGeom>
            <a:gdLst>
              <a:gd fmla="*/ 643 w 5568265" name="connsiteX0"/>
              <a:gd fmla="*/ 1990465 h 3868344" name="connsiteY0"/>
              <a:gd fmla="*/ 2784454 w 5568265" name="connsiteX1"/>
              <a:gd fmla="*/ 0 h 3868344" name="connsiteY1"/>
              <a:gd fmla="*/ 5568265 w 5568265" name="connsiteX2"/>
              <a:gd fmla="*/ 1990465 h 3868344" name="connsiteY2"/>
              <a:gd fmla="*/ 2598491 w 5568265" name="connsiteX3"/>
              <a:gd fmla="*/ 3868344 h 3868344" name="connsiteY3"/>
              <a:gd fmla="*/ 643 w 5568265" name="connsiteX4"/>
              <a:gd fmla="*/ 1990465 h 38683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868344" w="5568265">
                <a:moveTo>
                  <a:pt x="643" y="1990465"/>
                </a:moveTo>
                <a:cubicBezTo>
                  <a:pt x="31637" y="1345741"/>
                  <a:pt x="1246998" y="0"/>
                  <a:pt x="2784454" y="0"/>
                </a:cubicBezTo>
                <a:cubicBezTo>
                  <a:pt x="4321910" y="0"/>
                  <a:pt x="5568265" y="891162"/>
                  <a:pt x="5568265" y="1990465"/>
                </a:cubicBezTo>
                <a:cubicBezTo>
                  <a:pt x="5568265" y="3089768"/>
                  <a:pt x="4135947" y="3868344"/>
                  <a:pt x="2598491" y="3868344"/>
                </a:cubicBezTo>
                <a:cubicBezTo>
                  <a:pt x="1061035" y="3868344"/>
                  <a:pt x="-30351" y="2635189"/>
                  <a:pt x="643" y="1990465"/>
                </a:cubicBezTo>
                <a:close/>
              </a:path>
            </a:pathLst>
          </a:custGeom>
          <a:gradFill>
            <a:gsLst>
              <a:gs pos="50000">
                <a:srgbClr val="797979">
                  <a:alpha val="10000"/>
                </a:srgbClr>
              </a:gs>
              <a:gs pos="100000">
                <a:schemeClr val="tx1">
                  <a:alpha val="25000"/>
                </a:schemeClr>
              </a:gs>
              <a:gs pos="0">
                <a:srgbClr val="F2F2F2">
                  <a:alpha val="0"/>
                </a:srgbClr>
              </a:gs>
            </a:gsLst>
            <a:lin ang="0" scaled="0"/>
          </a:gra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Freeform 16"/>
          <p:cNvSpPr/>
          <p:nvPr/>
        </p:nvSpPr>
        <p:spPr bwMode="auto">
          <a:xfrm>
            <a:off x="3507373" y="2557537"/>
            <a:ext cx="2129255" cy="2584795"/>
          </a:xfrm>
          <a:custGeom>
            <a:gdLst>
              <a:gd fmla="*/ 22 w 338" name="T0"/>
              <a:gd fmla="*/ 184 h 411" name="T1"/>
              <a:gd fmla="*/ 20 w 338" name="T2"/>
              <a:gd fmla="*/ 77 h 411" name="T3"/>
              <a:gd fmla="*/ 150 w 338" name="T4"/>
              <a:gd fmla="*/ 0 h 411" name="T5"/>
              <a:gd fmla="*/ 288 w 338" name="T6"/>
              <a:gd fmla="*/ 84 h 411" name="T7"/>
              <a:gd fmla="*/ 303 w 338" name="T8"/>
              <a:gd fmla="*/ 143 h 411" name="T9"/>
              <a:gd fmla="*/ 302 w 338" name="T10"/>
              <a:gd fmla="*/ 169 h 411" name="T11"/>
              <a:gd fmla="*/ 334 w 338" name="T12"/>
              <a:gd fmla="*/ 211 h 411" name="T13"/>
              <a:gd fmla="*/ 330 w 338" name="T14"/>
              <a:gd fmla="*/ 222 h 411" name="T15"/>
              <a:gd fmla="*/ 312 w 338" name="T16"/>
              <a:gd fmla="*/ 230 h 411" name="T17"/>
              <a:gd fmla="*/ 312 w 338" name="T18"/>
              <a:gd fmla="*/ 242 h 411" name="T19"/>
              <a:gd fmla="*/ 311 w 338" name="T20"/>
              <a:gd fmla="*/ 257 h 411" name="T21"/>
              <a:gd fmla="*/ 305 w 338" name="T22"/>
              <a:gd fmla="*/ 261 h 411" name="T23"/>
              <a:gd fmla="*/ 306 w 338" name="T24"/>
              <a:gd fmla="*/ 274 h 411" name="T25"/>
              <a:gd fmla="*/ 300 w 338" name="T26"/>
              <a:gd fmla="*/ 289 h 411" name="T27"/>
              <a:gd fmla="*/ 302 w 338" name="T28"/>
              <a:gd fmla="*/ 307 h 411" name="T29"/>
              <a:gd fmla="*/ 279 w 338" name="T30"/>
              <a:gd fmla="*/ 320 h 411" name="T31"/>
              <a:gd fmla="*/ 236 w 338" name="T32"/>
              <a:gd fmla="*/ 320 h 411" name="T33"/>
              <a:gd fmla="*/ 228 w 338" name="T34"/>
              <a:gd fmla="*/ 321 h 411" name="T35"/>
              <a:gd fmla="*/ 214 w 338" name="T36"/>
              <a:gd fmla="*/ 345 h 411" name="T37"/>
              <a:gd fmla="*/ 210 w 338" name="T38"/>
              <a:gd fmla="*/ 371 h 411" name="T39"/>
              <a:gd fmla="*/ 251 w 338" name="T40"/>
              <a:gd fmla="*/ 411 h 411" name="T41"/>
              <a:gd fmla="*/ 28 w 338" name="T42"/>
              <a:gd fmla="*/ 411 h 411" name="T43"/>
              <a:gd fmla="*/ 75 w 338" name="T44"/>
              <a:gd fmla="*/ 317 h 411" name="T45"/>
              <a:gd fmla="*/ 79 w 338" name="T46"/>
              <a:gd fmla="*/ 280 h 411" name="T47"/>
              <a:gd fmla="*/ 65 w 338" name="T48"/>
              <a:gd fmla="*/ 249 h 411" name="T49"/>
              <a:gd fmla="*/ 25 w 338" name="T50"/>
              <a:gd fmla="*/ 190 h 411" name="T51"/>
              <a:gd fmla="*/ 22 w 338" name="T52"/>
              <a:gd fmla="*/ 184 h 41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1" w="338">
                <a:moveTo>
                  <a:pt x="22" y="184"/>
                </a:moveTo>
                <a:cubicBezTo>
                  <a:pt x="22" y="184"/>
                  <a:pt x="0" y="132"/>
                  <a:pt x="20" y="77"/>
                </a:cubicBezTo>
                <a:cubicBezTo>
                  <a:pt x="40" y="22"/>
                  <a:pt x="105" y="0"/>
                  <a:pt x="150" y="0"/>
                </a:cubicBezTo>
                <a:cubicBezTo>
                  <a:pt x="195" y="0"/>
                  <a:pt x="255" y="15"/>
                  <a:pt x="288" y="84"/>
                </a:cubicBezTo>
                <a:cubicBezTo>
                  <a:pt x="288" y="84"/>
                  <a:pt x="305" y="123"/>
                  <a:pt x="303" y="143"/>
                </a:cubicBezTo>
                <a:cubicBezTo>
                  <a:pt x="303" y="143"/>
                  <a:pt x="289" y="155"/>
                  <a:pt x="302" y="169"/>
                </a:cubicBezTo>
                <a:cubicBezTo>
                  <a:pt x="314" y="182"/>
                  <a:pt x="334" y="211"/>
                  <a:pt x="334" y="211"/>
                </a:cubicBezTo>
                <a:cubicBezTo>
                  <a:pt x="334" y="211"/>
                  <a:pt x="338" y="219"/>
                  <a:pt x="330" y="222"/>
                </a:cubicBezTo>
                <a:cubicBezTo>
                  <a:pt x="323" y="226"/>
                  <a:pt x="317" y="226"/>
                  <a:pt x="312" y="230"/>
                </a:cubicBezTo>
                <a:cubicBezTo>
                  <a:pt x="307" y="234"/>
                  <a:pt x="306" y="237"/>
                  <a:pt x="312" y="242"/>
                </a:cubicBezTo>
                <a:cubicBezTo>
                  <a:pt x="317" y="247"/>
                  <a:pt x="315" y="254"/>
                  <a:pt x="311" y="257"/>
                </a:cubicBezTo>
                <a:cubicBezTo>
                  <a:pt x="307" y="260"/>
                  <a:pt x="305" y="261"/>
                  <a:pt x="305" y="261"/>
                </a:cubicBezTo>
                <a:cubicBezTo>
                  <a:pt x="305" y="261"/>
                  <a:pt x="314" y="267"/>
                  <a:pt x="306" y="274"/>
                </a:cubicBezTo>
                <a:cubicBezTo>
                  <a:pt x="298" y="281"/>
                  <a:pt x="300" y="285"/>
                  <a:pt x="300" y="289"/>
                </a:cubicBezTo>
                <a:cubicBezTo>
                  <a:pt x="301" y="294"/>
                  <a:pt x="305" y="301"/>
                  <a:pt x="302" y="307"/>
                </a:cubicBezTo>
                <a:cubicBezTo>
                  <a:pt x="299" y="313"/>
                  <a:pt x="294" y="318"/>
                  <a:pt x="279" y="320"/>
                </a:cubicBezTo>
                <a:cubicBezTo>
                  <a:pt x="279" y="320"/>
                  <a:pt x="245" y="318"/>
                  <a:pt x="236" y="320"/>
                </a:cubicBezTo>
                <a:cubicBezTo>
                  <a:pt x="229" y="321"/>
                  <a:pt x="228" y="321"/>
                  <a:pt x="228" y="321"/>
                </a:cubicBezTo>
                <a:cubicBezTo>
                  <a:pt x="228" y="321"/>
                  <a:pt x="217" y="327"/>
                  <a:pt x="214" y="345"/>
                </a:cubicBezTo>
                <a:cubicBezTo>
                  <a:pt x="211" y="363"/>
                  <a:pt x="210" y="371"/>
                  <a:pt x="210" y="371"/>
                </a:cubicBezTo>
                <a:cubicBezTo>
                  <a:pt x="210" y="371"/>
                  <a:pt x="210" y="388"/>
                  <a:pt x="251" y="411"/>
                </a:cubicBezTo>
                <a:cubicBezTo>
                  <a:pt x="28" y="411"/>
                  <a:pt x="28" y="411"/>
                  <a:pt x="28" y="411"/>
                </a:cubicBezTo>
                <a:cubicBezTo>
                  <a:pt x="28" y="411"/>
                  <a:pt x="67" y="359"/>
                  <a:pt x="75" y="317"/>
                </a:cubicBezTo>
                <a:cubicBezTo>
                  <a:pt x="75" y="317"/>
                  <a:pt x="81" y="291"/>
                  <a:pt x="79" y="280"/>
                </a:cubicBezTo>
                <a:cubicBezTo>
                  <a:pt x="77" y="270"/>
                  <a:pt x="78" y="268"/>
                  <a:pt x="65" y="249"/>
                </a:cubicBezTo>
                <a:cubicBezTo>
                  <a:pt x="51" y="231"/>
                  <a:pt x="28" y="199"/>
                  <a:pt x="25" y="190"/>
                </a:cubicBezTo>
                <a:cubicBezTo>
                  <a:pt x="24" y="189"/>
                  <a:pt x="22" y="184"/>
                  <a:pt x="22" y="184"/>
                </a:cubicBezTo>
                <a:close/>
              </a:path>
            </a:pathLst>
          </a:custGeom>
          <a:gradFill flip="none" rotWithShape="1">
            <a:gsLst>
              <a:gs pos="0">
                <a:schemeClr val="bg1"/>
              </a:gs>
              <a:gs pos="100000">
                <a:srgbClr val="EEEEEE"/>
              </a:gs>
            </a:gsLst>
            <a:lin ang="0" scaled="0"/>
          </a:gradFill>
          <a:ln w="22225">
            <a:gradFill>
              <a:gsLst>
                <a:gs pos="0">
                  <a:schemeClr val="bg1">
                    <a:lumMod val="85000"/>
                  </a:schemeClr>
                </a:gs>
                <a:gs pos="100000">
                  <a:schemeClr val="bg1"/>
                </a:gs>
              </a:gsLst>
              <a:lin ang="0" scaled="0"/>
            </a:gradFill>
          </a:ln>
          <a:effectLst>
            <a:outerShdw algn="tr" blurRad="520700" dir="8100000" dist="203200" rotWithShape="0">
              <a:prstClr val="black">
                <a:alpha val="14000"/>
              </a:prstClr>
            </a:outerShdw>
          </a:effectLst>
        </p:spPr>
        <p:txBody>
          <a:bodyPr anchor="t" anchorCtr="0" bIns="34290" compatLnSpc="1" lIns="68580" numCol="1" rIns="68580" tIns="34290" vert="horz" wrap="square">
            <a:prstTxWarp prst="textNoShape">
              <a:avLst/>
            </a:prstTxWarp>
          </a:bodyPr>
          <a:lstStyle/>
          <a:p>
            <a:endParaRPr altLang="en-US" lang="zh-CN" sz="1013"/>
          </a:p>
        </p:txBody>
      </p:sp>
      <p:sp>
        <p:nvSpPr>
          <p:cNvPr id="54" name="Freeform 61"/>
          <p:cNvSpPr/>
          <p:nvPr/>
        </p:nvSpPr>
        <p:spPr bwMode="auto">
          <a:xfrm>
            <a:off x="2121098" y="3795713"/>
            <a:ext cx="46435" cy="10716"/>
          </a:xfrm>
          <a:custGeom>
            <a:gdLst>
              <a:gd fmla="*/ 7 w 9" name="T0"/>
              <a:gd fmla="*/ 0 h 2" name="T1"/>
              <a:gd fmla="*/ 5 w 9" name="T2"/>
              <a:gd fmla="*/ 1 h 2" name="T3"/>
              <a:gd fmla="*/ 4 w 9" name="T4"/>
              <a:gd fmla="*/ 1 h 2" name="T5"/>
              <a:gd fmla="*/ 2 w 9" name="T6"/>
              <a:gd fmla="*/ 1 h 2" name="T7"/>
              <a:gd fmla="*/ 0 w 9" name="T8"/>
              <a:gd fmla="*/ 2 h 2" name="T9"/>
              <a:gd fmla="*/ 1 w 9" name="T10"/>
              <a:gd fmla="*/ 2 h 2" name="T11"/>
              <a:gd fmla="*/ 3 w 9" name="T12"/>
              <a:gd fmla="*/ 2 h 2" name="T13"/>
              <a:gd fmla="*/ 5 w 9" name="T14"/>
              <a:gd fmla="*/ 2 h 2" name="T15"/>
              <a:gd fmla="*/ 7 w 9"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9">
                <a:moveTo>
                  <a:pt x="7" y="0"/>
                </a:moveTo>
                <a:cubicBezTo>
                  <a:pt x="7" y="1"/>
                  <a:pt x="6" y="1"/>
                  <a:pt x="5" y="1"/>
                </a:cubicBezTo>
                <a:cubicBezTo>
                  <a:pt x="5" y="1"/>
                  <a:pt x="4" y="1"/>
                  <a:pt x="4" y="1"/>
                </a:cubicBezTo>
                <a:cubicBezTo>
                  <a:pt x="3" y="1"/>
                  <a:pt x="3" y="1"/>
                  <a:pt x="2" y="1"/>
                </a:cubicBezTo>
                <a:cubicBezTo>
                  <a:pt x="1" y="1"/>
                  <a:pt x="0" y="1"/>
                  <a:pt x="0" y="2"/>
                </a:cubicBezTo>
                <a:cubicBezTo>
                  <a:pt x="0" y="2"/>
                  <a:pt x="1" y="2"/>
                  <a:pt x="1" y="2"/>
                </a:cubicBezTo>
                <a:cubicBezTo>
                  <a:pt x="2" y="2"/>
                  <a:pt x="2" y="2"/>
                  <a:pt x="3" y="2"/>
                </a:cubicBezTo>
                <a:cubicBezTo>
                  <a:pt x="4" y="2"/>
                  <a:pt x="5" y="2"/>
                  <a:pt x="5" y="2"/>
                </a:cubicBezTo>
                <a:cubicBezTo>
                  <a:pt x="7" y="2"/>
                  <a:pt x="9" y="2"/>
                  <a:pt x="7" y="0"/>
                </a:cubicBezTo>
              </a:path>
            </a:pathLst>
          </a:custGeom>
          <a:solidFill>
            <a:srgbClr val="E9E9F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nvGrpSpPr>
          <p:cNvPr id="55" name="组合 54"/>
          <p:cNvGrpSpPr/>
          <p:nvPr/>
        </p:nvGrpSpPr>
        <p:grpSpPr>
          <a:xfrm>
            <a:off x="3676006" y="2952728"/>
            <a:ext cx="1697693" cy="933021"/>
            <a:chOff x="2402680" y="2725738"/>
            <a:chExt cx="2657475" cy="1460501"/>
          </a:xfrm>
          <a:solidFill>
            <a:schemeClr val="bg1">
              <a:lumMod val="85000"/>
              <a:alpha val="80000"/>
            </a:schemeClr>
          </a:solidFill>
        </p:grpSpPr>
        <p:sp>
          <p:nvSpPr>
            <p:cNvPr id="56" name="Freeform 20"/>
            <p:cNvSpPr/>
            <p:nvPr/>
          </p:nvSpPr>
          <p:spPr bwMode="auto">
            <a:xfrm>
              <a:off x="3110705" y="2746376"/>
              <a:ext cx="33338" cy="14288"/>
            </a:xfrm>
            <a:custGeom>
              <a:gdLst>
                <a:gd fmla="*/ 5 w 5" name="T0"/>
                <a:gd fmla="*/ 0 h 2" name="T1"/>
                <a:gd fmla="*/ 0 w 5" name="T2"/>
                <a:gd fmla="*/ 1 h 2" name="T3"/>
                <a:gd fmla="*/ 3 w 5" name="T4"/>
                <a:gd fmla="*/ 2 h 2" name="T5"/>
                <a:gd fmla="*/ 5 w 5" name="T6"/>
                <a:gd fmla="*/ 0 h 2" name="T7"/>
              </a:gdLst>
              <a:cxnLst>
                <a:cxn ang="0">
                  <a:pos x="T0" y="T1"/>
                </a:cxn>
                <a:cxn ang="0">
                  <a:pos x="T2" y="T3"/>
                </a:cxn>
                <a:cxn ang="0">
                  <a:pos x="T4" y="T5"/>
                </a:cxn>
                <a:cxn ang="0">
                  <a:pos x="T6" y="T7"/>
                </a:cxn>
              </a:cxnLst>
              <a:rect b="b" l="0" r="r" t="0"/>
              <a:pathLst>
                <a:path h="2" w="5">
                  <a:moveTo>
                    <a:pt x="5" y="0"/>
                  </a:moveTo>
                  <a:cubicBezTo>
                    <a:pt x="3" y="1"/>
                    <a:pt x="1" y="0"/>
                    <a:pt x="0" y="1"/>
                  </a:cubicBezTo>
                  <a:cubicBezTo>
                    <a:pt x="0" y="2"/>
                    <a:pt x="2" y="2"/>
                    <a:pt x="3" y="2"/>
                  </a:cubicBezTo>
                  <a:cubicBezTo>
                    <a:pt x="4" y="2"/>
                    <a:pt x="5" y="2"/>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7" name="Freeform 21"/>
            <p:cNvSpPr/>
            <p:nvPr/>
          </p:nvSpPr>
          <p:spPr bwMode="auto">
            <a:xfrm>
              <a:off x="4682330" y="2994026"/>
              <a:ext cx="14288" cy="28575"/>
            </a:xfrm>
            <a:custGeom>
              <a:gdLst>
                <a:gd fmla="*/ 0 w 2" name="T0"/>
                <a:gd fmla="*/ 0 h 4" name="T1"/>
                <a:gd fmla="*/ 2 w 2" name="T2"/>
                <a:gd fmla="*/ 4 h 4" name="T3"/>
                <a:gd fmla="*/ 2 w 2" name="T4"/>
                <a:gd fmla="*/ 3 h 4" name="T5"/>
                <a:gd fmla="*/ 0 w 2" name="T6"/>
                <a:gd fmla="*/ 0 h 4" name="T7"/>
              </a:gdLst>
              <a:cxnLst>
                <a:cxn ang="0">
                  <a:pos x="T0" y="T1"/>
                </a:cxn>
                <a:cxn ang="0">
                  <a:pos x="T2" y="T3"/>
                </a:cxn>
                <a:cxn ang="0">
                  <a:pos x="T4" y="T5"/>
                </a:cxn>
                <a:cxn ang="0">
                  <a:pos x="T6" y="T7"/>
                </a:cxn>
              </a:cxnLst>
              <a:rect b="b" l="0" r="r" t="0"/>
              <a:pathLst>
                <a:path h="4" w="2">
                  <a:moveTo>
                    <a:pt x="0" y="0"/>
                  </a:moveTo>
                  <a:cubicBezTo>
                    <a:pt x="0" y="1"/>
                    <a:pt x="1" y="4"/>
                    <a:pt x="2" y="4"/>
                  </a:cubicBezTo>
                  <a:cubicBezTo>
                    <a:pt x="2" y="4"/>
                    <a:pt x="2" y="4"/>
                    <a:pt x="2" y="3"/>
                  </a:cubicBezTo>
                  <a:cubicBezTo>
                    <a:pt x="2" y="3"/>
                    <a:pt x="2"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8" name="Freeform 22"/>
            <p:cNvSpPr>
              <a:spLocks noEditPoints="1"/>
            </p:cNvSpPr>
            <p:nvPr/>
          </p:nvSpPr>
          <p:spPr bwMode="auto">
            <a:xfrm>
              <a:off x="3494880" y="2767013"/>
              <a:ext cx="1366838" cy="668338"/>
            </a:xfrm>
            <a:custGeom>
              <a:gdLst>
                <a:gd fmla="*/ 80 w 199" name="T0"/>
                <a:gd fmla="*/ 43 h 97" name="T1"/>
                <a:gd fmla="*/ 64 w 199" name="T2"/>
                <a:gd fmla="*/ 36 h 97" name="T3"/>
                <a:gd fmla="*/ 76 w 199" name="T4"/>
                <a:gd fmla="*/ 47 h 97" name="T5"/>
                <a:gd fmla="*/ 69 w 199" name="T6"/>
                <a:gd fmla="*/ 50 h 97" name="T7"/>
                <a:gd fmla="*/ 128 w 199" name="T8"/>
                <a:gd fmla="*/ 33 h 97" name="T9"/>
                <a:gd fmla="*/ 88 w 199" name="T10"/>
                <a:gd fmla="*/ 4 h 97" name="T11"/>
                <a:gd fmla="*/ 90 w 199" name="T12"/>
                <a:gd fmla="*/ 11 h 97" name="T13"/>
                <a:gd fmla="*/ 83 w 199" name="T14"/>
                <a:gd fmla="*/ 13 h 97" name="T15"/>
                <a:gd fmla="*/ 76 w 199" name="T16"/>
                <a:gd fmla="*/ 6 h 97" name="T17"/>
                <a:gd fmla="*/ 45 w 199" name="T18"/>
                <a:gd fmla="*/ 11 h 97" name="T19"/>
                <a:gd fmla="*/ 40 w 199" name="T20"/>
                <a:gd fmla="*/ 10 h 97" name="T21"/>
                <a:gd fmla="*/ 34 w 199" name="T22"/>
                <a:gd fmla="*/ 8 h 97" name="T23"/>
                <a:gd fmla="*/ 26 w 199" name="T24"/>
                <a:gd fmla="*/ 16 h 97" name="T25"/>
                <a:gd fmla="*/ 23 w 199" name="T26"/>
                <a:gd fmla="*/ 17 h 97" name="T27"/>
                <a:gd fmla="*/ 26 w 199" name="T28"/>
                <a:gd fmla="*/ 19 h 97" name="T29"/>
                <a:gd fmla="*/ 39 w 199" name="T30"/>
                <a:gd fmla="*/ 15 h 97" name="T31"/>
                <a:gd fmla="*/ 46 w 199" name="T32"/>
                <a:gd fmla="*/ 28 h 97" name="T33"/>
                <a:gd fmla="*/ 42 w 199" name="T34"/>
                <a:gd fmla="*/ 26 h 97" name="T35"/>
                <a:gd fmla="*/ 36 w 199" name="T36"/>
                <a:gd fmla="*/ 27 h 97" name="T37"/>
                <a:gd fmla="*/ 25 w 199" name="T38"/>
                <a:gd fmla="*/ 29 h 97" name="T39"/>
                <a:gd fmla="*/ 9 w 199" name="T40"/>
                <a:gd fmla="*/ 45 h 97" name="T41"/>
                <a:gd fmla="*/ 5 w 199" name="T42"/>
                <a:gd fmla="*/ 55 h 97" name="T43"/>
                <a:gd fmla="*/ 20 w 199" name="T44"/>
                <a:gd fmla="*/ 42 h 97" name="T45"/>
                <a:gd fmla="*/ 25 w 199" name="T46"/>
                <a:gd fmla="*/ 44 h 97" name="T47"/>
                <a:gd fmla="*/ 32 w 199" name="T48"/>
                <a:gd fmla="*/ 36 h 97" name="T49"/>
                <a:gd fmla="*/ 35 w 199" name="T50"/>
                <a:gd fmla="*/ 38 h 97" name="T51"/>
                <a:gd fmla="*/ 28 w 199" name="T52"/>
                <a:gd fmla="*/ 42 h 97" name="T53"/>
                <a:gd fmla="*/ 35 w 199" name="T54"/>
                <a:gd fmla="*/ 41 h 97" name="T55"/>
                <a:gd fmla="*/ 39 w 199" name="T56"/>
                <a:gd fmla="*/ 49 h 97" name="T57"/>
                <a:gd fmla="*/ 42 w 199" name="T58"/>
                <a:gd fmla="*/ 44 h 97" name="T59"/>
                <a:gd fmla="*/ 45 w 199" name="T60"/>
                <a:gd fmla="*/ 42 h 97" name="T61"/>
                <a:gd fmla="*/ 56 w 199" name="T62"/>
                <a:gd fmla="*/ 36 h 97" name="T63"/>
                <a:gd fmla="*/ 60 w 199" name="T64"/>
                <a:gd fmla="*/ 45 h 97" name="T65"/>
                <a:gd fmla="*/ 51 w 199" name="T66"/>
                <a:gd fmla="*/ 47 h 97" name="T67"/>
                <a:gd fmla="*/ 55 w 199" name="T68"/>
                <a:gd fmla="*/ 59 h 97" name="T69"/>
                <a:gd fmla="*/ 57 w 199" name="T70"/>
                <a:gd fmla="*/ 65 h 97" name="T71"/>
                <a:gd fmla="*/ 82 w 199" name="T72"/>
                <a:gd fmla="*/ 72 h 97" name="T73"/>
                <a:gd fmla="*/ 70 w 199" name="T74"/>
                <a:gd fmla="*/ 65 h 97" name="T75"/>
                <a:gd fmla="*/ 84 w 199" name="T76"/>
                <a:gd fmla="*/ 71 h 97" name="T77"/>
                <a:gd fmla="*/ 95 w 199" name="T78"/>
                <a:gd fmla="*/ 71 h 97" name="T79"/>
                <a:gd fmla="*/ 101 w 199" name="T80"/>
                <a:gd fmla="*/ 74 h 97" name="T81"/>
                <a:gd fmla="*/ 104 w 199" name="T82"/>
                <a:gd fmla="*/ 76 h 97" name="T83"/>
                <a:gd fmla="*/ 125 w 199" name="T84"/>
                <a:gd fmla="*/ 76 h 97" name="T85"/>
                <a:gd fmla="*/ 130 w 199" name="T86"/>
                <a:gd fmla="*/ 74 h 97" name="T87"/>
                <a:gd fmla="*/ 139 w 199" name="T88"/>
                <a:gd fmla="*/ 90 h 97" name="T89"/>
                <a:gd fmla="*/ 144 w 199" name="T90"/>
                <a:gd fmla="*/ 89 h 97" name="T91"/>
                <a:gd fmla="*/ 146 w 199" name="T92"/>
                <a:gd fmla="*/ 80 h 97" name="T93"/>
                <a:gd fmla="*/ 150 w 199" name="T94"/>
                <a:gd fmla="*/ 77 h 97" name="T95"/>
                <a:gd fmla="*/ 156 w 199" name="T96"/>
                <a:gd fmla="*/ 49 h 97" name="T97"/>
                <a:gd fmla="*/ 165 w 199" name="T98"/>
                <a:gd fmla="*/ 52 h 97" name="T99"/>
                <a:gd fmla="*/ 167 w 199" name="T100"/>
                <a:gd fmla="*/ 46 h 97" name="T101"/>
                <a:gd fmla="*/ 166 w 199" name="T102"/>
                <a:gd fmla="*/ 29 h 97" name="T103"/>
                <a:gd fmla="*/ 174 w 199" name="T104"/>
                <a:gd fmla="*/ 21 h 97" name="T105"/>
                <a:gd fmla="*/ 184 w 199" name="T106"/>
                <a:gd fmla="*/ 20 h 97" name="T107"/>
                <a:gd fmla="*/ 192 w 199" name="T108"/>
                <a:gd fmla="*/ 13 h 97" name="T109"/>
                <a:gd fmla="*/ 199 w 199" name="T110"/>
                <a:gd fmla="*/ 13 h 97" name="T111"/>
                <a:gd fmla="*/ 127 w 199" name="T112"/>
                <a:gd fmla="*/ 3 h 97" name="T113"/>
                <a:gd fmla="*/ 113 w 199" name="T114"/>
                <a:gd fmla="*/ 1 h 9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7" w="199">
                  <a:moveTo>
                    <a:pt x="77" y="44"/>
                  </a:moveTo>
                  <a:cubicBezTo>
                    <a:pt x="76" y="42"/>
                    <a:pt x="80" y="40"/>
                    <a:pt x="82" y="40"/>
                  </a:cubicBezTo>
                  <a:cubicBezTo>
                    <a:pt x="83" y="40"/>
                    <a:pt x="83" y="40"/>
                    <a:pt x="83" y="40"/>
                  </a:cubicBezTo>
                  <a:cubicBezTo>
                    <a:pt x="83" y="40"/>
                    <a:pt x="82" y="40"/>
                    <a:pt x="82" y="40"/>
                  </a:cubicBezTo>
                  <a:cubicBezTo>
                    <a:pt x="82" y="42"/>
                    <a:pt x="84" y="43"/>
                    <a:pt x="83" y="44"/>
                  </a:cubicBezTo>
                  <a:cubicBezTo>
                    <a:pt x="82" y="44"/>
                    <a:pt x="82" y="44"/>
                    <a:pt x="82" y="44"/>
                  </a:cubicBezTo>
                  <a:cubicBezTo>
                    <a:pt x="81" y="44"/>
                    <a:pt x="80" y="43"/>
                    <a:pt x="80" y="43"/>
                  </a:cubicBezTo>
                  <a:cubicBezTo>
                    <a:pt x="79" y="42"/>
                    <a:pt x="79" y="42"/>
                    <a:pt x="78" y="42"/>
                  </a:cubicBezTo>
                  <a:cubicBezTo>
                    <a:pt x="78" y="42"/>
                    <a:pt x="77" y="42"/>
                    <a:pt x="77" y="44"/>
                  </a:cubicBezTo>
                  <a:moveTo>
                    <a:pt x="68" y="48"/>
                  </a:moveTo>
                  <a:cubicBezTo>
                    <a:pt x="68" y="47"/>
                    <a:pt x="68" y="47"/>
                    <a:pt x="68" y="47"/>
                  </a:cubicBezTo>
                  <a:cubicBezTo>
                    <a:pt x="67" y="46"/>
                    <a:pt x="67" y="43"/>
                    <a:pt x="66" y="42"/>
                  </a:cubicBezTo>
                  <a:cubicBezTo>
                    <a:pt x="66" y="41"/>
                    <a:pt x="67" y="41"/>
                    <a:pt x="68" y="40"/>
                  </a:cubicBezTo>
                  <a:cubicBezTo>
                    <a:pt x="67" y="38"/>
                    <a:pt x="64" y="38"/>
                    <a:pt x="64" y="36"/>
                  </a:cubicBezTo>
                  <a:cubicBezTo>
                    <a:pt x="66" y="37"/>
                    <a:pt x="67" y="39"/>
                    <a:pt x="69" y="40"/>
                  </a:cubicBezTo>
                  <a:cubicBezTo>
                    <a:pt x="69" y="39"/>
                    <a:pt x="70" y="39"/>
                    <a:pt x="71" y="39"/>
                  </a:cubicBezTo>
                  <a:cubicBezTo>
                    <a:pt x="72" y="39"/>
                    <a:pt x="72" y="39"/>
                    <a:pt x="73" y="40"/>
                  </a:cubicBezTo>
                  <a:cubicBezTo>
                    <a:pt x="73" y="43"/>
                    <a:pt x="72" y="42"/>
                    <a:pt x="72" y="45"/>
                  </a:cubicBezTo>
                  <a:cubicBezTo>
                    <a:pt x="72" y="45"/>
                    <a:pt x="72" y="45"/>
                    <a:pt x="72" y="45"/>
                  </a:cubicBezTo>
                  <a:cubicBezTo>
                    <a:pt x="73" y="45"/>
                    <a:pt x="73" y="45"/>
                    <a:pt x="74" y="45"/>
                  </a:cubicBezTo>
                  <a:cubicBezTo>
                    <a:pt x="74" y="47"/>
                    <a:pt x="75" y="47"/>
                    <a:pt x="76" y="47"/>
                  </a:cubicBezTo>
                  <a:cubicBezTo>
                    <a:pt x="76" y="48"/>
                    <a:pt x="76" y="48"/>
                    <a:pt x="76" y="49"/>
                  </a:cubicBezTo>
                  <a:cubicBezTo>
                    <a:pt x="75" y="49"/>
                    <a:pt x="74" y="49"/>
                    <a:pt x="74" y="49"/>
                  </a:cubicBezTo>
                  <a:cubicBezTo>
                    <a:pt x="74" y="49"/>
                    <a:pt x="74" y="49"/>
                    <a:pt x="74" y="49"/>
                  </a:cubicBezTo>
                  <a:cubicBezTo>
                    <a:pt x="77" y="49"/>
                    <a:pt x="76" y="52"/>
                    <a:pt x="76" y="53"/>
                  </a:cubicBezTo>
                  <a:cubicBezTo>
                    <a:pt x="76" y="54"/>
                    <a:pt x="75" y="54"/>
                    <a:pt x="75" y="55"/>
                  </a:cubicBezTo>
                  <a:cubicBezTo>
                    <a:pt x="72" y="54"/>
                    <a:pt x="69" y="53"/>
                    <a:pt x="68" y="50"/>
                  </a:cubicBezTo>
                  <a:cubicBezTo>
                    <a:pt x="68" y="50"/>
                    <a:pt x="69" y="50"/>
                    <a:pt x="69" y="50"/>
                  </a:cubicBezTo>
                  <a:cubicBezTo>
                    <a:pt x="69" y="50"/>
                    <a:pt x="69" y="50"/>
                    <a:pt x="70" y="50"/>
                  </a:cubicBezTo>
                  <a:cubicBezTo>
                    <a:pt x="70" y="50"/>
                    <a:pt x="70" y="50"/>
                    <a:pt x="70" y="50"/>
                  </a:cubicBezTo>
                  <a:cubicBezTo>
                    <a:pt x="70" y="50"/>
                    <a:pt x="70" y="50"/>
                    <a:pt x="70" y="49"/>
                  </a:cubicBezTo>
                  <a:cubicBezTo>
                    <a:pt x="70" y="48"/>
                    <a:pt x="70" y="48"/>
                    <a:pt x="68" y="48"/>
                  </a:cubicBezTo>
                  <a:cubicBezTo>
                    <a:pt x="68" y="48"/>
                    <a:pt x="68" y="48"/>
                    <a:pt x="68" y="48"/>
                  </a:cubicBezTo>
                  <a:moveTo>
                    <a:pt x="129" y="33"/>
                  </a:moveTo>
                  <a:cubicBezTo>
                    <a:pt x="129" y="33"/>
                    <a:pt x="128" y="33"/>
                    <a:pt x="128" y="33"/>
                  </a:cubicBezTo>
                  <a:cubicBezTo>
                    <a:pt x="131" y="32"/>
                    <a:pt x="130" y="27"/>
                    <a:pt x="132" y="26"/>
                  </a:cubicBezTo>
                  <a:cubicBezTo>
                    <a:pt x="132" y="28"/>
                    <a:pt x="133" y="29"/>
                    <a:pt x="133" y="31"/>
                  </a:cubicBezTo>
                  <a:cubicBezTo>
                    <a:pt x="131" y="32"/>
                    <a:pt x="131" y="33"/>
                    <a:pt x="129" y="33"/>
                  </a:cubicBezTo>
                  <a:moveTo>
                    <a:pt x="106" y="0"/>
                  </a:moveTo>
                  <a:cubicBezTo>
                    <a:pt x="102" y="0"/>
                    <a:pt x="98" y="1"/>
                    <a:pt x="92" y="1"/>
                  </a:cubicBezTo>
                  <a:cubicBezTo>
                    <a:pt x="93" y="5"/>
                    <a:pt x="88" y="2"/>
                    <a:pt x="87" y="5"/>
                  </a:cubicBezTo>
                  <a:cubicBezTo>
                    <a:pt x="88" y="5"/>
                    <a:pt x="88" y="4"/>
                    <a:pt x="88" y="4"/>
                  </a:cubicBezTo>
                  <a:cubicBezTo>
                    <a:pt x="89" y="4"/>
                    <a:pt x="90" y="5"/>
                    <a:pt x="90" y="6"/>
                  </a:cubicBezTo>
                  <a:cubicBezTo>
                    <a:pt x="90" y="6"/>
                    <a:pt x="90" y="6"/>
                    <a:pt x="89" y="6"/>
                  </a:cubicBezTo>
                  <a:cubicBezTo>
                    <a:pt x="89" y="6"/>
                    <a:pt x="88" y="6"/>
                    <a:pt x="88" y="6"/>
                  </a:cubicBezTo>
                  <a:cubicBezTo>
                    <a:pt x="87" y="6"/>
                    <a:pt x="87" y="5"/>
                    <a:pt x="87" y="5"/>
                  </a:cubicBezTo>
                  <a:cubicBezTo>
                    <a:pt x="86" y="5"/>
                    <a:pt x="87" y="6"/>
                    <a:pt x="87" y="7"/>
                  </a:cubicBezTo>
                  <a:cubicBezTo>
                    <a:pt x="85" y="7"/>
                    <a:pt x="83" y="6"/>
                    <a:pt x="82" y="5"/>
                  </a:cubicBezTo>
                  <a:cubicBezTo>
                    <a:pt x="82" y="10"/>
                    <a:pt x="89" y="8"/>
                    <a:pt x="90" y="11"/>
                  </a:cubicBezTo>
                  <a:cubicBezTo>
                    <a:pt x="90" y="11"/>
                    <a:pt x="89" y="11"/>
                    <a:pt x="89" y="11"/>
                  </a:cubicBezTo>
                  <a:cubicBezTo>
                    <a:pt x="88" y="11"/>
                    <a:pt x="88" y="11"/>
                    <a:pt x="87" y="10"/>
                  </a:cubicBezTo>
                  <a:cubicBezTo>
                    <a:pt x="87" y="10"/>
                    <a:pt x="87" y="9"/>
                    <a:pt x="86" y="9"/>
                  </a:cubicBezTo>
                  <a:cubicBezTo>
                    <a:pt x="86" y="9"/>
                    <a:pt x="86" y="10"/>
                    <a:pt x="85" y="10"/>
                  </a:cubicBezTo>
                  <a:cubicBezTo>
                    <a:pt x="87" y="10"/>
                    <a:pt x="85" y="13"/>
                    <a:pt x="84" y="13"/>
                  </a:cubicBezTo>
                  <a:cubicBezTo>
                    <a:pt x="84" y="13"/>
                    <a:pt x="84" y="13"/>
                    <a:pt x="84" y="13"/>
                  </a:cubicBezTo>
                  <a:cubicBezTo>
                    <a:pt x="84" y="13"/>
                    <a:pt x="83" y="13"/>
                    <a:pt x="83" y="13"/>
                  </a:cubicBezTo>
                  <a:cubicBezTo>
                    <a:pt x="83" y="13"/>
                    <a:pt x="83" y="13"/>
                    <a:pt x="82" y="13"/>
                  </a:cubicBezTo>
                  <a:cubicBezTo>
                    <a:pt x="81" y="13"/>
                    <a:pt x="80" y="13"/>
                    <a:pt x="80" y="11"/>
                  </a:cubicBezTo>
                  <a:cubicBezTo>
                    <a:pt x="80" y="11"/>
                    <a:pt x="81" y="11"/>
                    <a:pt x="81" y="11"/>
                  </a:cubicBezTo>
                  <a:cubicBezTo>
                    <a:pt x="82" y="11"/>
                    <a:pt x="83" y="11"/>
                    <a:pt x="83" y="10"/>
                  </a:cubicBezTo>
                  <a:cubicBezTo>
                    <a:pt x="82" y="8"/>
                    <a:pt x="80" y="7"/>
                    <a:pt x="80" y="5"/>
                  </a:cubicBezTo>
                  <a:cubicBezTo>
                    <a:pt x="79" y="4"/>
                    <a:pt x="79" y="4"/>
                    <a:pt x="79" y="4"/>
                  </a:cubicBezTo>
                  <a:cubicBezTo>
                    <a:pt x="78" y="4"/>
                    <a:pt x="77" y="5"/>
                    <a:pt x="76" y="6"/>
                  </a:cubicBezTo>
                  <a:cubicBezTo>
                    <a:pt x="76" y="9"/>
                    <a:pt x="80" y="7"/>
                    <a:pt x="80" y="10"/>
                  </a:cubicBezTo>
                  <a:cubicBezTo>
                    <a:pt x="78" y="10"/>
                    <a:pt x="75" y="9"/>
                    <a:pt x="72" y="9"/>
                  </a:cubicBezTo>
                  <a:cubicBezTo>
                    <a:pt x="67" y="9"/>
                    <a:pt x="61" y="10"/>
                    <a:pt x="57" y="11"/>
                  </a:cubicBezTo>
                  <a:cubicBezTo>
                    <a:pt x="56" y="11"/>
                    <a:pt x="56" y="13"/>
                    <a:pt x="55" y="13"/>
                  </a:cubicBezTo>
                  <a:cubicBezTo>
                    <a:pt x="54" y="13"/>
                    <a:pt x="54" y="13"/>
                    <a:pt x="53" y="13"/>
                  </a:cubicBezTo>
                  <a:cubicBezTo>
                    <a:pt x="53" y="15"/>
                    <a:pt x="52" y="14"/>
                    <a:pt x="51" y="16"/>
                  </a:cubicBezTo>
                  <a:cubicBezTo>
                    <a:pt x="47" y="16"/>
                    <a:pt x="46" y="13"/>
                    <a:pt x="45" y="11"/>
                  </a:cubicBezTo>
                  <a:cubicBezTo>
                    <a:pt x="45" y="11"/>
                    <a:pt x="45" y="11"/>
                    <a:pt x="45" y="11"/>
                  </a:cubicBezTo>
                  <a:cubicBezTo>
                    <a:pt x="46" y="11"/>
                    <a:pt x="47" y="12"/>
                    <a:pt x="48" y="12"/>
                  </a:cubicBezTo>
                  <a:cubicBezTo>
                    <a:pt x="49" y="12"/>
                    <a:pt x="50" y="13"/>
                    <a:pt x="51" y="13"/>
                  </a:cubicBezTo>
                  <a:cubicBezTo>
                    <a:pt x="52" y="13"/>
                    <a:pt x="53" y="12"/>
                    <a:pt x="53" y="11"/>
                  </a:cubicBezTo>
                  <a:cubicBezTo>
                    <a:pt x="50" y="11"/>
                    <a:pt x="47" y="9"/>
                    <a:pt x="44" y="9"/>
                  </a:cubicBezTo>
                  <a:cubicBezTo>
                    <a:pt x="43" y="9"/>
                    <a:pt x="42" y="9"/>
                    <a:pt x="41" y="10"/>
                  </a:cubicBezTo>
                  <a:cubicBezTo>
                    <a:pt x="41" y="10"/>
                    <a:pt x="40" y="10"/>
                    <a:pt x="40" y="10"/>
                  </a:cubicBezTo>
                  <a:cubicBezTo>
                    <a:pt x="40" y="9"/>
                    <a:pt x="40" y="8"/>
                    <a:pt x="39" y="8"/>
                  </a:cubicBezTo>
                  <a:cubicBezTo>
                    <a:pt x="39" y="7"/>
                    <a:pt x="40" y="7"/>
                    <a:pt x="40" y="7"/>
                  </a:cubicBezTo>
                  <a:cubicBezTo>
                    <a:pt x="40" y="7"/>
                    <a:pt x="40" y="7"/>
                    <a:pt x="40" y="7"/>
                  </a:cubicBezTo>
                  <a:cubicBezTo>
                    <a:pt x="39" y="7"/>
                    <a:pt x="38" y="8"/>
                    <a:pt x="38" y="8"/>
                  </a:cubicBezTo>
                  <a:cubicBezTo>
                    <a:pt x="38" y="7"/>
                    <a:pt x="37" y="7"/>
                    <a:pt x="37" y="7"/>
                  </a:cubicBezTo>
                  <a:cubicBezTo>
                    <a:pt x="36" y="7"/>
                    <a:pt x="35" y="7"/>
                    <a:pt x="35" y="8"/>
                  </a:cubicBezTo>
                  <a:cubicBezTo>
                    <a:pt x="34" y="8"/>
                    <a:pt x="34" y="8"/>
                    <a:pt x="34" y="8"/>
                  </a:cubicBezTo>
                  <a:cubicBezTo>
                    <a:pt x="35" y="8"/>
                    <a:pt x="34" y="9"/>
                    <a:pt x="35" y="9"/>
                  </a:cubicBezTo>
                  <a:cubicBezTo>
                    <a:pt x="35" y="10"/>
                    <a:pt x="35" y="10"/>
                    <a:pt x="35" y="10"/>
                  </a:cubicBezTo>
                  <a:cubicBezTo>
                    <a:pt x="35" y="10"/>
                    <a:pt x="34" y="10"/>
                    <a:pt x="34" y="10"/>
                  </a:cubicBezTo>
                  <a:cubicBezTo>
                    <a:pt x="29" y="10"/>
                    <a:pt x="29" y="13"/>
                    <a:pt x="27" y="13"/>
                  </a:cubicBezTo>
                  <a:cubicBezTo>
                    <a:pt x="28" y="13"/>
                    <a:pt x="27" y="16"/>
                    <a:pt x="26" y="16"/>
                  </a:cubicBezTo>
                  <a:cubicBezTo>
                    <a:pt x="25" y="14"/>
                    <a:pt x="28" y="13"/>
                    <a:pt x="26" y="13"/>
                  </a:cubicBezTo>
                  <a:cubicBezTo>
                    <a:pt x="26" y="14"/>
                    <a:pt x="24" y="15"/>
                    <a:pt x="26" y="16"/>
                  </a:cubicBezTo>
                  <a:cubicBezTo>
                    <a:pt x="26" y="16"/>
                    <a:pt x="26" y="16"/>
                    <a:pt x="26" y="16"/>
                  </a:cubicBezTo>
                  <a:cubicBezTo>
                    <a:pt x="25" y="16"/>
                    <a:pt x="25" y="16"/>
                    <a:pt x="25" y="16"/>
                  </a:cubicBezTo>
                  <a:cubicBezTo>
                    <a:pt x="25" y="16"/>
                    <a:pt x="25" y="16"/>
                    <a:pt x="25" y="16"/>
                  </a:cubicBezTo>
                  <a:cubicBezTo>
                    <a:pt x="25" y="16"/>
                    <a:pt x="24" y="16"/>
                    <a:pt x="24" y="16"/>
                  </a:cubicBezTo>
                  <a:cubicBezTo>
                    <a:pt x="25" y="16"/>
                    <a:pt x="25" y="16"/>
                    <a:pt x="24" y="15"/>
                  </a:cubicBezTo>
                  <a:cubicBezTo>
                    <a:pt x="24" y="16"/>
                    <a:pt x="24" y="16"/>
                    <a:pt x="24" y="17"/>
                  </a:cubicBezTo>
                  <a:cubicBezTo>
                    <a:pt x="24" y="17"/>
                    <a:pt x="24" y="17"/>
                    <a:pt x="23" y="17"/>
                  </a:cubicBezTo>
                  <a:cubicBezTo>
                    <a:pt x="21" y="17"/>
                    <a:pt x="20" y="17"/>
                    <a:pt x="20" y="19"/>
                  </a:cubicBezTo>
                  <a:cubicBezTo>
                    <a:pt x="23" y="19"/>
                    <a:pt x="17" y="22"/>
                    <a:pt x="20" y="24"/>
                  </a:cubicBezTo>
                  <a:cubicBezTo>
                    <a:pt x="22" y="23"/>
                    <a:pt x="23" y="21"/>
                    <a:pt x="25" y="21"/>
                  </a:cubicBezTo>
                  <a:cubicBezTo>
                    <a:pt x="25" y="21"/>
                    <a:pt x="25" y="21"/>
                    <a:pt x="25" y="21"/>
                  </a:cubicBezTo>
                  <a:cubicBezTo>
                    <a:pt x="25" y="20"/>
                    <a:pt x="25" y="19"/>
                    <a:pt x="25" y="19"/>
                  </a:cubicBezTo>
                  <a:cubicBezTo>
                    <a:pt x="25" y="19"/>
                    <a:pt x="26" y="19"/>
                    <a:pt x="26" y="19"/>
                  </a:cubicBezTo>
                  <a:cubicBezTo>
                    <a:pt x="26" y="19"/>
                    <a:pt x="26" y="19"/>
                    <a:pt x="26" y="19"/>
                  </a:cubicBezTo>
                  <a:cubicBezTo>
                    <a:pt x="26" y="19"/>
                    <a:pt x="26" y="19"/>
                    <a:pt x="26" y="19"/>
                  </a:cubicBezTo>
                  <a:cubicBezTo>
                    <a:pt x="24" y="21"/>
                    <a:pt x="25" y="25"/>
                    <a:pt x="27" y="27"/>
                  </a:cubicBezTo>
                  <a:cubicBezTo>
                    <a:pt x="30" y="25"/>
                    <a:pt x="29" y="23"/>
                    <a:pt x="31" y="20"/>
                  </a:cubicBezTo>
                  <a:cubicBezTo>
                    <a:pt x="27" y="16"/>
                    <a:pt x="34" y="16"/>
                    <a:pt x="36" y="12"/>
                  </a:cubicBezTo>
                  <a:cubicBezTo>
                    <a:pt x="37" y="12"/>
                    <a:pt x="37" y="12"/>
                    <a:pt x="37" y="12"/>
                  </a:cubicBezTo>
                  <a:cubicBezTo>
                    <a:pt x="37" y="12"/>
                    <a:pt x="37" y="12"/>
                    <a:pt x="37" y="12"/>
                  </a:cubicBezTo>
                  <a:cubicBezTo>
                    <a:pt x="36" y="14"/>
                    <a:pt x="39" y="13"/>
                    <a:pt x="39" y="15"/>
                  </a:cubicBezTo>
                  <a:cubicBezTo>
                    <a:pt x="36" y="15"/>
                    <a:pt x="36" y="17"/>
                    <a:pt x="34" y="18"/>
                  </a:cubicBezTo>
                  <a:cubicBezTo>
                    <a:pt x="35" y="18"/>
                    <a:pt x="35" y="19"/>
                    <a:pt x="35" y="19"/>
                  </a:cubicBezTo>
                  <a:cubicBezTo>
                    <a:pt x="36" y="20"/>
                    <a:pt x="37" y="20"/>
                    <a:pt x="38" y="20"/>
                  </a:cubicBezTo>
                  <a:cubicBezTo>
                    <a:pt x="41" y="20"/>
                    <a:pt x="44" y="18"/>
                    <a:pt x="44" y="16"/>
                  </a:cubicBezTo>
                  <a:cubicBezTo>
                    <a:pt x="45" y="17"/>
                    <a:pt x="44" y="21"/>
                    <a:pt x="42" y="21"/>
                  </a:cubicBezTo>
                  <a:cubicBezTo>
                    <a:pt x="42" y="23"/>
                    <a:pt x="42" y="24"/>
                    <a:pt x="42" y="26"/>
                  </a:cubicBezTo>
                  <a:cubicBezTo>
                    <a:pt x="44" y="26"/>
                    <a:pt x="46" y="26"/>
                    <a:pt x="46" y="28"/>
                  </a:cubicBezTo>
                  <a:cubicBezTo>
                    <a:pt x="45" y="28"/>
                    <a:pt x="45" y="28"/>
                    <a:pt x="45" y="28"/>
                  </a:cubicBezTo>
                  <a:cubicBezTo>
                    <a:pt x="46" y="27"/>
                    <a:pt x="45" y="27"/>
                    <a:pt x="44" y="27"/>
                  </a:cubicBezTo>
                  <a:cubicBezTo>
                    <a:pt x="44" y="27"/>
                    <a:pt x="44" y="27"/>
                    <a:pt x="44" y="27"/>
                  </a:cubicBezTo>
                  <a:cubicBezTo>
                    <a:pt x="43" y="27"/>
                    <a:pt x="43" y="27"/>
                    <a:pt x="43" y="27"/>
                  </a:cubicBezTo>
                  <a:cubicBezTo>
                    <a:pt x="43" y="27"/>
                    <a:pt x="43" y="27"/>
                    <a:pt x="43" y="27"/>
                  </a:cubicBezTo>
                  <a:cubicBezTo>
                    <a:pt x="43" y="27"/>
                    <a:pt x="43" y="26"/>
                    <a:pt x="42" y="26"/>
                  </a:cubicBezTo>
                  <a:cubicBezTo>
                    <a:pt x="42" y="26"/>
                    <a:pt x="42" y="26"/>
                    <a:pt x="42" y="26"/>
                  </a:cubicBezTo>
                  <a:cubicBezTo>
                    <a:pt x="41" y="25"/>
                    <a:pt x="40" y="25"/>
                    <a:pt x="39" y="25"/>
                  </a:cubicBezTo>
                  <a:cubicBezTo>
                    <a:pt x="39" y="25"/>
                    <a:pt x="39" y="25"/>
                    <a:pt x="38" y="25"/>
                  </a:cubicBezTo>
                  <a:cubicBezTo>
                    <a:pt x="38" y="25"/>
                    <a:pt x="38" y="25"/>
                    <a:pt x="37" y="25"/>
                  </a:cubicBezTo>
                  <a:cubicBezTo>
                    <a:pt x="37" y="25"/>
                    <a:pt x="36" y="25"/>
                    <a:pt x="35" y="24"/>
                  </a:cubicBezTo>
                  <a:cubicBezTo>
                    <a:pt x="35" y="25"/>
                    <a:pt x="35" y="25"/>
                    <a:pt x="35" y="25"/>
                  </a:cubicBezTo>
                  <a:cubicBezTo>
                    <a:pt x="34" y="25"/>
                    <a:pt x="35" y="26"/>
                    <a:pt x="35" y="26"/>
                  </a:cubicBezTo>
                  <a:cubicBezTo>
                    <a:pt x="35" y="27"/>
                    <a:pt x="35" y="27"/>
                    <a:pt x="36" y="27"/>
                  </a:cubicBezTo>
                  <a:cubicBezTo>
                    <a:pt x="36" y="27"/>
                    <a:pt x="36" y="27"/>
                    <a:pt x="36" y="27"/>
                  </a:cubicBezTo>
                  <a:cubicBezTo>
                    <a:pt x="36" y="27"/>
                    <a:pt x="36" y="27"/>
                    <a:pt x="36" y="27"/>
                  </a:cubicBezTo>
                  <a:cubicBezTo>
                    <a:pt x="36" y="27"/>
                    <a:pt x="36" y="27"/>
                    <a:pt x="36" y="27"/>
                  </a:cubicBezTo>
                  <a:cubicBezTo>
                    <a:pt x="36" y="28"/>
                    <a:pt x="35" y="28"/>
                    <a:pt x="34" y="29"/>
                  </a:cubicBezTo>
                  <a:cubicBezTo>
                    <a:pt x="33" y="29"/>
                    <a:pt x="32" y="29"/>
                    <a:pt x="32" y="29"/>
                  </a:cubicBezTo>
                  <a:cubicBezTo>
                    <a:pt x="30" y="29"/>
                    <a:pt x="28" y="29"/>
                    <a:pt x="27" y="31"/>
                  </a:cubicBezTo>
                  <a:cubicBezTo>
                    <a:pt x="27" y="30"/>
                    <a:pt x="26" y="29"/>
                    <a:pt x="25" y="29"/>
                  </a:cubicBezTo>
                  <a:cubicBezTo>
                    <a:pt x="23" y="29"/>
                    <a:pt x="21" y="30"/>
                    <a:pt x="20" y="30"/>
                  </a:cubicBezTo>
                  <a:cubicBezTo>
                    <a:pt x="20" y="30"/>
                    <a:pt x="20" y="30"/>
                    <a:pt x="20" y="30"/>
                  </a:cubicBezTo>
                  <a:cubicBezTo>
                    <a:pt x="16" y="31"/>
                    <a:pt x="15" y="34"/>
                    <a:pt x="17" y="35"/>
                  </a:cubicBezTo>
                  <a:cubicBezTo>
                    <a:pt x="17" y="35"/>
                    <a:pt x="17" y="35"/>
                    <a:pt x="17" y="35"/>
                  </a:cubicBezTo>
                  <a:cubicBezTo>
                    <a:pt x="15" y="35"/>
                    <a:pt x="15" y="34"/>
                    <a:pt x="13" y="34"/>
                  </a:cubicBezTo>
                  <a:cubicBezTo>
                    <a:pt x="13" y="37"/>
                    <a:pt x="9" y="36"/>
                    <a:pt x="7" y="38"/>
                  </a:cubicBezTo>
                  <a:cubicBezTo>
                    <a:pt x="11" y="38"/>
                    <a:pt x="11" y="44"/>
                    <a:pt x="9" y="45"/>
                  </a:cubicBezTo>
                  <a:cubicBezTo>
                    <a:pt x="9" y="45"/>
                    <a:pt x="7" y="44"/>
                    <a:pt x="6" y="44"/>
                  </a:cubicBezTo>
                  <a:cubicBezTo>
                    <a:pt x="5" y="44"/>
                    <a:pt x="5" y="44"/>
                    <a:pt x="4" y="45"/>
                  </a:cubicBezTo>
                  <a:cubicBezTo>
                    <a:pt x="3" y="45"/>
                    <a:pt x="3" y="45"/>
                    <a:pt x="2" y="45"/>
                  </a:cubicBezTo>
                  <a:cubicBezTo>
                    <a:pt x="1" y="45"/>
                    <a:pt x="1" y="45"/>
                    <a:pt x="1" y="45"/>
                  </a:cubicBezTo>
                  <a:cubicBezTo>
                    <a:pt x="0" y="47"/>
                    <a:pt x="3" y="46"/>
                    <a:pt x="3" y="48"/>
                  </a:cubicBezTo>
                  <a:cubicBezTo>
                    <a:pt x="2" y="50"/>
                    <a:pt x="3" y="52"/>
                    <a:pt x="2" y="54"/>
                  </a:cubicBezTo>
                  <a:cubicBezTo>
                    <a:pt x="3" y="54"/>
                    <a:pt x="4" y="55"/>
                    <a:pt x="5" y="55"/>
                  </a:cubicBezTo>
                  <a:cubicBezTo>
                    <a:pt x="9" y="55"/>
                    <a:pt x="10" y="49"/>
                    <a:pt x="13" y="47"/>
                  </a:cubicBezTo>
                  <a:cubicBezTo>
                    <a:pt x="14" y="47"/>
                    <a:pt x="14" y="46"/>
                    <a:pt x="14" y="45"/>
                  </a:cubicBezTo>
                  <a:cubicBezTo>
                    <a:pt x="15" y="44"/>
                    <a:pt x="15" y="44"/>
                    <a:pt x="16" y="44"/>
                  </a:cubicBezTo>
                  <a:cubicBezTo>
                    <a:pt x="16" y="44"/>
                    <a:pt x="17" y="44"/>
                    <a:pt x="17" y="44"/>
                  </a:cubicBezTo>
                  <a:cubicBezTo>
                    <a:pt x="17" y="44"/>
                    <a:pt x="18" y="44"/>
                    <a:pt x="18" y="44"/>
                  </a:cubicBezTo>
                  <a:cubicBezTo>
                    <a:pt x="19" y="44"/>
                    <a:pt x="19" y="44"/>
                    <a:pt x="20" y="42"/>
                  </a:cubicBezTo>
                  <a:cubicBezTo>
                    <a:pt x="20" y="42"/>
                    <a:pt x="20" y="42"/>
                    <a:pt x="20" y="42"/>
                  </a:cubicBezTo>
                  <a:cubicBezTo>
                    <a:pt x="20" y="42"/>
                    <a:pt x="20" y="42"/>
                    <a:pt x="20" y="42"/>
                  </a:cubicBezTo>
                  <a:cubicBezTo>
                    <a:pt x="20" y="43"/>
                    <a:pt x="20" y="43"/>
                    <a:pt x="20" y="43"/>
                  </a:cubicBezTo>
                  <a:cubicBezTo>
                    <a:pt x="21" y="43"/>
                    <a:pt x="21" y="43"/>
                    <a:pt x="21" y="43"/>
                  </a:cubicBezTo>
                  <a:cubicBezTo>
                    <a:pt x="22" y="43"/>
                    <a:pt x="22" y="43"/>
                    <a:pt x="22" y="43"/>
                  </a:cubicBezTo>
                  <a:cubicBezTo>
                    <a:pt x="23" y="43"/>
                    <a:pt x="23" y="43"/>
                    <a:pt x="23" y="43"/>
                  </a:cubicBezTo>
                  <a:cubicBezTo>
                    <a:pt x="24" y="47"/>
                    <a:pt x="28" y="47"/>
                    <a:pt x="30" y="50"/>
                  </a:cubicBezTo>
                  <a:cubicBezTo>
                    <a:pt x="32" y="46"/>
                    <a:pt x="27" y="46"/>
                    <a:pt x="25" y="44"/>
                  </a:cubicBezTo>
                  <a:cubicBezTo>
                    <a:pt x="24" y="42"/>
                    <a:pt x="26" y="41"/>
                    <a:pt x="26" y="40"/>
                  </a:cubicBezTo>
                  <a:cubicBezTo>
                    <a:pt x="27" y="41"/>
                    <a:pt x="27" y="41"/>
                    <a:pt x="28" y="41"/>
                  </a:cubicBezTo>
                  <a:cubicBezTo>
                    <a:pt x="29" y="41"/>
                    <a:pt x="30" y="41"/>
                    <a:pt x="30" y="40"/>
                  </a:cubicBezTo>
                  <a:cubicBezTo>
                    <a:pt x="29" y="40"/>
                    <a:pt x="29" y="40"/>
                    <a:pt x="29" y="39"/>
                  </a:cubicBezTo>
                  <a:cubicBezTo>
                    <a:pt x="31" y="38"/>
                    <a:pt x="30" y="37"/>
                    <a:pt x="29" y="36"/>
                  </a:cubicBezTo>
                  <a:cubicBezTo>
                    <a:pt x="30" y="36"/>
                    <a:pt x="30" y="36"/>
                    <a:pt x="31" y="36"/>
                  </a:cubicBezTo>
                  <a:cubicBezTo>
                    <a:pt x="32" y="36"/>
                    <a:pt x="32" y="36"/>
                    <a:pt x="32" y="36"/>
                  </a:cubicBezTo>
                  <a:cubicBezTo>
                    <a:pt x="32" y="36"/>
                    <a:pt x="32" y="36"/>
                    <a:pt x="32" y="36"/>
                  </a:cubicBezTo>
                  <a:cubicBezTo>
                    <a:pt x="32" y="36"/>
                    <a:pt x="32" y="36"/>
                    <a:pt x="32" y="36"/>
                  </a:cubicBezTo>
                  <a:cubicBezTo>
                    <a:pt x="32" y="37"/>
                    <a:pt x="31" y="37"/>
                    <a:pt x="31" y="38"/>
                  </a:cubicBezTo>
                  <a:cubicBezTo>
                    <a:pt x="31" y="38"/>
                    <a:pt x="32" y="38"/>
                    <a:pt x="32" y="38"/>
                  </a:cubicBezTo>
                  <a:cubicBezTo>
                    <a:pt x="32" y="38"/>
                    <a:pt x="33" y="38"/>
                    <a:pt x="33" y="37"/>
                  </a:cubicBezTo>
                  <a:cubicBezTo>
                    <a:pt x="34" y="37"/>
                    <a:pt x="34" y="37"/>
                    <a:pt x="34" y="37"/>
                  </a:cubicBezTo>
                  <a:cubicBezTo>
                    <a:pt x="35" y="37"/>
                    <a:pt x="35" y="37"/>
                    <a:pt x="35" y="38"/>
                  </a:cubicBezTo>
                  <a:cubicBezTo>
                    <a:pt x="35" y="38"/>
                    <a:pt x="35" y="38"/>
                    <a:pt x="35" y="38"/>
                  </a:cubicBezTo>
                  <a:cubicBezTo>
                    <a:pt x="34" y="38"/>
                    <a:pt x="33" y="38"/>
                    <a:pt x="33" y="38"/>
                  </a:cubicBezTo>
                  <a:cubicBezTo>
                    <a:pt x="32" y="38"/>
                    <a:pt x="32" y="39"/>
                    <a:pt x="31" y="39"/>
                  </a:cubicBezTo>
                  <a:cubicBezTo>
                    <a:pt x="31" y="39"/>
                    <a:pt x="31" y="38"/>
                    <a:pt x="30" y="38"/>
                  </a:cubicBezTo>
                  <a:cubicBezTo>
                    <a:pt x="30" y="39"/>
                    <a:pt x="31" y="40"/>
                    <a:pt x="31" y="40"/>
                  </a:cubicBezTo>
                  <a:cubicBezTo>
                    <a:pt x="31" y="40"/>
                    <a:pt x="31" y="40"/>
                    <a:pt x="31" y="40"/>
                  </a:cubicBezTo>
                  <a:cubicBezTo>
                    <a:pt x="29" y="40"/>
                    <a:pt x="29" y="42"/>
                    <a:pt x="28" y="42"/>
                  </a:cubicBezTo>
                  <a:cubicBezTo>
                    <a:pt x="29" y="43"/>
                    <a:pt x="29" y="43"/>
                    <a:pt x="29" y="43"/>
                  </a:cubicBezTo>
                  <a:cubicBezTo>
                    <a:pt x="31" y="43"/>
                    <a:pt x="34" y="42"/>
                    <a:pt x="32" y="40"/>
                  </a:cubicBezTo>
                  <a:cubicBezTo>
                    <a:pt x="33" y="40"/>
                    <a:pt x="33" y="40"/>
                    <a:pt x="33" y="40"/>
                  </a:cubicBezTo>
                  <a:cubicBezTo>
                    <a:pt x="33" y="40"/>
                    <a:pt x="33" y="40"/>
                    <a:pt x="33" y="40"/>
                  </a:cubicBezTo>
                  <a:cubicBezTo>
                    <a:pt x="33" y="40"/>
                    <a:pt x="34" y="40"/>
                    <a:pt x="34" y="40"/>
                  </a:cubicBezTo>
                  <a:cubicBezTo>
                    <a:pt x="34" y="40"/>
                    <a:pt x="35" y="41"/>
                    <a:pt x="35" y="41"/>
                  </a:cubicBezTo>
                  <a:cubicBezTo>
                    <a:pt x="35" y="41"/>
                    <a:pt x="35" y="41"/>
                    <a:pt x="35" y="41"/>
                  </a:cubicBezTo>
                  <a:cubicBezTo>
                    <a:pt x="33" y="41"/>
                    <a:pt x="34" y="43"/>
                    <a:pt x="34" y="44"/>
                  </a:cubicBezTo>
                  <a:cubicBezTo>
                    <a:pt x="34" y="44"/>
                    <a:pt x="34" y="44"/>
                    <a:pt x="34" y="44"/>
                  </a:cubicBezTo>
                  <a:cubicBezTo>
                    <a:pt x="33" y="46"/>
                    <a:pt x="34" y="49"/>
                    <a:pt x="36" y="50"/>
                  </a:cubicBezTo>
                  <a:cubicBezTo>
                    <a:pt x="36" y="51"/>
                    <a:pt x="37" y="51"/>
                    <a:pt x="38" y="51"/>
                  </a:cubicBezTo>
                  <a:cubicBezTo>
                    <a:pt x="38" y="51"/>
                    <a:pt x="38" y="51"/>
                    <a:pt x="38" y="51"/>
                  </a:cubicBezTo>
                  <a:cubicBezTo>
                    <a:pt x="38" y="50"/>
                    <a:pt x="37" y="48"/>
                    <a:pt x="39" y="48"/>
                  </a:cubicBezTo>
                  <a:cubicBezTo>
                    <a:pt x="39" y="48"/>
                    <a:pt x="39" y="48"/>
                    <a:pt x="39" y="49"/>
                  </a:cubicBezTo>
                  <a:cubicBezTo>
                    <a:pt x="40" y="48"/>
                    <a:pt x="40" y="48"/>
                    <a:pt x="41" y="47"/>
                  </a:cubicBezTo>
                  <a:cubicBezTo>
                    <a:pt x="41" y="47"/>
                    <a:pt x="41" y="47"/>
                    <a:pt x="42" y="47"/>
                  </a:cubicBezTo>
                  <a:cubicBezTo>
                    <a:pt x="43" y="47"/>
                    <a:pt x="42" y="48"/>
                    <a:pt x="42" y="49"/>
                  </a:cubicBezTo>
                  <a:cubicBezTo>
                    <a:pt x="43" y="48"/>
                    <a:pt x="45" y="48"/>
                    <a:pt x="45" y="47"/>
                  </a:cubicBezTo>
                  <a:cubicBezTo>
                    <a:pt x="44" y="47"/>
                    <a:pt x="44" y="46"/>
                    <a:pt x="44" y="45"/>
                  </a:cubicBezTo>
                  <a:cubicBezTo>
                    <a:pt x="44" y="44"/>
                    <a:pt x="44" y="44"/>
                    <a:pt x="43" y="44"/>
                  </a:cubicBezTo>
                  <a:cubicBezTo>
                    <a:pt x="43" y="44"/>
                    <a:pt x="42" y="44"/>
                    <a:pt x="42" y="44"/>
                  </a:cubicBezTo>
                  <a:cubicBezTo>
                    <a:pt x="41" y="44"/>
                    <a:pt x="41" y="45"/>
                    <a:pt x="40" y="45"/>
                  </a:cubicBezTo>
                  <a:cubicBezTo>
                    <a:pt x="40" y="45"/>
                    <a:pt x="39" y="45"/>
                    <a:pt x="39" y="45"/>
                  </a:cubicBezTo>
                  <a:cubicBezTo>
                    <a:pt x="39" y="44"/>
                    <a:pt x="40" y="44"/>
                    <a:pt x="40" y="44"/>
                  </a:cubicBezTo>
                  <a:cubicBezTo>
                    <a:pt x="40" y="44"/>
                    <a:pt x="40" y="44"/>
                    <a:pt x="41" y="44"/>
                  </a:cubicBezTo>
                  <a:cubicBezTo>
                    <a:pt x="41" y="43"/>
                    <a:pt x="42" y="43"/>
                    <a:pt x="43" y="43"/>
                  </a:cubicBezTo>
                  <a:cubicBezTo>
                    <a:pt x="44" y="43"/>
                    <a:pt x="44" y="43"/>
                    <a:pt x="45" y="43"/>
                  </a:cubicBezTo>
                  <a:cubicBezTo>
                    <a:pt x="45" y="43"/>
                    <a:pt x="45" y="42"/>
                    <a:pt x="45" y="42"/>
                  </a:cubicBezTo>
                  <a:cubicBezTo>
                    <a:pt x="45" y="42"/>
                    <a:pt x="45" y="42"/>
                    <a:pt x="45" y="42"/>
                  </a:cubicBezTo>
                  <a:cubicBezTo>
                    <a:pt x="45" y="42"/>
                    <a:pt x="45" y="42"/>
                    <a:pt x="45" y="42"/>
                  </a:cubicBezTo>
                  <a:cubicBezTo>
                    <a:pt x="45" y="42"/>
                    <a:pt x="46" y="42"/>
                    <a:pt x="46" y="42"/>
                  </a:cubicBezTo>
                  <a:cubicBezTo>
                    <a:pt x="46" y="42"/>
                    <a:pt x="46" y="42"/>
                    <a:pt x="46" y="42"/>
                  </a:cubicBezTo>
                  <a:cubicBezTo>
                    <a:pt x="44" y="41"/>
                    <a:pt x="47" y="40"/>
                    <a:pt x="47" y="39"/>
                  </a:cubicBezTo>
                  <a:cubicBezTo>
                    <a:pt x="48" y="40"/>
                    <a:pt x="49" y="40"/>
                    <a:pt x="51" y="40"/>
                  </a:cubicBezTo>
                  <a:cubicBezTo>
                    <a:pt x="53" y="40"/>
                    <a:pt x="56" y="39"/>
                    <a:pt x="56" y="36"/>
                  </a:cubicBezTo>
                  <a:cubicBezTo>
                    <a:pt x="55" y="36"/>
                    <a:pt x="55" y="36"/>
                    <a:pt x="55" y="36"/>
                  </a:cubicBezTo>
                  <a:cubicBezTo>
                    <a:pt x="56" y="35"/>
                    <a:pt x="56" y="35"/>
                    <a:pt x="56" y="35"/>
                  </a:cubicBezTo>
                  <a:cubicBezTo>
                    <a:pt x="56" y="35"/>
                    <a:pt x="56" y="35"/>
                    <a:pt x="56" y="35"/>
                  </a:cubicBezTo>
                  <a:cubicBezTo>
                    <a:pt x="60" y="36"/>
                    <a:pt x="55" y="41"/>
                    <a:pt x="55" y="42"/>
                  </a:cubicBezTo>
                  <a:cubicBezTo>
                    <a:pt x="57" y="43"/>
                    <a:pt x="60" y="44"/>
                    <a:pt x="59" y="45"/>
                  </a:cubicBezTo>
                  <a:cubicBezTo>
                    <a:pt x="59" y="45"/>
                    <a:pt x="59" y="45"/>
                    <a:pt x="59" y="45"/>
                  </a:cubicBezTo>
                  <a:cubicBezTo>
                    <a:pt x="59" y="45"/>
                    <a:pt x="60" y="45"/>
                    <a:pt x="60" y="45"/>
                  </a:cubicBezTo>
                  <a:cubicBezTo>
                    <a:pt x="61" y="45"/>
                    <a:pt x="61" y="44"/>
                    <a:pt x="62" y="44"/>
                  </a:cubicBezTo>
                  <a:cubicBezTo>
                    <a:pt x="62" y="44"/>
                    <a:pt x="63" y="45"/>
                    <a:pt x="63" y="45"/>
                  </a:cubicBezTo>
                  <a:cubicBezTo>
                    <a:pt x="63" y="46"/>
                    <a:pt x="63" y="46"/>
                    <a:pt x="63" y="46"/>
                  </a:cubicBezTo>
                  <a:cubicBezTo>
                    <a:pt x="63" y="45"/>
                    <a:pt x="62" y="45"/>
                    <a:pt x="61" y="45"/>
                  </a:cubicBezTo>
                  <a:cubicBezTo>
                    <a:pt x="60" y="45"/>
                    <a:pt x="60" y="46"/>
                    <a:pt x="61" y="47"/>
                  </a:cubicBezTo>
                  <a:cubicBezTo>
                    <a:pt x="61" y="47"/>
                    <a:pt x="60" y="47"/>
                    <a:pt x="60" y="48"/>
                  </a:cubicBezTo>
                  <a:cubicBezTo>
                    <a:pt x="57" y="48"/>
                    <a:pt x="54" y="47"/>
                    <a:pt x="51" y="47"/>
                  </a:cubicBezTo>
                  <a:cubicBezTo>
                    <a:pt x="48" y="47"/>
                    <a:pt x="46" y="48"/>
                    <a:pt x="43" y="50"/>
                  </a:cubicBezTo>
                  <a:cubicBezTo>
                    <a:pt x="44" y="54"/>
                    <a:pt x="47" y="54"/>
                    <a:pt x="50" y="54"/>
                  </a:cubicBezTo>
                  <a:cubicBezTo>
                    <a:pt x="52" y="54"/>
                    <a:pt x="54" y="54"/>
                    <a:pt x="57" y="54"/>
                  </a:cubicBezTo>
                  <a:cubicBezTo>
                    <a:pt x="57" y="55"/>
                    <a:pt x="57" y="55"/>
                    <a:pt x="57" y="55"/>
                  </a:cubicBezTo>
                  <a:cubicBezTo>
                    <a:pt x="56" y="55"/>
                    <a:pt x="55" y="56"/>
                    <a:pt x="55" y="57"/>
                  </a:cubicBezTo>
                  <a:cubicBezTo>
                    <a:pt x="55" y="57"/>
                    <a:pt x="55" y="57"/>
                    <a:pt x="55" y="57"/>
                  </a:cubicBezTo>
                  <a:cubicBezTo>
                    <a:pt x="57" y="57"/>
                    <a:pt x="56" y="59"/>
                    <a:pt x="55" y="59"/>
                  </a:cubicBezTo>
                  <a:cubicBezTo>
                    <a:pt x="55" y="59"/>
                    <a:pt x="55" y="59"/>
                    <a:pt x="54" y="59"/>
                  </a:cubicBezTo>
                  <a:cubicBezTo>
                    <a:pt x="54" y="59"/>
                    <a:pt x="56" y="61"/>
                    <a:pt x="56" y="61"/>
                  </a:cubicBezTo>
                  <a:cubicBezTo>
                    <a:pt x="55" y="61"/>
                    <a:pt x="55" y="61"/>
                    <a:pt x="55" y="61"/>
                  </a:cubicBezTo>
                  <a:cubicBezTo>
                    <a:pt x="55" y="62"/>
                    <a:pt x="55" y="63"/>
                    <a:pt x="55" y="65"/>
                  </a:cubicBezTo>
                  <a:cubicBezTo>
                    <a:pt x="55" y="65"/>
                    <a:pt x="55" y="65"/>
                    <a:pt x="55" y="65"/>
                  </a:cubicBezTo>
                  <a:cubicBezTo>
                    <a:pt x="56" y="65"/>
                    <a:pt x="57" y="64"/>
                    <a:pt x="57" y="63"/>
                  </a:cubicBezTo>
                  <a:cubicBezTo>
                    <a:pt x="58" y="64"/>
                    <a:pt x="57" y="64"/>
                    <a:pt x="57" y="65"/>
                  </a:cubicBezTo>
                  <a:cubicBezTo>
                    <a:pt x="56" y="65"/>
                    <a:pt x="56" y="66"/>
                    <a:pt x="55" y="66"/>
                  </a:cubicBezTo>
                  <a:cubicBezTo>
                    <a:pt x="55" y="66"/>
                    <a:pt x="54" y="66"/>
                    <a:pt x="54" y="66"/>
                  </a:cubicBezTo>
                  <a:cubicBezTo>
                    <a:pt x="58" y="71"/>
                    <a:pt x="61" y="81"/>
                    <a:pt x="66" y="83"/>
                  </a:cubicBezTo>
                  <a:cubicBezTo>
                    <a:pt x="65" y="85"/>
                    <a:pt x="66" y="87"/>
                    <a:pt x="66" y="90"/>
                  </a:cubicBezTo>
                  <a:cubicBezTo>
                    <a:pt x="71" y="89"/>
                    <a:pt x="75" y="87"/>
                    <a:pt x="78" y="84"/>
                  </a:cubicBezTo>
                  <a:cubicBezTo>
                    <a:pt x="78" y="84"/>
                    <a:pt x="79" y="84"/>
                    <a:pt x="79" y="84"/>
                  </a:cubicBezTo>
                  <a:cubicBezTo>
                    <a:pt x="84" y="82"/>
                    <a:pt x="90" y="74"/>
                    <a:pt x="82" y="72"/>
                  </a:cubicBezTo>
                  <a:cubicBezTo>
                    <a:pt x="81" y="74"/>
                    <a:pt x="81" y="75"/>
                    <a:pt x="82" y="77"/>
                  </a:cubicBezTo>
                  <a:cubicBezTo>
                    <a:pt x="81" y="77"/>
                    <a:pt x="81" y="77"/>
                    <a:pt x="81" y="77"/>
                  </a:cubicBezTo>
                  <a:cubicBezTo>
                    <a:pt x="81" y="76"/>
                    <a:pt x="80" y="76"/>
                    <a:pt x="80" y="75"/>
                  </a:cubicBezTo>
                  <a:cubicBezTo>
                    <a:pt x="81" y="74"/>
                    <a:pt x="81" y="72"/>
                    <a:pt x="82" y="71"/>
                  </a:cubicBezTo>
                  <a:cubicBezTo>
                    <a:pt x="80" y="72"/>
                    <a:pt x="79" y="74"/>
                    <a:pt x="76" y="74"/>
                  </a:cubicBezTo>
                  <a:cubicBezTo>
                    <a:pt x="73" y="72"/>
                    <a:pt x="73" y="67"/>
                    <a:pt x="68" y="66"/>
                  </a:cubicBezTo>
                  <a:cubicBezTo>
                    <a:pt x="69" y="65"/>
                    <a:pt x="69" y="65"/>
                    <a:pt x="70" y="65"/>
                  </a:cubicBezTo>
                  <a:cubicBezTo>
                    <a:pt x="70" y="65"/>
                    <a:pt x="70" y="65"/>
                    <a:pt x="70" y="65"/>
                  </a:cubicBezTo>
                  <a:cubicBezTo>
                    <a:pt x="70" y="64"/>
                    <a:pt x="70" y="63"/>
                    <a:pt x="70" y="63"/>
                  </a:cubicBezTo>
                  <a:cubicBezTo>
                    <a:pt x="71" y="63"/>
                    <a:pt x="71" y="63"/>
                    <a:pt x="71" y="63"/>
                  </a:cubicBezTo>
                  <a:cubicBezTo>
                    <a:pt x="72" y="63"/>
                    <a:pt x="73" y="63"/>
                    <a:pt x="74" y="63"/>
                  </a:cubicBezTo>
                  <a:cubicBezTo>
                    <a:pt x="74" y="67"/>
                    <a:pt x="77" y="69"/>
                    <a:pt x="80" y="69"/>
                  </a:cubicBezTo>
                  <a:cubicBezTo>
                    <a:pt x="81" y="69"/>
                    <a:pt x="82" y="69"/>
                    <a:pt x="83" y="68"/>
                  </a:cubicBezTo>
                  <a:cubicBezTo>
                    <a:pt x="83" y="69"/>
                    <a:pt x="84" y="70"/>
                    <a:pt x="84" y="71"/>
                  </a:cubicBezTo>
                  <a:cubicBezTo>
                    <a:pt x="85" y="71"/>
                    <a:pt x="87" y="71"/>
                    <a:pt x="88" y="71"/>
                  </a:cubicBezTo>
                  <a:cubicBezTo>
                    <a:pt x="88" y="71"/>
                    <a:pt x="88" y="71"/>
                    <a:pt x="88" y="71"/>
                  </a:cubicBezTo>
                  <a:cubicBezTo>
                    <a:pt x="89" y="71"/>
                    <a:pt x="89" y="71"/>
                    <a:pt x="89" y="71"/>
                  </a:cubicBezTo>
                  <a:cubicBezTo>
                    <a:pt x="89" y="71"/>
                    <a:pt x="90" y="71"/>
                    <a:pt x="90" y="71"/>
                  </a:cubicBezTo>
                  <a:cubicBezTo>
                    <a:pt x="90" y="71"/>
                    <a:pt x="90" y="71"/>
                    <a:pt x="90" y="71"/>
                  </a:cubicBezTo>
                  <a:cubicBezTo>
                    <a:pt x="91" y="71"/>
                    <a:pt x="92" y="70"/>
                    <a:pt x="93" y="70"/>
                  </a:cubicBezTo>
                  <a:cubicBezTo>
                    <a:pt x="94" y="70"/>
                    <a:pt x="95" y="71"/>
                    <a:pt x="95" y="71"/>
                  </a:cubicBezTo>
                  <a:cubicBezTo>
                    <a:pt x="96" y="72"/>
                    <a:pt x="97" y="72"/>
                    <a:pt x="98" y="72"/>
                  </a:cubicBezTo>
                  <a:cubicBezTo>
                    <a:pt x="98" y="72"/>
                    <a:pt x="98" y="72"/>
                    <a:pt x="99" y="72"/>
                  </a:cubicBezTo>
                  <a:cubicBezTo>
                    <a:pt x="99" y="72"/>
                    <a:pt x="99" y="72"/>
                    <a:pt x="99" y="72"/>
                  </a:cubicBezTo>
                  <a:cubicBezTo>
                    <a:pt x="99" y="72"/>
                    <a:pt x="99" y="72"/>
                    <a:pt x="99" y="72"/>
                  </a:cubicBezTo>
                  <a:cubicBezTo>
                    <a:pt x="98" y="73"/>
                    <a:pt x="98" y="74"/>
                    <a:pt x="100" y="74"/>
                  </a:cubicBezTo>
                  <a:cubicBezTo>
                    <a:pt x="100" y="74"/>
                    <a:pt x="100" y="74"/>
                    <a:pt x="101" y="74"/>
                  </a:cubicBezTo>
                  <a:cubicBezTo>
                    <a:pt x="101" y="74"/>
                    <a:pt x="101" y="74"/>
                    <a:pt x="101" y="74"/>
                  </a:cubicBezTo>
                  <a:cubicBezTo>
                    <a:pt x="101" y="74"/>
                    <a:pt x="101" y="74"/>
                    <a:pt x="101" y="74"/>
                  </a:cubicBezTo>
                  <a:cubicBezTo>
                    <a:pt x="100" y="75"/>
                    <a:pt x="99" y="78"/>
                    <a:pt x="101" y="78"/>
                  </a:cubicBezTo>
                  <a:cubicBezTo>
                    <a:pt x="101" y="78"/>
                    <a:pt x="101" y="78"/>
                    <a:pt x="102" y="78"/>
                  </a:cubicBezTo>
                  <a:cubicBezTo>
                    <a:pt x="102" y="78"/>
                    <a:pt x="102" y="78"/>
                    <a:pt x="102" y="78"/>
                  </a:cubicBezTo>
                  <a:cubicBezTo>
                    <a:pt x="102" y="78"/>
                    <a:pt x="102" y="77"/>
                    <a:pt x="102" y="77"/>
                  </a:cubicBezTo>
                  <a:cubicBezTo>
                    <a:pt x="102" y="76"/>
                    <a:pt x="102" y="75"/>
                    <a:pt x="103" y="75"/>
                  </a:cubicBezTo>
                  <a:cubicBezTo>
                    <a:pt x="103" y="75"/>
                    <a:pt x="103" y="76"/>
                    <a:pt x="104" y="76"/>
                  </a:cubicBezTo>
                  <a:cubicBezTo>
                    <a:pt x="103" y="83"/>
                    <a:pt x="108" y="90"/>
                    <a:pt x="110" y="97"/>
                  </a:cubicBezTo>
                  <a:cubicBezTo>
                    <a:pt x="114" y="95"/>
                    <a:pt x="114" y="90"/>
                    <a:pt x="114" y="85"/>
                  </a:cubicBezTo>
                  <a:cubicBezTo>
                    <a:pt x="119" y="84"/>
                    <a:pt x="121" y="76"/>
                    <a:pt x="124" y="76"/>
                  </a:cubicBezTo>
                  <a:cubicBezTo>
                    <a:pt x="124" y="74"/>
                    <a:pt x="123" y="74"/>
                    <a:pt x="123" y="72"/>
                  </a:cubicBezTo>
                  <a:cubicBezTo>
                    <a:pt x="123" y="72"/>
                    <a:pt x="123" y="72"/>
                    <a:pt x="123" y="72"/>
                  </a:cubicBezTo>
                  <a:cubicBezTo>
                    <a:pt x="123" y="72"/>
                    <a:pt x="123" y="73"/>
                    <a:pt x="124" y="73"/>
                  </a:cubicBezTo>
                  <a:cubicBezTo>
                    <a:pt x="124" y="74"/>
                    <a:pt x="124" y="75"/>
                    <a:pt x="125" y="76"/>
                  </a:cubicBezTo>
                  <a:cubicBezTo>
                    <a:pt x="125" y="73"/>
                    <a:pt x="127" y="72"/>
                    <a:pt x="129" y="72"/>
                  </a:cubicBezTo>
                  <a:cubicBezTo>
                    <a:pt x="129" y="73"/>
                    <a:pt x="125" y="74"/>
                    <a:pt x="127" y="74"/>
                  </a:cubicBezTo>
                  <a:cubicBezTo>
                    <a:pt x="128" y="74"/>
                    <a:pt x="128" y="74"/>
                    <a:pt x="128" y="74"/>
                  </a:cubicBezTo>
                  <a:cubicBezTo>
                    <a:pt x="128" y="74"/>
                    <a:pt x="128" y="74"/>
                    <a:pt x="129" y="75"/>
                  </a:cubicBezTo>
                  <a:cubicBezTo>
                    <a:pt x="129" y="75"/>
                    <a:pt x="129" y="76"/>
                    <a:pt x="129" y="76"/>
                  </a:cubicBezTo>
                  <a:cubicBezTo>
                    <a:pt x="129" y="76"/>
                    <a:pt x="129" y="75"/>
                    <a:pt x="129" y="74"/>
                  </a:cubicBezTo>
                  <a:cubicBezTo>
                    <a:pt x="130" y="74"/>
                    <a:pt x="130" y="74"/>
                    <a:pt x="130" y="74"/>
                  </a:cubicBezTo>
                  <a:cubicBezTo>
                    <a:pt x="130" y="74"/>
                    <a:pt x="130" y="74"/>
                    <a:pt x="130" y="74"/>
                  </a:cubicBezTo>
                  <a:cubicBezTo>
                    <a:pt x="128" y="79"/>
                    <a:pt x="133" y="79"/>
                    <a:pt x="133" y="84"/>
                  </a:cubicBezTo>
                  <a:cubicBezTo>
                    <a:pt x="135" y="83"/>
                    <a:pt x="135" y="83"/>
                    <a:pt x="136" y="83"/>
                  </a:cubicBezTo>
                  <a:cubicBezTo>
                    <a:pt x="136" y="83"/>
                    <a:pt x="136" y="83"/>
                    <a:pt x="137" y="83"/>
                  </a:cubicBezTo>
                  <a:cubicBezTo>
                    <a:pt x="136" y="83"/>
                    <a:pt x="136" y="82"/>
                    <a:pt x="135" y="81"/>
                  </a:cubicBezTo>
                  <a:cubicBezTo>
                    <a:pt x="136" y="81"/>
                    <a:pt x="136" y="81"/>
                    <a:pt x="137" y="81"/>
                  </a:cubicBezTo>
                  <a:cubicBezTo>
                    <a:pt x="138" y="84"/>
                    <a:pt x="138" y="88"/>
                    <a:pt x="139" y="90"/>
                  </a:cubicBezTo>
                  <a:cubicBezTo>
                    <a:pt x="139" y="89"/>
                    <a:pt x="139" y="89"/>
                    <a:pt x="139" y="89"/>
                  </a:cubicBezTo>
                  <a:cubicBezTo>
                    <a:pt x="139" y="89"/>
                    <a:pt x="140" y="90"/>
                    <a:pt x="140" y="90"/>
                  </a:cubicBezTo>
                  <a:cubicBezTo>
                    <a:pt x="140" y="89"/>
                    <a:pt x="140" y="89"/>
                    <a:pt x="141" y="89"/>
                  </a:cubicBezTo>
                  <a:cubicBezTo>
                    <a:pt x="142" y="89"/>
                    <a:pt x="141" y="90"/>
                    <a:pt x="142" y="90"/>
                  </a:cubicBezTo>
                  <a:cubicBezTo>
                    <a:pt x="143" y="90"/>
                    <a:pt x="143" y="90"/>
                    <a:pt x="143" y="90"/>
                  </a:cubicBezTo>
                  <a:cubicBezTo>
                    <a:pt x="143" y="89"/>
                    <a:pt x="143" y="89"/>
                    <a:pt x="143" y="89"/>
                  </a:cubicBezTo>
                  <a:cubicBezTo>
                    <a:pt x="144" y="89"/>
                    <a:pt x="144" y="89"/>
                    <a:pt x="144" y="89"/>
                  </a:cubicBezTo>
                  <a:cubicBezTo>
                    <a:pt x="144" y="91"/>
                    <a:pt x="144" y="93"/>
                    <a:pt x="147" y="93"/>
                  </a:cubicBezTo>
                  <a:cubicBezTo>
                    <a:pt x="148" y="92"/>
                    <a:pt x="148" y="91"/>
                    <a:pt x="149" y="91"/>
                  </a:cubicBezTo>
                  <a:cubicBezTo>
                    <a:pt x="149" y="91"/>
                    <a:pt x="150" y="91"/>
                    <a:pt x="150" y="91"/>
                  </a:cubicBezTo>
                  <a:cubicBezTo>
                    <a:pt x="150" y="91"/>
                    <a:pt x="149" y="92"/>
                    <a:pt x="149" y="93"/>
                  </a:cubicBezTo>
                  <a:cubicBezTo>
                    <a:pt x="149" y="93"/>
                    <a:pt x="150" y="93"/>
                    <a:pt x="150" y="93"/>
                  </a:cubicBezTo>
                  <a:cubicBezTo>
                    <a:pt x="153" y="93"/>
                    <a:pt x="152" y="87"/>
                    <a:pt x="150" y="86"/>
                  </a:cubicBezTo>
                  <a:cubicBezTo>
                    <a:pt x="150" y="85"/>
                    <a:pt x="142" y="82"/>
                    <a:pt x="146" y="80"/>
                  </a:cubicBezTo>
                  <a:cubicBezTo>
                    <a:pt x="147" y="78"/>
                    <a:pt x="147" y="75"/>
                    <a:pt x="145" y="74"/>
                  </a:cubicBezTo>
                  <a:cubicBezTo>
                    <a:pt x="145" y="75"/>
                    <a:pt x="145" y="76"/>
                    <a:pt x="144" y="76"/>
                  </a:cubicBezTo>
                  <a:cubicBezTo>
                    <a:pt x="144" y="75"/>
                    <a:pt x="144" y="75"/>
                    <a:pt x="143" y="75"/>
                  </a:cubicBezTo>
                  <a:cubicBezTo>
                    <a:pt x="143" y="75"/>
                    <a:pt x="143" y="75"/>
                    <a:pt x="143" y="75"/>
                  </a:cubicBezTo>
                  <a:cubicBezTo>
                    <a:pt x="143" y="74"/>
                    <a:pt x="145" y="75"/>
                    <a:pt x="146" y="74"/>
                  </a:cubicBezTo>
                  <a:cubicBezTo>
                    <a:pt x="146" y="75"/>
                    <a:pt x="147" y="75"/>
                    <a:pt x="148" y="76"/>
                  </a:cubicBezTo>
                  <a:cubicBezTo>
                    <a:pt x="148" y="77"/>
                    <a:pt x="149" y="77"/>
                    <a:pt x="150" y="77"/>
                  </a:cubicBezTo>
                  <a:cubicBezTo>
                    <a:pt x="158" y="77"/>
                    <a:pt x="165" y="69"/>
                    <a:pt x="163" y="62"/>
                  </a:cubicBezTo>
                  <a:cubicBezTo>
                    <a:pt x="159" y="62"/>
                    <a:pt x="160" y="61"/>
                    <a:pt x="161" y="59"/>
                  </a:cubicBezTo>
                  <a:cubicBezTo>
                    <a:pt x="158" y="59"/>
                    <a:pt x="157" y="56"/>
                    <a:pt x="159" y="53"/>
                  </a:cubicBezTo>
                  <a:cubicBezTo>
                    <a:pt x="159" y="54"/>
                    <a:pt x="158" y="54"/>
                    <a:pt x="157" y="54"/>
                  </a:cubicBezTo>
                  <a:cubicBezTo>
                    <a:pt x="156" y="54"/>
                    <a:pt x="154" y="53"/>
                    <a:pt x="154" y="51"/>
                  </a:cubicBezTo>
                  <a:cubicBezTo>
                    <a:pt x="154" y="51"/>
                    <a:pt x="154" y="51"/>
                    <a:pt x="154" y="51"/>
                  </a:cubicBezTo>
                  <a:cubicBezTo>
                    <a:pt x="155" y="51"/>
                    <a:pt x="155" y="50"/>
                    <a:pt x="156" y="49"/>
                  </a:cubicBezTo>
                  <a:cubicBezTo>
                    <a:pt x="156" y="49"/>
                    <a:pt x="156" y="48"/>
                    <a:pt x="157" y="48"/>
                  </a:cubicBezTo>
                  <a:cubicBezTo>
                    <a:pt x="157" y="48"/>
                    <a:pt x="158" y="48"/>
                    <a:pt x="158" y="48"/>
                  </a:cubicBezTo>
                  <a:cubicBezTo>
                    <a:pt x="159" y="48"/>
                    <a:pt x="158" y="51"/>
                    <a:pt x="159" y="51"/>
                  </a:cubicBezTo>
                  <a:cubicBezTo>
                    <a:pt x="160" y="49"/>
                    <a:pt x="162" y="49"/>
                    <a:pt x="163" y="48"/>
                  </a:cubicBezTo>
                  <a:cubicBezTo>
                    <a:pt x="163" y="48"/>
                    <a:pt x="163" y="48"/>
                    <a:pt x="163" y="48"/>
                  </a:cubicBezTo>
                  <a:cubicBezTo>
                    <a:pt x="163" y="48"/>
                    <a:pt x="163" y="48"/>
                    <a:pt x="163" y="48"/>
                  </a:cubicBezTo>
                  <a:cubicBezTo>
                    <a:pt x="162" y="49"/>
                    <a:pt x="163" y="52"/>
                    <a:pt x="165" y="52"/>
                  </a:cubicBezTo>
                  <a:cubicBezTo>
                    <a:pt x="166" y="52"/>
                    <a:pt x="166" y="52"/>
                    <a:pt x="167" y="52"/>
                  </a:cubicBezTo>
                  <a:cubicBezTo>
                    <a:pt x="167" y="52"/>
                    <a:pt x="167" y="52"/>
                    <a:pt x="167" y="52"/>
                  </a:cubicBezTo>
                  <a:cubicBezTo>
                    <a:pt x="167" y="52"/>
                    <a:pt x="167" y="52"/>
                    <a:pt x="167" y="52"/>
                  </a:cubicBezTo>
                  <a:cubicBezTo>
                    <a:pt x="165" y="54"/>
                    <a:pt x="168" y="54"/>
                    <a:pt x="167" y="57"/>
                  </a:cubicBezTo>
                  <a:cubicBezTo>
                    <a:pt x="168" y="57"/>
                    <a:pt x="169" y="57"/>
                    <a:pt x="170" y="57"/>
                  </a:cubicBezTo>
                  <a:cubicBezTo>
                    <a:pt x="170" y="53"/>
                    <a:pt x="167" y="52"/>
                    <a:pt x="165" y="51"/>
                  </a:cubicBezTo>
                  <a:cubicBezTo>
                    <a:pt x="166" y="48"/>
                    <a:pt x="166" y="48"/>
                    <a:pt x="167" y="46"/>
                  </a:cubicBezTo>
                  <a:cubicBezTo>
                    <a:pt x="166" y="46"/>
                    <a:pt x="166" y="46"/>
                    <a:pt x="166" y="46"/>
                  </a:cubicBezTo>
                  <a:cubicBezTo>
                    <a:pt x="165" y="46"/>
                    <a:pt x="165" y="48"/>
                    <a:pt x="164" y="48"/>
                  </a:cubicBezTo>
                  <a:cubicBezTo>
                    <a:pt x="164" y="47"/>
                    <a:pt x="163" y="47"/>
                    <a:pt x="163" y="47"/>
                  </a:cubicBezTo>
                  <a:cubicBezTo>
                    <a:pt x="165" y="46"/>
                    <a:pt x="166" y="45"/>
                    <a:pt x="168" y="45"/>
                  </a:cubicBezTo>
                  <a:cubicBezTo>
                    <a:pt x="168" y="45"/>
                    <a:pt x="169" y="45"/>
                    <a:pt x="171" y="45"/>
                  </a:cubicBezTo>
                  <a:cubicBezTo>
                    <a:pt x="174" y="39"/>
                    <a:pt x="171" y="32"/>
                    <a:pt x="167" y="29"/>
                  </a:cubicBezTo>
                  <a:cubicBezTo>
                    <a:pt x="166" y="29"/>
                    <a:pt x="166" y="29"/>
                    <a:pt x="166" y="29"/>
                  </a:cubicBezTo>
                  <a:cubicBezTo>
                    <a:pt x="165" y="29"/>
                    <a:pt x="165" y="30"/>
                    <a:pt x="164" y="30"/>
                  </a:cubicBezTo>
                  <a:cubicBezTo>
                    <a:pt x="163" y="29"/>
                    <a:pt x="161" y="29"/>
                    <a:pt x="160" y="28"/>
                  </a:cubicBezTo>
                  <a:cubicBezTo>
                    <a:pt x="162" y="26"/>
                    <a:pt x="161" y="22"/>
                    <a:pt x="163" y="21"/>
                  </a:cubicBezTo>
                  <a:cubicBezTo>
                    <a:pt x="163" y="21"/>
                    <a:pt x="163" y="21"/>
                    <a:pt x="164" y="21"/>
                  </a:cubicBezTo>
                  <a:cubicBezTo>
                    <a:pt x="165" y="21"/>
                    <a:pt x="166" y="21"/>
                    <a:pt x="167" y="21"/>
                  </a:cubicBezTo>
                  <a:cubicBezTo>
                    <a:pt x="168" y="21"/>
                    <a:pt x="169" y="21"/>
                    <a:pt x="171" y="21"/>
                  </a:cubicBezTo>
                  <a:cubicBezTo>
                    <a:pt x="172" y="21"/>
                    <a:pt x="173" y="21"/>
                    <a:pt x="174" y="21"/>
                  </a:cubicBezTo>
                  <a:cubicBezTo>
                    <a:pt x="174" y="18"/>
                    <a:pt x="175" y="18"/>
                    <a:pt x="177" y="18"/>
                  </a:cubicBezTo>
                  <a:cubicBezTo>
                    <a:pt x="177" y="18"/>
                    <a:pt x="177" y="18"/>
                    <a:pt x="178" y="18"/>
                  </a:cubicBezTo>
                  <a:cubicBezTo>
                    <a:pt x="178" y="18"/>
                    <a:pt x="178" y="18"/>
                    <a:pt x="178" y="18"/>
                  </a:cubicBezTo>
                  <a:cubicBezTo>
                    <a:pt x="180" y="18"/>
                    <a:pt x="181" y="18"/>
                    <a:pt x="182" y="17"/>
                  </a:cubicBezTo>
                  <a:cubicBezTo>
                    <a:pt x="184" y="19"/>
                    <a:pt x="181" y="22"/>
                    <a:pt x="181" y="26"/>
                  </a:cubicBezTo>
                  <a:cubicBezTo>
                    <a:pt x="183" y="29"/>
                    <a:pt x="186" y="30"/>
                    <a:pt x="189" y="33"/>
                  </a:cubicBezTo>
                  <a:cubicBezTo>
                    <a:pt x="189" y="28"/>
                    <a:pt x="187" y="26"/>
                    <a:pt x="184" y="20"/>
                  </a:cubicBezTo>
                  <a:cubicBezTo>
                    <a:pt x="186" y="20"/>
                    <a:pt x="188" y="20"/>
                    <a:pt x="190" y="20"/>
                  </a:cubicBezTo>
                  <a:cubicBezTo>
                    <a:pt x="190" y="17"/>
                    <a:pt x="193" y="18"/>
                    <a:pt x="193" y="16"/>
                  </a:cubicBezTo>
                  <a:cubicBezTo>
                    <a:pt x="192" y="15"/>
                    <a:pt x="188" y="16"/>
                    <a:pt x="188" y="13"/>
                  </a:cubicBezTo>
                  <a:cubicBezTo>
                    <a:pt x="188" y="13"/>
                    <a:pt x="188" y="13"/>
                    <a:pt x="189" y="13"/>
                  </a:cubicBezTo>
                  <a:cubicBezTo>
                    <a:pt x="189" y="13"/>
                    <a:pt x="189" y="14"/>
                    <a:pt x="190" y="14"/>
                  </a:cubicBezTo>
                  <a:cubicBezTo>
                    <a:pt x="190" y="14"/>
                    <a:pt x="191" y="14"/>
                    <a:pt x="191" y="14"/>
                  </a:cubicBezTo>
                  <a:cubicBezTo>
                    <a:pt x="191" y="14"/>
                    <a:pt x="192" y="14"/>
                    <a:pt x="192" y="13"/>
                  </a:cubicBezTo>
                  <a:cubicBezTo>
                    <a:pt x="191" y="13"/>
                    <a:pt x="190" y="13"/>
                    <a:pt x="190" y="12"/>
                  </a:cubicBezTo>
                  <a:cubicBezTo>
                    <a:pt x="190" y="12"/>
                    <a:pt x="190" y="12"/>
                    <a:pt x="191" y="12"/>
                  </a:cubicBezTo>
                  <a:cubicBezTo>
                    <a:pt x="192" y="12"/>
                    <a:pt x="192" y="13"/>
                    <a:pt x="194" y="13"/>
                  </a:cubicBezTo>
                  <a:cubicBezTo>
                    <a:pt x="194" y="13"/>
                    <a:pt x="194" y="13"/>
                    <a:pt x="194" y="13"/>
                  </a:cubicBezTo>
                  <a:cubicBezTo>
                    <a:pt x="194" y="13"/>
                    <a:pt x="195" y="14"/>
                    <a:pt x="196" y="14"/>
                  </a:cubicBezTo>
                  <a:cubicBezTo>
                    <a:pt x="196" y="14"/>
                    <a:pt x="197" y="14"/>
                    <a:pt x="198" y="14"/>
                  </a:cubicBezTo>
                  <a:cubicBezTo>
                    <a:pt x="198" y="14"/>
                    <a:pt x="199" y="14"/>
                    <a:pt x="199" y="13"/>
                  </a:cubicBezTo>
                  <a:cubicBezTo>
                    <a:pt x="198" y="13"/>
                    <a:pt x="199" y="11"/>
                    <a:pt x="198" y="11"/>
                  </a:cubicBezTo>
                  <a:cubicBezTo>
                    <a:pt x="197" y="12"/>
                    <a:pt x="196" y="13"/>
                    <a:pt x="195" y="13"/>
                  </a:cubicBezTo>
                  <a:cubicBezTo>
                    <a:pt x="195" y="13"/>
                    <a:pt x="194" y="12"/>
                    <a:pt x="194" y="12"/>
                  </a:cubicBezTo>
                  <a:cubicBezTo>
                    <a:pt x="178" y="7"/>
                    <a:pt x="157" y="9"/>
                    <a:pt x="144" y="5"/>
                  </a:cubicBezTo>
                  <a:cubicBezTo>
                    <a:pt x="142" y="6"/>
                    <a:pt x="140" y="7"/>
                    <a:pt x="138" y="7"/>
                  </a:cubicBezTo>
                  <a:cubicBezTo>
                    <a:pt x="135" y="7"/>
                    <a:pt x="131" y="5"/>
                    <a:pt x="127" y="4"/>
                  </a:cubicBezTo>
                  <a:cubicBezTo>
                    <a:pt x="127" y="3"/>
                    <a:pt x="127" y="3"/>
                    <a:pt x="127" y="3"/>
                  </a:cubicBezTo>
                  <a:cubicBezTo>
                    <a:pt x="125" y="3"/>
                    <a:pt x="124" y="4"/>
                    <a:pt x="122" y="4"/>
                  </a:cubicBezTo>
                  <a:cubicBezTo>
                    <a:pt x="122" y="4"/>
                    <a:pt x="122" y="4"/>
                    <a:pt x="121" y="4"/>
                  </a:cubicBezTo>
                  <a:cubicBezTo>
                    <a:pt x="120" y="4"/>
                    <a:pt x="120" y="4"/>
                    <a:pt x="119" y="4"/>
                  </a:cubicBezTo>
                  <a:cubicBezTo>
                    <a:pt x="118" y="4"/>
                    <a:pt x="116" y="4"/>
                    <a:pt x="115" y="4"/>
                  </a:cubicBezTo>
                  <a:cubicBezTo>
                    <a:pt x="113" y="4"/>
                    <a:pt x="112" y="4"/>
                    <a:pt x="111" y="4"/>
                  </a:cubicBezTo>
                  <a:cubicBezTo>
                    <a:pt x="110" y="4"/>
                    <a:pt x="109" y="4"/>
                    <a:pt x="109" y="4"/>
                  </a:cubicBezTo>
                  <a:cubicBezTo>
                    <a:pt x="111" y="3"/>
                    <a:pt x="112" y="2"/>
                    <a:pt x="113" y="1"/>
                  </a:cubicBezTo>
                  <a:cubicBezTo>
                    <a:pt x="110" y="0"/>
                    <a:pt x="108" y="0"/>
                    <a:pt x="10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9" name="Freeform 23"/>
            <p:cNvSpPr>
              <a:spLocks noEditPoints="1"/>
            </p:cNvSpPr>
            <p:nvPr/>
          </p:nvSpPr>
          <p:spPr bwMode="auto">
            <a:xfrm>
              <a:off x="2402680" y="2794001"/>
              <a:ext cx="741363" cy="614363"/>
            </a:xfrm>
            <a:custGeom>
              <a:gdLst>
                <a:gd fmla="*/ 72 w 108" name="T0"/>
                <a:gd fmla="*/ 32 h 89" name="T1"/>
                <a:gd fmla="*/ 80 w 108" name="T2"/>
                <a:gd fmla="*/ 39 h 89" name="T3"/>
                <a:gd fmla="*/ 72 w 108" name="T4"/>
                <a:gd fmla="*/ 38 h 89" name="T5"/>
                <a:gd fmla="*/ 68 w 108" name="T6"/>
                <a:gd fmla="*/ 36 h 89" name="T7"/>
                <a:gd fmla="*/ 60 w 108" name="T8"/>
                <a:gd fmla="*/ 30 h 89" name="T9"/>
                <a:gd fmla="*/ 60 w 108" name="T10"/>
                <a:gd fmla="*/ 30 h 89" name="T11"/>
                <a:gd fmla="*/ 61 w 108" name="T12"/>
                <a:gd fmla="*/ 13 h 89" name="T13"/>
                <a:gd fmla="*/ 50 w 108" name="T14"/>
                <a:gd fmla="*/ 8 h 89" name="T15"/>
                <a:gd fmla="*/ 48 w 108" name="T16"/>
                <a:gd fmla="*/ 11 h 89" name="T17"/>
                <a:gd fmla="*/ 97 w 108" name="T18"/>
                <a:gd fmla="*/ 0 h 89" name="T19"/>
                <a:gd fmla="*/ 93 w 108" name="T20"/>
                <a:gd fmla="*/ 0 h 89" name="T21"/>
                <a:gd fmla="*/ 90 w 108" name="T22"/>
                <a:gd fmla="*/ 3 h 89" name="T23"/>
                <a:gd fmla="*/ 86 w 108" name="T24"/>
                <a:gd fmla="*/ 6 h 89" name="T25"/>
                <a:gd fmla="*/ 78 w 108" name="T26"/>
                <a:gd fmla="*/ 9 h 89" name="T27"/>
                <a:gd fmla="*/ 61 w 108" name="T28"/>
                <a:gd fmla="*/ 7 h 89" name="T29"/>
                <a:gd fmla="*/ 42 w 108" name="T30"/>
                <a:gd fmla="*/ 6 h 89" name="T31"/>
                <a:gd fmla="*/ 29 w 108" name="T32"/>
                <a:gd fmla="*/ 3 h 89" name="T33"/>
                <a:gd fmla="*/ 10 w 108" name="T34"/>
                <a:gd fmla="*/ 9 h 89" name="T35"/>
                <a:gd fmla="*/ 9 w 108" name="T36"/>
                <a:gd fmla="*/ 10 h 89" name="T37"/>
                <a:gd fmla="*/ 1 w 108" name="T38"/>
                <a:gd fmla="*/ 15 h 89" name="T39"/>
                <a:gd fmla="*/ 4 w 108" name="T40"/>
                <a:gd fmla="*/ 20 h 89" name="T41"/>
                <a:gd fmla="*/ 14 w 108" name="T42"/>
                <a:gd fmla="*/ 17 h 89" name="T43"/>
                <a:gd fmla="*/ 23 w 108" name="T44"/>
                <a:gd fmla="*/ 17 h 89" name="T45"/>
                <a:gd fmla="*/ 26 w 108" name="T46"/>
                <a:gd fmla="*/ 17 h 89" name="T47"/>
                <a:gd fmla="*/ 30 w 108" name="T48"/>
                <a:gd fmla="*/ 32 h 89" name="T49"/>
                <a:gd fmla="*/ 20 w 108" name="T50"/>
                <a:gd fmla="*/ 53 h 89" name="T51"/>
                <a:gd fmla="*/ 29 w 108" name="T52"/>
                <a:gd fmla="*/ 57 h 89" name="T53"/>
                <a:gd fmla="*/ 51 w 108" name="T54"/>
                <a:gd fmla="*/ 79 h 89" name="T55"/>
                <a:gd fmla="*/ 53 w 108" name="T56"/>
                <a:gd fmla="*/ 85 h 89" name="T57"/>
                <a:gd fmla="*/ 59 w 108" name="T58"/>
                <a:gd fmla="*/ 89 h 89" name="T59"/>
                <a:gd fmla="*/ 58 w 108" name="T60"/>
                <a:gd fmla="*/ 82 h 89" name="T61"/>
                <a:gd fmla="*/ 54 w 108" name="T62"/>
                <a:gd fmla="*/ 82 h 89" name="T63"/>
                <a:gd fmla="*/ 52 w 108" name="T64"/>
                <a:gd fmla="*/ 78 h 89" name="T65"/>
                <a:gd fmla="*/ 53 w 108" name="T66"/>
                <a:gd fmla="*/ 74 h 89" name="T67"/>
                <a:gd fmla="*/ 46 w 108" name="T68"/>
                <a:gd fmla="*/ 78 h 89" name="T69"/>
                <a:gd fmla="*/ 51 w 108" name="T70"/>
                <a:gd fmla="*/ 61 h 89" name="T71"/>
                <a:gd fmla="*/ 75 w 108" name="T72"/>
                <a:gd fmla="*/ 52 h 89" name="T73"/>
                <a:gd fmla="*/ 90 w 108" name="T74"/>
                <a:gd fmla="*/ 38 h 89" name="T75"/>
                <a:gd fmla="*/ 95 w 108" name="T76"/>
                <a:gd fmla="*/ 32 h 89" name="T77"/>
                <a:gd fmla="*/ 89 w 108" name="T78"/>
                <a:gd fmla="*/ 34 h 89" name="T79"/>
                <a:gd fmla="*/ 107 w 108" name="T80"/>
                <a:gd fmla="*/ 26 h 89" name="T81"/>
                <a:gd fmla="*/ 106 w 108" name="T82"/>
                <a:gd fmla="*/ 24 h 89" name="T83"/>
                <a:gd fmla="*/ 98 w 108" name="T84"/>
                <a:gd fmla="*/ 15 h 89" name="T85"/>
                <a:gd fmla="*/ 78 w 108" name="T86"/>
                <a:gd fmla="*/ 30 h 89" name="T87"/>
                <a:gd fmla="*/ 72 w 108" name="T88"/>
                <a:gd fmla="*/ 21 h 89" name="T89"/>
                <a:gd fmla="*/ 77 w 108" name="T90"/>
                <a:gd fmla="*/ 11 h 89" name="T91"/>
                <a:gd fmla="*/ 81 w 108" name="T92"/>
                <a:gd fmla="*/ 9 h 89" name="T93"/>
                <a:gd fmla="*/ 97 w 108" name="T94"/>
                <a:gd fmla="*/ 4 h 89" name="T95"/>
                <a:gd fmla="*/ 108 w 108" name="T96"/>
                <a:gd fmla="*/ 8 h 89" name="T97"/>
                <a:gd fmla="*/ 99 w 108" name="T98"/>
                <a:gd fmla="*/ 0 h 8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9" w="108">
                  <a:moveTo>
                    <a:pt x="64" y="36"/>
                  </a:moveTo>
                  <a:cubicBezTo>
                    <a:pt x="63" y="36"/>
                    <a:pt x="63" y="36"/>
                    <a:pt x="63" y="36"/>
                  </a:cubicBezTo>
                  <a:cubicBezTo>
                    <a:pt x="63" y="33"/>
                    <a:pt x="66" y="32"/>
                    <a:pt x="70" y="32"/>
                  </a:cubicBezTo>
                  <a:cubicBezTo>
                    <a:pt x="70" y="32"/>
                    <a:pt x="71" y="32"/>
                    <a:pt x="72" y="32"/>
                  </a:cubicBezTo>
                  <a:cubicBezTo>
                    <a:pt x="72" y="35"/>
                    <a:pt x="72" y="37"/>
                    <a:pt x="75" y="37"/>
                  </a:cubicBezTo>
                  <a:cubicBezTo>
                    <a:pt x="75" y="37"/>
                    <a:pt x="76" y="37"/>
                    <a:pt x="76" y="36"/>
                  </a:cubicBezTo>
                  <a:cubicBezTo>
                    <a:pt x="77" y="40"/>
                    <a:pt x="72" y="38"/>
                    <a:pt x="72" y="41"/>
                  </a:cubicBezTo>
                  <a:cubicBezTo>
                    <a:pt x="74" y="40"/>
                    <a:pt x="77" y="40"/>
                    <a:pt x="80" y="39"/>
                  </a:cubicBezTo>
                  <a:cubicBezTo>
                    <a:pt x="80" y="40"/>
                    <a:pt x="80" y="40"/>
                    <a:pt x="80" y="40"/>
                  </a:cubicBezTo>
                  <a:cubicBezTo>
                    <a:pt x="76" y="41"/>
                    <a:pt x="74" y="43"/>
                    <a:pt x="69" y="44"/>
                  </a:cubicBezTo>
                  <a:cubicBezTo>
                    <a:pt x="70" y="42"/>
                    <a:pt x="71" y="42"/>
                    <a:pt x="72" y="41"/>
                  </a:cubicBezTo>
                  <a:cubicBezTo>
                    <a:pt x="71" y="40"/>
                    <a:pt x="70" y="39"/>
                    <a:pt x="72" y="38"/>
                  </a:cubicBezTo>
                  <a:cubicBezTo>
                    <a:pt x="70" y="38"/>
                    <a:pt x="69" y="39"/>
                    <a:pt x="67" y="39"/>
                  </a:cubicBezTo>
                  <a:cubicBezTo>
                    <a:pt x="68" y="42"/>
                    <a:pt x="67" y="43"/>
                    <a:pt x="65" y="43"/>
                  </a:cubicBezTo>
                  <a:cubicBezTo>
                    <a:pt x="64" y="43"/>
                    <a:pt x="64" y="43"/>
                    <a:pt x="64" y="43"/>
                  </a:cubicBezTo>
                  <a:cubicBezTo>
                    <a:pt x="65" y="41"/>
                    <a:pt x="66" y="38"/>
                    <a:pt x="68" y="36"/>
                  </a:cubicBezTo>
                  <a:cubicBezTo>
                    <a:pt x="68" y="36"/>
                    <a:pt x="67" y="36"/>
                    <a:pt x="66" y="36"/>
                  </a:cubicBezTo>
                  <a:cubicBezTo>
                    <a:pt x="66" y="36"/>
                    <a:pt x="65" y="36"/>
                    <a:pt x="65" y="36"/>
                  </a:cubicBezTo>
                  <a:cubicBezTo>
                    <a:pt x="64" y="36"/>
                    <a:pt x="64" y="36"/>
                    <a:pt x="64" y="36"/>
                  </a:cubicBezTo>
                  <a:moveTo>
                    <a:pt x="60" y="30"/>
                  </a:moveTo>
                  <a:cubicBezTo>
                    <a:pt x="60" y="30"/>
                    <a:pt x="60" y="30"/>
                    <a:pt x="60" y="30"/>
                  </a:cubicBezTo>
                  <a:cubicBezTo>
                    <a:pt x="60" y="28"/>
                    <a:pt x="59" y="25"/>
                    <a:pt x="62" y="25"/>
                  </a:cubicBezTo>
                  <a:cubicBezTo>
                    <a:pt x="62" y="25"/>
                    <a:pt x="62" y="25"/>
                    <a:pt x="62" y="25"/>
                  </a:cubicBezTo>
                  <a:cubicBezTo>
                    <a:pt x="62" y="26"/>
                    <a:pt x="63" y="30"/>
                    <a:pt x="60" y="30"/>
                  </a:cubicBezTo>
                  <a:moveTo>
                    <a:pt x="55" y="14"/>
                  </a:moveTo>
                  <a:cubicBezTo>
                    <a:pt x="56" y="14"/>
                    <a:pt x="56" y="13"/>
                    <a:pt x="57" y="13"/>
                  </a:cubicBezTo>
                  <a:cubicBezTo>
                    <a:pt x="58" y="13"/>
                    <a:pt x="59" y="13"/>
                    <a:pt x="60" y="13"/>
                  </a:cubicBezTo>
                  <a:cubicBezTo>
                    <a:pt x="60" y="13"/>
                    <a:pt x="60" y="13"/>
                    <a:pt x="61" y="13"/>
                  </a:cubicBezTo>
                  <a:cubicBezTo>
                    <a:pt x="58" y="15"/>
                    <a:pt x="54" y="16"/>
                    <a:pt x="49" y="16"/>
                  </a:cubicBezTo>
                  <a:cubicBezTo>
                    <a:pt x="49" y="13"/>
                    <a:pt x="54" y="16"/>
                    <a:pt x="53" y="13"/>
                  </a:cubicBezTo>
                  <a:cubicBezTo>
                    <a:pt x="53" y="13"/>
                    <a:pt x="54" y="14"/>
                    <a:pt x="55" y="14"/>
                  </a:cubicBezTo>
                  <a:moveTo>
                    <a:pt x="50" y="8"/>
                  </a:moveTo>
                  <a:cubicBezTo>
                    <a:pt x="51" y="8"/>
                    <a:pt x="51" y="8"/>
                    <a:pt x="52" y="8"/>
                  </a:cubicBezTo>
                  <a:cubicBezTo>
                    <a:pt x="53" y="7"/>
                    <a:pt x="54" y="7"/>
                    <a:pt x="55" y="7"/>
                  </a:cubicBezTo>
                  <a:cubicBezTo>
                    <a:pt x="55" y="7"/>
                    <a:pt x="56" y="7"/>
                    <a:pt x="57" y="8"/>
                  </a:cubicBezTo>
                  <a:cubicBezTo>
                    <a:pt x="55" y="10"/>
                    <a:pt x="52" y="11"/>
                    <a:pt x="48" y="11"/>
                  </a:cubicBezTo>
                  <a:cubicBezTo>
                    <a:pt x="48" y="10"/>
                    <a:pt x="48" y="9"/>
                    <a:pt x="48" y="8"/>
                  </a:cubicBezTo>
                  <a:cubicBezTo>
                    <a:pt x="49" y="8"/>
                    <a:pt x="49" y="8"/>
                    <a:pt x="50" y="8"/>
                  </a:cubicBezTo>
                  <a:moveTo>
                    <a:pt x="98" y="0"/>
                  </a:moveTo>
                  <a:cubicBezTo>
                    <a:pt x="97" y="0"/>
                    <a:pt x="97" y="0"/>
                    <a:pt x="97" y="0"/>
                  </a:cubicBezTo>
                  <a:cubicBezTo>
                    <a:pt x="96" y="0"/>
                    <a:pt x="96" y="1"/>
                    <a:pt x="96" y="1"/>
                  </a:cubicBezTo>
                  <a:cubicBezTo>
                    <a:pt x="95" y="1"/>
                    <a:pt x="95" y="1"/>
                    <a:pt x="95" y="1"/>
                  </a:cubicBezTo>
                  <a:cubicBezTo>
                    <a:pt x="95" y="1"/>
                    <a:pt x="94" y="1"/>
                    <a:pt x="94" y="1"/>
                  </a:cubicBezTo>
                  <a:cubicBezTo>
                    <a:pt x="94" y="1"/>
                    <a:pt x="93" y="0"/>
                    <a:pt x="93" y="0"/>
                  </a:cubicBezTo>
                  <a:cubicBezTo>
                    <a:pt x="92" y="0"/>
                    <a:pt x="92" y="1"/>
                    <a:pt x="91" y="1"/>
                  </a:cubicBezTo>
                  <a:cubicBezTo>
                    <a:pt x="91" y="1"/>
                    <a:pt x="91" y="1"/>
                    <a:pt x="90" y="1"/>
                  </a:cubicBezTo>
                  <a:cubicBezTo>
                    <a:pt x="90" y="2"/>
                    <a:pt x="91" y="2"/>
                    <a:pt x="89" y="3"/>
                  </a:cubicBezTo>
                  <a:cubicBezTo>
                    <a:pt x="89" y="3"/>
                    <a:pt x="90" y="3"/>
                    <a:pt x="90" y="3"/>
                  </a:cubicBezTo>
                  <a:cubicBezTo>
                    <a:pt x="91" y="3"/>
                    <a:pt x="91" y="4"/>
                    <a:pt x="91" y="5"/>
                  </a:cubicBezTo>
                  <a:cubicBezTo>
                    <a:pt x="90" y="6"/>
                    <a:pt x="88" y="7"/>
                    <a:pt x="86" y="7"/>
                  </a:cubicBezTo>
                  <a:cubicBezTo>
                    <a:pt x="86" y="6"/>
                    <a:pt x="86" y="6"/>
                    <a:pt x="86" y="6"/>
                  </a:cubicBezTo>
                  <a:cubicBezTo>
                    <a:pt x="86" y="6"/>
                    <a:pt x="86" y="6"/>
                    <a:pt x="86" y="6"/>
                  </a:cubicBezTo>
                  <a:cubicBezTo>
                    <a:pt x="85" y="7"/>
                    <a:pt x="85" y="7"/>
                    <a:pt x="85" y="7"/>
                  </a:cubicBezTo>
                  <a:cubicBezTo>
                    <a:pt x="85" y="7"/>
                    <a:pt x="85" y="7"/>
                    <a:pt x="84" y="7"/>
                  </a:cubicBezTo>
                  <a:cubicBezTo>
                    <a:pt x="84" y="6"/>
                    <a:pt x="85" y="5"/>
                    <a:pt x="85" y="5"/>
                  </a:cubicBezTo>
                  <a:cubicBezTo>
                    <a:pt x="82" y="6"/>
                    <a:pt x="80" y="7"/>
                    <a:pt x="78" y="9"/>
                  </a:cubicBezTo>
                  <a:cubicBezTo>
                    <a:pt x="77" y="7"/>
                    <a:pt x="74" y="6"/>
                    <a:pt x="72" y="6"/>
                  </a:cubicBezTo>
                  <a:cubicBezTo>
                    <a:pt x="69" y="6"/>
                    <a:pt x="67" y="7"/>
                    <a:pt x="66" y="9"/>
                  </a:cubicBezTo>
                  <a:cubicBezTo>
                    <a:pt x="66" y="7"/>
                    <a:pt x="65" y="7"/>
                    <a:pt x="63" y="7"/>
                  </a:cubicBezTo>
                  <a:cubicBezTo>
                    <a:pt x="62" y="7"/>
                    <a:pt x="62" y="7"/>
                    <a:pt x="61" y="7"/>
                  </a:cubicBezTo>
                  <a:cubicBezTo>
                    <a:pt x="61" y="7"/>
                    <a:pt x="61" y="7"/>
                    <a:pt x="60" y="7"/>
                  </a:cubicBezTo>
                  <a:cubicBezTo>
                    <a:pt x="60" y="7"/>
                    <a:pt x="60" y="7"/>
                    <a:pt x="60" y="7"/>
                  </a:cubicBezTo>
                  <a:cubicBezTo>
                    <a:pt x="60" y="5"/>
                    <a:pt x="58" y="4"/>
                    <a:pt x="56" y="4"/>
                  </a:cubicBezTo>
                  <a:cubicBezTo>
                    <a:pt x="52" y="4"/>
                    <a:pt x="46" y="6"/>
                    <a:pt x="42" y="6"/>
                  </a:cubicBezTo>
                  <a:cubicBezTo>
                    <a:pt x="41" y="6"/>
                    <a:pt x="39" y="5"/>
                    <a:pt x="38" y="5"/>
                  </a:cubicBezTo>
                  <a:cubicBezTo>
                    <a:pt x="37" y="5"/>
                    <a:pt x="36" y="6"/>
                    <a:pt x="36" y="7"/>
                  </a:cubicBezTo>
                  <a:cubicBezTo>
                    <a:pt x="36" y="5"/>
                    <a:pt x="37" y="5"/>
                    <a:pt x="38" y="4"/>
                  </a:cubicBezTo>
                  <a:cubicBezTo>
                    <a:pt x="34" y="3"/>
                    <a:pt x="32" y="3"/>
                    <a:pt x="29" y="3"/>
                  </a:cubicBezTo>
                  <a:cubicBezTo>
                    <a:pt x="24" y="3"/>
                    <a:pt x="19" y="4"/>
                    <a:pt x="13" y="5"/>
                  </a:cubicBezTo>
                  <a:cubicBezTo>
                    <a:pt x="12" y="7"/>
                    <a:pt x="16" y="8"/>
                    <a:pt x="14" y="9"/>
                  </a:cubicBezTo>
                  <a:cubicBezTo>
                    <a:pt x="13" y="9"/>
                    <a:pt x="13" y="9"/>
                    <a:pt x="12" y="9"/>
                  </a:cubicBezTo>
                  <a:cubicBezTo>
                    <a:pt x="11" y="9"/>
                    <a:pt x="11" y="9"/>
                    <a:pt x="10" y="9"/>
                  </a:cubicBezTo>
                  <a:cubicBezTo>
                    <a:pt x="10" y="9"/>
                    <a:pt x="9" y="9"/>
                    <a:pt x="9" y="9"/>
                  </a:cubicBezTo>
                  <a:cubicBezTo>
                    <a:pt x="8" y="9"/>
                    <a:pt x="7" y="9"/>
                    <a:pt x="6" y="11"/>
                  </a:cubicBezTo>
                  <a:cubicBezTo>
                    <a:pt x="6" y="11"/>
                    <a:pt x="6" y="11"/>
                    <a:pt x="7" y="11"/>
                  </a:cubicBezTo>
                  <a:cubicBezTo>
                    <a:pt x="7" y="11"/>
                    <a:pt x="8" y="11"/>
                    <a:pt x="9" y="10"/>
                  </a:cubicBezTo>
                  <a:cubicBezTo>
                    <a:pt x="9" y="10"/>
                    <a:pt x="10" y="10"/>
                    <a:pt x="10" y="10"/>
                  </a:cubicBezTo>
                  <a:cubicBezTo>
                    <a:pt x="11" y="10"/>
                    <a:pt x="11" y="10"/>
                    <a:pt x="11" y="11"/>
                  </a:cubicBezTo>
                  <a:cubicBezTo>
                    <a:pt x="9" y="13"/>
                    <a:pt x="0" y="13"/>
                    <a:pt x="1" y="15"/>
                  </a:cubicBezTo>
                  <a:cubicBezTo>
                    <a:pt x="1" y="15"/>
                    <a:pt x="1" y="15"/>
                    <a:pt x="1" y="15"/>
                  </a:cubicBezTo>
                  <a:cubicBezTo>
                    <a:pt x="2" y="15"/>
                    <a:pt x="3" y="16"/>
                    <a:pt x="3" y="16"/>
                  </a:cubicBezTo>
                  <a:cubicBezTo>
                    <a:pt x="2" y="17"/>
                    <a:pt x="1" y="17"/>
                    <a:pt x="0" y="18"/>
                  </a:cubicBezTo>
                  <a:cubicBezTo>
                    <a:pt x="1" y="18"/>
                    <a:pt x="2" y="18"/>
                    <a:pt x="3" y="18"/>
                  </a:cubicBezTo>
                  <a:cubicBezTo>
                    <a:pt x="5" y="18"/>
                    <a:pt x="5" y="18"/>
                    <a:pt x="4" y="20"/>
                  </a:cubicBezTo>
                  <a:cubicBezTo>
                    <a:pt x="7" y="19"/>
                    <a:pt x="9" y="16"/>
                    <a:pt x="13" y="16"/>
                  </a:cubicBezTo>
                  <a:cubicBezTo>
                    <a:pt x="13" y="16"/>
                    <a:pt x="14" y="16"/>
                    <a:pt x="15" y="16"/>
                  </a:cubicBezTo>
                  <a:cubicBezTo>
                    <a:pt x="14" y="16"/>
                    <a:pt x="13" y="16"/>
                    <a:pt x="13" y="17"/>
                  </a:cubicBezTo>
                  <a:cubicBezTo>
                    <a:pt x="13" y="17"/>
                    <a:pt x="14" y="17"/>
                    <a:pt x="14" y="17"/>
                  </a:cubicBezTo>
                  <a:cubicBezTo>
                    <a:pt x="16" y="17"/>
                    <a:pt x="16" y="16"/>
                    <a:pt x="15" y="15"/>
                  </a:cubicBezTo>
                  <a:cubicBezTo>
                    <a:pt x="15" y="15"/>
                    <a:pt x="16" y="14"/>
                    <a:pt x="17" y="14"/>
                  </a:cubicBezTo>
                  <a:cubicBezTo>
                    <a:pt x="18" y="14"/>
                    <a:pt x="19" y="15"/>
                    <a:pt x="20" y="16"/>
                  </a:cubicBezTo>
                  <a:cubicBezTo>
                    <a:pt x="21" y="16"/>
                    <a:pt x="22" y="17"/>
                    <a:pt x="23" y="17"/>
                  </a:cubicBezTo>
                  <a:cubicBezTo>
                    <a:pt x="23" y="17"/>
                    <a:pt x="24" y="16"/>
                    <a:pt x="25" y="15"/>
                  </a:cubicBezTo>
                  <a:cubicBezTo>
                    <a:pt x="25" y="16"/>
                    <a:pt x="25" y="16"/>
                    <a:pt x="25" y="16"/>
                  </a:cubicBezTo>
                  <a:cubicBezTo>
                    <a:pt x="25" y="16"/>
                    <a:pt x="25" y="16"/>
                    <a:pt x="25" y="16"/>
                  </a:cubicBezTo>
                  <a:cubicBezTo>
                    <a:pt x="26" y="17"/>
                    <a:pt x="26" y="17"/>
                    <a:pt x="26" y="17"/>
                  </a:cubicBezTo>
                  <a:cubicBezTo>
                    <a:pt x="27" y="17"/>
                    <a:pt x="27" y="17"/>
                    <a:pt x="27" y="17"/>
                  </a:cubicBezTo>
                  <a:cubicBezTo>
                    <a:pt x="28" y="17"/>
                    <a:pt x="28" y="17"/>
                    <a:pt x="28" y="17"/>
                  </a:cubicBezTo>
                  <a:cubicBezTo>
                    <a:pt x="29" y="17"/>
                    <a:pt x="29" y="17"/>
                    <a:pt x="29" y="17"/>
                  </a:cubicBezTo>
                  <a:cubicBezTo>
                    <a:pt x="30" y="24"/>
                    <a:pt x="27" y="27"/>
                    <a:pt x="30" y="32"/>
                  </a:cubicBezTo>
                  <a:cubicBezTo>
                    <a:pt x="30" y="32"/>
                    <a:pt x="29" y="32"/>
                    <a:pt x="29" y="33"/>
                  </a:cubicBezTo>
                  <a:cubicBezTo>
                    <a:pt x="28" y="35"/>
                    <a:pt x="28" y="35"/>
                    <a:pt x="28" y="35"/>
                  </a:cubicBezTo>
                  <a:cubicBezTo>
                    <a:pt x="27" y="35"/>
                    <a:pt x="27" y="34"/>
                    <a:pt x="26" y="34"/>
                  </a:cubicBezTo>
                  <a:cubicBezTo>
                    <a:pt x="23" y="41"/>
                    <a:pt x="18" y="44"/>
                    <a:pt x="20" y="53"/>
                  </a:cubicBezTo>
                  <a:cubicBezTo>
                    <a:pt x="22" y="54"/>
                    <a:pt x="23" y="56"/>
                    <a:pt x="26" y="57"/>
                  </a:cubicBezTo>
                  <a:cubicBezTo>
                    <a:pt x="20" y="58"/>
                    <a:pt x="27" y="68"/>
                    <a:pt x="28" y="70"/>
                  </a:cubicBezTo>
                  <a:cubicBezTo>
                    <a:pt x="27" y="66"/>
                    <a:pt x="21" y="57"/>
                    <a:pt x="27" y="57"/>
                  </a:cubicBezTo>
                  <a:cubicBezTo>
                    <a:pt x="28" y="57"/>
                    <a:pt x="28" y="57"/>
                    <a:pt x="29" y="57"/>
                  </a:cubicBezTo>
                  <a:cubicBezTo>
                    <a:pt x="29" y="58"/>
                    <a:pt x="29" y="58"/>
                    <a:pt x="29" y="58"/>
                  </a:cubicBezTo>
                  <a:cubicBezTo>
                    <a:pt x="24" y="64"/>
                    <a:pt x="36" y="69"/>
                    <a:pt x="33" y="76"/>
                  </a:cubicBezTo>
                  <a:cubicBezTo>
                    <a:pt x="37" y="80"/>
                    <a:pt x="43" y="81"/>
                    <a:pt x="48" y="82"/>
                  </a:cubicBezTo>
                  <a:cubicBezTo>
                    <a:pt x="49" y="80"/>
                    <a:pt x="50" y="79"/>
                    <a:pt x="51" y="79"/>
                  </a:cubicBezTo>
                  <a:cubicBezTo>
                    <a:pt x="53" y="82"/>
                    <a:pt x="49" y="80"/>
                    <a:pt x="49" y="84"/>
                  </a:cubicBezTo>
                  <a:cubicBezTo>
                    <a:pt x="50" y="84"/>
                    <a:pt x="51" y="84"/>
                    <a:pt x="51" y="84"/>
                  </a:cubicBezTo>
                  <a:cubicBezTo>
                    <a:pt x="51" y="85"/>
                    <a:pt x="51" y="85"/>
                    <a:pt x="51" y="85"/>
                  </a:cubicBezTo>
                  <a:cubicBezTo>
                    <a:pt x="52" y="85"/>
                    <a:pt x="52" y="85"/>
                    <a:pt x="53" y="85"/>
                  </a:cubicBezTo>
                  <a:cubicBezTo>
                    <a:pt x="53" y="85"/>
                    <a:pt x="53" y="85"/>
                    <a:pt x="53" y="85"/>
                  </a:cubicBezTo>
                  <a:cubicBezTo>
                    <a:pt x="54" y="85"/>
                    <a:pt x="54" y="85"/>
                    <a:pt x="54" y="85"/>
                  </a:cubicBezTo>
                  <a:cubicBezTo>
                    <a:pt x="55" y="85"/>
                    <a:pt x="55" y="85"/>
                    <a:pt x="55" y="86"/>
                  </a:cubicBezTo>
                  <a:cubicBezTo>
                    <a:pt x="54" y="87"/>
                    <a:pt x="59" y="87"/>
                    <a:pt x="59" y="89"/>
                  </a:cubicBezTo>
                  <a:cubicBezTo>
                    <a:pt x="59" y="87"/>
                    <a:pt x="59" y="84"/>
                    <a:pt x="60" y="83"/>
                  </a:cubicBezTo>
                  <a:cubicBezTo>
                    <a:pt x="60" y="83"/>
                    <a:pt x="60" y="83"/>
                    <a:pt x="60" y="83"/>
                  </a:cubicBezTo>
                  <a:cubicBezTo>
                    <a:pt x="59" y="83"/>
                    <a:pt x="59" y="83"/>
                    <a:pt x="59" y="83"/>
                  </a:cubicBezTo>
                  <a:cubicBezTo>
                    <a:pt x="59" y="82"/>
                    <a:pt x="58" y="82"/>
                    <a:pt x="58" y="82"/>
                  </a:cubicBezTo>
                  <a:cubicBezTo>
                    <a:pt x="57" y="82"/>
                    <a:pt x="57" y="82"/>
                    <a:pt x="56" y="82"/>
                  </a:cubicBezTo>
                  <a:cubicBezTo>
                    <a:pt x="56" y="82"/>
                    <a:pt x="55" y="82"/>
                    <a:pt x="55" y="82"/>
                  </a:cubicBezTo>
                  <a:cubicBezTo>
                    <a:pt x="54" y="82"/>
                    <a:pt x="54" y="82"/>
                    <a:pt x="54" y="82"/>
                  </a:cubicBezTo>
                  <a:cubicBezTo>
                    <a:pt x="54" y="82"/>
                    <a:pt x="54" y="82"/>
                    <a:pt x="54" y="82"/>
                  </a:cubicBezTo>
                  <a:cubicBezTo>
                    <a:pt x="53" y="82"/>
                    <a:pt x="53" y="81"/>
                    <a:pt x="53" y="81"/>
                  </a:cubicBezTo>
                  <a:cubicBezTo>
                    <a:pt x="53" y="80"/>
                    <a:pt x="54" y="81"/>
                    <a:pt x="54" y="79"/>
                  </a:cubicBezTo>
                  <a:cubicBezTo>
                    <a:pt x="53" y="79"/>
                    <a:pt x="53" y="78"/>
                    <a:pt x="52" y="78"/>
                  </a:cubicBezTo>
                  <a:cubicBezTo>
                    <a:pt x="52" y="78"/>
                    <a:pt x="52" y="78"/>
                    <a:pt x="52" y="78"/>
                  </a:cubicBezTo>
                  <a:cubicBezTo>
                    <a:pt x="54" y="77"/>
                    <a:pt x="56" y="76"/>
                    <a:pt x="57" y="73"/>
                  </a:cubicBezTo>
                  <a:cubicBezTo>
                    <a:pt x="56" y="73"/>
                    <a:pt x="56" y="73"/>
                    <a:pt x="56" y="73"/>
                  </a:cubicBezTo>
                  <a:cubicBezTo>
                    <a:pt x="55" y="73"/>
                    <a:pt x="55" y="73"/>
                    <a:pt x="55" y="73"/>
                  </a:cubicBezTo>
                  <a:cubicBezTo>
                    <a:pt x="54" y="74"/>
                    <a:pt x="54" y="74"/>
                    <a:pt x="53" y="74"/>
                  </a:cubicBezTo>
                  <a:cubicBezTo>
                    <a:pt x="53" y="74"/>
                    <a:pt x="53" y="74"/>
                    <a:pt x="53" y="74"/>
                  </a:cubicBezTo>
                  <a:cubicBezTo>
                    <a:pt x="53" y="77"/>
                    <a:pt x="51" y="78"/>
                    <a:pt x="49" y="78"/>
                  </a:cubicBezTo>
                  <a:cubicBezTo>
                    <a:pt x="48" y="78"/>
                    <a:pt x="48" y="78"/>
                    <a:pt x="47" y="78"/>
                  </a:cubicBezTo>
                  <a:cubicBezTo>
                    <a:pt x="47" y="78"/>
                    <a:pt x="47" y="78"/>
                    <a:pt x="46" y="78"/>
                  </a:cubicBezTo>
                  <a:cubicBezTo>
                    <a:pt x="46" y="78"/>
                    <a:pt x="45" y="78"/>
                    <a:pt x="44" y="78"/>
                  </a:cubicBezTo>
                  <a:cubicBezTo>
                    <a:pt x="43" y="75"/>
                    <a:pt x="43" y="70"/>
                    <a:pt x="44" y="66"/>
                  </a:cubicBezTo>
                  <a:cubicBezTo>
                    <a:pt x="44" y="66"/>
                    <a:pt x="44" y="66"/>
                    <a:pt x="44" y="66"/>
                  </a:cubicBezTo>
                  <a:cubicBezTo>
                    <a:pt x="45" y="63"/>
                    <a:pt x="48" y="61"/>
                    <a:pt x="51" y="61"/>
                  </a:cubicBezTo>
                  <a:cubicBezTo>
                    <a:pt x="52" y="61"/>
                    <a:pt x="54" y="61"/>
                    <a:pt x="55" y="62"/>
                  </a:cubicBezTo>
                  <a:cubicBezTo>
                    <a:pt x="56" y="60"/>
                    <a:pt x="57" y="59"/>
                    <a:pt x="59" y="59"/>
                  </a:cubicBezTo>
                  <a:cubicBezTo>
                    <a:pt x="62" y="59"/>
                    <a:pt x="65" y="62"/>
                    <a:pt x="66" y="65"/>
                  </a:cubicBezTo>
                  <a:cubicBezTo>
                    <a:pt x="66" y="59"/>
                    <a:pt x="69" y="54"/>
                    <a:pt x="75" y="52"/>
                  </a:cubicBezTo>
                  <a:cubicBezTo>
                    <a:pt x="74" y="49"/>
                    <a:pt x="76" y="46"/>
                    <a:pt x="78" y="46"/>
                  </a:cubicBezTo>
                  <a:cubicBezTo>
                    <a:pt x="79" y="46"/>
                    <a:pt x="79" y="46"/>
                    <a:pt x="80" y="46"/>
                  </a:cubicBezTo>
                  <a:cubicBezTo>
                    <a:pt x="82" y="43"/>
                    <a:pt x="86" y="40"/>
                    <a:pt x="90" y="38"/>
                  </a:cubicBezTo>
                  <a:cubicBezTo>
                    <a:pt x="90" y="38"/>
                    <a:pt x="90" y="38"/>
                    <a:pt x="90" y="38"/>
                  </a:cubicBezTo>
                  <a:cubicBezTo>
                    <a:pt x="91" y="38"/>
                    <a:pt x="91" y="38"/>
                    <a:pt x="91" y="38"/>
                  </a:cubicBezTo>
                  <a:cubicBezTo>
                    <a:pt x="92" y="38"/>
                    <a:pt x="92" y="37"/>
                    <a:pt x="93" y="37"/>
                  </a:cubicBezTo>
                  <a:cubicBezTo>
                    <a:pt x="93" y="37"/>
                    <a:pt x="94" y="37"/>
                    <a:pt x="94" y="37"/>
                  </a:cubicBezTo>
                  <a:cubicBezTo>
                    <a:pt x="92" y="33"/>
                    <a:pt x="95" y="33"/>
                    <a:pt x="95" y="32"/>
                  </a:cubicBezTo>
                  <a:cubicBezTo>
                    <a:pt x="95" y="32"/>
                    <a:pt x="95" y="32"/>
                    <a:pt x="94" y="32"/>
                  </a:cubicBezTo>
                  <a:cubicBezTo>
                    <a:pt x="93" y="32"/>
                    <a:pt x="92" y="33"/>
                    <a:pt x="90" y="34"/>
                  </a:cubicBezTo>
                  <a:cubicBezTo>
                    <a:pt x="90" y="34"/>
                    <a:pt x="90" y="34"/>
                    <a:pt x="90" y="34"/>
                  </a:cubicBezTo>
                  <a:cubicBezTo>
                    <a:pt x="90" y="34"/>
                    <a:pt x="90" y="34"/>
                    <a:pt x="89" y="34"/>
                  </a:cubicBezTo>
                  <a:cubicBezTo>
                    <a:pt x="89" y="35"/>
                    <a:pt x="89" y="35"/>
                    <a:pt x="89" y="35"/>
                  </a:cubicBezTo>
                  <a:cubicBezTo>
                    <a:pt x="89" y="35"/>
                    <a:pt x="89" y="35"/>
                    <a:pt x="88" y="34"/>
                  </a:cubicBezTo>
                  <a:cubicBezTo>
                    <a:pt x="90" y="29"/>
                    <a:pt x="104" y="32"/>
                    <a:pt x="107" y="27"/>
                  </a:cubicBezTo>
                  <a:cubicBezTo>
                    <a:pt x="107" y="26"/>
                    <a:pt x="107" y="26"/>
                    <a:pt x="107" y="26"/>
                  </a:cubicBezTo>
                  <a:cubicBezTo>
                    <a:pt x="106" y="26"/>
                    <a:pt x="106" y="26"/>
                    <a:pt x="105" y="26"/>
                  </a:cubicBezTo>
                  <a:cubicBezTo>
                    <a:pt x="105" y="26"/>
                    <a:pt x="105" y="26"/>
                    <a:pt x="104" y="26"/>
                  </a:cubicBezTo>
                  <a:cubicBezTo>
                    <a:pt x="104" y="26"/>
                    <a:pt x="104" y="26"/>
                    <a:pt x="103" y="26"/>
                  </a:cubicBezTo>
                  <a:cubicBezTo>
                    <a:pt x="104" y="25"/>
                    <a:pt x="106" y="26"/>
                    <a:pt x="106" y="24"/>
                  </a:cubicBezTo>
                  <a:cubicBezTo>
                    <a:pt x="102" y="24"/>
                    <a:pt x="104" y="20"/>
                    <a:pt x="103" y="17"/>
                  </a:cubicBezTo>
                  <a:cubicBezTo>
                    <a:pt x="102" y="19"/>
                    <a:pt x="101" y="20"/>
                    <a:pt x="99" y="20"/>
                  </a:cubicBezTo>
                  <a:cubicBezTo>
                    <a:pt x="99" y="20"/>
                    <a:pt x="98" y="20"/>
                    <a:pt x="98" y="20"/>
                  </a:cubicBezTo>
                  <a:cubicBezTo>
                    <a:pt x="97" y="19"/>
                    <a:pt x="97" y="16"/>
                    <a:pt x="98" y="15"/>
                  </a:cubicBezTo>
                  <a:cubicBezTo>
                    <a:pt x="96" y="15"/>
                    <a:pt x="94" y="14"/>
                    <a:pt x="92" y="13"/>
                  </a:cubicBezTo>
                  <a:cubicBezTo>
                    <a:pt x="91" y="18"/>
                    <a:pt x="88" y="18"/>
                    <a:pt x="88" y="22"/>
                  </a:cubicBezTo>
                  <a:cubicBezTo>
                    <a:pt x="84" y="23"/>
                    <a:pt x="83" y="27"/>
                    <a:pt x="81" y="30"/>
                  </a:cubicBezTo>
                  <a:cubicBezTo>
                    <a:pt x="80" y="30"/>
                    <a:pt x="79" y="30"/>
                    <a:pt x="78" y="30"/>
                  </a:cubicBezTo>
                  <a:cubicBezTo>
                    <a:pt x="78" y="28"/>
                    <a:pt x="79" y="26"/>
                    <a:pt x="80" y="24"/>
                  </a:cubicBezTo>
                  <a:cubicBezTo>
                    <a:pt x="80" y="24"/>
                    <a:pt x="79" y="24"/>
                    <a:pt x="79" y="24"/>
                  </a:cubicBezTo>
                  <a:cubicBezTo>
                    <a:pt x="77" y="24"/>
                    <a:pt x="76" y="23"/>
                    <a:pt x="75" y="22"/>
                  </a:cubicBezTo>
                  <a:cubicBezTo>
                    <a:pt x="75" y="22"/>
                    <a:pt x="74" y="21"/>
                    <a:pt x="72" y="21"/>
                  </a:cubicBezTo>
                  <a:cubicBezTo>
                    <a:pt x="72" y="21"/>
                    <a:pt x="71" y="21"/>
                    <a:pt x="70" y="22"/>
                  </a:cubicBezTo>
                  <a:cubicBezTo>
                    <a:pt x="72" y="20"/>
                    <a:pt x="71" y="19"/>
                    <a:pt x="70" y="17"/>
                  </a:cubicBezTo>
                  <a:cubicBezTo>
                    <a:pt x="72" y="15"/>
                    <a:pt x="81" y="13"/>
                    <a:pt x="77" y="11"/>
                  </a:cubicBezTo>
                  <a:cubicBezTo>
                    <a:pt x="77" y="11"/>
                    <a:pt x="77" y="11"/>
                    <a:pt x="77" y="11"/>
                  </a:cubicBezTo>
                  <a:cubicBezTo>
                    <a:pt x="77" y="11"/>
                    <a:pt x="77" y="11"/>
                    <a:pt x="77" y="11"/>
                  </a:cubicBezTo>
                  <a:cubicBezTo>
                    <a:pt x="78" y="11"/>
                    <a:pt x="78" y="11"/>
                    <a:pt x="79" y="11"/>
                  </a:cubicBezTo>
                  <a:cubicBezTo>
                    <a:pt x="81" y="11"/>
                    <a:pt x="83" y="11"/>
                    <a:pt x="84" y="10"/>
                  </a:cubicBezTo>
                  <a:cubicBezTo>
                    <a:pt x="82" y="10"/>
                    <a:pt x="81" y="10"/>
                    <a:pt x="81" y="9"/>
                  </a:cubicBezTo>
                  <a:cubicBezTo>
                    <a:pt x="86" y="9"/>
                    <a:pt x="91" y="9"/>
                    <a:pt x="93" y="5"/>
                  </a:cubicBezTo>
                  <a:cubicBezTo>
                    <a:pt x="93" y="4"/>
                    <a:pt x="94" y="4"/>
                    <a:pt x="95" y="4"/>
                  </a:cubicBezTo>
                  <a:cubicBezTo>
                    <a:pt x="95" y="4"/>
                    <a:pt x="96" y="4"/>
                    <a:pt x="96" y="4"/>
                  </a:cubicBezTo>
                  <a:cubicBezTo>
                    <a:pt x="96" y="4"/>
                    <a:pt x="97" y="4"/>
                    <a:pt x="97" y="4"/>
                  </a:cubicBezTo>
                  <a:cubicBezTo>
                    <a:pt x="98" y="4"/>
                    <a:pt x="98" y="4"/>
                    <a:pt x="99" y="3"/>
                  </a:cubicBezTo>
                  <a:cubicBezTo>
                    <a:pt x="101" y="4"/>
                    <a:pt x="102" y="5"/>
                    <a:pt x="102" y="7"/>
                  </a:cubicBezTo>
                  <a:cubicBezTo>
                    <a:pt x="103" y="8"/>
                    <a:pt x="105" y="8"/>
                    <a:pt x="107" y="8"/>
                  </a:cubicBezTo>
                  <a:cubicBezTo>
                    <a:pt x="107" y="8"/>
                    <a:pt x="108" y="8"/>
                    <a:pt x="108" y="8"/>
                  </a:cubicBezTo>
                  <a:cubicBezTo>
                    <a:pt x="108" y="4"/>
                    <a:pt x="101" y="4"/>
                    <a:pt x="103" y="1"/>
                  </a:cubicBezTo>
                  <a:cubicBezTo>
                    <a:pt x="101" y="1"/>
                    <a:pt x="100" y="2"/>
                    <a:pt x="99" y="2"/>
                  </a:cubicBezTo>
                  <a:cubicBezTo>
                    <a:pt x="98" y="2"/>
                    <a:pt x="98" y="2"/>
                    <a:pt x="97" y="1"/>
                  </a:cubicBezTo>
                  <a:cubicBezTo>
                    <a:pt x="97" y="0"/>
                    <a:pt x="98" y="1"/>
                    <a:pt x="99" y="0"/>
                  </a:cubicBezTo>
                  <a:cubicBezTo>
                    <a:pt x="98" y="0"/>
                    <a:pt x="98" y="0"/>
                    <a:pt x="9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0" name="Freeform 24"/>
            <p:cNvSpPr/>
            <p:nvPr/>
          </p:nvSpPr>
          <p:spPr bwMode="auto">
            <a:xfrm>
              <a:off x="3082130" y="2843213"/>
              <a:ext cx="49213" cy="47625"/>
            </a:xfrm>
            <a:custGeom>
              <a:gdLst>
                <a:gd fmla="*/ 2 w 7" name="T0"/>
                <a:gd fmla="*/ 0 h 7" name="T1"/>
                <a:gd fmla="*/ 0 w 7" name="T2"/>
                <a:gd fmla="*/ 4 h 7" name="T3"/>
                <a:gd fmla="*/ 0 w 7" name="T4"/>
                <a:gd fmla="*/ 4 h 7" name="T5"/>
                <a:gd fmla="*/ 1 w 7" name="T6"/>
                <a:gd fmla="*/ 5 h 7" name="T7"/>
                <a:gd fmla="*/ 2 w 7" name="T8"/>
                <a:gd fmla="*/ 7 h 7" name="T9"/>
                <a:gd fmla="*/ 3 w 7" name="T10"/>
                <a:gd fmla="*/ 6 h 7" name="T11"/>
                <a:gd fmla="*/ 3 w 7" name="T12"/>
                <a:gd fmla="*/ 4 h 7" name="T13"/>
                <a:gd fmla="*/ 5 w 7" name="T14"/>
                <a:gd fmla="*/ 5 h 7" name="T15"/>
                <a:gd fmla="*/ 6 w 7" name="T16"/>
                <a:gd fmla="*/ 5 h 7" name="T17"/>
                <a:gd fmla="*/ 6 w 7" name="T18"/>
                <a:gd fmla="*/ 5 h 7" name="T19"/>
                <a:gd fmla="*/ 2 w 7" name="T20"/>
                <a:gd fmla="*/ 1 h 7" name="T21"/>
                <a:gd fmla="*/ 2 w 7" name="T22"/>
                <a:gd fmla="*/ 1 h 7" name="T23"/>
                <a:gd fmla="*/ 2 w 7"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7">
                  <a:moveTo>
                    <a:pt x="2" y="0"/>
                  </a:moveTo>
                  <a:cubicBezTo>
                    <a:pt x="1" y="1"/>
                    <a:pt x="0" y="2"/>
                    <a:pt x="0" y="4"/>
                  </a:cubicBezTo>
                  <a:cubicBezTo>
                    <a:pt x="0" y="4"/>
                    <a:pt x="0" y="4"/>
                    <a:pt x="0" y="4"/>
                  </a:cubicBezTo>
                  <a:cubicBezTo>
                    <a:pt x="1" y="4"/>
                    <a:pt x="1" y="5"/>
                    <a:pt x="1" y="5"/>
                  </a:cubicBezTo>
                  <a:cubicBezTo>
                    <a:pt x="1" y="6"/>
                    <a:pt x="2" y="7"/>
                    <a:pt x="2" y="7"/>
                  </a:cubicBezTo>
                  <a:cubicBezTo>
                    <a:pt x="3" y="7"/>
                    <a:pt x="3" y="6"/>
                    <a:pt x="3" y="6"/>
                  </a:cubicBezTo>
                  <a:cubicBezTo>
                    <a:pt x="2" y="5"/>
                    <a:pt x="2" y="4"/>
                    <a:pt x="3" y="4"/>
                  </a:cubicBezTo>
                  <a:cubicBezTo>
                    <a:pt x="3" y="4"/>
                    <a:pt x="4" y="5"/>
                    <a:pt x="5" y="5"/>
                  </a:cubicBezTo>
                  <a:cubicBezTo>
                    <a:pt x="5" y="5"/>
                    <a:pt x="6" y="5"/>
                    <a:pt x="6" y="5"/>
                  </a:cubicBezTo>
                  <a:cubicBezTo>
                    <a:pt x="6" y="5"/>
                    <a:pt x="6" y="5"/>
                    <a:pt x="6" y="5"/>
                  </a:cubicBezTo>
                  <a:cubicBezTo>
                    <a:pt x="7" y="2"/>
                    <a:pt x="4" y="2"/>
                    <a:pt x="2" y="1"/>
                  </a:cubicBezTo>
                  <a:cubicBezTo>
                    <a:pt x="2" y="1"/>
                    <a:pt x="2" y="1"/>
                    <a:pt x="2" y="1"/>
                  </a:cubicBezTo>
                  <a:cubicBezTo>
                    <a:pt x="3"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1" name="Freeform 25"/>
            <p:cNvSpPr/>
            <p:nvPr/>
          </p:nvSpPr>
          <p:spPr bwMode="auto">
            <a:xfrm>
              <a:off x="2801143" y="2781301"/>
              <a:ext cx="123825" cy="47625"/>
            </a:xfrm>
            <a:custGeom>
              <a:gdLst>
                <a:gd fmla="*/ 5 w 18" name="T0"/>
                <a:gd fmla="*/ 0 h 7" name="T1"/>
                <a:gd fmla="*/ 3 w 18" name="T2"/>
                <a:gd fmla="*/ 1 h 7" name="T3"/>
                <a:gd fmla="*/ 0 w 18" name="T4"/>
                <a:gd fmla="*/ 4 h 7" name="T5"/>
                <a:gd fmla="*/ 1 w 18" name="T6"/>
                <a:gd fmla="*/ 4 h 7" name="T7"/>
                <a:gd fmla="*/ 4 w 18" name="T8"/>
                <a:gd fmla="*/ 3 h 7" name="T9"/>
                <a:gd fmla="*/ 7 w 18" name="T10"/>
                <a:gd fmla="*/ 2 h 7" name="T11"/>
                <a:gd fmla="*/ 9 w 18" name="T12"/>
                <a:gd fmla="*/ 3 h 7" name="T13"/>
                <a:gd fmla="*/ 7 w 18" name="T14"/>
                <a:gd fmla="*/ 3 h 7" name="T15"/>
                <a:gd fmla="*/ 7 w 18" name="T16"/>
                <a:gd fmla="*/ 5 h 7" name="T17"/>
                <a:gd fmla="*/ 5 w 18" name="T18"/>
                <a:gd fmla="*/ 5 h 7" name="T19"/>
                <a:gd fmla="*/ 5 w 18" name="T20"/>
                <a:gd fmla="*/ 6 h 7" name="T21"/>
                <a:gd fmla="*/ 8 w 18" name="T22"/>
                <a:gd fmla="*/ 7 h 7" name="T23"/>
                <a:gd fmla="*/ 18 w 18" name="T24"/>
                <a:gd fmla="*/ 5 h 7" name="T25"/>
                <a:gd fmla="*/ 18 w 18" name="T26"/>
                <a:gd fmla="*/ 5 h 7" name="T27"/>
                <a:gd fmla="*/ 18 w 18" name="T28"/>
                <a:gd fmla="*/ 2 h 7" name="T29"/>
                <a:gd fmla="*/ 14 w 18" name="T30"/>
                <a:gd fmla="*/ 3 h 7" name="T31"/>
                <a:gd fmla="*/ 10 w 18" name="T32"/>
                <a:gd fmla="*/ 3 h 7" name="T33"/>
                <a:gd fmla="*/ 10 w 18" name="T34"/>
                <a:gd fmla="*/ 1 h 7" name="T35"/>
                <a:gd fmla="*/ 8 w 18" name="T36"/>
                <a:gd fmla="*/ 1 h 7" name="T37"/>
                <a:gd fmla="*/ 7 w 18" name="T38"/>
                <a:gd fmla="*/ 1 h 7" name="T39"/>
                <a:gd fmla="*/ 5 w 18" name="T40"/>
                <a:gd fmla="*/ 0 h 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 w="18">
                  <a:moveTo>
                    <a:pt x="5" y="0"/>
                  </a:moveTo>
                  <a:cubicBezTo>
                    <a:pt x="4" y="0"/>
                    <a:pt x="4" y="0"/>
                    <a:pt x="3" y="1"/>
                  </a:cubicBezTo>
                  <a:cubicBezTo>
                    <a:pt x="3" y="3"/>
                    <a:pt x="0" y="2"/>
                    <a:pt x="0" y="4"/>
                  </a:cubicBezTo>
                  <a:cubicBezTo>
                    <a:pt x="0" y="4"/>
                    <a:pt x="1" y="4"/>
                    <a:pt x="1" y="4"/>
                  </a:cubicBezTo>
                  <a:cubicBezTo>
                    <a:pt x="2" y="4"/>
                    <a:pt x="3" y="3"/>
                    <a:pt x="4" y="3"/>
                  </a:cubicBezTo>
                  <a:cubicBezTo>
                    <a:pt x="5" y="2"/>
                    <a:pt x="6" y="2"/>
                    <a:pt x="7" y="2"/>
                  </a:cubicBezTo>
                  <a:cubicBezTo>
                    <a:pt x="8" y="2"/>
                    <a:pt x="8" y="2"/>
                    <a:pt x="9" y="3"/>
                  </a:cubicBezTo>
                  <a:cubicBezTo>
                    <a:pt x="8" y="3"/>
                    <a:pt x="7" y="2"/>
                    <a:pt x="7" y="3"/>
                  </a:cubicBezTo>
                  <a:cubicBezTo>
                    <a:pt x="4" y="4"/>
                    <a:pt x="9" y="3"/>
                    <a:pt x="7" y="5"/>
                  </a:cubicBezTo>
                  <a:cubicBezTo>
                    <a:pt x="7" y="5"/>
                    <a:pt x="6" y="5"/>
                    <a:pt x="5" y="5"/>
                  </a:cubicBezTo>
                  <a:cubicBezTo>
                    <a:pt x="4" y="5"/>
                    <a:pt x="4" y="5"/>
                    <a:pt x="5" y="6"/>
                  </a:cubicBezTo>
                  <a:cubicBezTo>
                    <a:pt x="5" y="7"/>
                    <a:pt x="7" y="7"/>
                    <a:pt x="8" y="7"/>
                  </a:cubicBezTo>
                  <a:cubicBezTo>
                    <a:pt x="12" y="7"/>
                    <a:pt x="16" y="6"/>
                    <a:pt x="18" y="5"/>
                  </a:cubicBezTo>
                  <a:cubicBezTo>
                    <a:pt x="18" y="5"/>
                    <a:pt x="18" y="5"/>
                    <a:pt x="18" y="5"/>
                  </a:cubicBezTo>
                  <a:cubicBezTo>
                    <a:pt x="15" y="5"/>
                    <a:pt x="18" y="4"/>
                    <a:pt x="18" y="2"/>
                  </a:cubicBezTo>
                  <a:cubicBezTo>
                    <a:pt x="16" y="3"/>
                    <a:pt x="15" y="3"/>
                    <a:pt x="14" y="3"/>
                  </a:cubicBezTo>
                  <a:cubicBezTo>
                    <a:pt x="13" y="3"/>
                    <a:pt x="12" y="3"/>
                    <a:pt x="10" y="3"/>
                  </a:cubicBezTo>
                  <a:cubicBezTo>
                    <a:pt x="10" y="1"/>
                    <a:pt x="9" y="2"/>
                    <a:pt x="10" y="1"/>
                  </a:cubicBezTo>
                  <a:cubicBezTo>
                    <a:pt x="9" y="1"/>
                    <a:pt x="9" y="1"/>
                    <a:pt x="8" y="1"/>
                  </a:cubicBezTo>
                  <a:cubicBezTo>
                    <a:pt x="8" y="1"/>
                    <a:pt x="7" y="1"/>
                    <a:pt x="7" y="1"/>
                  </a:cubicBezTo>
                  <a:cubicBezTo>
                    <a:pt x="6" y="1"/>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2" name="Rectangle 26"/>
            <p:cNvSpPr>
              <a:spLocks noChangeArrowheads="1"/>
            </p:cNvSpPr>
            <p:nvPr/>
          </p:nvSpPr>
          <p:spPr bwMode="auto">
            <a:xfrm>
              <a:off x="2896393" y="3076576"/>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3" name="Freeform 27"/>
            <p:cNvSpPr/>
            <p:nvPr/>
          </p:nvSpPr>
          <p:spPr bwMode="auto">
            <a:xfrm flipH="1">
              <a:off x="2896393" y="3076576"/>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4" name="Freeform 28"/>
            <p:cNvSpPr/>
            <p:nvPr/>
          </p:nvSpPr>
          <p:spPr bwMode="auto">
            <a:xfrm flipH="1">
              <a:off x="2855118" y="3243263"/>
              <a:ext cx="0" cy="12700"/>
            </a:xfrm>
            <a:custGeom>
              <a:gdLst>
                <a:gd fmla="*/ 0 h 2" name="T0"/>
                <a:gd fmla="*/ 2 h 2" name="T1"/>
                <a:gd fmla="*/ 0 h 2" name="T2"/>
              </a:gdLst>
              <a:cxnLst>
                <a:cxn ang="0">
                  <a:pos x="0" y="T0"/>
                </a:cxn>
                <a:cxn ang="0">
                  <a:pos x="0" y="T1"/>
                </a:cxn>
                <a:cxn ang="0">
                  <a:pos x="0" y="T2"/>
                </a:cxn>
              </a:cxnLst>
              <a:rect b="b" l="0" r="r" t="0"/>
              <a:pathLst>
                <a:path h="2">
                  <a:moveTo>
                    <a:pt x="0" y="0"/>
                  </a:moveTo>
                  <a:cubicBezTo>
                    <a:pt x="0" y="1"/>
                    <a:pt x="0" y="1"/>
                    <a:pt x="0" y="2"/>
                  </a:cubicBezTo>
                  <a:cubicBezTo>
                    <a:pt x="0" y="1"/>
                    <a:pt x="0" y="1"/>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5" name="Freeform 29"/>
            <p:cNvSpPr/>
            <p:nvPr/>
          </p:nvSpPr>
          <p:spPr bwMode="auto">
            <a:xfrm>
              <a:off x="2986880" y="2863851"/>
              <a:ext cx="20638" cy="14288"/>
            </a:xfrm>
            <a:custGeom>
              <a:gdLst>
                <a:gd fmla="*/ 2 w 3" name="T0"/>
                <a:gd fmla="*/ 0 h 2" name="T1"/>
                <a:gd fmla="*/ 0 w 3" name="T2"/>
                <a:gd fmla="*/ 2 h 2" name="T3"/>
                <a:gd fmla="*/ 3 w 3" name="T4"/>
                <a:gd fmla="*/ 0 h 2" name="T5"/>
                <a:gd fmla="*/ 2 w 3" name="T6"/>
                <a:gd fmla="*/ 0 h 2" name="T7"/>
              </a:gdLst>
              <a:cxnLst>
                <a:cxn ang="0">
                  <a:pos x="T0" y="T1"/>
                </a:cxn>
                <a:cxn ang="0">
                  <a:pos x="T2" y="T3"/>
                </a:cxn>
                <a:cxn ang="0">
                  <a:pos x="T4" y="T5"/>
                </a:cxn>
                <a:cxn ang="0">
                  <a:pos x="T6" y="T7"/>
                </a:cxn>
              </a:cxnLst>
              <a:rect b="b" l="0" r="r" t="0"/>
              <a:pathLst>
                <a:path h="2" w="3">
                  <a:moveTo>
                    <a:pt x="2" y="0"/>
                  </a:moveTo>
                  <a:cubicBezTo>
                    <a:pt x="1" y="0"/>
                    <a:pt x="0" y="0"/>
                    <a:pt x="0" y="2"/>
                  </a:cubicBezTo>
                  <a:cubicBezTo>
                    <a:pt x="2" y="2"/>
                    <a:pt x="2" y="1"/>
                    <a:pt x="3" y="0"/>
                  </a:cubicBezTo>
                  <a:cubicBezTo>
                    <a:pt x="3" y="0"/>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6" name="Freeform 30"/>
            <p:cNvSpPr/>
            <p:nvPr/>
          </p:nvSpPr>
          <p:spPr bwMode="auto">
            <a:xfrm>
              <a:off x="3536155" y="2932113"/>
              <a:ext cx="47625" cy="69850"/>
            </a:xfrm>
            <a:custGeom>
              <a:gdLst>
                <a:gd fmla="*/ 3 w 7" name="T0"/>
                <a:gd fmla="*/ 0 h 10" name="T1"/>
                <a:gd fmla="*/ 1 w 7" name="T2"/>
                <a:gd fmla="*/ 0 h 10" name="T3"/>
                <a:gd fmla="*/ 1 w 7" name="T4"/>
                <a:gd fmla="*/ 4 h 10" name="T5"/>
                <a:gd fmla="*/ 3 w 7" name="T6"/>
                <a:gd fmla="*/ 4 h 10" name="T7"/>
                <a:gd fmla="*/ 1 w 7" name="T8"/>
                <a:gd fmla="*/ 8 h 10" name="T9"/>
                <a:gd fmla="*/ 3 w 7" name="T10"/>
                <a:gd fmla="*/ 9 h 10" name="T11"/>
                <a:gd fmla="*/ 2 w 7" name="T12"/>
                <a:gd fmla="*/ 10 h 10" name="T13"/>
                <a:gd fmla="*/ 3 w 7" name="T14"/>
                <a:gd fmla="*/ 10 h 10" name="T15"/>
                <a:gd fmla="*/ 4 w 7" name="T16"/>
                <a:gd fmla="*/ 10 h 10" name="T17"/>
                <a:gd fmla="*/ 5 w 7" name="T18"/>
                <a:gd fmla="*/ 10 h 10" name="T19"/>
                <a:gd fmla="*/ 6 w 7" name="T20"/>
                <a:gd fmla="*/ 9 h 10" name="T21"/>
                <a:gd fmla="*/ 7 w 7" name="T22"/>
                <a:gd fmla="*/ 7 h 10" name="T23"/>
                <a:gd fmla="*/ 3 w 7" name="T24"/>
                <a:gd fmla="*/ 0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7">
                  <a:moveTo>
                    <a:pt x="3" y="0"/>
                  </a:moveTo>
                  <a:cubicBezTo>
                    <a:pt x="2" y="0"/>
                    <a:pt x="2" y="0"/>
                    <a:pt x="1" y="0"/>
                  </a:cubicBezTo>
                  <a:cubicBezTo>
                    <a:pt x="0" y="2"/>
                    <a:pt x="2" y="2"/>
                    <a:pt x="1" y="4"/>
                  </a:cubicBezTo>
                  <a:cubicBezTo>
                    <a:pt x="1" y="4"/>
                    <a:pt x="3" y="3"/>
                    <a:pt x="3" y="4"/>
                  </a:cubicBezTo>
                  <a:cubicBezTo>
                    <a:pt x="3" y="7"/>
                    <a:pt x="1" y="6"/>
                    <a:pt x="1" y="8"/>
                  </a:cubicBezTo>
                  <a:cubicBezTo>
                    <a:pt x="1" y="8"/>
                    <a:pt x="3" y="8"/>
                    <a:pt x="3" y="9"/>
                  </a:cubicBezTo>
                  <a:cubicBezTo>
                    <a:pt x="2" y="9"/>
                    <a:pt x="2" y="9"/>
                    <a:pt x="2" y="10"/>
                  </a:cubicBezTo>
                  <a:cubicBezTo>
                    <a:pt x="2" y="10"/>
                    <a:pt x="2" y="10"/>
                    <a:pt x="3" y="10"/>
                  </a:cubicBezTo>
                  <a:cubicBezTo>
                    <a:pt x="3" y="10"/>
                    <a:pt x="3" y="10"/>
                    <a:pt x="4" y="10"/>
                  </a:cubicBezTo>
                  <a:cubicBezTo>
                    <a:pt x="4" y="10"/>
                    <a:pt x="5" y="10"/>
                    <a:pt x="5" y="10"/>
                  </a:cubicBezTo>
                  <a:cubicBezTo>
                    <a:pt x="6" y="10"/>
                    <a:pt x="6" y="10"/>
                    <a:pt x="6" y="9"/>
                  </a:cubicBezTo>
                  <a:cubicBezTo>
                    <a:pt x="4" y="9"/>
                    <a:pt x="7" y="8"/>
                    <a:pt x="7" y="7"/>
                  </a:cubicBezTo>
                  <a:cubicBezTo>
                    <a:pt x="5" y="4"/>
                    <a:pt x="1" y="3"/>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7" name="Freeform 31"/>
            <p:cNvSpPr/>
            <p:nvPr/>
          </p:nvSpPr>
          <p:spPr bwMode="auto">
            <a:xfrm>
              <a:off x="3110705" y="3001963"/>
              <a:ext cx="33338" cy="26988"/>
            </a:xfrm>
            <a:custGeom>
              <a:gdLst>
                <a:gd fmla="*/ 2 w 5" name="T0"/>
                <a:gd fmla="*/ 0 h 4" name="T1"/>
                <a:gd fmla="*/ 0 w 5" name="T2"/>
                <a:gd fmla="*/ 4 h 4" name="T3"/>
                <a:gd fmla="*/ 4 w 5" name="T4"/>
                <a:gd fmla="*/ 4 h 4" name="T5"/>
                <a:gd fmla="*/ 2 w 5" name="T6"/>
                <a:gd fmla="*/ 0 h 4" name="T7"/>
                <a:gd fmla="*/ 2 w 5" name="T8"/>
                <a:gd fmla="*/ 0 h 4" name="T9"/>
              </a:gdLst>
              <a:cxnLst>
                <a:cxn ang="0">
                  <a:pos x="T0" y="T1"/>
                </a:cxn>
                <a:cxn ang="0">
                  <a:pos x="T2" y="T3"/>
                </a:cxn>
                <a:cxn ang="0">
                  <a:pos x="T4" y="T5"/>
                </a:cxn>
                <a:cxn ang="0">
                  <a:pos x="T6" y="T7"/>
                </a:cxn>
                <a:cxn ang="0">
                  <a:pos x="T8" y="T9"/>
                </a:cxn>
              </a:cxnLst>
              <a:rect b="b" l="0" r="r" t="0"/>
              <a:pathLst>
                <a:path h="4" w="5">
                  <a:moveTo>
                    <a:pt x="2" y="0"/>
                  </a:moveTo>
                  <a:cubicBezTo>
                    <a:pt x="2" y="1"/>
                    <a:pt x="1" y="2"/>
                    <a:pt x="0" y="4"/>
                  </a:cubicBezTo>
                  <a:cubicBezTo>
                    <a:pt x="1" y="4"/>
                    <a:pt x="3" y="4"/>
                    <a:pt x="4" y="4"/>
                  </a:cubicBezTo>
                  <a:cubicBezTo>
                    <a:pt x="5" y="1"/>
                    <a:pt x="2" y="3"/>
                    <a:pt x="2"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8" name="Freeform 32"/>
            <p:cNvSpPr/>
            <p:nvPr/>
          </p:nvSpPr>
          <p:spPr bwMode="auto">
            <a:xfrm>
              <a:off x="4688680" y="3105151"/>
              <a:ext cx="69850" cy="61913"/>
            </a:xfrm>
            <a:custGeom>
              <a:gdLst>
                <a:gd fmla="*/ 6 w 10" name="T0"/>
                <a:gd fmla="*/ 0 h 9" name="T1"/>
                <a:gd fmla="*/ 7 w 10" name="T2"/>
                <a:gd fmla="*/ 4 h 9" name="T3"/>
                <a:gd fmla="*/ 5 w 10" name="T4"/>
                <a:gd fmla="*/ 6 h 9" name="T5"/>
                <a:gd fmla="*/ 4 w 10" name="T6"/>
                <a:gd fmla="*/ 7 h 9" name="T7"/>
                <a:gd fmla="*/ 4 w 10" name="T8"/>
                <a:gd fmla="*/ 7 h 9" name="T9"/>
                <a:gd fmla="*/ 3 w 10" name="T10"/>
                <a:gd fmla="*/ 7 h 9" name="T11"/>
                <a:gd fmla="*/ 2 w 10" name="T12"/>
                <a:gd fmla="*/ 7 h 9" name="T13"/>
                <a:gd fmla="*/ 0 w 10" name="T14"/>
                <a:gd fmla="*/ 8 h 9" name="T15"/>
                <a:gd fmla="*/ 1 w 10" name="T16"/>
                <a:gd fmla="*/ 8 h 9" name="T17"/>
                <a:gd fmla="*/ 2 w 10" name="T18"/>
                <a:gd fmla="*/ 8 h 9" name="T19"/>
                <a:gd fmla="*/ 3 w 10" name="T20"/>
                <a:gd fmla="*/ 8 h 9" name="T21"/>
                <a:gd fmla="*/ 5 w 10" name="T22"/>
                <a:gd fmla="*/ 8 h 9" name="T23"/>
                <a:gd fmla="*/ 5 w 10" name="T24"/>
                <a:gd fmla="*/ 9 h 9" name="T25"/>
                <a:gd fmla="*/ 9 w 10" name="T26"/>
                <a:gd fmla="*/ 7 h 9" name="T27"/>
                <a:gd fmla="*/ 6 w 10" name="T28"/>
                <a:gd fmla="*/ 0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10">
                  <a:moveTo>
                    <a:pt x="6" y="0"/>
                  </a:moveTo>
                  <a:cubicBezTo>
                    <a:pt x="6" y="1"/>
                    <a:pt x="7" y="2"/>
                    <a:pt x="7" y="4"/>
                  </a:cubicBezTo>
                  <a:cubicBezTo>
                    <a:pt x="6" y="4"/>
                    <a:pt x="6" y="5"/>
                    <a:pt x="5" y="6"/>
                  </a:cubicBezTo>
                  <a:cubicBezTo>
                    <a:pt x="4" y="6"/>
                    <a:pt x="4" y="6"/>
                    <a:pt x="4" y="7"/>
                  </a:cubicBezTo>
                  <a:cubicBezTo>
                    <a:pt x="4" y="7"/>
                    <a:pt x="4" y="7"/>
                    <a:pt x="4" y="7"/>
                  </a:cubicBezTo>
                  <a:cubicBezTo>
                    <a:pt x="4" y="7"/>
                    <a:pt x="4" y="7"/>
                    <a:pt x="3" y="7"/>
                  </a:cubicBezTo>
                  <a:cubicBezTo>
                    <a:pt x="3" y="7"/>
                    <a:pt x="3" y="7"/>
                    <a:pt x="2" y="7"/>
                  </a:cubicBezTo>
                  <a:cubicBezTo>
                    <a:pt x="1" y="7"/>
                    <a:pt x="0" y="7"/>
                    <a:pt x="0" y="8"/>
                  </a:cubicBezTo>
                  <a:cubicBezTo>
                    <a:pt x="0" y="8"/>
                    <a:pt x="0" y="8"/>
                    <a:pt x="1" y="8"/>
                  </a:cubicBezTo>
                  <a:cubicBezTo>
                    <a:pt x="1" y="8"/>
                    <a:pt x="2" y="8"/>
                    <a:pt x="2" y="8"/>
                  </a:cubicBezTo>
                  <a:cubicBezTo>
                    <a:pt x="3" y="8"/>
                    <a:pt x="3" y="8"/>
                    <a:pt x="3" y="8"/>
                  </a:cubicBezTo>
                  <a:cubicBezTo>
                    <a:pt x="4" y="8"/>
                    <a:pt x="4" y="8"/>
                    <a:pt x="5" y="8"/>
                  </a:cubicBezTo>
                  <a:cubicBezTo>
                    <a:pt x="5" y="9"/>
                    <a:pt x="5" y="9"/>
                    <a:pt x="5" y="9"/>
                  </a:cubicBezTo>
                  <a:cubicBezTo>
                    <a:pt x="6" y="9"/>
                    <a:pt x="7" y="7"/>
                    <a:pt x="9" y="7"/>
                  </a:cubicBezTo>
                  <a:cubicBezTo>
                    <a:pt x="8" y="3"/>
                    <a:pt x="10" y="1"/>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9" name="Freeform 33"/>
            <p:cNvSpPr>
              <a:spLocks noEditPoints="1"/>
            </p:cNvSpPr>
            <p:nvPr/>
          </p:nvSpPr>
          <p:spPr bwMode="auto">
            <a:xfrm>
              <a:off x="3405980" y="3140076"/>
              <a:ext cx="611188" cy="730250"/>
            </a:xfrm>
            <a:custGeom>
              <a:gdLst>
                <a:gd fmla="*/ 54 w 89" name="T0"/>
                <a:gd fmla="*/ 73 h 106" name="T1"/>
                <a:gd fmla="*/ 56 w 89" name="T2"/>
                <a:gd fmla="*/ 71 h 106" name="T3"/>
                <a:gd fmla="*/ 58 w 89" name="T4"/>
                <a:gd fmla="*/ 72 h 106" name="T5"/>
                <a:gd fmla="*/ 54 w 89" name="T6"/>
                <a:gd fmla="*/ 73 h 106" name="T7"/>
                <a:gd fmla="*/ 41 w 89" name="T8"/>
                <a:gd fmla="*/ 64 h 106" name="T9"/>
                <a:gd fmla="*/ 42 w 89" name="T10"/>
                <a:gd fmla="*/ 64 h 106" name="T11"/>
                <a:gd fmla="*/ 41 w 89" name="T12"/>
                <a:gd fmla="*/ 64 h 106" name="T13"/>
                <a:gd fmla="*/ 42 w 89" name="T14"/>
                <a:gd fmla="*/ 64 h 106" name="T15"/>
                <a:gd fmla="*/ 40 w 89" name="T16"/>
                <a:gd fmla="*/ 64 h 106" name="T17"/>
                <a:gd fmla="*/ 40 w 89" name="T18"/>
                <a:gd fmla="*/ 64 h 106" name="T19"/>
                <a:gd fmla="*/ 42 w 89" name="T20"/>
                <a:gd fmla="*/ 64 h 106" name="T21"/>
                <a:gd fmla="*/ 42 w 89" name="T22"/>
                <a:gd fmla="*/ 63 h 106" name="T23"/>
                <a:gd fmla="*/ 63 w 89" name="T24"/>
                <a:gd fmla="*/ 58 h 106" name="T25"/>
                <a:gd fmla="*/ 65 w 89" name="T26"/>
                <a:gd fmla="*/ 69 h 106" name="T27"/>
                <a:gd fmla="*/ 60 w 89" name="T28"/>
                <a:gd fmla="*/ 58 h 106" name="T29"/>
                <a:gd fmla="*/ 68 w 89" name="T30"/>
                <a:gd fmla="*/ 49 h 106" name="T31"/>
                <a:gd fmla="*/ 64 w 89" name="T32"/>
                <a:gd fmla="*/ 56 h 106" name="T33"/>
                <a:gd fmla="*/ 66 w 89" name="T34"/>
                <a:gd fmla="*/ 49 h 106" name="T35"/>
                <a:gd fmla="*/ 33 w 89" name="T36"/>
                <a:gd fmla="*/ 4 h 106" name="T37"/>
                <a:gd fmla="*/ 22 w 89" name="T38"/>
                <a:gd fmla="*/ 3 h 106" name="T39"/>
                <a:gd fmla="*/ 8 w 89" name="T40"/>
                <a:gd fmla="*/ 13 h 106" name="T41"/>
                <a:gd fmla="*/ 5 w 89" name="T42"/>
                <a:gd fmla="*/ 23 h 106" name="T43"/>
                <a:gd fmla="*/ 4 w 89" name="T44"/>
                <a:gd fmla="*/ 24 h 106" name="T45"/>
                <a:gd fmla="*/ 3 w 89" name="T46"/>
                <a:gd fmla="*/ 30 h 106" name="T47"/>
                <a:gd fmla="*/ 1 w 89" name="T48"/>
                <a:gd fmla="*/ 30 h 106" name="T49"/>
                <a:gd fmla="*/ 2 w 89" name="T50"/>
                <a:gd fmla="*/ 36 h 106" name="T51"/>
                <a:gd fmla="*/ 5 w 89" name="T52"/>
                <a:gd fmla="*/ 37 h 106" name="T53"/>
                <a:gd fmla="*/ 6 w 89" name="T54"/>
                <a:gd fmla="*/ 40 h 106" name="T55"/>
                <a:gd fmla="*/ 8 w 89" name="T56"/>
                <a:gd fmla="*/ 45 h 106" name="T57"/>
                <a:gd fmla="*/ 19 w 89" name="T58"/>
                <a:gd fmla="*/ 46 h 106" name="T59"/>
                <a:gd fmla="*/ 22 w 89" name="T60"/>
                <a:gd fmla="*/ 47 h 106" name="T61"/>
                <a:gd fmla="*/ 26 w 89" name="T62"/>
                <a:gd fmla="*/ 43 h 106" name="T63"/>
                <a:gd fmla="*/ 35 w 89" name="T64"/>
                <a:gd fmla="*/ 46 h 106" name="T65"/>
                <a:gd fmla="*/ 37 w 89" name="T66"/>
                <a:gd fmla="*/ 52 h 106" name="T67"/>
                <a:gd fmla="*/ 37 w 89" name="T68"/>
                <a:gd fmla="*/ 54 h 106" name="T69"/>
                <a:gd fmla="*/ 39 w 89" name="T70"/>
                <a:gd fmla="*/ 80 h 106" name="T71"/>
                <a:gd fmla="*/ 45 w 89" name="T72"/>
                <a:gd fmla="*/ 97 h 106" name="T73"/>
                <a:gd fmla="*/ 63 w 89" name="T74"/>
                <a:gd fmla="*/ 95 h 106" name="T75"/>
                <a:gd fmla="*/ 65 w 89" name="T76"/>
                <a:gd fmla="*/ 93 h 106" name="T77"/>
                <a:gd fmla="*/ 75 w 89" name="T78"/>
                <a:gd fmla="*/ 72 h 106" name="T79"/>
                <a:gd fmla="*/ 73 w 89" name="T80"/>
                <a:gd fmla="*/ 72 h 106" name="T81"/>
                <a:gd fmla="*/ 77 w 89" name="T82"/>
                <a:gd fmla="*/ 56 h 106" name="T83"/>
                <a:gd fmla="*/ 81 w 89" name="T84"/>
                <a:gd fmla="*/ 40 h 106" name="T85"/>
                <a:gd fmla="*/ 79 w 89" name="T86"/>
                <a:gd fmla="*/ 37 h 106" name="T87"/>
                <a:gd fmla="*/ 74 w 89" name="T88"/>
                <a:gd fmla="*/ 32 h 106" name="T89"/>
                <a:gd fmla="*/ 71 w 89" name="T90"/>
                <a:gd fmla="*/ 30 h 106" name="T91"/>
                <a:gd fmla="*/ 65 w 89" name="T92"/>
                <a:gd fmla="*/ 12 h 106" name="T93"/>
                <a:gd fmla="*/ 63 w 89" name="T94"/>
                <a:gd fmla="*/ 9 h 106" name="T95"/>
                <a:gd fmla="*/ 54 w 89" name="T96"/>
                <a:gd fmla="*/ 8 h 106" name="T97"/>
                <a:gd fmla="*/ 50 w 89" name="T98"/>
                <a:gd fmla="*/ 6 h 106" name="T99"/>
                <a:gd fmla="*/ 37 w 89" name="T100"/>
                <a:gd fmla="*/ 0 h 10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5" w="89">
                  <a:moveTo>
                    <a:pt x="64" y="95"/>
                  </a:moveTo>
                  <a:cubicBezTo>
                    <a:pt x="64" y="95"/>
                    <a:pt x="64" y="95"/>
                    <a:pt x="64" y="95"/>
                  </a:cubicBezTo>
                  <a:cubicBezTo>
                    <a:pt x="64" y="95"/>
                    <a:pt x="64" y="95"/>
                    <a:pt x="64" y="95"/>
                  </a:cubicBezTo>
                  <a:moveTo>
                    <a:pt x="54" y="73"/>
                  </a:moveTo>
                  <a:cubicBezTo>
                    <a:pt x="54" y="73"/>
                    <a:pt x="54" y="72"/>
                    <a:pt x="54" y="72"/>
                  </a:cubicBezTo>
                  <a:cubicBezTo>
                    <a:pt x="54" y="71"/>
                    <a:pt x="54" y="71"/>
                    <a:pt x="54" y="70"/>
                  </a:cubicBezTo>
                  <a:cubicBezTo>
                    <a:pt x="54" y="70"/>
                    <a:pt x="54" y="70"/>
                    <a:pt x="54" y="70"/>
                  </a:cubicBezTo>
                  <a:cubicBezTo>
                    <a:pt x="55" y="70"/>
                    <a:pt x="55" y="71"/>
                    <a:pt x="56" y="71"/>
                  </a:cubicBezTo>
                  <a:cubicBezTo>
                    <a:pt x="56" y="72"/>
                    <a:pt x="57" y="72"/>
                    <a:pt x="57" y="72"/>
                  </a:cubicBezTo>
                  <a:cubicBezTo>
                    <a:pt x="58" y="72"/>
                    <a:pt x="58" y="72"/>
                    <a:pt x="58" y="72"/>
                  </a:cubicBezTo>
                  <a:cubicBezTo>
                    <a:pt x="58" y="72"/>
                    <a:pt x="58" y="72"/>
                    <a:pt x="58" y="72"/>
                  </a:cubicBezTo>
                  <a:cubicBezTo>
                    <a:pt x="58" y="72"/>
                    <a:pt x="58" y="72"/>
                    <a:pt x="58" y="72"/>
                  </a:cubicBezTo>
                  <a:cubicBezTo>
                    <a:pt x="58" y="72"/>
                    <a:pt x="58" y="73"/>
                    <a:pt x="58" y="73"/>
                  </a:cubicBezTo>
                  <a:cubicBezTo>
                    <a:pt x="57" y="73"/>
                    <a:pt x="56" y="72"/>
                    <a:pt x="55" y="72"/>
                  </a:cubicBezTo>
                  <a:cubicBezTo>
                    <a:pt x="54" y="72"/>
                    <a:pt x="54" y="72"/>
                    <a:pt x="54" y="73"/>
                  </a:cubicBezTo>
                  <a:cubicBezTo>
                    <a:pt x="54" y="73"/>
                    <a:pt x="54" y="73"/>
                    <a:pt x="54" y="73"/>
                  </a:cubicBezTo>
                  <a:moveTo>
                    <a:pt x="41" y="64"/>
                  </a:moveTo>
                  <a:cubicBezTo>
                    <a:pt x="42" y="64"/>
                    <a:pt x="42" y="64"/>
                    <a:pt x="42" y="64"/>
                  </a:cubicBezTo>
                  <a:cubicBezTo>
                    <a:pt x="41" y="64"/>
                    <a:pt x="41" y="64"/>
                    <a:pt x="41" y="64"/>
                  </a:cubicBezTo>
                  <a:moveTo>
                    <a:pt x="41" y="64"/>
                  </a:moveTo>
                  <a:cubicBezTo>
                    <a:pt x="41" y="64"/>
                    <a:pt x="41" y="64"/>
                    <a:pt x="41" y="64"/>
                  </a:cubicBezTo>
                  <a:cubicBezTo>
                    <a:pt x="41" y="64"/>
                    <a:pt x="41" y="64"/>
                    <a:pt x="41" y="64"/>
                  </a:cubicBezTo>
                  <a:moveTo>
                    <a:pt x="42" y="64"/>
                  </a:moveTo>
                  <a:cubicBezTo>
                    <a:pt x="42" y="64"/>
                    <a:pt x="42" y="64"/>
                    <a:pt x="42" y="64"/>
                  </a:cubicBezTo>
                  <a:cubicBezTo>
                    <a:pt x="42" y="64"/>
                    <a:pt x="42" y="64"/>
                    <a:pt x="42" y="64"/>
                  </a:cubicBezTo>
                  <a:moveTo>
                    <a:pt x="41" y="64"/>
                  </a:moveTo>
                  <a:cubicBezTo>
                    <a:pt x="41" y="64"/>
                    <a:pt x="41" y="64"/>
                    <a:pt x="41" y="64"/>
                  </a:cubicBezTo>
                  <a:cubicBezTo>
                    <a:pt x="41" y="64"/>
                    <a:pt x="41" y="64"/>
                    <a:pt x="41" y="64"/>
                  </a:cubicBezTo>
                  <a:moveTo>
                    <a:pt x="40" y="64"/>
                  </a:moveTo>
                  <a:cubicBezTo>
                    <a:pt x="40" y="64"/>
                    <a:pt x="40" y="64"/>
                    <a:pt x="40" y="64"/>
                  </a:cubicBezTo>
                  <a:cubicBezTo>
                    <a:pt x="40" y="64"/>
                    <a:pt x="40" y="64"/>
                    <a:pt x="40" y="64"/>
                  </a:cubicBezTo>
                  <a:moveTo>
                    <a:pt x="42" y="64"/>
                  </a:moveTo>
                  <a:cubicBezTo>
                    <a:pt x="42" y="64"/>
                    <a:pt x="42" y="64"/>
                    <a:pt x="42" y="64"/>
                  </a:cubicBezTo>
                  <a:cubicBezTo>
                    <a:pt x="42" y="64"/>
                    <a:pt x="42" y="64"/>
                    <a:pt x="42" y="64"/>
                  </a:cubicBezTo>
                  <a:moveTo>
                    <a:pt x="40" y="64"/>
                  </a:moveTo>
                  <a:cubicBezTo>
                    <a:pt x="40" y="64"/>
                    <a:pt x="40" y="64"/>
                    <a:pt x="40" y="64"/>
                  </a:cubicBezTo>
                  <a:cubicBezTo>
                    <a:pt x="40" y="64"/>
                    <a:pt x="40" y="64"/>
                    <a:pt x="40" y="64"/>
                  </a:cubicBezTo>
                  <a:moveTo>
                    <a:pt x="40" y="64"/>
                  </a:moveTo>
                  <a:cubicBezTo>
                    <a:pt x="40" y="64"/>
                    <a:pt x="40" y="64"/>
                    <a:pt x="40" y="64"/>
                  </a:cubicBezTo>
                  <a:cubicBezTo>
                    <a:pt x="40" y="64"/>
                    <a:pt x="40" y="64"/>
                    <a:pt x="40" y="64"/>
                  </a:cubicBezTo>
                  <a:moveTo>
                    <a:pt x="40" y="64"/>
                  </a:moveTo>
                  <a:cubicBezTo>
                    <a:pt x="40" y="64"/>
                    <a:pt x="40" y="64"/>
                    <a:pt x="40" y="64"/>
                  </a:cubicBezTo>
                  <a:cubicBezTo>
                    <a:pt x="40" y="64"/>
                    <a:pt x="40" y="64"/>
                    <a:pt x="40" y="64"/>
                  </a:cubicBezTo>
                  <a:moveTo>
                    <a:pt x="42" y="64"/>
                  </a:moveTo>
                  <a:cubicBezTo>
                    <a:pt x="42" y="64"/>
                    <a:pt x="42" y="64"/>
                    <a:pt x="42" y="64"/>
                  </a:cubicBezTo>
                  <a:cubicBezTo>
                    <a:pt x="42" y="64"/>
                    <a:pt x="42" y="64"/>
                    <a:pt x="42" y="64"/>
                  </a:cubicBezTo>
                  <a:moveTo>
                    <a:pt x="42" y="63"/>
                  </a:moveTo>
                  <a:cubicBezTo>
                    <a:pt x="42" y="63"/>
                    <a:pt x="42" y="63"/>
                    <a:pt x="42" y="63"/>
                  </a:cubicBezTo>
                  <a:cubicBezTo>
                    <a:pt x="42" y="63"/>
                    <a:pt x="42" y="63"/>
                    <a:pt x="42" y="63"/>
                  </a:cubicBezTo>
                  <a:moveTo>
                    <a:pt x="61" y="59"/>
                  </a:moveTo>
                  <a:cubicBezTo>
                    <a:pt x="61" y="59"/>
                    <a:pt x="62" y="59"/>
                    <a:pt x="62" y="59"/>
                  </a:cubicBezTo>
                  <a:cubicBezTo>
                    <a:pt x="62" y="58"/>
                    <a:pt x="62" y="58"/>
                    <a:pt x="63" y="58"/>
                  </a:cubicBezTo>
                  <a:cubicBezTo>
                    <a:pt x="63" y="58"/>
                    <a:pt x="63" y="58"/>
                    <a:pt x="63" y="58"/>
                  </a:cubicBezTo>
                  <a:cubicBezTo>
                    <a:pt x="63" y="59"/>
                    <a:pt x="63" y="59"/>
                    <a:pt x="64" y="60"/>
                  </a:cubicBezTo>
                  <a:cubicBezTo>
                    <a:pt x="60" y="62"/>
                    <a:pt x="62" y="67"/>
                    <a:pt x="65" y="68"/>
                  </a:cubicBezTo>
                  <a:cubicBezTo>
                    <a:pt x="65" y="69"/>
                    <a:pt x="65" y="69"/>
                    <a:pt x="65" y="69"/>
                  </a:cubicBezTo>
                  <a:cubicBezTo>
                    <a:pt x="64" y="69"/>
                    <a:pt x="63" y="68"/>
                    <a:pt x="61" y="68"/>
                  </a:cubicBezTo>
                  <a:cubicBezTo>
                    <a:pt x="61" y="68"/>
                    <a:pt x="61" y="68"/>
                    <a:pt x="61" y="68"/>
                  </a:cubicBezTo>
                  <a:cubicBezTo>
                    <a:pt x="60" y="68"/>
                    <a:pt x="60" y="67"/>
                    <a:pt x="60" y="67"/>
                  </a:cubicBezTo>
                  <a:cubicBezTo>
                    <a:pt x="63" y="66"/>
                    <a:pt x="59" y="62"/>
                    <a:pt x="60" y="58"/>
                  </a:cubicBezTo>
                  <a:cubicBezTo>
                    <a:pt x="61" y="59"/>
                    <a:pt x="61" y="59"/>
                    <a:pt x="61" y="59"/>
                  </a:cubicBezTo>
                  <a:moveTo>
                    <a:pt x="66" y="49"/>
                  </a:moveTo>
                  <a:cubicBezTo>
                    <a:pt x="67" y="49"/>
                    <a:pt x="67" y="48"/>
                    <a:pt x="68" y="48"/>
                  </a:cubicBezTo>
                  <a:cubicBezTo>
                    <a:pt x="68" y="49"/>
                    <a:pt x="68" y="49"/>
                    <a:pt x="68" y="49"/>
                  </a:cubicBezTo>
                  <a:cubicBezTo>
                    <a:pt x="70" y="53"/>
                    <a:pt x="66" y="54"/>
                    <a:pt x="69" y="57"/>
                  </a:cubicBezTo>
                  <a:cubicBezTo>
                    <a:pt x="68" y="58"/>
                    <a:pt x="66" y="58"/>
                    <a:pt x="66" y="60"/>
                  </a:cubicBezTo>
                  <a:cubicBezTo>
                    <a:pt x="66" y="60"/>
                    <a:pt x="66" y="60"/>
                    <a:pt x="66" y="60"/>
                  </a:cubicBezTo>
                  <a:cubicBezTo>
                    <a:pt x="65" y="59"/>
                    <a:pt x="64" y="58"/>
                    <a:pt x="64" y="56"/>
                  </a:cubicBezTo>
                  <a:cubicBezTo>
                    <a:pt x="65" y="54"/>
                    <a:pt x="67" y="54"/>
                    <a:pt x="68" y="53"/>
                  </a:cubicBezTo>
                  <a:cubicBezTo>
                    <a:pt x="68" y="51"/>
                    <a:pt x="68" y="50"/>
                    <a:pt x="66" y="49"/>
                  </a:cubicBezTo>
                  <a:cubicBezTo>
                    <a:pt x="66" y="49"/>
                    <a:pt x="66" y="49"/>
                    <a:pt x="66" y="49"/>
                  </a:cubicBezTo>
                  <a:cubicBezTo>
                    <a:pt x="66" y="49"/>
                    <a:pt x="66" y="49"/>
                    <a:pt x="66" y="49"/>
                  </a:cubicBezTo>
                  <a:cubicBezTo>
                    <a:pt x="66" y="49"/>
                    <a:pt x="66" y="49"/>
                    <a:pt x="66" y="49"/>
                  </a:cubicBezTo>
                  <a:moveTo>
                    <a:pt x="37" y="0"/>
                  </a:moveTo>
                  <a:cubicBezTo>
                    <a:pt x="36" y="0"/>
                    <a:pt x="35" y="0"/>
                    <a:pt x="34" y="0"/>
                  </a:cubicBezTo>
                  <a:cubicBezTo>
                    <a:pt x="34" y="1"/>
                    <a:pt x="35" y="4"/>
                    <a:pt x="33" y="4"/>
                  </a:cubicBezTo>
                  <a:cubicBezTo>
                    <a:pt x="33" y="4"/>
                    <a:pt x="33" y="4"/>
                    <a:pt x="33" y="4"/>
                  </a:cubicBezTo>
                  <a:cubicBezTo>
                    <a:pt x="33" y="3"/>
                    <a:pt x="33" y="2"/>
                    <a:pt x="33" y="1"/>
                  </a:cubicBezTo>
                  <a:cubicBezTo>
                    <a:pt x="32" y="0"/>
                    <a:pt x="31" y="0"/>
                    <a:pt x="30" y="0"/>
                  </a:cubicBezTo>
                  <a:cubicBezTo>
                    <a:pt x="27" y="0"/>
                    <a:pt x="23" y="1"/>
                    <a:pt x="22" y="3"/>
                  </a:cubicBezTo>
                  <a:cubicBezTo>
                    <a:pt x="21" y="3"/>
                    <a:pt x="21" y="3"/>
                    <a:pt x="20" y="3"/>
                  </a:cubicBezTo>
                  <a:cubicBezTo>
                    <a:pt x="20" y="3"/>
                    <a:pt x="20" y="3"/>
                    <a:pt x="19" y="3"/>
                  </a:cubicBezTo>
                  <a:cubicBezTo>
                    <a:pt x="18" y="3"/>
                    <a:pt x="17" y="3"/>
                    <a:pt x="16" y="2"/>
                  </a:cubicBezTo>
                  <a:cubicBezTo>
                    <a:pt x="13" y="5"/>
                    <a:pt x="12" y="10"/>
                    <a:pt x="8" y="13"/>
                  </a:cubicBezTo>
                  <a:cubicBezTo>
                    <a:pt x="8" y="13"/>
                    <a:pt x="7" y="13"/>
                    <a:pt x="7" y="14"/>
                  </a:cubicBezTo>
                  <a:cubicBezTo>
                    <a:pt x="7" y="14"/>
                    <a:pt x="7" y="14"/>
                    <a:pt x="6" y="14"/>
                  </a:cubicBezTo>
                  <a:cubicBezTo>
                    <a:pt x="5" y="17"/>
                    <a:pt x="3" y="20"/>
                    <a:pt x="1" y="23"/>
                  </a:cubicBezTo>
                  <a:cubicBezTo>
                    <a:pt x="3" y="23"/>
                    <a:pt x="4" y="23"/>
                    <a:pt x="5" y="23"/>
                  </a:cubicBezTo>
                  <a:cubicBezTo>
                    <a:pt x="6" y="23"/>
                    <a:pt x="6" y="23"/>
                    <a:pt x="6" y="23"/>
                  </a:cubicBezTo>
                  <a:cubicBezTo>
                    <a:pt x="6" y="23"/>
                    <a:pt x="6" y="23"/>
                    <a:pt x="6" y="23"/>
                  </a:cubicBezTo>
                  <a:cubicBezTo>
                    <a:pt x="6" y="24"/>
                    <a:pt x="6" y="24"/>
                    <a:pt x="5" y="24"/>
                  </a:cubicBezTo>
                  <a:cubicBezTo>
                    <a:pt x="5" y="24"/>
                    <a:pt x="4" y="24"/>
                    <a:pt x="4" y="24"/>
                  </a:cubicBezTo>
                  <a:cubicBezTo>
                    <a:pt x="3" y="24"/>
                    <a:pt x="3" y="24"/>
                    <a:pt x="3" y="24"/>
                  </a:cubicBezTo>
                  <a:cubicBezTo>
                    <a:pt x="2" y="24"/>
                    <a:pt x="2" y="24"/>
                    <a:pt x="2" y="24"/>
                  </a:cubicBezTo>
                  <a:cubicBezTo>
                    <a:pt x="2" y="26"/>
                    <a:pt x="2" y="28"/>
                    <a:pt x="2" y="30"/>
                  </a:cubicBezTo>
                  <a:cubicBezTo>
                    <a:pt x="2" y="30"/>
                    <a:pt x="3" y="30"/>
                    <a:pt x="3" y="30"/>
                  </a:cubicBezTo>
                  <a:cubicBezTo>
                    <a:pt x="5" y="30"/>
                    <a:pt x="6" y="31"/>
                    <a:pt x="6" y="32"/>
                  </a:cubicBezTo>
                  <a:cubicBezTo>
                    <a:pt x="5" y="32"/>
                    <a:pt x="5" y="32"/>
                    <a:pt x="5" y="32"/>
                  </a:cubicBezTo>
                  <a:cubicBezTo>
                    <a:pt x="5" y="31"/>
                    <a:pt x="4" y="30"/>
                    <a:pt x="2" y="30"/>
                  </a:cubicBezTo>
                  <a:cubicBezTo>
                    <a:pt x="2" y="30"/>
                    <a:pt x="2" y="30"/>
                    <a:pt x="1" y="30"/>
                  </a:cubicBezTo>
                  <a:cubicBezTo>
                    <a:pt x="2" y="32"/>
                    <a:pt x="0" y="32"/>
                    <a:pt x="1" y="34"/>
                  </a:cubicBezTo>
                  <a:cubicBezTo>
                    <a:pt x="1" y="34"/>
                    <a:pt x="2" y="35"/>
                    <a:pt x="2" y="35"/>
                  </a:cubicBezTo>
                  <a:cubicBezTo>
                    <a:pt x="3" y="35"/>
                    <a:pt x="3" y="35"/>
                    <a:pt x="3" y="35"/>
                  </a:cubicBezTo>
                  <a:cubicBezTo>
                    <a:pt x="4" y="35"/>
                    <a:pt x="2" y="35"/>
                    <a:pt x="2" y="36"/>
                  </a:cubicBezTo>
                  <a:cubicBezTo>
                    <a:pt x="3" y="36"/>
                    <a:pt x="3" y="36"/>
                    <a:pt x="3" y="37"/>
                  </a:cubicBezTo>
                  <a:cubicBezTo>
                    <a:pt x="3" y="37"/>
                    <a:pt x="3" y="37"/>
                    <a:pt x="3" y="37"/>
                  </a:cubicBezTo>
                  <a:cubicBezTo>
                    <a:pt x="4" y="37"/>
                    <a:pt x="4" y="37"/>
                    <a:pt x="5" y="37"/>
                  </a:cubicBezTo>
                  <a:cubicBezTo>
                    <a:pt x="5" y="37"/>
                    <a:pt x="5" y="37"/>
                    <a:pt x="5" y="37"/>
                  </a:cubicBezTo>
                  <a:cubicBezTo>
                    <a:pt x="5" y="37"/>
                    <a:pt x="5" y="37"/>
                    <a:pt x="5" y="37"/>
                  </a:cubicBezTo>
                  <a:cubicBezTo>
                    <a:pt x="5" y="37"/>
                    <a:pt x="5" y="38"/>
                    <a:pt x="4" y="38"/>
                  </a:cubicBezTo>
                  <a:cubicBezTo>
                    <a:pt x="4" y="38"/>
                    <a:pt x="4" y="38"/>
                    <a:pt x="3" y="38"/>
                  </a:cubicBezTo>
                  <a:cubicBezTo>
                    <a:pt x="4" y="40"/>
                    <a:pt x="4" y="40"/>
                    <a:pt x="6" y="40"/>
                  </a:cubicBezTo>
                  <a:cubicBezTo>
                    <a:pt x="6" y="40"/>
                    <a:pt x="7" y="40"/>
                    <a:pt x="8" y="40"/>
                  </a:cubicBezTo>
                  <a:cubicBezTo>
                    <a:pt x="8" y="41"/>
                    <a:pt x="10" y="41"/>
                    <a:pt x="10" y="43"/>
                  </a:cubicBezTo>
                  <a:cubicBezTo>
                    <a:pt x="10" y="43"/>
                    <a:pt x="10" y="43"/>
                    <a:pt x="10" y="43"/>
                  </a:cubicBezTo>
                  <a:cubicBezTo>
                    <a:pt x="8" y="43"/>
                    <a:pt x="8" y="44"/>
                    <a:pt x="8" y="45"/>
                  </a:cubicBezTo>
                  <a:cubicBezTo>
                    <a:pt x="10" y="47"/>
                    <a:pt x="12" y="48"/>
                    <a:pt x="13" y="48"/>
                  </a:cubicBezTo>
                  <a:cubicBezTo>
                    <a:pt x="15" y="48"/>
                    <a:pt x="16" y="47"/>
                    <a:pt x="18" y="46"/>
                  </a:cubicBezTo>
                  <a:cubicBezTo>
                    <a:pt x="19" y="46"/>
                    <a:pt x="19" y="46"/>
                    <a:pt x="19" y="46"/>
                  </a:cubicBezTo>
                  <a:cubicBezTo>
                    <a:pt x="19" y="46"/>
                    <a:pt x="19" y="46"/>
                    <a:pt x="19" y="46"/>
                  </a:cubicBezTo>
                  <a:cubicBezTo>
                    <a:pt x="19" y="47"/>
                    <a:pt x="19" y="47"/>
                    <a:pt x="19" y="47"/>
                  </a:cubicBezTo>
                  <a:cubicBezTo>
                    <a:pt x="20" y="47"/>
                    <a:pt x="20" y="47"/>
                    <a:pt x="20" y="47"/>
                  </a:cubicBezTo>
                  <a:cubicBezTo>
                    <a:pt x="21" y="47"/>
                    <a:pt x="21" y="47"/>
                    <a:pt x="22" y="47"/>
                  </a:cubicBezTo>
                  <a:cubicBezTo>
                    <a:pt x="22" y="47"/>
                    <a:pt x="22" y="47"/>
                    <a:pt x="22" y="47"/>
                  </a:cubicBezTo>
                  <a:cubicBezTo>
                    <a:pt x="23" y="47"/>
                    <a:pt x="23" y="47"/>
                    <a:pt x="23" y="47"/>
                  </a:cubicBezTo>
                  <a:cubicBezTo>
                    <a:pt x="23" y="46"/>
                    <a:pt x="25" y="46"/>
                    <a:pt x="25" y="45"/>
                  </a:cubicBezTo>
                  <a:cubicBezTo>
                    <a:pt x="25" y="45"/>
                    <a:pt x="25" y="45"/>
                    <a:pt x="25" y="45"/>
                  </a:cubicBezTo>
                  <a:cubicBezTo>
                    <a:pt x="26" y="45"/>
                    <a:pt x="26" y="44"/>
                    <a:pt x="26" y="43"/>
                  </a:cubicBezTo>
                  <a:cubicBezTo>
                    <a:pt x="26" y="42"/>
                    <a:pt x="26" y="41"/>
                    <a:pt x="26" y="41"/>
                  </a:cubicBezTo>
                  <a:cubicBezTo>
                    <a:pt x="26" y="41"/>
                    <a:pt x="26" y="41"/>
                    <a:pt x="26" y="41"/>
                  </a:cubicBezTo>
                  <a:cubicBezTo>
                    <a:pt x="25" y="46"/>
                    <a:pt x="31" y="44"/>
                    <a:pt x="30" y="48"/>
                  </a:cubicBezTo>
                  <a:cubicBezTo>
                    <a:pt x="32" y="48"/>
                    <a:pt x="34" y="48"/>
                    <a:pt x="35" y="46"/>
                  </a:cubicBezTo>
                  <a:cubicBezTo>
                    <a:pt x="35" y="46"/>
                    <a:pt x="35" y="46"/>
                    <a:pt x="35" y="46"/>
                  </a:cubicBezTo>
                  <a:cubicBezTo>
                    <a:pt x="35" y="46"/>
                    <a:pt x="35" y="46"/>
                    <a:pt x="35" y="46"/>
                  </a:cubicBezTo>
                  <a:cubicBezTo>
                    <a:pt x="34" y="49"/>
                    <a:pt x="37" y="48"/>
                    <a:pt x="36" y="52"/>
                  </a:cubicBezTo>
                  <a:cubicBezTo>
                    <a:pt x="36" y="52"/>
                    <a:pt x="37" y="52"/>
                    <a:pt x="37" y="52"/>
                  </a:cubicBezTo>
                  <a:cubicBezTo>
                    <a:pt x="37" y="52"/>
                    <a:pt x="37" y="52"/>
                    <a:pt x="37" y="52"/>
                  </a:cubicBezTo>
                  <a:cubicBezTo>
                    <a:pt x="37" y="52"/>
                    <a:pt x="37" y="52"/>
                    <a:pt x="37" y="52"/>
                  </a:cubicBezTo>
                  <a:cubicBezTo>
                    <a:pt x="37" y="52"/>
                    <a:pt x="36" y="52"/>
                    <a:pt x="36" y="53"/>
                  </a:cubicBezTo>
                  <a:cubicBezTo>
                    <a:pt x="36" y="53"/>
                    <a:pt x="37" y="53"/>
                    <a:pt x="37" y="54"/>
                  </a:cubicBezTo>
                  <a:cubicBezTo>
                    <a:pt x="33" y="54"/>
                    <a:pt x="35" y="59"/>
                    <a:pt x="37" y="60"/>
                  </a:cubicBezTo>
                  <a:cubicBezTo>
                    <a:pt x="38" y="62"/>
                    <a:pt x="39" y="63"/>
                    <a:pt x="39" y="64"/>
                  </a:cubicBezTo>
                  <a:cubicBezTo>
                    <a:pt x="39" y="64"/>
                    <a:pt x="39" y="64"/>
                    <a:pt x="39" y="64"/>
                  </a:cubicBezTo>
                  <a:cubicBezTo>
                    <a:pt x="42" y="69"/>
                    <a:pt x="40" y="74"/>
                    <a:pt x="39" y="80"/>
                  </a:cubicBezTo>
                  <a:cubicBezTo>
                    <a:pt x="39" y="80"/>
                    <a:pt x="40" y="80"/>
                    <a:pt x="41" y="80"/>
                  </a:cubicBezTo>
                  <a:cubicBezTo>
                    <a:pt x="41" y="81"/>
                    <a:pt x="41" y="81"/>
                    <a:pt x="41" y="81"/>
                  </a:cubicBezTo>
                  <a:cubicBezTo>
                    <a:pt x="40" y="81"/>
                    <a:pt x="39" y="81"/>
                    <a:pt x="38" y="81"/>
                  </a:cubicBezTo>
                  <a:cubicBezTo>
                    <a:pt x="42" y="84"/>
                    <a:pt x="41" y="95"/>
                    <a:pt x="45" y="97"/>
                  </a:cubicBezTo>
                  <a:cubicBezTo>
                    <a:pt x="44" y="97"/>
                    <a:pt x="44" y="98"/>
                    <a:pt x="45" y="98"/>
                  </a:cubicBezTo>
                  <a:cubicBezTo>
                    <a:pt x="46" y="101"/>
                    <a:pt x="45" y="105"/>
                    <a:pt x="48" y="106"/>
                  </a:cubicBezTo>
                  <a:cubicBezTo>
                    <a:pt x="55" y="106"/>
                    <a:pt x="63" y="102"/>
                    <a:pt x="64" y="95"/>
                  </a:cubicBezTo>
                  <a:cubicBezTo>
                    <a:pt x="64" y="95"/>
                    <a:pt x="63" y="95"/>
                    <a:pt x="63" y="95"/>
                  </a:cubicBezTo>
                  <a:cubicBezTo>
                    <a:pt x="63" y="95"/>
                    <a:pt x="62" y="95"/>
                    <a:pt x="62" y="95"/>
                  </a:cubicBezTo>
                  <a:cubicBezTo>
                    <a:pt x="63" y="95"/>
                    <a:pt x="64" y="95"/>
                    <a:pt x="64" y="94"/>
                  </a:cubicBezTo>
                  <a:cubicBezTo>
                    <a:pt x="63" y="93"/>
                    <a:pt x="63" y="92"/>
                    <a:pt x="64" y="91"/>
                  </a:cubicBezTo>
                  <a:cubicBezTo>
                    <a:pt x="65" y="92"/>
                    <a:pt x="64" y="93"/>
                    <a:pt x="65" y="93"/>
                  </a:cubicBezTo>
                  <a:cubicBezTo>
                    <a:pt x="66" y="92"/>
                    <a:pt x="67" y="92"/>
                    <a:pt x="68" y="91"/>
                  </a:cubicBezTo>
                  <a:cubicBezTo>
                    <a:pt x="68" y="88"/>
                    <a:pt x="68" y="86"/>
                    <a:pt x="67" y="84"/>
                  </a:cubicBezTo>
                  <a:cubicBezTo>
                    <a:pt x="70" y="83"/>
                    <a:pt x="72" y="80"/>
                    <a:pt x="75" y="79"/>
                  </a:cubicBezTo>
                  <a:cubicBezTo>
                    <a:pt x="75" y="76"/>
                    <a:pt x="75" y="74"/>
                    <a:pt x="75" y="72"/>
                  </a:cubicBezTo>
                  <a:cubicBezTo>
                    <a:pt x="75" y="72"/>
                    <a:pt x="75" y="72"/>
                    <a:pt x="75" y="72"/>
                  </a:cubicBezTo>
                  <a:cubicBezTo>
                    <a:pt x="74" y="72"/>
                    <a:pt x="74" y="72"/>
                    <a:pt x="74" y="72"/>
                  </a:cubicBezTo>
                  <a:cubicBezTo>
                    <a:pt x="73" y="72"/>
                    <a:pt x="73" y="72"/>
                    <a:pt x="73" y="72"/>
                  </a:cubicBezTo>
                  <a:cubicBezTo>
                    <a:pt x="73" y="72"/>
                    <a:pt x="73" y="72"/>
                    <a:pt x="73" y="72"/>
                  </a:cubicBezTo>
                  <a:cubicBezTo>
                    <a:pt x="76" y="71"/>
                    <a:pt x="73" y="66"/>
                    <a:pt x="73" y="63"/>
                  </a:cubicBezTo>
                  <a:cubicBezTo>
                    <a:pt x="74" y="63"/>
                    <a:pt x="74" y="62"/>
                    <a:pt x="75" y="60"/>
                  </a:cubicBezTo>
                  <a:cubicBezTo>
                    <a:pt x="75" y="59"/>
                    <a:pt x="75" y="58"/>
                    <a:pt x="77" y="57"/>
                  </a:cubicBezTo>
                  <a:cubicBezTo>
                    <a:pt x="77" y="57"/>
                    <a:pt x="77" y="57"/>
                    <a:pt x="77" y="56"/>
                  </a:cubicBezTo>
                  <a:cubicBezTo>
                    <a:pt x="82" y="51"/>
                    <a:pt x="88" y="47"/>
                    <a:pt x="89" y="38"/>
                  </a:cubicBezTo>
                  <a:cubicBezTo>
                    <a:pt x="89" y="38"/>
                    <a:pt x="89" y="38"/>
                    <a:pt x="89" y="38"/>
                  </a:cubicBezTo>
                  <a:cubicBezTo>
                    <a:pt x="87" y="38"/>
                    <a:pt x="86" y="38"/>
                    <a:pt x="85" y="39"/>
                  </a:cubicBezTo>
                  <a:cubicBezTo>
                    <a:pt x="83" y="39"/>
                    <a:pt x="82" y="40"/>
                    <a:pt x="81" y="40"/>
                  </a:cubicBezTo>
                  <a:cubicBezTo>
                    <a:pt x="81" y="40"/>
                    <a:pt x="80" y="40"/>
                    <a:pt x="79" y="39"/>
                  </a:cubicBezTo>
                  <a:cubicBezTo>
                    <a:pt x="79" y="39"/>
                    <a:pt x="79" y="39"/>
                    <a:pt x="79" y="40"/>
                  </a:cubicBezTo>
                  <a:cubicBezTo>
                    <a:pt x="78" y="40"/>
                    <a:pt x="78" y="39"/>
                    <a:pt x="77" y="39"/>
                  </a:cubicBezTo>
                  <a:cubicBezTo>
                    <a:pt x="78" y="38"/>
                    <a:pt x="79" y="38"/>
                    <a:pt x="79" y="37"/>
                  </a:cubicBezTo>
                  <a:cubicBezTo>
                    <a:pt x="79" y="37"/>
                    <a:pt x="78" y="37"/>
                    <a:pt x="78" y="37"/>
                  </a:cubicBezTo>
                  <a:cubicBezTo>
                    <a:pt x="77" y="37"/>
                    <a:pt x="77" y="36"/>
                    <a:pt x="77" y="35"/>
                  </a:cubicBezTo>
                  <a:cubicBezTo>
                    <a:pt x="77" y="35"/>
                    <a:pt x="77" y="35"/>
                    <a:pt x="77" y="35"/>
                  </a:cubicBezTo>
                  <a:cubicBezTo>
                    <a:pt x="77" y="33"/>
                    <a:pt x="75" y="33"/>
                    <a:pt x="74" y="32"/>
                  </a:cubicBezTo>
                  <a:cubicBezTo>
                    <a:pt x="74" y="31"/>
                    <a:pt x="73" y="31"/>
                    <a:pt x="73" y="29"/>
                  </a:cubicBezTo>
                  <a:cubicBezTo>
                    <a:pt x="73" y="29"/>
                    <a:pt x="73" y="29"/>
                    <a:pt x="73" y="29"/>
                  </a:cubicBezTo>
                  <a:cubicBezTo>
                    <a:pt x="72" y="29"/>
                    <a:pt x="72" y="29"/>
                    <a:pt x="72" y="30"/>
                  </a:cubicBezTo>
                  <a:cubicBezTo>
                    <a:pt x="71" y="30"/>
                    <a:pt x="71" y="30"/>
                    <a:pt x="71" y="30"/>
                  </a:cubicBezTo>
                  <a:cubicBezTo>
                    <a:pt x="71" y="30"/>
                    <a:pt x="71" y="30"/>
                    <a:pt x="71" y="30"/>
                  </a:cubicBezTo>
                  <a:cubicBezTo>
                    <a:pt x="73" y="24"/>
                    <a:pt x="65" y="17"/>
                    <a:pt x="64" y="10"/>
                  </a:cubicBezTo>
                  <a:cubicBezTo>
                    <a:pt x="64" y="10"/>
                    <a:pt x="64" y="10"/>
                    <a:pt x="64" y="10"/>
                  </a:cubicBezTo>
                  <a:cubicBezTo>
                    <a:pt x="65" y="10"/>
                    <a:pt x="65" y="11"/>
                    <a:pt x="65" y="12"/>
                  </a:cubicBezTo>
                  <a:cubicBezTo>
                    <a:pt x="65" y="12"/>
                    <a:pt x="65" y="13"/>
                    <a:pt x="66" y="13"/>
                  </a:cubicBezTo>
                  <a:cubicBezTo>
                    <a:pt x="66" y="13"/>
                    <a:pt x="66" y="13"/>
                    <a:pt x="66" y="13"/>
                  </a:cubicBezTo>
                  <a:cubicBezTo>
                    <a:pt x="66" y="12"/>
                    <a:pt x="66" y="11"/>
                    <a:pt x="66" y="9"/>
                  </a:cubicBezTo>
                  <a:cubicBezTo>
                    <a:pt x="65" y="9"/>
                    <a:pt x="64" y="9"/>
                    <a:pt x="63" y="9"/>
                  </a:cubicBezTo>
                  <a:cubicBezTo>
                    <a:pt x="62" y="9"/>
                    <a:pt x="62" y="9"/>
                    <a:pt x="61" y="9"/>
                  </a:cubicBezTo>
                  <a:cubicBezTo>
                    <a:pt x="60" y="9"/>
                    <a:pt x="59" y="9"/>
                    <a:pt x="59" y="9"/>
                  </a:cubicBezTo>
                  <a:cubicBezTo>
                    <a:pt x="57" y="9"/>
                    <a:pt x="56" y="9"/>
                    <a:pt x="55" y="8"/>
                  </a:cubicBezTo>
                  <a:cubicBezTo>
                    <a:pt x="54" y="8"/>
                    <a:pt x="54" y="8"/>
                    <a:pt x="54" y="8"/>
                  </a:cubicBezTo>
                  <a:cubicBezTo>
                    <a:pt x="54" y="7"/>
                    <a:pt x="54" y="7"/>
                    <a:pt x="54" y="7"/>
                  </a:cubicBezTo>
                  <a:cubicBezTo>
                    <a:pt x="54" y="8"/>
                    <a:pt x="53" y="8"/>
                    <a:pt x="53" y="8"/>
                  </a:cubicBezTo>
                  <a:cubicBezTo>
                    <a:pt x="52" y="8"/>
                    <a:pt x="52" y="7"/>
                    <a:pt x="52" y="7"/>
                  </a:cubicBezTo>
                  <a:cubicBezTo>
                    <a:pt x="51" y="6"/>
                    <a:pt x="51" y="6"/>
                    <a:pt x="50" y="6"/>
                  </a:cubicBezTo>
                  <a:cubicBezTo>
                    <a:pt x="50" y="6"/>
                    <a:pt x="50" y="6"/>
                    <a:pt x="50" y="6"/>
                  </a:cubicBezTo>
                  <a:cubicBezTo>
                    <a:pt x="48" y="6"/>
                    <a:pt x="50" y="10"/>
                    <a:pt x="47" y="10"/>
                  </a:cubicBezTo>
                  <a:cubicBezTo>
                    <a:pt x="43" y="7"/>
                    <a:pt x="38" y="7"/>
                    <a:pt x="35" y="4"/>
                  </a:cubicBezTo>
                  <a:cubicBezTo>
                    <a:pt x="38" y="4"/>
                    <a:pt x="35" y="1"/>
                    <a:pt x="3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0" name="Freeform 34"/>
            <p:cNvSpPr/>
            <p:nvPr/>
          </p:nvSpPr>
          <p:spPr bwMode="auto">
            <a:xfrm>
              <a:off x="4469605" y="3463926"/>
              <a:ext cx="26988" cy="33338"/>
            </a:xfrm>
            <a:custGeom>
              <a:gdLst>
                <a:gd fmla="*/ 3 w 4" name="T0"/>
                <a:gd fmla="*/ 0 h 5" name="T1"/>
                <a:gd fmla="*/ 0 w 4" name="T2"/>
                <a:gd fmla="*/ 0 h 5" name="T3"/>
                <a:gd fmla="*/ 4 w 4" name="T4"/>
                <a:gd fmla="*/ 5 h 5" name="T5"/>
                <a:gd fmla="*/ 3 w 4" name="T6"/>
                <a:gd fmla="*/ 0 h 5" name="T7"/>
              </a:gdLst>
              <a:cxnLst>
                <a:cxn ang="0">
                  <a:pos x="T0" y="T1"/>
                </a:cxn>
                <a:cxn ang="0">
                  <a:pos x="T2" y="T3"/>
                </a:cxn>
                <a:cxn ang="0">
                  <a:pos x="T4" y="T5"/>
                </a:cxn>
                <a:cxn ang="0">
                  <a:pos x="T6" y="T7"/>
                </a:cxn>
              </a:cxnLst>
              <a:rect b="b" l="0" r="r" t="0"/>
              <a:pathLst>
                <a:path h="5" w="4">
                  <a:moveTo>
                    <a:pt x="3" y="0"/>
                  </a:moveTo>
                  <a:cubicBezTo>
                    <a:pt x="2" y="0"/>
                    <a:pt x="1" y="0"/>
                    <a:pt x="0" y="0"/>
                  </a:cubicBezTo>
                  <a:cubicBezTo>
                    <a:pt x="0" y="2"/>
                    <a:pt x="1" y="4"/>
                    <a:pt x="4" y="5"/>
                  </a:cubicBezTo>
                  <a:cubicBezTo>
                    <a:pt x="3" y="4"/>
                    <a:pt x="3" y="2"/>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1" name="Freeform 35"/>
            <p:cNvSpPr/>
            <p:nvPr/>
          </p:nvSpPr>
          <p:spPr bwMode="auto">
            <a:xfrm>
              <a:off x="2821780" y="3400426"/>
              <a:ext cx="419100" cy="641350"/>
            </a:xfrm>
            <a:custGeom>
              <a:gdLst>
                <a:gd fmla="*/ 14 w 61" name="T0"/>
                <a:gd fmla="*/ 3 h 93" name="T1"/>
                <a:gd fmla="*/ 12 w 61" name="T2"/>
                <a:gd fmla="*/ 4 h 93" name="T3"/>
                <a:gd fmla="*/ 9 w 61" name="T4"/>
                <a:gd fmla="*/ 1 h 93" name="T5"/>
                <a:gd fmla="*/ 4 w 61" name="T6"/>
                <a:gd fmla="*/ 14 h 93" name="T7"/>
                <a:gd fmla="*/ 2 w 61" name="T8"/>
                <a:gd fmla="*/ 23 h 93" name="T9"/>
                <a:gd fmla="*/ 5 w 61" name="T10"/>
                <a:gd fmla="*/ 23 h 93" name="T11"/>
                <a:gd fmla="*/ 4 w 61" name="T12"/>
                <a:gd fmla="*/ 25 h 93" name="T13"/>
                <a:gd fmla="*/ 16 w 61" name="T14"/>
                <a:gd fmla="*/ 43 h 93" name="T15"/>
                <a:gd fmla="*/ 19 w 61" name="T16"/>
                <a:gd fmla="*/ 64 h 93" name="T17"/>
                <a:gd fmla="*/ 19 w 61" name="T18"/>
                <a:gd fmla="*/ 65 h 93" name="T19"/>
                <a:gd fmla="*/ 19 w 61" name="T20"/>
                <a:gd fmla="*/ 65 h 93" name="T21"/>
                <a:gd fmla="*/ 20 w 61" name="T22"/>
                <a:gd fmla="*/ 79 h 93" name="T23"/>
                <a:gd fmla="*/ 23 w 61" name="T24"/>
                <a:gd fmla="*/ 78 h 93" name="T25"/>
                <a:gd fmla="*/ 25 w 61" name="T26"/>
                <a:gd fmla="*/ 85 h 93" name="T27"/>
                <a:gd fmla="*/ 24 w 61" name="T28"/>
                <a:gd fmla="*/ 89 h 93" name="T29"/>
                <a:gd fmla="*/ 26 w 61" name="T30"/>
                <a:gd fmla="*/ 88 h 93" name="T31"/>
                <a:gd fmla="*/ 33 w 61" name="T32"/>
                <a:gd fmla="*/ 88 h 93" name="T33"/>
                <a:gd fmla="*/ 30 w 61" name="T34"/>
                <a:gd fmla="*/ 78 h 93" name="T35"/>
                <a:gd fmla="*/ 33 w 61" name="T36"/>
                <a:gd fmla="*/ 74 h 93" name="T37"/>
                <a:gd fmla="*/ 35 w 61" name="T38"/>
                <a:gd fmla="*/ 68 h 93" name="T39"/>
                <a:gd fmla="*/ 36 w 61" name="T40"/>
                <a:gd fmla="*/ 67 h 93" name="T41"/>
                <a:gd fmla="*/ 42 w 61" name="T42"/>
                <a:gd fmla="*/ 68 h 93" name="T43"/>
                <a:gd fmla="*/ 41 w 61" name="T44"/>
                <a:gd fmla="*/ 65 h 93" name="T45"/>
                <a:gd fmla="*/ 44 w 61" name="T46"/>
                <a:gd fmla="*/ 61 h 93" name="T47"/>
                <a:gd fmla="*/ 53 w 61" name="T48"/>
                <a:gd fmla="*/ 51 h 93" name="T49"/>
                <a:gd fmla="*/ 61 w 61" name="T50"/>
                <a:gd fmla="*/ 31 h 93" name="T51"/>
                <a:gd fmla="*/ 52 w 61" name="T52"/>
                <a:gd fmla="*/ 21 h 93" name="T53"/>
                <a:gd fmla="*/ 44 w 61" name="T54"/>
                <a:gd fmla="*/ 18 h 93" name="T55"/>
                <a:gd fmla="*/ 40 w 61" name="T56"/>
                <a:gd fmla="*/ 19 h 93" name="T57"/>
                <a:gd fmla="*/ 42 w 61" name="T58"/>
                <a:gd fmla="*/ 14 h 93" name="T59"/>
                <a:gd fmla="*/ 40 w 61" name="T60"/>
                <a:gd fmla="*/ 12 h 93" name="T61"/>
                <a:gd fmla="*/ 33 w 61" name="T62"/>
                <a:gd fmla="*/ 9 h 93" name="T63"/>
                <a:gd fmla="*/ 32 w 61" name="T64"/>
                <a:gd fmla="*/ 11 h 93" name="T65"/>
                <a:gd fmla="*/ 27 w 61" name="T66"/>
                <a:gd fmla="*/ 7 h 93" name="T67"/>
                <a:gd fmla="*/ 27 w 61" name="T68"/>
                <a:gd fmla="*/ 3 h 93" name="T69"/>
                <a:gd fmla="*/ 16 w 61" name="T70"/>
                <a:gd fmla="*/ 0 h 9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3" w="61">
                  <a:moveTo>
                    <a:pt x="16" y="0"/>
                  </a:moveTo>
                  <a:cubicBezTo>
                    <a:pt x="14" y="0"/>
                    <a:pt x="15" y="2"/>
                    <a:pt x="14" y="3"/>
                  </a:cubicBezTo>
                  <a:cubicBezTo>
                    <a:pt x="13" y="3"/>
                    <a:pt x="14" y="1"/>
                    <a:pt x="13" y="1"/>
                  </a:cubicBezTo>
                  <a:cubicBezTo>
                    <a:pt x="12" y="2"/>
                    <a:pt x="13" y="4"/>
                    <a:pt x="12" y="4"/>
                  </a:cubicBezTo>
                  <a:cubicBezTo>
                    <a:pt x="11" y="3"/>
                    <a:pt x="12" y="3"/>
                    <a:pt x="12" y="1"/>
                  </a:cubicBezTo>
                  <a:cubicBezTo>
                    <a:pt x="11" y="1"/>
                    <a:pt x="10" y="1"/>
                    <a:pt x="9" y="1"/>
                  </a:cubicBezTo>
                  <a:cubicBezTo>
                    <a:pt x="10" y="4"/>
                    <a:pt x="6" y="4"/>
                    <a:pt x="6" y="7"/>
                  </a:cubicBezTo>
                  <a:cubicBezTo>
                    <a:pt x="7" y="9"/>
                    <a:pt x="6" y="14"/>
                    <a:pt x="4" y="14"/>
                  </a:cubicBezTo>
                  <a:cubicBezTo>
                    <a:pt x="4" y="14"/>
                    <a:pt x="4" y="15"/>
                    <a:pt x="4" y="16"/>
                  </a:cubicBezTo>
                  <a:cubicBezTo>
                    <a:pt x="0" y="19"/>
                    <a:pt x="4" y="19"/>
                    <a:pt x="2" y="23"/>
                  </a:cubicBezTo>
                  <a:cubicBezTo>
                    <a:pt x="3" y="23"/>
                    <a:pt x="4" y="23"/>
                    <a:pt x="4" y="23"/>
                  </a:cubicBezTo>
                  <a:cubicBezTo>
                    <a:pt x="5" y="23"/>
                    <a:pt x="5" y="23"/>
                    <a:pt x="5" y="23"/>
                  </a:cubicBezTo>
                  <a:cubicBezTo>
                    <a:pt x="5" y="23"/>
                    <a:pt x="5" y="23"/>
                    <a:pt x="5" y="23"/>
                  </a:cubicBezTo>
                  <a:cubicBezTo>
                    <a:pt x="5" y="24"/>
                    <a:pt x="4" y="25"/>
                    <a:pt x="4" y="25"/>
                  </a:cubicBezTo>
                  <a:cubicBezTo>
                    <a:pt x="3" y="24"/>
                    <a:pt x="2" y="23"/>
                    <a:pt x="1" y="23"/>
                  </a:cubicBezTo>
                  <a:cubicBezTo>
                    <a:pt x="5" y="30"/>
                    <a:pt x="8" y="40"/>
                    <a:pt x="16" y="43"/>
                  </a:cubicBezTo>
                  <a:cubicBezTo>
                    <a:pt x="17" y="44"/>
                    <a:pt x="16" y="46"/>
                    <a:pt x="17" y="46"/>
                  </a:cubicBezTo>
                  <a:cubicBezTo>
                    <a:pt x="19" y="52"/>
                    <a:pt x="17" y="61"/>
                    <a:pt x="19" y="64"/>
                  </a:cubicBezTo>
                  <a:cubicBezTo>
                    <a:pt x="19" y="65"/>
                    <a:pt x="19" y="65"/>
                    <a:pt x="19" y="65"/>
                  </a:cubicBezTo>
                  <a:cubicBezTo>
                    <a:pt x="19" y="65"/>
                    <a:pt x="19" y="65"/>
                    <a:pt x="19" y="65"/>
                  </a:cubicBezTo>
                  <a:cubicBezTo>
                    <a:pt x="19" y="65"/>
                    <a:pt x="19" y="65"/>
                    <a:pt x="19" y="65"/>
                  </a:cubicBezTo>
                  <a:cubicBezTo>
                    <a:pt x="19" y="65"/>
                    <a:pt x="19" y="65"/>
                    <a:pt x="19" y="65"/>
                  </a:cubicBezTo>
                  <a:cubicBezTo>
                    <a:pt x="18" y="70"/>
                    <a:pt x="19" y="74"/>
                    <a:pt x="20" y="79"/>
                  </a:cubicBezTo>
                  <a:cubicBezTo>
                    <a:pt x="20" y="79"/>
                    <a:pt x="20" y="79"/>
                    <a:pt x="20" y="79"/>
                  </a:cubicBezTo>
                  <a:cubicBezTo>
                    <a:pt x="21" y="79"/>
                    <a:pt x="21" y="78"/>
                    <a:pt x="21" y="78"/>
                  </a:cubicBezTo>
                  <a:cubicBezTo>
                    <a:pt x="22" y="78"/>
                    <a:pt x="22" y="78"/>
                    <a:pt x="23" y="78"/>
                  </a:cubicBezTo>
                  <a:cubicBezTo>
                    <a:pt x="23" y="78"/>
                    <a:pt x="23" y="78"/>
                    <a:pt x="23" y="78"/>
                  </a:cubicBezTo>
                  <a:cubicBezTo>
                    <a:pt x="23" y="81"/>
                    <a:pt x="26" y="82"/>
                    <a:pt x="25" y="85"/>
                  </a:cubicBezTo>
                  <a:cubicBezTo>
                    <a:pt x="24" y="85"/>
                    <a:pt x="25" y="83"/>
                    <a:pt x="23" y="83"/>
                  </a:cubicBezTo>
                  <a:cubicBezTo>
                    <a:pt x="22" y="86"/>
                    <a:pt x="25" y="88"/>
                    <a:pt x="24" y="89"/>
                  </a:cubicBezTo>
                  <a:cubicBezTo>
                    <a:pt x="24" y="89"/>
                    <a:pt x="24" y="89"/>
                    <a:pt x="24" y="89"/>
                  </a:cubicBezTo>
                  <a:cubicBezTo>
                    <a:pt x="25" y="89"/>
                    <a:pt x="25" y="88"/>
                    <a:pt x="26" y="88"/>
                  </a:cubicBezTo>
                  <a:cubicBezTo>
                    <a:pt x="26" y="93"/>
                    <a:pt x="25" y="92"/>
                    <a:pt x="31" y="93"/>
                  </a:cubicBezTo>
                  <a:cubicBezTo>
                    <a:pt x="30" y="90"/>
                    <a:pt x="31" y="90"/>
                    <a:pt x="33" y="88"/>
                  </a:cubicBezTo>
                  <a:cubicBezTo>
                    <a:pt x="32" y="86"/>
                    <a:pt x="30" y="87"/>
                    <a:pt x="29" y="85"/>
                  </a:cubicBezTo>
                  <a:cubicBezTo>
                    <a:pt x="32" y="84"/>
                    <a:pt x="32" y="81"/>
                    <a:pt x="30" y="78"/>
                  </a:cubicBezTo>
                  <a:cubicBezTo>
                    <a:pt x="31" y="78"/>
                    <a:pt x="31" y="78"/>
                    <a:pt x="32" y="78"/>
                  </a:cubicBezTo>
                  <a:cubicBezTo>
                    <a:pt x="34" y="78"/>
                    <a:pt x="32" y="75"/>
                    <a:pt x="33" y="74"/>
                  </a:cubicBezTo>
                  <a:cubicBezTo>
                    <a:pt x="34" y="75"/>
                    <a:pt x="34" y="75"/>
                    <a:pt x="35" y="75"/>
                  </a:cubicBezTo>
                  <a:cubicBezTo>
                    <a:pt x="40" y="75"/>
                    <a:pt x="39" y="68"/>
                    <a:pt x="35" y="68"/>
                  </a:cubicBezTo>
                  <a:cubicBezTo>
                    <a:pt x="35" y="67"/>
                    <a:pt x="35" y="67"/>
                    <a:pt x="35" y="67"/>
                  </a:cubicBezTo>
                  <a:cubicBezTo>
                    <a:pt x="36" y="67"/>
                    <a:pt x="36" y="67"/>
                    <a:pt x="36" y="67"/>
                  </a:cubicBezTo>
                  <a:cubicBezTo>
                    <a:pt x="36" y="68"/>
                    <a:pt x="38" y="68"/>
                    <a:pt x="40" y="68"/>
                  </a:cubicBezTo>
                  <a:cubicBezTo>
                    <a:pt x="40" y="68"/>
                    <a:pt x="41" y="68"/>
                    <a:pt x="42" y="68"/>
                  </a:cubicBezTo>
                  <a:cubicBezTo>
                    <a:pt x="42" y="66"/>
                    <a:pt x="41" y="66"/>
                    <a:pt x="40" y="64"/>
                  </a:cubicBezTo>
                  <a:cubicBezTo>
                    <a:pt x="41" y="65"/>
                    <a:pt x="41" y="65"/>
                    <a:pt x="41" y="65"/>
                  </a:cubicBezTo>
                  <a:cubicBezTo>
                    <a:pt x="43" y="65"/>
                    <a:pt x="43" y="63"/>
                    <a:pt x="43" y="61"/>
                  </a:cubicBezTo>
                  <a:cubicBezTo>
                    <a:pt x="43" y="61"/>
                    <a:pt x="44" y="61"/>
                    <a:pt x="44" y="61"/>
                  </a:cubicBezTo>
                  <a:cubicBezTo>
                    <a:pt x="46" y="61"/>
                    <a:pt x="46" y="57"/>
                    <a:pt x="46" y="54"/>
                  </a:cubicBezTo>
                  <a:cubicBezTo>
                    <a:pt x="48" y="53"/>
                    <a:pt x="49" y="51"/>
                    <a:pt x="53" y="51"/>
                  </a:cubicBezTo>
                  <a:cubicBezTo>
                    <a:pt x="53" y="51"/>
                    <a:pt x="53" y="51"/>
                    <a:pt x="54" y="51"/>
                  </a:cubicBezTo>
                  <a:cubicBezTo>
                    <a:pt x="58" y="46"/>
                    <a:pt x="55" y="33"/>
                    <a:pt x="61" y="31"/>
                  </a:cubicBezTo>
                  <a:cubicBezTo>
                    <a:pt x="61" y="29"/>
                    <a:pt x="61" y="27"/>
                    <a:pt x="61" y="25"/>
                  </a:cubicBezTo>
                  <a:cubicBezTo>
                    <a:pt x="58" y="25"/>
                    <a:pt x="55" y="21"/>
                    <a:pt x="52" y="21"/>
                  </a:cubicBezTo>
                  <a:cubicBezTo>
                    <a:pt x="51" y="21"/>
                    <a:pt x="50" y="21"/>
                    <a:pt x="48" y="22"/>
                  </a:cubicBezTo>
                  <a:cubicBezTo>
                    <a:pt x="49" y="19"/>
                    <a:pt x="46" y="19"/>
                    <a:pt x="44" y="18"/>
                  </a:cubicBezTo>
                  <a:cubicBezTo>
                    <a:pt x="45" y="20"/>
                    <a:pt x="43" y="20"/>
                    <a:pt x="42" y="21"/>
                  </a:cubicBezTo>
                  <a:cubicBezTo>
                    <a:pt x="41" y="20"/>
                    <a:pt x="41" y="19"/>
                    <a:pt x="40" y="19"/>
                  </a:cubicBezTo>
                  <a:cubicBezTo>
                    <a:pt x="39" y="19"/>
                    <a:pt x="39" y="19"/>
                    <a:pt x="38" y="20"/>
                  </a:cubicBezTo>
                  <a:cubicBezTo>
                    <a:pt x="39" y="18"/>
                    <a:pt x="41" y="17"/>
                    <a:pt x="42" y="14"/>
                  </a:cubicBezTo>
                  <a:cubicBezTo>
                    <a:pt x="42" y="14"/>
                    <a:pt x="42" y="14"/>
                    <a:pt x="42" y="14"/>
                  </a:cubicBezTo>
                  <a:cubicBezTo>
                    <a:pt x="40" y="14"/>
                    <a:pt x="40" y="13"/>
                    <a:pt x="40" y="12"/>
                  </a:cubicBezTo>
                  <a:cubicBezTo>
                    <a:pt x="40" y="11"/>
                    <a:pt x="40" y="11"/>
                    <a:pt x="39" y="11"/>
                  </a:cubicBezTo>
                  <a:cubicBezTo>
                    <a:pt x="38" y="8"/>
                    <a:pt x="37" y="9"/>
                    <a:pt x="33" y="9"/>
                  </a:cubicBezTo>
                  <a:cubicBezTo>
                    <a:pt x="33" y="10"/>
                    <a:pt x="32" y="10"/>
                    <a:pt x="32" y="11"/>
                  </a:cubicBezTo>
                  <a:cubicBezTo>
                    <a:pt x="32" y="11"/>
                    <a:pt x="32" y="11"/>
                    <a:pt x="32" y="11"/>
                  </a:cubicBezTo>
                  <a:cubicBezTo>
                    <a:pt x="31" y="8"/>
                    <a:pt x="34" y="7"/>
                    <a:pt x="29" y="5"/>
                  </a:cubicBezTo>
                  <a:cubicBezTo>
                    <a:pt x="28" y="6"/>
                    <a:pt x="29" y="7"/>
                    <a:pt x="27" y="7"/>
                  </a:cubicBezTo>
                  <a:cubicBezTo>
                    <a:pt x="27" y="7"/>
                    <a:pt x="27" y="7"/>
                    <a:pt x="27" y="7"/>
                  </a:cubicBezTo>
                  <a:cubicBezTo>
                    <a:pt x="29" y="5"/>
                    <a:pt x="26" y="5"/>
                    <a:pt x="27" y="3"/>
                  </a:cubicBezTo>
                  <a:cubicBezTo>
                    <a:pt x="23" y="2"/>
                    <a:pt x="20" y="2"/>
                    <a:pt x="17" y="0"/>
                  </a:cubicBezTo>
                  <a:cubicBezTo>
                    <a:pt x="17" y="0"/>
                    <a:pt x="16" y="0"/>
                    <a:pt x="1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2" name="Freeform 36"/>
            <p:cNvSpPr/>
            <p:nvPr/>
          </p:nvSpPr>
          <p:spPr bwMode="auto">
            <a:xfrm>
              <a:off x="4634705" y="3525838"/>
              <a:ext cx="26988" cy="41275"/>
            </a:xfrm>
            <a:custGeom>
              <a:gdLst>
                <a:gd fmla="*/ 1 w 4" name="T0"/>
                <a:gd fmla="*/ 0 h 6" name="T1"/>
                <a:gd fmla="*/ 1 w 4" name="T2"/>
                <a:gd fmla="*/ 6 h 6" name="T3"/>
                <a:gd fmla="*/ 1 w 4" name="T4"/>
                <a:gd fmla="*/ 6 h 6" name="T5"/>
                <a:gd fmla="*/ 3 w 4" name="T6"/>
                <a:gd fmla="*/ 2 h 6" name="T7"/>
                <a:gd fmla="*/ 4 w 4" name="T8"/>
                <a:gd fmla="*/ 6 h 6" name="T9"/>
                <a:gd fmla="*/ 1 w 4" name="T10"/>
                <a:gd fmla="*/ 0 h 6" name="T11"/>
              </a:gdLst>
              <a:cxnLst>
                <a:cxn ang="0">
                  <a:pos x="T0" y="T1"/>
                </a:cxn>
                <a:cxn ang="0">
                  <a:pos x="T2" y="T3"/>
                </a:cxn>
                <a:cxn ang="0">
                  <a:pos x="T4" y="T5"/>
                </a:cxn>
                <a:cxn ang="0">
                  <a:pos x="T6" y="T7"/>
                </a:cxn>
                <a:cxn ang="0">
                  <a:pos x="T8" y="T9"/>
                </a:cxn>
                <a:cxn ang="0">
                  <a:pos x="T10" y="T11"/>
                </a:cxn>
              </a:cxnLst>
              <a:rect b="b" l="0" r="r" t="0"/>
              <a:pathLst>
                <a:path h="6" w="4">
                  <a:moveTo>
                    <a:pt x="1" y="0"/>
                  </a:moveTo>
                  <a:cubicBezTo>
                    <a:pt x="0" y="2"/>
                    <a:pt x="0" y="6"/>
                    <a:pt x="1" y="6"/>
                  </a:cubicBezTo>
                  <a:cubicBezTo>
                    <a:pt x="1" y="6"/>
                    <a:pt x="1" y="6"/>
                    <a:pt x="1" y="6"/>
                  </a:cubicBezTo>
                  <a:cubicBezTo>
                    <a:pt x="1" y="5"/>
                    <a:pt x="1" y="2"/>
                    <a:pt x="3" y="2"/>
                  </a:cubicBezTo>
                  <a:cubicBezTo>
                    <a:pt x="3" y="4"/>
                    <a:pt x="3" y="5"/>
                    <a:pt x="4" y="6"/>
                  </a:cubicBezTo>
                  <a:cubicBezTo>
                    <a:pt x="4" y="2"/>
                    <a:pt x="2" y="2"/>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3" name="Freeform 37"/>
            <p:cNvSpPr/>
            <p:nvPr/>
          </p:nvSpPr>
          <p:spPr bwMode="auto">
            <a:xfrm>
              <a:off x="4779168" y="3538538"/>
              <a:ext cx="123825" cy="82550"/>
            </a:xfrm>
            <a:custGeom>
              <a:gdLst>
                <a:gd fmla="*/ 4 w 18" name="T0"/>
                <a:gd fmla="*/ 0 h 12" name="T1"/>
                <a:gd fmla="*/ 0 w 18" name="T2"/>
                <a:gd fmla="*/ 4 h 12" name="T3"/>
                <a:gd fmla="*/ 1 w 18" name="T4"/>
                <a:gd fmla="*/ 4 h 12" name="T5"/>
                <a:gd fmla="*/ 7 w 18" name="T6"/>
                <a:gd fmla="*/ 10 h 12" name="T7"/>
                <a:gd fmla="*/ 7 w 18" name="T8"/>
                <a:gd fmla="*/ 8 h 12" name="T9"/>
                <a:gd fmla="*/ 7 w 18" name="T10"/>
                <a:gd fmla="*/ 8 h 12" name="T11"/>
                <a:gd fmla="*/ 8 w 18" name="T12"/>
                <a:gd fmla="*/ 10 h 12" name="T13"/>
                <a:gd fmla="*/ 9 w 18" name="T14"/>
                <a:gd fmla="*/ 10 h 12" name="T15"/>
                <a:gd fmla="*/ 12 w 18" name="T16"/>
                <a:gd fmla="*/ 8 h 12" name="T17"/>
                <a:gd fmla="*/ 12 w 18" name="T18"/>
                <a:gd fmla="*/ 8 h 12" name="T19"/>
                <a:gd fmla="*/ 15 w 18" name="T20"/>
                <a:gd fmla="*/ 10 h 12" name="T21"/>
                <a:gd fmla="*/ 17 w 18" name="T22"/>
                <a:gd fmla="*/ 12 h 12" name="T23"/>
                <a:gd fmla="*/ 18 w 18" name="T24"/>
                <a:gd fmla="*/ 11 h 12" name="T25"/>
                <a:gd fmla="*/ 8 w 18" name="T26"/>
                <a:gd fmla="*/ 2 h 12" name="T27"/>
                <a:gd fmla="*/ 8 w 18" name="T28"/>
                <a:gd fmla="*/ 2 h 12" name="T29"/>
                <a:gd fmla="*/ 8 w 18" name="T30"/>
                <a:gd fmla="*/ 4 h 12" name="T31"/>
                <a:gd fmla="*/ 7 w 18" name="T32"/>
                <a:gd fmla="*/ 4 h 12" name="T33"/>
                <a:gd fmla="*/ 7 w 18" name="T34"/>
                <a:gd fmla="*/ 1 h 12" name="T35"/>
                <a:gd fmla="*/ 4 w 18" name="T36"/>
                <a:gd fmla="*/ 0 h 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 w="18">
                  <a:moveTo>
                    <a:pt x="4" y="0"/>
                  </a:moveTo>
                  <a:cubicBezTo>
                    <a:pt x="2" y="0"/>
                    <a:pt x="0" y="1"/>
                    <a:pt x="0" y="4"/>
                  </a:cubicBezTo>
                  <a:cubicBezTo>
                    <a:pt x="0" y="4"/>
                    <a:pt x="1" y="4"/>
                    <a:pt x="1" y="4"/>
                  </a:cubicBezTo>
                  <a:cubicBezTo>
                    <a:pt x="5" y="4"/>
                    <a:pt x="5" y="8"/>
                    <a:pt x="7" y="10"/>
                  </a:cubicBezTo>
                  <a:cubicBezTo>
                    <a:pt x="7" y="9"/>
                    <a:pt x="7" y="8"/>
                    <a:pt x="7" y="8"/>
                  </a:cubicBezTo>
                  <a:cubicBezTo>
                    <a:pt x="7" y="8"/>
                    <a:pt x="8" y="8"/>
                    <a:pt x="7" y="8"/>
                  </a:cubicBezTo>
                  <a:cubicBezTo>
                    <a:pt x="7" y="9"/>
                    <a:pt x="7" y="10"/>
                    <a:pt x="8" y="10"/>
                  </a:cubicBezTo>
                  <a:cubicBezTo>
                    <a:pt x="8" y="10"/>
                    <a:pt x="9" y="10"/>
                    <a:pt x="9" y="10"/>
                  </a:cubicBezTo>
                  <a:cubicBezTo>
                    <a:pt x="9" y="10"/>
                    <a:pt x="10" y="8"/>
                    <a:pt x="12" y="8"/>
                  </a:cubicBezTo>
                  <a:cubicBezTo>
                    <a:pt x="12" y="8"/>
                    <a:pt x="12" y="8"/>
                    <a:pt x="12" y="8"/>
                  </a:cubicBezTo>
                  <a:cubicBezTo>
                    <a:pt x="13" y="8"/>
                    <a:pt x="14" y="9"/>
                    <a:pt x="15" y="10"/>
                  </a:cubicBezTo>
                  <a:cubicBezTo>
                    <a:pt x="15" y="11"/>
                    <a:pt x="16" y="12"/>
                    <a:pt x="17" y="12"/>
                  </a:cubicBezTo>
                  <a:cubicBezTo>
                    <a:pt x="17" y="12"/>
                    <a:pt x="18" y="12"/>
                    <a:pt x="18" y="11"/>
                  </a:cubicBezTo>
                  <a:cubicBezTo>
                    <a:pt x="14" y="9"/>
                    <a:pt x="15" y="2"/>
                    <a:pt x="8" y="2"/>
                  </a:cubicBezTo>
                  <a:cubicBezTo>
                    <a:pt x="8" y="2"/>
                    <a:pt x="8" y="2"/>
                    <a:pt x="8" y="2"/>
                  </a:cubicBezTo>
                  <a:cubicBezTo>
                    <a:pt x="8" y="3"/>
                    <a:pt x="8" y="3"/>
                    <a:pt x="8" y="4"/>
                  </a:cubicBezTo>
                  <a:cubicBezTo>
                    <a:pt x="8" y="4"/>
                    <a:pt x="7" y="4"/>
                    <a:pt x="7" y="4"/>
                  </a:cubicBezTo>
                  <a:cubicBezTo>
                    <a:pt x="7" y="3"/>
                    <a:pt x="7" y="2"/>
                    <a:pt x="7" y="1"/>
                  </a:cubicBezTo>
                  <a:cubicBezTo>
                    <a:pt x="6"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4" name="Freeform 38"/>
            <p:cNvSpPr/>
            <p:nvPr/>
          </p:nvSpPr>
          <p:spPr bwMode="auto">
            <a:xfrm>
              <a:off x="4510880" y="3579813"/>
              <a:ext cx="76200" cy="28575"/>
            </a:xfrm>
            <a:custGeom>
              <a:gdLst>
                <a:gd fmla="*/ 2 w 11" name="T0"/>
                <a:gd fmla="*/ 0 h 4" name="T1"/>
                <a:gd fmla="*/ 0 w 11" name="T2"/>
                <a:gd fmla="*/ 1 h 4" name="T3"/>
                <a:gd fmla="*/ 0 w 11" name="T4"/>
                <a:gd fmla="*/ 1 h 4" name="T5"/>
                <a:gd fmla="*/ 2 w 11" name="T6"/>
                <a:gd fmla="*/ 2 h 4" name="T7"/>
                <a:gd fmla="*/ 4 w 11" name="T8"/>
                <a:gd fmla="*/ 2 h 4" name="T9"/>
                <a:gd fmla="*/ 5 w 11" name="T10"/>
                <a:gd fmla="*/ 2 h 4" name="T11"/>
                <a:gd fmla="*/ 11 w 11" name="T12"/>
                <a:gd fmla="*/ 4 h 4" name="T13"/>
                <a:gd fmla="*/ 7 w 11" name="T14"/>
                <a:gd fmla="*/ 1 h 4" name="T15"/>
                <a:gd fmla="*/ 6 w 11" name="T16"/>
                <a:gd fmla="*/ 2 h 4" name="T17"/>
                <a:gd fmla="*/ 2 w 11"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1">
                  <a:moveTo>
                    <a:pt x="2" y="0"/>
                  </a:moveTo>
                  <a:cubicBezTo>
                    <a:pt x="1" y="0"/>
                    <a:pt x="1" y="1"/>
                    <a:pt x="0" y="1"/>
                  </a:cubicBezTo>
                  <a:cubicBezTo>
                    <a:pt x="0" y="1"/>
                    <a:pt x="0" y="1"/>
                    <a:pt x="0" y="1"/>
                  </a:cubicBezTo>
                  <a:cubicBezTo>
                    <a:pt x="1" y="1"/>
                    <a:pt x="2" y="1"/>
                    <a:pt x="2" y="2"/>
                  </a:cubicBezTo>
                  <a:cubicBezTo>
                    <a:pt x="3" y="2"/>
                    <a:pt x="3" y="2"/>
                    <a:pt x="4" y="2"/>
                  </a:cubicBezTo>
                  <a:cubicBezTo>
                    <a:pt x="5" y="2"/>
                    <a:pt x="5" y="2"/>
                    <a:pt x="5" y="2"/>
                  </a:cubicBezTo>
                  <a:cubicBezTo>
                    <a:pt x="7" y="3"/>
                    <a:pt x="10" y="3"/>
                    <a:pt x="11" y="4"/>
                  </a:cubicBezTo>
                  <a:cubicBezTo>
                    <a:pt x="11" y="2"/>
                    <a:pt x="9" y="1"/>
                    <a:pt x="7" y="1"/>
                  </a:cubicBezTo>
                  <a:cubicBezTo>
                    <a:pt x="7" y="1"/>
                    <a:pt x="6" y="1"/>
                    <a:pt x="6" y="2"/>
                  </a:cubicBezTo>
                  <a:cubicBezTo>
                    <a:pt x="5"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5" name="Freeform 39"/>
            <p:cNvSpPr/>
            <p:nvPr/>
          </p:nvSpPr>
          <p:spPr bwMode="auto">
            <a:xfrm>
              <a:off x="4552155" y="3635376"/>
              <a:ext cx="357188" cy="276225"/>
            </a:xfrm>
            <a:custGeom>
              <a:gdLst>
                <a:gd fmla="*/ 41 w 52" name="T0"/>
                <a:gd fmla="*/ 0 h 40" name="T1"/>
                <a:gd fmla="*/ 38 w 52" name="T2"/>
                <a:gd fmla="*/ 9 h 40" name="T3"/>
                <a:gd fmla="*/ 32 w 52" name="T4"/>
                <a:gd fmla="*/ 1 h 40" name="T5"/>
                <a:gd fmla="*/ 30 w 52" name="T6"/>
                <a:gd fmla="*/ 1 h 40" name="T7"/>
                <a:gd fmla="*/ 25 w 52" name="T8"/>
                <a:gd fmla="*/ 2 h 40" name="T9"/>
                <a:gd fmla="*/ 24 w 52" name="T10"/>
                <a:gd fmla="*/ 6 h 40" name="T11"/>
                <a:gd fmla="*/ 23 w 52" name="T12"/>
                <a:gd fmla="*/ 6 h 40" name="T13"/>
                <a:gd fmla="*/ 21 w 52" name="T14"/>
                <a:gd fmla="*/ 4 h 40" name="T15"/>
                <a:gd fmla="*/ 1 w 52" name="T16"/>
                <a:gd fmla="*/ 19 h 40" name="T17"/>
                <a:gd fmla="*/ 0 w 52" name="T18"/>
                <a:gd fmla="*/ 35 h 40" name="T19"/>
                <a:gd fmla="*/ 20 w 52" name="T20"/>
                <a:gd fmla="*/ 30 h 40" name="T21"/>
                <a:gd fmla="*/ 24 w 52" name="T22"/>
                <a:gd fmla="*/ 30 h 40" name="T23"/>
                <a:gd fmla="*/ 25 w 52" name="T24"/>
                <a:gd fmla="*/ 34 h 40" name="T25"/>
                <a:gd fmla="*/ 25 w 52" name="T26"/>
                <a:gd fmla="*/ 34 h 40" name="T27"/>
                <a:gd fmla="*/ 27 w 52" name="T28"/>
                <a:gd fmla="*/ 33 h 40" name="T29"/>
                <a:gd fmla="*/ 28 w 52" name="T30"/>
                <a:gd fmla="*/ 31 h 40" name="T31"/>
                <a:gd fmla="*/ 29 w 52" name="T32"/>
                <a:gd fmla="*/ 32 h 40" name="T33"/>
                <a:gd fmla="*/ 28 w 52" name="T34"/>
                <a:gd fmla="*/ 39 h 40" name="T35"/>
                <a:gd fmla="*/ 31 w 52" name="T36"/>
                <a:gd fmla="*/ 40 h 40" name="T37"/>
                <a:gd fmla="*/ 35 w 52" name="T38"/>
                <a:gd fmla="*/ 39 h 40" name="T39"/>
                <a:gd fmla="*/ 39 w 52" name="T40"/>
                <a:gd fmla="*/ 39 h 40" name="T41"/>
                <a:gd fmla="*/ 40 w 52" name="T42"/>
                <a:gd fmla="*/ 39 h 40" name="T43"/>
                <a:gd fmla="*/ 51 w 52" name="T44"/>
                <a:gd fmla="*/ 26 h 40" name="T45"/>
                <a:gd fmla="*/ 44 w 52" name="T46"/>
                <a:gd fmla="*/ 11 h 40" name="T47"/>
                <a:gd fmla="*/ 41 w 52" name="T48"/>
                <a:gd fmla="*/ 0 h 4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0" w="52">
                  <a:moveTo>
                    <a:pt x="41" y="0"/>
                  </a:moveTo>
                  <a:cubicBezTo>
                    <a:pt x="41" y="4"/>
                    <a:pt x="40" y="8"/>
                    <a:pt x="38" y="9"/>
                  </a:cubicBezTo>
                  <a:cubicBezTo>
                    <a:pt x="33" y="8"/>
                    <a:pt x="31" y="5"/>
                    <a:pt x="32" y="1"/>
                  </a:cubicBezTo>
                  <a:cubicBezTo>
                    <a:pt x="31" y="1"/>
                    <a:pt x="31" y="1"/>
                    <a:pt x="30" y="1"/>
                  </a:cubicBezTo>
                  <a:cubicBezTo>
                    <a:pt x="28" y="1"/>
                    <a:pt x="28" y="2"/>
                    <a:pt x="25" y="2"/>
                  </a:cubicBezTo>
                  <a:cubicBezTo>
                    <a:pt x="25" y="3"/>
                    <a:pt x="25" y="5"/>
                    <a:pt x="24" y="6"/>
                  </a:cubicBezTo>
                  <a:cubicBezTo>
                    <a:pt x="24" y="6"/>
                    <a:pt x="23" y="6"/>
                    <a:pt x="23" y="6"/>
                  </a:cubicBezTo>
                  <a:cubicBezTo>
                    <a:pt x="21" y="6"/>
                    <a:pt x="23" y="4"/>
                    <a:pt x="21" y="4"/>
                  </a:cubicBezTo>
                  <a:cubicBezTo>
                    <a:pt x="17" y="11"/>
                    <a:pt x="7" y="12"/>
                    <a:pt x="1" y="19"/>
                  </a:cubicBezTo>
                  <a:cubicBezTo>
                    <a:pt x="2" y="24"/>
                    <a:pt x="0" y="31"/>
                    <a:pt x="0" y="35"/>
                  </a:cubicBezTo>
                  <a:cubicBezTo>
                    <a:pt x="7" y="34"/>
                    <a:pt x="13" y="30"/>
                    <a:pt x="20" y="30"/>
                  </a:cubicBezTo>
                  <a:cubicBezTo>
                    <a:pt x="22" y="30"/>
                    <a:pt x="23" y="30"/>
                    <a:pt x="24" y="30"/>
                  </a:cubicBezTo>
                  <a:cubicBezTo>
                    <a:pt x="24" y="32"/>
                    <a:pt x="25" y="32"/>
                    <a:pt x="25" y="34"/>
                  </a:cubicBezTo>
                  <a:cubicBezTo>
                    <a:pt x="25" y="34"/>
                    <a:pt x="25" y="34"/>
                    <a:pt x="25" y="34"/>
                  </a:cubicBezTo>
                  <a:cubicBezTo>
                    <a:pt x="26" y="34"/>
                    <a:pt x="27" y="33"/>
                    <a:pt x="27" y="33"/>
                  </a:cubicBezTo>
                  <a:cubicBezTo>
                    <a:pt x="28" y="32"/>
                    <a:pt x="28" y="31"/>
                    <a:pt x="28" y="31"/>
                  </a:cubicBezTo>
                  <a:cubicBezTo>
                    <a:pt x="29" y="31"/>
                    <a:pt x="29" y="31"/>
                    <a:pt x="29" y="32"/>
                  </a:cubicBezTo>
                  <a:cubicBezTo>
                    <a:pt x="27" y="34"/>
                    <a:pt x="30" y="37"/>
                    <a:pt x="28" y="39"/>
                  </a:cubicBezTo>
                  <a:cubicBezTo>
                    <a:pt x="29" y="40"/>
                    <a:pt x="30" y="40"/>
                    <a:pt x="31" y="40"/>
                  </a:cubicBezTo>
                  <a:cubicBezTo>
                    <a:pt x="32" y="40"/>
                    <a:pt x="33" y="40"/>
                    <a:pt x="35" y="39"/>
                  </a:cubicBezTo>
                  <a:cubicBezTo>
                    <a:pt x="36" y="39"/>
                    <a:pt x="37" y="39"/>
                    <a:pt x="39" y="39"/>
                  </a:cubicBezTo>
                  <a:cubicBezTo>
                    <a:pt x="39" y="39"/>
                    <a:pt x="39" y="39"/>
                    <a:pt x="40" y="39"/>
                  </a:cubicBezTo>
                  <a:cubicBezTo>
                    <a:pt x="41" y="34"/>
                    <a:pt x="49" y="31"/>
                    <a:pt x="51" y="26"/>
                  </a:cubicBezTo>
                  <a:cubicBezTo>
                    <a:pt x="52" y="19"/>
                    <a:pt x="48" y="15"/>
                    <a:pt x="44" y="11"/>
                  </a:cubicBezTo>
                  <a:cubicBezTo>
                    <a:pt x="45" y="5"/>
                    <a:pt x="43" y="3"/>
                    <a:pt x="4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6" name="Freeform 40"/>
            <p:cNvSpPr/>
            <p:nvPr/>
          </p:nvSpPr>
          <p:spPr bwMode="auto">
            <a:xfrm>
              <a:off x="5012530" y="3897313"/>
              <a:ext cx="47625" cy="41275"/>
            </a:xfrm>
            <a:custGeom>
              <a:gdLst>
                <a:gd fmla="*/ 4 w 7" name="T0"/>
                <a:gd fmla="*/ 0 h 6" name="T1"/>
                <a:gd fmla="*/ 1 w 7" name="T2"/>
                <a:gd fmla="*/ 4 h 6" name="T3"/>
                <a:gd fmla="*/ 2 w 7" name="T4"/>
                <a:gd fmla="*/ 6 h 6" name="T5"/>
                <a:gd fmla="*/ 2 w 7" name="T6"/>
                <a:gd fmla="*/ 6 h 6" name="T7"/>
                <a:gd fmla="*/ 7 w 7" name="T8"/>
                <a:gd fmla="*/ 2 h 6" name="T9"/>
                <a:gd fmla="*/ 6 w 7" name="T10"/>
                <a:gd fmla="*/ 2 h 6" name="T11"/>
                <a:gd fmla="*/ 4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4" y="0"/>
                  </a:moveTo>
                  <a:cubicBezTo>
                    <a:pt x="4" y="3"/>
                    <a:pt x="1" y="2"/>
                    <a:pt x="1" y="4"/>
                  </a:cubicBezTo>
                  <a:cubicBezTo>
                    <a:pt x="3" y="4"/>
                    <a:pt x="0" y="6"/>
                    <a:pt x="2" y="6"/>
                  </a:cubicBezTo>
                  <a:cubicBezTo>
                    <a:pt x="2" y="6"/>
                    <a:pt x="2" y="6"/>
                    <a:pt x="2" y="6"/>
                  </a:cubicBezTo>
                  <a:cubicBezTo>
                    <a:pt x="2" y="3"/>
                    <a:pt x="6" y="4"/>
                    <a:pt x="7" y="2"/>
                  </a:cubicBezTo>
                  <a:cubicBezTo>
                    <a:pt x="6" y="2"/>
                    <a:pt x="6" y="2"/>
                    <a:pt x="6" y="2"/>
                  </a:cubicBezTo>
                  <a:cubicBezTo>
                    <a:pt x="5" y="2"/>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7" name="Freeform 41"/>
            <p:cNvSpPr/>
            <p:nvPr/>
          </p:nvSpPr>
          <p:spPr bwMode="auto">
            <a:xfrm>
              <a:off x="4758530" y="3938588"/>
              <a:ext cx="33338" cy="20638"/>
            </a:xfrm>
            <a:custGeom>
              <a:gdLst>
                <a:gd fmla="*/ 5 w 5" name="T0"/>
                <a:gd fmla="*/ 0 h 3" name="T1"/>
                <a:gd fmla="*/ 3 w 5" name="T2"/>
                <a:gd fmla="*/ 0 h 3" name="T3"/>
                <a:gd fmla="*/ 1 w 5" name="T4"/>
                <a:gd fmla="*/ 0 h 3" name="T5"/>
                <a:gd fmla="*/ 1 w 5" name="T6"/>
                <a:gd fmla="*/ 3 h 3" name="T7"/>
                <a:gd fmla="*/ 2 w 5" name="T8"/>
                <a:gd fmla="*/ 3 h 3" name="T9"/>
                <a:gd fmla="*/ 5 w 5" name="T10"/>
                <a:gd fmla="*/ 0 h 3" name="T11"/>
              </a:gdLst>
              <a:cxnLst>
                <a:cxn ang="0">
                  <a:pos x="T0" y="T1"/>
                </a:cxn>
                <a:cxn ang="0">
                  <a:pos x="T2" y="T3"/>
                </a:cxn>
                <a:cxn ang="0">
                  <a:pos x="T4" y="T5"/>
                </a:cxn>
                <a:cxn ang="0">
                  <a:pos x="T6" y="T7"/>
                </a:cxn>
                <a:cxn ang="0">
                  <a:pos x="T8" y="T9"/>
                </a:cxn>
                <a:cxn ang="0">
                  <a:pos x="T10" y="T11"/>
                </a:cxn>
              </a:cxnLst>
              <a:rect b="b" l="0" r="r" t="0"/>
              <a:pathLst>
                <a:path h="3" w="5">
                  <a:moveTo>
                    <a:pt x="5" y="0"/>
                  </a:moveTo>
                  <a:cubicBezTo>
                    <a:pt x="4" y="0"/>
                    <a:pt x="3" y="0"/>
                    <a:pt x="3" y="0"/>
                  </a:cubicBezTo>
                  <a:cubicBezTo>
                    <a:pt x="2" y="0"/>
                    <a:pt x="2" y="0"/>
                    <a:pt x="1" y="0"/>
                  </a:cubicBezTo>
                  <a:cubicBezTo>
                    <a:pt x="1" y="1"/>
                    <a:pt x="0" y="3"/>
                    <a:pt x="1" y="3"/>
                  </a:cubicBezTo>
                  <a:cubicBezTo>
                    <a:pt x="2" y="3"/>
                    <a:pt x="2" y="3"/>
                    <a:pt x="2" y="3"/>
                  </a:cubicBezTo>
                  <a:cubicBezTo>
                    <a:pt x="2" y="1"/>
                    <a:pt x="5" y="2"/>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8" name="Freeform 42"/>
            <p:cNvSpPr/>
            <p:nvPr/>
          </p:nvSpPr>
          <p:spPr bwMode="auto">
            <a:xfrm>
              <a:off x="4909343" y="3944938"/>
              <a:ext cx="88900" cy="49213"/>
            </a:xfrm>
            <a:custGeom>
              <a:gdLst>
                <a:gd fmla="*/ 13 w 13" name="T0"/>
                <a:gd fmla="*/ 0 h 7" name="T1"/>
                <a:gd fmla="*/ 3 w 13" name="T2"/>
                <a:gd fmla="*/ 7 h 7" name="T3"/>
                <a:gd fmla="*/ 13 w 13" name="T4"/>
                <a:gd fmla="*/ 0 h 7" name="T5"/>
              </a:gdLst>
              <a:cxnLst>
                <a:cxn ang="0">
                  <a:pos x="T0" y="T1"/>
                </a:cxn>
                <a:cxn ang="0">
                  <a:pos x="T2" y="T3"/>
                </a:cxn>
                <a:cxn ang="0">
                  <a:pos x="T4" y="T5"/>
                </a:cxn>
              </a:cxnLst>
              <a:rect b="b" l="0" r="r" t="0"/>
              <a:pathLst>
                <a:path h="7" w="13">
                  <a:moveTo>
                    <a:pt x="13" y="0"/>
                  </a:moveTo>
                  <a:cubicBezTo>
                    <a:pt x="11" y="0"/>
                    <a:pt x="0" y="4"/>
                    <a:pt x="3" y="7"/>
                  </a:cubicBezTo>
                  <a:cubicBezTo>
                    <a:pt x="6" y="4"/>
                    <a:pt x="10" y="2"/>
                    <a:pt x="1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9" name="Freeform 43"/>
            <p:cNvSpPr/>
            <p:nvPr/>
          </p:nvSpPr>
          <p:spPr bwMode="auto">
            <a:xfrm>
              <a:off x="3137693" y="4159251"/>
              <a:ext cx="33338" cy="26988"/>
            </a:xfrm>
            <a:custGeom>
              <a:gdLst>
                <a:gd fmla="*/ 4 w 5" name="T0"/>
                <a:gd fmla="*/ 0 h 4" name="T1"/>
                <a:gd fmla="*/ 1 w 5" name="T2"/>
                <a:gd fmla="*/ 4 h 4" name="T3"/>
                <a:gd fmla="*/ 4 w 5" name="T4"/>
                <a:gd fmla="*/ 0 h 4" name="T5"/>
              </a:gdLst>
              <a:cxnLst>
                <a:cxn ang="0">
                  <a:pos x="T0" y="T1"/>
                </a:cxn>
                <a:cxn ang="0">
                  <a:pos x="T2" y="T3"/>
                </a:cxn>
                <a:cxn ang="0">
                  <a:pos x="T4" y="T5"/>
                </a:cxn>
              </a:cxnLst>
              <a:rect b="b" l="0" r="r" t="0"/>
              <a:pathLst>
                <a:path h="4" w="5">
                  <a:moveTo>
                    <a:pt x="4" y="0"/>
                  </a:moveTo>
                  <a:cubicBezTo>
                    <a:pt x="3" y="1"/>
                    <a:pt x="0" y="3"/>
                    <a:pt x="1" y="4"/>
                  </a:cubicBezTo>
                  <a:cubicBezTo>
                    <a:pt x="2" y="3"/>
                    <a:pt x="5" y="1"/>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0" name="Freeform 44"/>
            <p:cNvSpPr/>
            <p:nvPr/>
          </p:nvSpPr>
          <p:spPr bwMode="auto">
            <a:xfrm>
              <a:off x="3171030" y="2725738"/>
              <a:ext cx="55563" cy="14288"/>
            </a:xfrm>
            <a:custGeom>
              <a:gdLst>
                <a:gd fmla="*/ 7 w 8" name="T0"/>
                <a:gd fmla="*/ 0 h 2" name="T1"/>
                <a:gd fmla="*/ 4 w 8" name="T2"/>
                <a:gd fmla="*/ 0 h 2" name="T3"/>
                <a:gd fmla="*/ 2 w 8" name="T4"/>
                <a:gd fmla="*/ 0 h 2" name="T5"/>
                <a:gd fmla="*/ 1 w 8" name="T6"/>
                <a:gd fmla="*/ 0 h 2" name="T7"/>
                <a:gd fmla="*/ 1 w 8" name="T8"/>
                <a:gd fmla="*/ 1 h 2" name="T9"/>
                <a:gd fmla="*/ 0 w 8" name="T10"/>
                <a:gd fmla="*/ 2 h 2" name="T11"/>
                <a:gd fmla="*/ 2 w 8" name="T12"/>
                <a:gd fmla="*/ 2 h 2" name="T13"/>
                <a:gd fmla="*/ 8 w 8" name="T14"/>
                <a:gd fmla="*/ 0 h 2" name="T15"/>
                <a:gd fmla="*/ 7 w 8"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8">
                  <a:moveTo>
                    <a:pt x="7" y="0"/>
                  </a:moveTo>
                  <a:cubicBezTo>
                    <a:pt x="6" y="0"/>
                    <a:pt x="5" y="0"/>
                    <a:pt x="4" y="0"/>
                  </a:cubicBezTo>
                  <a:cubicBezTo>
                    <a:pt x="4" y="0"/>
                    <a:pt x="3" y="0"/>
                    <a:pt x="2" y="0"/>
                  </a:cubicBezTo>
                  <a:cubicBezTo>
                    <a:pt x="2" y="0"/>
                    <a:pt x="1" y="0"/>
                    <a:pt x="1" y="0"/>
                  </a:cubicBezTo>
                  <a:cubicBezTo>
                    <a:pt x="1" y="0"/>
                    <a:pt x="1" y="1"/>
                    <a:pt x="1" y="1"/>
                  </a:cubicBezTo>
                  <a:cubicBezTo>
                    <a:pt x="0" y="1"/>
                    <a:pt x="0" y="1"/>
                    <a:pt x="0" y="2"/>
                  </a:cubicBezTo>
                  <a:cubicBezTo>
                    <a:pt x="1" y="2"/>
                    <a:pt x="1" y="2"/>
                    <a:pt x="2" y="2"/>
                  </a:cubicBezTo>
                  <a:cubicBezTo>
                    <a:pt x="4" y="2"/>
                    <a:pt x="7" y="1"/>
                    <a:pt x="8" y="0"/>
                  </a:cubicBezTo>
                  <a:cubicBezTo>
                    <a:pt x="8"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1" name="Freeform 45"/>
            <p:cNvSpPr/>
            <p:nvPr/>
          </p:nvSpPr>
          <p:spPr bwMode="auto">
            <a:xfrm>
              <a:off x="3069430" y="2732088"/>
              <a:ext cx="26988" cy="20638"/>
            </a:xfrm>
            <a:custGeom>
              <a:gdLst>
                <a:gd fmla="*/ 2 w 4" name="T0"/>
                <a:gd fmla="*/ 0 h 3" name="T1"/>
                <a:gd fmla="*/ 0 w 4" name="T2"/>
                <a:gd fmla="*/ 1 h 3" name="T3"/>
                <a:gd fmla="*/ 2 w 4" name="T4"/>
                <a:gd fmla="*/ 3 h 3" name="T5"/>
                <a:gd fmla="*/ 4 w 4" name="T6"/>
                <a:gd fmla="*/ 1 h 3" name="T7"/>
                <a:gd fmla="*/ 2 w 4" name="T8"/>
                <a:gd fmla="*/ 0 h 3" name="T9"/>
              </a:gdLst>
              <a:cxnLst>
                <a:cxn ang="0">
                  <a:pos x="T0" y="T1"/>
                </a:cxn>
                <a:cxn ang="0">
                  <a:pos x="T2" y="T3"/>
                </a:cxn>
                <a:cxn ang="0">
                  <a:pos x="T4" y="T5"/>
                </a:cxn>
                <a:cxn ang="0">
                  <a:pos x="T6" y="T7"/>
                </a:cxn>
                <a:cxn ang="0">
                  <a:pos x="T8" y="T9"/>
                </a:cxn>
              </a:cxnLst>
              <a:rect b="b" l="0" r="r" t="0"/>
              <a:pathLst>
                <a:path h="3" w="4">
                  <a:moveTo>
                    <a:pt x="2" y="0"/>
                  </a:moveTo>
                  <a:cubicBezTo>
                    <a:pt x="2" y="0"/>
                    <a:pt x="1" y="1"/>
                    <a:pt x="0" y="1"/>
                  </a:cubicBezTo>
                  <a:cubicBezTo>
                    <a:pt x="1" y="1"/>
                    <a:pt x="2" y="2"/>
                    <a:pt x="2" y="3"/>
                  </a:cubicBezTo>
                  <a:cubicBezTo>
                    <a:pt x="3" y="3"/>
                    <a:pt x="4" y="2"/>
                    <a:pt x="4" y="1"/>
                  </a:cubicBezTo>
                  <a:cubicBezTo>
                    <a:pt x="4"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2" name="Freeform 46"/>
            <p:cNvSpPr/>
            <p:nvPr/>
          </p:nvSpPr>
          <p:spPr bwMode="auto">
            <a:xfrm>
              <a:off x="2951955" y="2787651"/>
              <a:ext cx="34925" cy="20638"/>
            </a:xfrm>
            <a:custGeom>
              <a:gdLst>
                <a:gd fmla="*/ 4 w 5" name="T0"/>
                <a:gd fmla="*/ 0 h 3" name="T1"/>
                <a:gd fmla="*/ 0 w 5" name="T2"/>
                <a:gd fmla="*/ 2 h 3" name="T3"/>
                <a:gd fmla="*/ 1 w 5" name="T4"/>
                <a:gd fmla="*/ 3 h 3" name="T5"/>
                <a:gd fmla="*/ 4 w 5" name="T6"/>
                <a:gd fmla="*/ 0 h 3" name="T7"/>
              </a:gdLst>
              <a:cxnLst>
                <a:cxn ang="0">
                  <a:pos x="T0" y="T1"/>
                </a:cxn>
                <a:cxn ang="0">
                  <a:pos x="T2" y="T3"/>
                </a:cxn>
                <a:cxn ang="0">
                  <a:pos x="T4" y="T5"/>
                </a:cxn>
                <a:cxn ang="0">
                  <a:pos x="T6" y="T7"/>
                </a:cxn>
              </a:cxnLst>
              <a:rect b="b" l="0" r="r" t="0"/>
              <a:pathLst>
                <a:path h="3" w="5">
                  <a:moveTo>
                    <a:pt x="4" y="0"/>
                  </a:moveTo>
                  <a:cubicBezTo>
                    <a:pt x="3" y="1"/>
                    <a:pt x="1" y="1"/>
                    <a:pt x="0" y="2"/>
                  </a:cubicBezTo>
                  <a:cubicBezTo>
                    <a:pt x="0" y="3"/>
                    <a:pt x="0" y="3"/>
                    <a:pt x="1" y="3"/>
                  </a:cubicBezTo>
                  <a:cubicBezTo>
                    <a:pt x="2" y="3"/>
                    <a:pt x="5" y="1"/>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3" name="Freeform 47"/>
            <p:cNvSpPr/>
            <p:nvPr/>
          </p:nvSpPr>
          <p:spPr bwMode="auto">
            <a:xfrm>
              <a:off x="2966243" y="2808288"/>
              <a:ext cx="26988" cy="14288"/>
            </a:xfrm>
            <a:custGeom>
              <a:gdLst>
                <a:gd fmla="*/ 3 w 4" name="T0"/>
                <a:gd fmla="*/ 0 h 2" name="T1"/>
                <a:gd fmla="*/ 0 w 4" name="T2"/>
                <a:gd fmla="*/ 2 h 2" name="T3"/>
                <a:gd fmla="*/ 1 w 4" name="T4"/>
                <a:gd fmla="*/ 2 h 2" name="T5"/>
                <a:gd fmla="*/ 4 w 4" name="T6"/>
                <a:gd fmla="*/ 0 h 2" name="T7"/>
                <a:gd fmla="*/ 3 w 4" name="T8"/>
                <a:gd fmla="*/ 0 h 2" name="T9"/>
              </a:gdLst>
              <a:cxnLst>
                <a:cxn ang="0">
                  <a:pos x="T0" y="T1"/>
                </a:cxn>
                <a:cxn ang="0">
                  <a:pos x="T2" y="T3"/>
                </a:cxn>
                <a:cxn ang="0">
                  <a:pos x="T4" y="T5"/>
                </a:cxn>
                <a:cxn ang="0">
                  <a:pos x="T6" y="T7"/>
                </a:cxn>
                <a:cxn ang="0">
                  <a:pos x="T8" y="T9"/>
                </a:cxn>
              </a:cxnLst>
              <a:rect b="b" l="0" r="r" t="0"/>
              <a:pathLst>
                <a:path h="2" w="4">
                  <a:moveTo>
                    <a:pt x="3" y="0"/>
                  </a:moveTo>
                  <a:cubicBezTo>
                    <a:pt x="1" y="0"/>
                    <a:pt x="1" y="1"/>
                    <a:pt x="0" y="2"/>
                  </a:cubicBezTo>
                  <a:cubicBezTo>
                    <a:pt x="0" y="2"/>
                    <a:pt x="0" y="2"/>
                    <a:pt x="1" y="2"/>
                  </a:cubicBezTo>
                  <a:cubicBezTo>
                    <a:pt x="2" y="2"/>
                    <a:pt x="3" y="1"/>
                    <a:pt x="4" y="0"/>
                  </a:cubicBezTo>
                  <a:cubicBezTo>
                    <a:pt x="4"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4" name="Freeform 48"/>
            <p:cNvSpPr/>
            <p:nvPr/>
          </p:nvSpPr>
          <p:spPr bwMode="auto">
            <a:xfrm>
              <a:off x="3748880" y="2911476"/>
              <a:ext cx="33338" cy="20638"/>
            </a:xfrm>
            <a:custGeom>
              <a:gdLst>
                <a:gd fmla="*/ 3 w 5" name="T0"/>
                <a:gd fmla="*/ 0 h 3" name="T1"/>
                <a:gd fmla="*/ 2 w 5" name="T2"/>
                <a:gd fmla="*/ 0 h 3" name="T3"/>
                <a:gd fmla="*/ 1 w 5" name="T4"/>
                <a:gd fmla="*/ 1 h 3" name="T5"/>
                <a:gd fmla="*/ 1 w 5" name="T6"/>
                <a:gd fmla="*/ 0 h 3" name="T7"/>
                <a:gd fmla="*/ 3 w 5" name="T8"/>
                <a:gd fmla="*/ 3 h 3" name="T9"/>
                <a:gd fmla="*/ 4 w 5" name="T10"/>
                <a:gd fmla="*/ 1 h 3" name="T11"/>
                <a:gd fmla="*/ 3 w 5"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5">
                  <a:moveTo>
                    <a:pt x="3" y="0"/>
                  </a:moveTo>
                  <a:cubicBezTo>
                    <a:pt x="3" y="0"/>
                    <a:pt x="3" y="0"/>
                    <a:pt x="2" y="0"/>
                  </a:cubicBezTo>
                  <a:cubicBezTo>
                    <a:pt x="2" y="1"/>
                    <a:pt x="2" y="1"/>
                    <a:pt x="1" y="1"/>
                  </a:cubicBezTo>
                  <a:cubicBezTo>
                    <a:pt x="1" y="1"/>
                    <a:pt x="1" y="1"/>
                    <a:pt x="1" y="0"/>
                  </a:cubicBezTo>
                  <a:cubicBezTo>
                    <a:pt x="0" y="2"/>
                    <a:pt x="1" y="3"/>
                    <a:pt x="3" y="3"/>
                  </a:cubicBezTo>
                  <a:cubicBezTo>
                    <a:pt x="4" y="3"/>
                    <a:pt x="5" y="2"/>
                    <a:pt x="4" y="1"/>
                  </a:cubicBezTo>
                  <a:cubicBezTo>
                    <a:pt x="4" y="1"/>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5" name="Freeform 49"/>
            <p:cNvSpPr/>
            <p:nvPr/>
          </p:nvSpPr>
          <p:spPr bwMode="auto">
            <a:xfrm>
              <a:off x="3494880" y="2967038"/>
              <a:ext cx="33338" cy="20638"/>
            </a:xfrm>
            <a:custGeom>
              <a:gdLst>
                <a:gd fmla="*/ 2 w 5" name="T0"/>
                <a:gd fmla="*/ 0 h 3" name="T1"/>
                <a:gd fmla="*/ 1 w 5" name="T2"/>
                <a:gd fmla="*/ 0 h 3" name="T3"/>
                <a:gd fmla="*/ 2 w 5" name="T4"/>
                <a:gd fmla="*/ 3 h 3" name="T5"/>
                <a:gd fmla="*/ 5 w 5" name="T6"/>
                <a:gd fmla="*/ 1 h 3" name="T7"/>
                <a:gd fmla="*/ 4 w 5" name="T8"/>
                <a:gd fmla="*/ 1 h 3" name="T9"/>
                <a:gd fmla="*/ 3 w 5" name="T10"/>
                <a:gd fmla="*/ 0 h 3" name="T11"/>
                <a:gd fmla="*/ 2 w 5"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5">
                  <a:moveTo>
                    <a:pt x="2" y="0"/>
                  </a:moveTo>
                  <a:cubicBezTo>
                    <a:pt x="2" y="0"/>
                    <a:pt x="2" y="0"/>
                    <a:pt x="1" y="0"/>
                  </a:cubicBezTo>
                  <a:cubicBezTo>
                    <a:pt x="2" y="2"/>
                    <a:pt x="0" y="2"/>
                    <a:pt x="2" y="3"/>
                  </a:cubicBezTo>
                  <a:cubicBezTo>
                    <a:pt x="2" y="2"/>
                    <a:pt x="5" y="3"/>
                    <a:pt x="5" y="1"/>
                  </a:cubicBezTo>
                  <a:cubicBezTo>
                    <a:pt x="5" y="1"/>
                    <a:pt x="4" y="1"/>
                    <a:pt x="4" y="1"/>
                  </a:cubicBezTo>
                  <a:cubicBezTo>
                    <a:pt x="4" y="1"/>
                    <a:pt x="3" y="0"/>
                    <a:pt x="3" y="0"/>
                  </a:cubicBezTo>
                  <a:cubicBezTo>
                    <a:pt x="3"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6" name="Freeform 50"/>
            <p:cNvSpPr/>
            <p:nvPr/>
          </p:nvSpPr>
          <p:spPr bwMode="auto">
            <a:xfrm>
              <a:off x="4717255" y="3063876"/>
              <a:ext cx="41275" cy="26988"/>
            </a:xfrm>
            <a:custGeom>
              <a:gdLst>
                <a:gd fmla="*/ 1 w 6" name="T0"/>
                <a:gd fmla="*/ 0 h 4" name="T1"/>
                <a:gd fmla="*/ 0 w 6" name="T2"/>
                <a:gd fmla="*/ 0 h 4" name="T3"/>
                <a:gd fmla="*/ 4 w 6" name="T4"/>
                <a:gd fmla="*/ 4 h 4" name="T5"/>
                <a:gd fmla="*/ 6 w 6" name="T6"/>
                <a:gd fmla="*/ 2 h 4" name="T7"/>
                <a:gd fmla="*/ 1 w 6" name="T8"/>
                <a:gd fmla="*/ 0 h 4" name="T9"/>
              </a:gdLst>
              <a:cxnLst>
                <a:cxn ang="0">
                  <a:pos x="T0" y="T1"/>
                </a:cxn>
                <a:cxn ang="0">
                  <a:pos x="T2" y="T3"/>
                </a:cxn>
                <a:cxn ang="0">
                  <a:pos x="T4" y="T5"/>
                </a:cxn>
                <a:cxn ang="0">
                  <a:pos x="T6" y="T7"/>
                </a:cxn>
                <a:cxn ang="0">
                  <a:pos x="T8" y="T9"/>
                </a:cxn>
              </a:cxnLst>
              <a:rect b="b" l="0" r="r" t="0"/>
              <a:pathLst>
                <a:path h="4" w="6">
                  <a:moveTo>
                    <a:pt x="1" y="0"/>
                  </a:moveTo>
                  <a:cubicBezTo>
                    <a:pt x="1" y="0"/>
                    <a:pt x="0" y="0"/>
                    <a:pt x="0" y="0"/>
                  </a:cubicBezTo>
                  <a:cubicBezTo>
                    <a:pt x="1" y="2"/>
                    <a:pt x="3" y="3"/>
                    <a:pt x="4" y="4"/>
                  </a:cubicBezTo>
                  <a:cubicBezTo>
                    <a:pt x="4" y="2"/>
                    <a:pt x="5" y="2"/>
                    <a:pt x="6" y="2"/>
                  </a:cubicBezTo>
                  <a:cubicBezTo>
                    <a:pt x="4" y="1"/>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7" name="Freeform 51"/>
            <p:cNvSpPr/>
            <p:nvPr/>
          </p:nvSpPr>
          <p:spPr bwMode="auto">
            <a:xfrm>
              <a:off x="3486943" y="3090863"/>
              <a:ext cx="28575" cy="41275"/>
            </a:xfrm>
            <a:custGeom>
              <a:gdLst>
                <a:gd fmla="*/ 3 w 4" name="T0"/>
                <a:gd fmla="*/ 0 h 6" name="T1"/>
                <a:gd fmla="*/ 2 w 4" name="T2"/>
                <a:gd fmla="*/ 6 h 6" name="T3"/>
                <a:gd fmla="*/ 4 w 4" name="T4"/>
                <a:gd fmla="*/ 0 h 6" name="T5"/>
                <a:gd fmla="*/ 3 w 4" name="T6"/>
                <a:gd fmla="*/ 0 h 6" name="T7"/>
              </a:gdLst>
              <a:cxnLst>
                <a:cxn ang="0">
                  <a:pos x="T0" y="T1"/>
                </a:cxn>
                <a:cxn ang="0">
                  <a:pos x="T2" y="T3"/>
                </a:cxn>
                <a:cxn ang="0">
                  <a:pos x="T4" y="T5"/>
                </a:cxn>
                <a:cxn ang="0">
                  <a:pos x="T6" y="T7"/>
                </a:cxn>
              </a:cxnLst>
              <a:rect b="b" l="0" r="r" t="0"/>
              <a:pathLst>
                <a:path h="6" w="4">
                  <a:moveTo>
                    <a:pt x="3" y="0"/>
                  </a:moveTo>
                  <a:cubicBezTo>
                    <a:pt x="0" y="0"/>
                    <a:pt x="0" y="5"/>
                    <a:pt x="2" y="6"/>
                  </a:cubicBezTo>
                  <a:cubicBezTo>
                    <a:pt x="3" y="5"/>
                    <a:pt x="2" y="2"/>
                    <a:pt x="4" y="0"/>
                  </a:cubicBezTo>
                  <a:cubicBezTo>
                    <a:pt x="3" y="0"/>
                    <a:pt x="3"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8" name="Freeform 52"/>
            <p:cNvSpPr/>
            <p:nvPr/>
          </p:nvSpPr>
          <p:spPr bwMode="auto">
            <a:xfrm>
              <a:off x="2842418" y="3284538"/>
              <a:ext cx="61913" cy="26988"/>
            </a:xfrm>
            <a:custGeom>
              <a:gdLst>
                <a:gd fmla="*/ 2 w 9" name="T0"/>
                <a:gd fmla="*/ 0 h 4" name="T1"/>
                <a:gd fmla="*/ 0 w 9" name="T2"/>
                <a:gd fmla="*/ 1 h 4" name="T3"/>
                <a:gd fmla="*/ 1 w 9" name="T4"/>
                <a:gd fmla="*/ 1 h 4" name="T5"/>
                <a:gd fmla="*/ 4 w 9" name="T6"/>
                <a:gd fmla="*/ 2 h 4" name="T7"/>
                <a:gd fmla="*/ 7 w 9" name="T8"/>
                <a:gd fmla="*/ 4 h 4" name="T9"/>
                <a:gd fmla="*/ 9 w 9" name="T10"/>
                <a:gd fmla="*/ 3 h 4" name="T11"/>
                <a:gd fmla="*/ 9 w 9" name="T12"/>
                <a:gd fmla="*/ 3 h 4" name="T13"/>
                <a:gd fmla="*/ 5 w 9" name="T14"/>
                <a:gd fmla="*/ 2 h 4" name="T15"/>
                <a:gd fmla="*/ 2 w 9"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9">
                  <a:moveTo>
                    <a:pt x="2" y="0"/>
                  </a:moveTo>
                  <a:cubicBezTo>
                    <a:pt x="1" y="0"/>
                    <a:pt x="1" y="0"/>
                    <a:pt x="0" y="1"/>
                  </a:cubicBezTo>
                  <a:cubicBezTo>
                    <a:pt x="0" y="1"/>
                    <a:pt x="0" y="1"/>
                    <a:pt x="1" y="1"/>
                  </a:cubicBezTo>
                  <a:cubicBezTo>
                    <a:pt x="2" y="1"/>
                    <a:pt x="3" y="1"/>
                    <a:pt x="4" y="2"/>
                  </a:cubicBezTo>
                  <a:cubicBezTo>
                    <a:pt x="5" y="3"/>
                    <a:pt x="6" y="4"/>
                    <a:pt x="7" y="4"/>
                  </a:cubicBezTo>
                  <a:cubicBezTo>
                    <a:pt x="8" y="4"/>
                    <a:pt x="8" y="4"/>
                    <a:pt x="9" y="3"/>
                  </a:cubicBezTo>
                  <a:cubicBezTo>
                    <a:pt x="9" y="3"/>
                    <a:pt x="9" y="3"/>
                    <a:pt x="9" y="3"/>
                  </a:cubicBezTo>
                  <a:cubicBezTo>
                    <a:pt x="7" y="3"/>
                    <a:pt x="6" y="3"/>
                    <a:pt x="5" y="2"/>
                  </a:cubicBezTo>
                  <a:cubicBezTo>
                    <a:pt x="4" y="1"/>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9" name="Freeform 53"/>
            <p:cNvSpPr/>
            <p:nvPr/>
          </p:nvSpPr>
          <p:spPr bwMode="auto">
            <a:xfrm>
              <a:off x="2910680" y="3317876"/>
              <a:ext cx="26988" cy="14288"/>
            </a:xfrm>
            <a:custGeom>
              <a:gdLst>
                <a:gd fmla="*/ 3 w 4" name="T0"/>
                <a:gd fmla="*/ 0 h 2" name="T1"/>
                <a:gd fmla="*/ 2 w 4" name="T2"/>
                <a:gd fmla="*/ 1 h 2" name="T3"/>
                <a:gd fmla="*/ 2 w 4" name="T4"/>
                <a:gd fmla="*/ 1 h 2" name="T5"/>
                <a:gd fmla="*/ 3 w 4" name="T6"/>
                <a:gd fmla="*/ 1 h 2" name="T7"/>
                <a:gd fmla="*/ 4 w 4" name="T8"/>
                <a:gd fmla="*/ 2 h 2" name="T9"/>
                <a:gd fmla="*/ 4 w 4" name="T10"/>
                <a:gd fmla="*/ 2 h 2" name="T11"/>
                <a:gd fmla="*/ 4 w 4" name="T12"/>
                <a:gd fmla="*/ 0 h 2" name="T13"/>
                <a:gd fmla="*/ 3 w 4" name="T14"/>
                <a:gd fmla="*/ 0 h 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 w="4">
                  <a:moveTo>
                    <a:pt x="3" y="0"/>
                  </a:moveTo>
                  <a:cubicBezTo>
                    <a:pt x="2" y="0"/>
                    <a:pt x="0" y="0"/>
                    <a:pt x="2" y="1"/>
                  </a:cubicBezTo>
                  <a:cubicBezTo>
                    <a:pt x="2" y="1"/>
                    <a:pt x="2" y="1"/>
                    <a:pt x="2" y="1"/>
                  </a:cubicBezTo>
                  <a:cubicBezTo>
                    <a:pt x="2" y="1"/>
                    <a:pt x="3" y="1"/>
                    <a:pt x="3" y="1"/>
                  </a:cubicBezTo>
                  <a:cubicBezTo>
                    <a:pt x="3" y="1"/>
                    <a:pt x="4" y="2"/>
                    <a:pt x="4" y="2"/>
                  </a:cubicBezTo>
                  <a:cubicBezTo>
                    <a:pt x="4" y="2"/>
                    <a:pt x="4" y="2"/>
                    <a:pt x="4" y="2"/>
                  </a:cubicBezTo>
                  <a:cubicBezTo>
                    <a:pt x="4" y="1"/>
                    <a:pt x="4" y="0"/>
                    <a:pt x="4" y="0"/>
                  </a:cubicBezTo>
                  <a:cubicBezTo>
                    <a:pt x="4" y="0"/>
                    <a:pt x="4" y="0"/>
                    <a:pt x="3"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0" name="Freeform 54"/>
            <p:cNvSpPr/>
            <p:nvPr/>
          </p:nvSpPr>
          <p:spPr bwMode="auto">
            <a:xfrm>
              <a:off x="4628355" y="3332163"/>
              <a:ext cx="33338" cy="41275"/>
            </a:xfrm>
            <a:custGeom>
              <a:gdLst>
                <a:gd fmla="*/ 2 w 5" name="T0"/>
                <a:gd fmla="*/ 0 h 6" name="T1"/>
                <a:gd fmla="*/ 3 w 5" name="T2"/>
                <a:gd fmla="*/ 6 h 6" name="T3"/>
                <a:gd fmla="*/ 2 w 5" name="T4"/>
                <a:gd fmla="*/ 0 h 6" name="T5"/>
              </a:gdLst>
              <a:cxnLst>
                <a:cxn ang="0">
                  <a:pos x="T0" y="T1"/>
                </a:cxn>
                <a:cxn ang="0">
                  <a:pos x="T2" y="T3"/>
                </a:cxn>
                <a:cxn ang="0">
                  <a:pos x="T4" y="T5"/>
                </a:cxn>
              </a:cxnLst>
              <a:rect b="b" l="0" r="r" t="0"/>
              <a:pathLst>
                <a:path h="6" w="5">
                  <a:moveTo>
                    <a:pt x="2" y="0"/>
                  </a:moveTo>
                  <a:cubicBezTo>
                    <a:pt x="0" y="1"/>
                    <a:pt x="1" y="6"/>
                    <a:pt x="3" y="6"/>
                  </a:cubicBezTo>
                  <a:cubicBezTo>
                    <a:pt x="1" y="4"/>
                    <a:pt x="5"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1" name="Freeform 55"/>
            <p:cNvSpPr/>
            <p:nvPr/>
          </p:nvSpPr>
          <p:spPr bwMode="auto">
            <a:xfrm>
              <a:off x="4277518" y="3422651"/>
              <a:ext cx="20638" cy="33338"/>
            </a:xfrm>
            <a:custGeom>
              <a:gdLst>
                <a:gd fmla="*/ 1 w 3" name="T0"/>
                <a:gd fmla="*/ 0 h 5" name="T1"/>
                <a:gd fmla="*/ 0 w 3" name="T2"/>
                <a:gd fmla="*/ 3 h 5" name="T3"/>
                <a:gd fmla="*/ 2 w 3" name="T4"/>
                <a:gd fmla="*/ 5 h 5" name="T5"/>
                <a:gd fmla="*/ 2 w 3" name="T6"/>
                <a:gd fmla="*/ 5 h 5" name="T7"/>
                <a:gd fmla="*/ 2 w 3" name="T8"/>
                <a:gd fmla="*/ 0 h 5" name="T9"/>
                <a:gd fmla="*/ 1 w 3" name="T10"/>
                <a:gd fmla="*/ 0 h 5" name="T11"/>
              </a:gdLst>
              <a:cxnLst>
                <a:cxn ang="0">
                  <a:pos x="T0" y="T1"/>
                </a:cxn>
                <a:cxn ang="0">
                  <a:pos x="T2" y="T3"/>
                </a:cxn>
                <a:cxn ang="0">
                  <a:pos x="T4" y="T5"/>
                </a:cxn>
                <a:cxn ang="0">
                  <a:pos x="T6" y="T7"/>
                </a:cxn>
                <a:cxn ang="0">
                  <a:pos x="T8" y="T9"/>
                </a:cxn>
                <a:cxn ang="0">
                  <a:pos x="T10" y="T11"/>
                </a:cxn>
              </a:cxnLst>
              <a:rect b="b" l="0" r="r" t="0"/>
              <a:pathLst>
                <a:path h="5" w="3">
                  <a:moveTo>
                    <a:pt x="1" y="0"/>
                  </a:moveTo>
                  <a:cubicBezTo>
                    <a:pt x="0" y="0"/>
                    <a:pt x="0" y="1"/>
                    <a:pt x="0" y="3"/>
                  </a:cubicBezTo>
                  <a:cubicBezTo>
                    <a:pt x="0" y="4"/>
                    <a:pt x="1" y="5"/>
                    <a:pt x="2" y="5"/>
                  </a:cubicBezTo>
                  <a:cubicBezTo>
                    <a:pt x="2" y="5"/>
                    <a:pt x="2" y="5"/>
                    <a:pt x="2" y="5"/>
                  </a:cubicBezTo>
                  <a:cubicBezTo>
                    <a:pt x="3" y="4"/>
                    <a:pt x="2" y="2"/>
                    <a:pt x="2" y="0"/>
                  </a:cubicBezTo>
                  <a:cubicBezTo>
                    <a:pt x="2" y="0"/>
                    <a:pt x="2"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2" name="Freeform 56"/>
            <p:cNvSpPr/>
            <p:nvPr/>
          </p:nvSpPr>
          <p:spPr bwMode="auto">
            <a:xfrm>
              <a:off x="4675980" y="3429001"/>
              <a:ext cx="20638" cy="20638"/>
            </a:xfrm>
            <a:custGeom>
              <a:gdLst>
                <a:gd fmla="*/ 2 w 3" name="T0"/>
                <a:gd fmla="*/ 0 h 3" name="T1"/>
                <a:gd fmla="*/ 0 w 3" name="T2"/>
                <a:gd fmla="*/ 1 h 3" name="T3"/>
                <a:gd fmla="*/ 1 w 3" name="T4"/>
                <a:gd fmla="*/ 3 h 3" name="T5"/>
                <a:gd fmla="*/ 3 w 3" name="T6"/>
                <a:gd fmla="*/ 1 h 3" name="T7"/>
                <a:gd fmla="*/ 2 w 3" name="T8"/>
                <a:gd fmla="*/ 0 h 3" name="T9"/>
              </a:gdLst>
              <a:cxnLst>
                <a:cxn ang="0">
                  <a:pos x="T0" y="T1"/>
                </a:cxn>
                <a:cxn ang="0">
                  <a:pos x="T2" y="T3"/>
                </a:cxn>
                <a:cxn ang="0">
                  <a:pos x="T4" y="T5"/>
                </a:cxn>
                <a:cxn ang="0">
                  <a:pos x="T6" y="T7"/>
                </a:cxn>
                <a:cxn ang="0">
                  <a:pos x="T8" y="T9"/>
                </a:cxn>
              </a:cxnLst>
              <a:rect b="b" l="0" r="r" t="0"/>
              <a:pathLst>
                <a:path h="3" w="3">
                  <a:moveTo>
                    <a:pt x="2" y="0"/>
                  </a:moveTo>
                  <a:cubicBezTo>
                    <a:pt x="1" y="0"/>
                    <a:pt x="1" y="0"/>
                    <a:pt x="0" y="1"/>
                  </a:cubicBezTo>
                  <a:cubicBezTo>
                    <a:pt x="0" y="2"/>
                    <a:pt x="0" y="3"/>
                    <a:pt x="1" y="3"/>
                  </a:cubicBezTo>
                  <a:cubicBezTo>
                    <a:pt x="1" y="2"/>
                    <a:pt x="3" y="3"/>
                    <a:pt x="3" y="1"/>
                  </a:cubicBezTo>
                  <a:cubicBezTo>
                    <a:pt x="2" y="1"/>
                    <a:pt x="2"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3" name="Freeform 57"/>
            <p:cNvSpPr/>
            <p:nvPr/>
          </p:nvSpPr>
          <p:spPr bwMode="auto">
            <a:xfrm>
              <a:off x="4599780" y="3449638"/>
              <a:ext cx="28575" cy="20638"/>
            </a:xfrm>
            <a:custGeom>
              <a:gdLst>
                <a:gd fmla="*/ 2 w 4" name="T0"/>
                <a:gd fmla="*/ 0 h 3" name="T1"/>
                <a:gd fmla="*/ 0 w 4" name="T2"/>
                <a:gd fmla="*/ 3 h 3" name="T3"/>
                <a:gd fmla="*/ 0 w 4" name="T4"/>
                <a:gd fmla="*/ 3 h 3" name="T5"/>
                <a:gd fmla="*/ 1 w 4" name="T6"/>
                <a:gd fmla="*/ 3 h 3" name="T7"/>
                <a:gd fmla="*/ 2 w 4" name="T8"/>
                <a:gd fmla="*/ 3 h 3" name="T9"/>
                <a:gd fmla="*/ 4 w 4" name="T10"/>
                <a:gd fmla="*/ 2 h 3" name="T11"/>
                <a:gd fmla="*/ 3 w 4" name="T12"/>
                <a:gd fmla="*/ 2 h 3" name="T13"/>
                <a:gd fmla="*/ 2 w 4"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4">
                  <a:moveTo>
                    <a:pt x="2" y="0"/>
                  </a:moveTo>
                  <a:cubicBezTo>
                    <a:pt x="2" y="2"/>
                    <a:pt x="0" y="1"/>
                    <a:pt x="0" y="3"/>
                  </a:cubicBezTo>
                  <a:cubicBezTo>
                    <a:pt x="0" y="3"/>
                    <a:pt x="0" y="3"/>
                    <a:pt x="0" y="3"/>
                  </a:cubicBezTo>
                  <a:cubicBezTo>
                    <a:pt x="0" y="3"/>
                    <a:pt x="1" y="3"/>
                    <a:pt x="1" y="3"/>
                  </a:cubicBezTo>
                  <a:cubicBezTo>
                    <a:pt x="1" y="3"/>
                    <a:pt x="2" y="3"/>
                    <a:pt x="2" y="3"/>
                  </a:cubicBezTo>
                  <a:cubicBezTo>
                    <a:pt x="3" y="3"/>
                    <a:pt x="4" y="3"/>
                    <a:pt x="4" y="2"/>
                  </a:cubicBezTo>
                  <a:cubicBezTo>
                    <a:pt x="4" y="2"/>
                    <a:pt x="4" y="2"/>
                    <a:pt x="3" y="2"/>
                  </a:cubicBezTo>
                  <a:cubicBezTo>
                    <a:pt x="2" y="2"/>
                    <a:pt x="2" y="1"/>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4" name="Freeform 58"/>
            <p:cNvSpPr/>
            <p:nvPr/>
          </p:nvSpPr>
          <p:spPr bwMode="auto">
            <a:xfrm>
              <a:off x="4421980" y="3463926"/>
              <a:ext cx="88900" cy="109538"/>
            </a:xfrm>
            <a:custGeom>
              <a:gdLst>
                <a:gd fmla="*/ 0 w 13" name="T0"/>
                <a:gd fmla="*/ 0 h 16" name="T1"/>
                <a:gd fmla="*/ 13 w 13" name="T2"/>
                <a:gd fmla="*/ 16 h 16" name="T3"/>
                <a:gd fmla="*/ 0 w 13" name="T4"/>
                <a:gd fmla="*/ 0 h 16" name="T5"/>
              </a:gdLst>
              <a:cxnLst>
                <a:cxn ang="0">
                  <a:pos x="T0" y="T1"/>
                </a:cxn>
                <a:cxn ang="0">
                  <a:pos x="T2" y="T3"/>
                </a:cxn>
                <a:cxn ang="0">
                  <a:pos x="T4" y="T5"/>
                </a:cxn>
              </a:cxnLst>
              <a:rect b="b" l="0" r="r" t="0"/>
              <a:pathLst>
                <a:path h="16" w="13">
                  <a:moveTo>
                    <a:pt x="0" y="0"/>
                  </a:moveTo>
                  <a:cubicBezTo>
                    <a:pt x="5" y="4"/>
                    <a:pt x="6" y="14"/>
                    <a:pt x="13" y="16"/>
                  </a:cubicBezTo>
                  <a:cubicBezTo>
                    <a:pt x="12" y="8"/>
                    <a:pt x="6" y="4"/>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5" name="Freeform 59"/>
            <p:cNvSpPr/>
            <p:nvPr/>
          </p:nvSpPr>
          <p:spPr bwMode="auto">
            <a:xfrm>
              <a:off x="4744243" y="3525838"/>
              <a:ext cx="26988" cy="12700"/>
            </a:xfrm>
            <a:custGeom>
              <a:gdLst>
                <a:gd fmla="*/ 2 w 4" name="T0"/>
                <a:gd fmla="*/ 0 h 2" name="T1"/>
                <a:gd fmla="*/ 0 w 4" name="T2"/>
                <a:gd fmla="*/ 1 h 2" name="T3"/>
                <a:gd fmla="*/ 3 w 4" name="T4"/>
                <a:gd fmla="*/ 2 h 2" name="T5"/>
                <a:gd fmla="*/ 4 w 4" name="T6"/>
                <a:gd fmla="*/ 2 h 2" name="T7"/>
                <a:gd fmla="*/ 2 w 4" name="T8"/>
                <a:gd fmla="*/ 0 h 2" name="T9"/>
              </a:gdLst>
              <a:cxnLst>
                <a:cxn ang="0">
                  <a:pos x="T0" y="T1"/>
                </a:cxn>
                <a:cxn ang="0">
                  <a:pos x="T2" y="T3"/>
                </a:cxn>
                <a:cxn ang="0">
                  <a:pos x="T4" y="T5"/>
                </a:cxn>
                <a:cxn ang="0">
                  <a:pos x="T6" y="T7"/>
                </a:cxn>
                <a:cxn ang="0">
                  <a:pos x="T8" y="T9"/>
                </a:cxn>
              </a:cxnLst>
              <a:rect b="b" l="0" r="r" t="0"/>
              <a:pathLst>
                <a:path h="2" w="4">
                  <a:moveTo>
                    <a:pt x="2" y="0"/>
                  </a:moveTo>
                  <a:cubicBezTo>
                    <a:pt x="1" y="0"/>
                    <a:pt x="1" y="0"/>
                    <a:pt x="0" y="1"/>
                  </a:cubicBezTo>
                  <a:cubicBezTo>
                    <a:pt x="1" y="1"/>
                    <a:pt x="2" y="2"/>
                    <a:pt x="3" y="2"/>
                  </a:cubicBezTo>
                  <a:cubicBezTo>
                    <a:pt x="3" y="2"/>
                    <a:pt x="3" y="2"/>
                    <a:pt x="4" y="2"/>
                  </a:cubicBezTo>
                  <a:cubicBezTo>
                    <a:pt x="4" y="0"/>
                    <a:pt x="3" y="0"/>
                    <a:pt x="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6" name="Freeform 60"/>
            <p:cNvSpPr/>
            <p:nvPr/>
          </p:nvSpPr>
          <p:spPr bwMode="auto">
            <a:xfrm>
              <a:off x="4188618" y="4186238"/>
              <a:ext cx="47625" cy="0"/>
            </a:xfrm>
            <a:custGeom>
              <a:gdLst>
                <a:gd fmla="*/ 4 w 7" name="T0"/>
                <a:gd fmla="*/ 0 w 7" name="T1"/>
                <a:gd fmla="*/ 7 w 7" name="T2"/>
                <a:gd fmla="*/ 4 w 7" name="T3"/>
              </a:gdLst>
              <a:cxnLst>
                <a:cxn ang="0">
                  <a:pos x="T0" y="0"/>
                </a:cxn>
                <a:cxn ang="0">
                  <a:pos x="T1" y="0"/>
                </a:cxn>
                <a:cxn ang="0">
                  <a:pos x="T2" y="0"/>
                </a:cxn>
                <a:cxn ang="0">
                  <a:pos x="T3" y="0"/>
                </a:cxn>
              </a:cxnLst>
              <a:rect b="b" l="0" r="r" t="0"/>
              <a:pathLst>
                <a:path w="7">
                  <a:moveTo>
                    <a:pt x="4" y="0"/>
                  </a:moveTo>
                  <a:cubicBezTo>
                    <a:pt x="2" y="0"/>
                    <a:pt x="0" y="0"/>
                    <a:pt x="0" y="0"/>
                  </a:cubicBezTo>
                  <a:cubicBezTo>
                    <a:pt x="2" y="0"/>
                    <a:pt x="5" y="0"/>
                    <a:pt x="7" y="0"/>
                  </a:cubicBezTo>
                  <a:cubicBezTo>
                    <a:pt x="7" y="0"/>
                    <a:pt x="5"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7" name="Freeform 62"/>
            <p:cNvSpPr/>
            <p:nvPr/>
          </p:nvSpPr>
          <p:spPr bwMode="auto">
            <a:xfrm>
              <a:off x="3191668" y="2725738"/>
              <a:ext cx="282575" cy="173038"/>
            </a:xfrm>
            <a:custGeom>
              <a:gdLst>
                <a:gd fmla="*/ 37 w 41" name="T0"/>
                <a:gd fmla="*/ 0 h 25" name="T1"/>
                <a:gd fmla="*/ 34 w 41" name="T2"/>
                <a:gd fmla="*/ 1 h 25" name="T3"/>
                <a:gd fmla="*/ 24 w 41" name="T4"/>
                <a:gd fmla="*/ 0 h 25" name="T5"/>
                <a:gd fmla="*/ 0 w 41" name="T6"/>
                <a:gd fmla="*/ 4 h 25" name="T7"/>
                <a:gd fmla="*/ 1 w 41" name="T8"/>
                <a:gd fmla="*/ 4 h 25" name="T9"/>
                <a:gd fmla="*/ 2 w 41" name="T10"/>
                <a:gd fmla="*/ 6 h 25" name="T11"/>
                <a:gd fmla="*/ 3 w 41" name="T12"/>
                <a:gd fmla="*/ 6 h 25" name="T13"/>
                <a:gd fmla="*/ 5 w 41" name="T14"/>
                <a:gd fmla="*/ 6 h 25" name="T15"/>
                <a:gd fmla="*/ 7 w 41" name="T16"/>
                <a:gd fmla="*/ 6 h 25" name="T17"/>
                <a:gd fmla="*/ 7 w 41" name="T18"/>
                <a:gd fmla="*/ 6 h 25" name="T19"/>
                <a:gd fmla="*/ 6 w 41" name="T20"/>
                <a:gd fmla="*/ 19 h 25" name="T21"/>
                <a:gd fmla="*/ 8 w 41" name="T22"/>
                <a:gd fmla="*/ 25 h 25" name="T23"/>
                <a:gd fmla="*/ 9 w 41" name="T24"/>
                <a:gd fmla="*/ 25 h 25" name="T25"/>
                <a:gd fmla="*/ 11 w 41" name="T26"/>
                <a:gd fmla="*/ 25 h 25" name="T27"/>
                <a:gd fmla="*/ 33 w 41" name="T28"/>
                <a:gd fmla="*/ 14 h 25" name="T29"/>
                <a:gd fmla="*/ 33 w 41" name="T30"/>
                <a:gd fmla="*/ 14 h 25" name="T31"/>
                <a:gd fmla="*/ 32 w 41" name="T32"/>
                <a:gd fmla="*/ 14 h 25" name="T33"/>
                <a:gd fmla="*/ 31 w 41" name="T34"/>
                <a:gd fmla="*/ 14 h 25" name="T35"/>
                <a:gd fmla="*/ 30 w 41" name="T36"/>
                <a:gd fmla="*/ 13 h 25" name="T37"/>
                <a:gd fmla="*/ 32 w 41" name="T38"/>
                <a:gd fmla="*/ 11 h 25" name="T39"/>
                <a:gd fmla="*/ 36 w 41" name="T40"/>
                <a:gd fmla="*/ 13 h 25" name="T41"/>
                <a:gd fmla="*/ 32 w 41" name="T42"/>
                <a:gd fmla="*/ 9 h 25" name="T43"/>
                <a:gd fmla="*/ 35 w 41" name="T44"/>
                <a:gd fmla="*/ 9 h 25" name="T45"/>
                <a:gd fmla="*/ 37 w 41" name="T46"/>
                <a:gd fmla="*/ 9 h 25" name="T47"/>
                <a:gd fmla="*/ 41 w 41" name="T48"/>
                <a:gd fmla="*/ 2 h 25" name="T49"/>
                <a:gd fmla="*/ 41 w 41" name="T50"/>
                <a:gd fmla="*/ 2 h 25" name="T51"/>
                <a:gd fmla="*/ 37 w 41" name="T52"/>
                <a:gd fmla="*/ 0 h 2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 w="41">
                  <a:moveTo>
                    <a:pt x="37" y="0"/>
                  </a:moveTo>
                  <a:cubicBezTo>
                    <a:pt x="35" y="0"/>
                    <a:pt x="33" y="0"/>
                    <a:pt x="34" y="1"/>
                  </a:cubicBezTo>
                  <a:cubicBezTo>
                    <a:pt x="31" y="1"/>
                    <a:pt x="28" y="0"/>
                    <a:pt x="24" y="0"/>
                  </a:cubicBezTo>
                  <a:cubicBezTo>
                    <a:pt x="16" y="0"/>
                    <a:pt x="6" y="2"/>
                    <a:pt x="0" y="4"/>
                  </a:cubicBezTo>
                  <a:cubicBezTo>
                    <a:pt x="0" y="4"/>
                    <a:pt x="1" y="4"/>
                    <a:pt x="1" y="4"/>
                  </a:cubicBezTo>
                  <a:cubicBezTo>
                    <a:pt x="2" y="4"/>
                    <a:pt x="3" y="5"/>
                    <a:pt x="2" y="6"/>
                  </a:cubicBezTo>
                  <a:cubicBezTo>
                    <a:pt x="2" y="6"/>
                    <a:pt x="3" y="6"/>
                    <a:pt x="3" y="6"/>
                  </a:cubicBezTo>
                  <a:cubicBezTo>
                    <a:pt x="4" y="6"/>
                    <a:pt x="4" y="6"/>
                    <a:pt x="5" y="6"/>
                  </a:cubicBezTo>
                  <a:cubicBezTo>
                    <a:pt x="6" y="6"/>
                    <a:pt x="6" y="6"/>
                    <a:pt x="7" y="6"/>
                  </a:cubicBezTo>
                  <a:cubicBezTo>
                    <a:pt x="7" y="6"/>
                    <a:pt x="7" y="6"/>
                    <a:pt x="7" y="6"/>
                  </a:cubicBezTo>
                  <a:cubicBezTo>
                    <a:pt x="9" y="11"/>
                    <a:pt x="12" y="16"/>
                    <a:pt x="6" y="19"/>
                  </a:cubicBezTo>
                  <a:cubicBezTo>
                    <a:pt x="9" y="20"/>
                    <a:pt x="4" y="24"/>
                    <a:pt x="8" y="25"/>
                  </a:cubicBezTo>
                  <a:cubicBezTo>
                    <a:pt x="8" y="25"/>
                    <a:pt x="8" y="25"/>
                    <a:pt x="9" y="25"/>
                  </a:cubicBezTo>
                  <a:cubicBezTo>
                    <a:pt x="9" y="25"/>
                    <a:pt x="10" y="25"/>
                    <a:pt x="11" y="25"/>
                  </a:cubicBezTo>
                  <a:cubicBezTo>
                    <a:pt x="16" y="17"/>
                    <a:pt x="25" y="18"/>
                    <a:pt x="33" y="14"/>
                  </a:cubicBezTo>
                  <a:cubicBezTo>
                    <a:pt x="33" y="14"/>
                    <a:pt x="33" y="14"/>
                    <a:pt x="33" y="14"/>
                  </a:cubicBezTo>
                  <a:cubicBezTo>
                    <a:pt x="32" y="14"/>
                    <a:pt x="32" y="14"/>
                    <a:pt x="32" y="14"/>
                  </a:cubicBezTo>
                  <a:cubicBezTo>
                    <a:pt x="31" y="14"/>
                    <a:pt x="31" y="14"/>
                    <a:pt x="31" y="14"/>
                  </a:cubicBezTo>
                  <a:cubicBezTo>
                    <a:pt x="30" y="14"/>
                    <a:pt x="30" y="14"/>
                    <a:pt x="30" y="13"/>
                  </a:cubicBezTo>
                  <a:cubicBezTo>
                    <a:pt x="31" y="13"/>
                    <a:pt x="31" y="11"/>
                    <a:pt x="32" y="11"/>
                  </a:cubicBezTo>
                  <a:cubicBezTo>
                    <a:pt x="33" y="11"/>
                    <a:pt x="34" y="12"/>
                    <a:pt x="36" y="13"/>
                  </a:cubicBezTo>
                  <a:cubicBezTo>
                    <a:pt x="36" y="10"/>
                    <a:pt x="32" y="12"/>
                    <a:pt x="32" y="9"/>
                  </a:cubicBezTo>
                  <a:cubicBezTo>
                    <a:pt x="34" y="9"/>
                    <a:pt x="34" y="9"/>
                    <a:pt x="35" y="9"/>
                  </a:cubicBezTo>
                  <a:cubicBezTo>
                    <a:pt x="35" y="9"/>
                    <a:pt x="36" y="9"/>
                    <a:pt x="37" y="9"/>
                  </a:cubicBezTo>
                  <a:cubicBezTo>
                    <a:pt x="38" y="6"/>
                    <a:pt x="40" y="4"/>
                    <a:pt x="41" y="2"/>
                  </a:cubicBezTo>
                  <a:cubicBezTo>
                    <a:pt x="41" y="2"/>
                    <a:pt x="41" y="2"/>
                    <a:pt x="41" y="2"/>
                  </a:cubicBezTo>
                  <a:cubicBezTo>
                    <a:pt x="41" y="0"/>
                    <a:pt x="39" y="0"/>
                    <a:pt x="3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8" name="Freeform 63"/>
            <p:cNvSpPr/>
            <p:nvPr/>
          </p:nvSpPr>
          <p:spPr bwMode="auto">
            <a:xfrm>
              <a:off x="3432968" y="2857501"/>
              <a:ext cx="53975" cy="20638"/>
            </a:xfrm>
            <a:custGeom>
              <a:gdLst>
                <a:gd fmla="*/ 5 w 8" name="T0"/>
                <a:gd fmla="*/ 0 h 3" name="T1"/>
                <a:gd fmla="*/ 0 w 8" name="T2"/>
                <a:gd fmla="*/ 2 h 3" name="T3"/>
                <a:gd fmla="*/ 2 w 8" name="T4"/>
                <a:gd fmla="*/ 3 h 3" name="T5"/>
                <a:gd fmla="*/ 8 w 8" name="T6"/>
                <a:gd fmla="*/ 2 h 3" name="T7"/>
                <a:gd fmla="*/ 5 w 8" name="T8"/>
                <a:gd fmla="*/ 0 h 3" name="T9"/>
              </a:gdLst>
              <a:cxnLst>
                <a:cxn ang="0">
                  <a:pos x="T0" y="T1"/>
                </a:cxn>
                <a:cxn ang="0">
                  <a:pos x="T2" y="T3"/>
                </a:cxn>
                <a:cxn ang="0">
                  <a:pos x="T4" y="T5"/>
                </a:cxn>
                <a:cxn ang="0">
                  <a:pos x="T6" y="T7"/>
                </a:cxn>
                <a:cxn ang="0">
                  <a:pos x="T8" y="T9"/>
                </a:cxn>
              </a:cxnLst>
              <a:rect b="b" l="0" r="r" t="0"/>
              <a:pathLst>
                <a:path h="3" w="8">
                  <a:moveTo>
                    <a:pt x="5" y="0"/>
                  </a:moveTo>
                  <a:cubicBezTo>
                    <a:pt x="3" y="0"/>
                    <a:pt x="0" y="1"/>
                    <a:pt x="0" y="2"/>
                  </a:cubicBezTo>
                  <a:cubicBezTo>
                    <a:pt x="1" y="3"/>
                    <a:pt x="1" y="3"/>
                    <a:pt x="2" y="3"/>
                  </a:cubicBezTo>
                  <a:cubicBezTo>
                    <a:pt x="4" y="3"/>
                    <a:pt x="5" y="2"/>
                    <a:pt x="8" y="2"/>
                  </a:cubicBezTo>
                  <a:cubicBezTo>
                    <a:pt x="8" y="0"/>
                    <a:pt x="7"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9" name="Freeform 64"/>
            <p:cNvSpPr/>
            <p:nvPr/>
          </p:nvSpPr>
          <p:spPr bwMode="auto">
            <a:xfrm>
              <a:off x="3447255" y="3414713"/>
              <a:ext cx="19050" cy="28575"/>
            </a:xfrm>
            <a:custGeom>
              <a:gdLst>
                <a:gd fmla="*/ 1 w 3" name="T0"/>
                <a:gd fmla="*/ 0 h 4" name="T1"/>
                <a:gd fmla="*/ 0 w 3" name="T2"/>
                <a:gd fmla="*/ 1 h 4" name="T3"/>
                <a:gd fmla="*/ 1 w 3" name="T4"/>
                <a:gd fmla="*/ 4 h 4" name="T5"/>
                <a:gd fmla="*/ 1 w 3" name="T6"/>
                <a:gd fmla="*/ 0 h 4" name="T7"/>
              </a:gdLst>
              <a:cxnLst>
                <a:cxn ang="0">
                  <a:pos x="T0" y="T1"/>
                </a:cxn>
                <a:cxn ang="0">
                  <a:pos x="T2" y="T3"/>
                </a:cxn>
                <a:cxn ang="0">
                  <a:pos x="T4" y="T5"/>
                </a:cxn>
                <a:cxn ang="0">
                  <a:pos x="T6" y="T7"/>
                </a:cxn>
              </a:cxnLst>
              <a:rect b="b" l="0" r="r" t="0"/>
              <a:pathLst>
                <a:path h="4" w="3">
                  <a:moveTo>
                    <a:pt x="1" y="0"/>
                  </a:moveTo>
                  <a:cubicBezTo>
                    <a:pt x="1" y="0"/>
                    <a:pt x="0" y="1"/>
                    <a:pt x="0" y="1"/>
                  </a:cubicBezTo>
                  <a:cubicBezTo>
                    <a:pt x="0" y="2"/>
                    <a:pt x="0" y="3"/>
                    <a:pt x="1" y="4"/>
                  </a:cubicBezTo>
                  <a:cubicBezTo>
                    <a:pt x="2" y="3"/>
                    <a:pt x="3" y="0"/>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0" name="Freeform 65"/>
            <p:cNvSpPr/>
            <p:nvPr/>
          </p:nvSpPr>
          <p:spPr bwMode="auto">
            <a:xfrm>
              <a:off x="4537868" y="3476626"/>
              <a:ext cx="90488" cy="76200"/>
            </a:xfrm>
            <a:custGeom>
              <a:gdLst>
                <a:gd fmla="*/ 8 w 13" name="T0"/>
                <a:gd fmla="*/ 0 h 11" name="T1"/>
                <a:gd fmla="*/ 5 w 13" name="T2"/>
                <a:gd fmla="*/ 2 h 11" name="T3"/>
                <a:gd fmla="*/ 2 w 13" name="T4"/>
                <a:gd fmla="*/ 5 h 11" name="T5"/>
                <a:gd fmla="*/ 1 w 13" name="T6"/>
                <a:gd fmla="*/ 4 h 11" name="T7"/>
                <a:gd fmla="*/ 2 w 13" name="T8"/>
                <a:gd fmla="*/ 10 h 11" name="T9"/>
                <a:gd fmla="*/ 10 w 13" name="T10"/>
                <a:gd fmla="*/ 11 h 11" name="T11"/>
                <a:gd fmla="*/ 13 w 13" name="T12"/>
                <a:gd fmla="*/ 4 h 11" name="T13"/>
                <a:gd fmla="*/ 11 w 13" name="T14"/>
                <a:gd fmla="*/ 0 h 11" name="T15"/>
                <a:gd fmla="*/ 11 w 13" name="T16"/>
                <a:gd fmla="*/ 0 h 11" name="T17"/>
                <a:gd fmla="*/ 9 w 13" name="T18"/>
                <a:gd fmla="*/ 3 h 11" name="T19"/>
                <a:gd fmla="*/ 9 w 13" name="T20"/>
                <a:gd fmla="*/ 0 h 11" name="T21"/>
                <a:gd fmla="*/ 8 w 13" name="T22"/>
                <a:gd fmla="*/ 0 h 1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 w="13">
                  <a:moveTo>
                    <a:pt x="8" y="0"/>
                  </a:moveTo>
                  <a:cubicBezTo>
                    <a:pt x="7" y="0"/>
                    <a:pt x="6" y="1"/>
                    <a:pt x="5" y="2"/>
                  </a:cubicBezTo>
                  <a:cubicBezTo>
                    <a:pt x="4" y="3"/>
                    <a:pt x="3" y="5"/>
                    <a:pt x="2" y="5"/>
                  </a:cubicBezTo>
                  <a:cubicBezTo>
                    <a:pt x="2" y="5"/>
                    <a:pt x="2" y="4"/>
                    <a:pt x="1" y="4"/>
                  </a:cubicBezTo>
                  <a:cubicBezTo>
                    <a:pt x="0" y="7"/>
                    <a:pt x="3" y="7"/>
                    <a:pt x="2" y="10"/>
                  </a:cubicBezTo>
                  <a:cubicBezTo>
                    <a:pt x="6" y="10"/>
                    <a:pt x="7" y="10"/>
                    <a:pt x="10" y="11"/>
                  </a:cubicBezTo>
                  <a:cubicBezTo>
                    <a:pt x="9" y="7"/>
                    <a:pt x="12" y="6"/>
                    <a:pt x="13" y="4"/>
                  </a:cubicBezTo>
                  <a:cubicBezTo>
                    <a:pt x="12" y="3"/>
                    <a:pt x="12" y="1"/>
                    <a:pt x="11" y="0"/>
                  </a:cubicBezTo>
                  <a:cubicBezTo>
                    <a:pt x="11" y="0"/>
                    <a:pt x="11" y="0"/>
                    <a:pt x="11" y="0"/>
                  </a:cubicBezTo>
                  <a:cubicBezTo>
                    <a:pt x="9" y="0"/>
                    <a:pt x="10" y="2"/>
                    <a:pt x="9" y="3"/>
                  </a:cubicBezTo>
                  <a:cubicBezTo>
                    <a:pt x="8" y="1"/>
                    <a:pt x="11" y="0"/>
                    <a:pt x="9" y="0"/>
                  </a:cubicBezTo>
                  <a:cubicBezTo>
                    <a:pt x="8" y="0"/>
                    <a:pt x="8" y="0"/>
                    <a:pt x="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1" name="Freeform 66"/>
            <p:cNvSpPr/>
            <p:nvPr/>
          </p:nvSpPr>
          <p:spPr bwMode="auto">
            <a:xfrm>
              <a:off x="3940968" y="3656013"/>
              <a:ext cx="68263" cy="123825"/>
            </a:xfrm>
            <a:custGeom>
              <a:gdLst>
                <a:gd fmla="*/ 9 w 10" name="T0"/>
                <a:gd fmla="*/ 0 h 18" name="T1"/>
                <a:gd fmla="*/ 4 w 10" name="T2"/>
                <a:gd fmla="*/ 4 h 18" name="T3"/>
                <a:gd fmla="*/ 3 w 10" name="T4"/>
                <a:gd fmla="*/ 4 h 18" name="T5"/>
                <a:gd fmla="*/ 1 w 10" name="T6"/>
                <a:gd fmla="*/ 17 h 18" name="T7"/>
                <a:gd fmla="*/ 1 w 10" name="T8"/>
                <a:gd fmla="*/ 17 h 18" name="T9"/>
                <a:gd fmla="*/ 3 w 10" name="T10"/>
                <a:gd fmla="*/ 18 h 18" name="T11"/>
                <a:gd fmla="*/ 10 w 10" name="T12"/>
                <a:gd fmla="*/ 2 h 18" name="T13"/>
                <a:gd fmla="*/ 9 w 10" name="T14"/>
                <a:gd fmla="*/ 0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0">
                  <a:moveTo>
                    <a:pt x="9" y="0"/>
                  </a:moveTo>
                  <a:cubicBezTo>
                    <a:pt x="7" y="1"/>
                    <a:pt x="6" y="4"/>
                    <a:pt x="4" y="4"/>
                  </a:cubicBezTo>
                  <a:cubicBezTo>
                    <a:pt x="3" y="4"/>
                    <a:pt x="3" y="4"/>
                    <a:pt x="3" y="4"/>
                  </a:cubicBezTo>
                  <a:cubicBezTo>
                    <a:pt x="3" y="9"/>
                    <a:pt x="0" y="12"/>
                    <a:pt x="1" y="17"/>
                  </a:cubicBezTo>
                  <a:cubicBezTo>
                    <a:pt x="1" y="17"/>
                    <a:pt x="1" y="17"/>
                    <a:pt x="1" y="17"/>
                  </a:cubicBezTo>
                  <a:cubicBezTo>
                    <a:pt x="2" y="17"/>
                    <a:pt x="3" y="17"/>
                    <a:pt x="3" y="18"/>
                  </a:cubicBezTo>
                  <a:cubicBezTo>
                    <a:pt x="7" y="14"/>
                    <a:pt x="7" y="7"/>
                    <a:pt x="10" y="2"/>
                  </a:cubicBezTo>
                  <a:cubicBezTo>
                    <a:pt x="10" y="1"/>
                    <a:pt x="9" y="1"/>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102" name="Freeform 86"/>
          <p:cNvSpPr/>
          <p:nvPr/>
        </p:nvSpPr>
        <p:spPr bwMode="auto">
          <a:xfrm>
            <a:off x="6115147" y="2261820"/>
            <a:ext cx="1645926" cy="913256"/>
          </a:xfrm>
          <a:custGeom>
            <a:gdLst>
              <a:gd fmla="*/ 66 w 132" name="T0"/>
              <a:gd fmla="*/ 0 h 72" name="T1"/>
              <a:gd fmla="*/ 0 w 132" name="T2"/>
              <a:gd fmla="*/ 34 h 72" name="T3"/>
              <a:gd fmla="*/ 18 w 132" name="T4"/>
              <a:gd fmla="*/ 58 h 72" name="T5"/>
              <a:gd fmla="*/ 10 w 132" name="T6"/>
              <a:gd fmla="*/ 68 h 72" name="T7"/>
              <a:gd fmla="*/ 12 w 132" name="T8"/>
              <a:gd fmla="*/ 70 h 72" name="T9"/>
              <a:gd fmla="*/ 30 w 132" name="T10"/>
              <a:gd fmla="*/ 63 h 72" name="T11"/>
              <a:gd fmla="*/ 66 w 132" name="T12"/>
              <a:gd fmla="*/ 68 h 72" name="T13"/>
              <a:gd fmla="*/ 132 w 132" name="T14"/>
              <a:gd fmla="*/ 34 h 72" name="T15"/>
              <a:gd fmla="*/ 66 w 132" name="T16"/>
              <a:gd fmla="*/ 0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132">
                <a:moveTo>
                  <a:pt x="66" y="0"/>
                </a:moveTo>
                <a:cubicBezTo>
                  <a:pt x="29" y="0"/>
                  <a:pt x="0" y="15"/>
                  <a:pt x="0" y="34"/>
                </a:cubicBezTo>
                <a:cubicBezTo>
                  <a:pt x="0" y="43"/>
                  <a:pt x="7" y="52"/>
                  <a:pt x="18" y="58"/>
                </a:cubicBezTo>
                <a:cubicBezTo>
                  <a:pt x="10" y="68"/>
                  <a:pt x="10" y="68"/>
                  <a:pt x="10" y="68"/>
                </a:cubicBezTo>
                <a:cubicBezTo>
                  <a:pt x="8" y="70"/>
                  <a:pt x="9" y="72"/>
                  <a:pt x="12" y="70"/>
                </a:cubicBezTo>
                <a:cubicBezTo>
                  <a:pt x="30" y="63"/>
                  <a:pt x="30" y="63"/>
                  <a:pt x="30" y="63"/>
                </a:cubicBezTo>
                <a:cubicBezTo>
                  <a:pt x="40" y="66"/>
                  <a:pt x="53" y="68"/>
                  <a:pt x="66" y="68"/>
                </a:cubicBezTo>
                <a:cubicBezTo>
                  <a:pt x="102" y="68"/>
                  <a:pt x="132" y="53"/>
                  <a:pt x="132" y="34"/>
                </a:cubicBezTo>
                <a:cubicBezTo>
                  <a:pt x="132" y="15"/>
                  <a:pt x="102" y="0"/>
                  <a:pt x="66" y="0"/>
                </a:cubicBezTo>
                <a:close/>
              </a:path>
            </a:pathLst>
          </a:custGeom>
          <a:gradFill>
            <a:gsLst>
              <a:gs pos="0">
                <a:srgbClr val="ECECEC"/>
              </a:gs>
              <a:gs pos="100000">
                <a:schemeClr val="bg1"/>
              </a:gs>
            </a:gsLst>
            <a:lin ang="8100000" scaled="0"/>
          </a:gradFill>
          <a:ln w="12700">
            <a:gradFill>
              <a:gsLst>
                <a:gs pos="0">
                  <a:schemeClr val="bg1"/>
                </a:gs>
                <a:gs pos="100000">
                  <a:schemeClr val="bg1">
                    <a:lumMod val="85000"/>
                  </a:schemeClr>
                </a:gs>
              </a:gsLst>
              <a:lin ang="8100000" scaled="0"/>
            </a:gradFill>
          </a:ln>
          <a:effectLst>
            <a:outerShdw algn="tr" blurRad="127000" dir="8100000" dist="635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p>
        </p:txBody>
      </p:sp>
      <p:sp>
        <p:nvSpPr>
          <p:cNvPr id="103" name="Freeform 86"/>
          <p:cNvSpPr/>
          <p:nvPr/>
        </p:nvSpPr>
        <p:spPr bwMode="auto">
          <a:xfrm>
            <a:off x="4902968" y="1349870"/>
            <a:ext cx="1645926" cy="913256"/>
          </a:xfrm>
          <a:custGeom>
            <a:gdLst>
              <a:gd fmla="*/ 66 w 132" name="T0"/>
              <a:gd fmla="*/ 0 h 72" name="T1"/>
              <a:gd fmla="*/ 0 w 132" name="T2"/>
              <a:gd fmla="*/ 34 h 72" name="T3"/>
              <a:gd fmla="*/ 18 w 132" name="T4"/>
              <a:gd fmla="*/ 58 h 72" name="T5"/>
              <a:gd fmla="*/ 10 w 132" name="T6"/>
              <a:gd fmla="*/ 68 h 72" name="T7"/>
              <a:gd fmla="*/ 12 w 132" name="T8"/>
              <a:gd fmla="*/ 70 h 72" name="T9"/>
              <a:gd fmla="*/ 30 w 132" name="T10"/>
              <a:gd fmla="*/ 63 h 72" name="T11"/>
              <a:gd fmla="*/ 66 w 132" name="T12"/>
              <a:gd fmla="*/ 68 h 72" name="T13"/>
              <a:gd fmla="*/ 132 w 132" name="T14"/>
              <a:gd fmla="*/ 34 h 72" name="T15"/>
              <a:gd fmla="*/ 66 w 132" name="T16"/>
              <a:gd fmla="*/ 0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132">
                <a:moveTo>
                  <a:pt x="66" y="0"/>
                </a:moveTo>
                <a:cubicBezTo>
                  <a:pt x="29" y="0"/>
                  <a:pt x="0" y="15"/>
                  <a:pt x="0" y="34"/>
                </a:cubicBezTo>
                <a:cubicBezTo>
                  <a:pt x="0" y="43"/>
                  <a:pt x="7" y="52"/>
                  <a:pt x="18" y="58"/>
                </a:cubicBezTo>
                <a:cubicBezTo>
                  <a:pt x="10" y="68"/>
                  <a:pt x="10" y="68"/>
                  <a:pt x="10" y="68"/>
                </a:cubicBezTo>
                <a:cubicBezTo>
                  <a:pt x="8" y="70"/>
                  <a:pt x="9" y="72"/>
                  <a:pt x="12" y="70"/>
                </a:cubicBezTo>
                <a:cubicBezTo>
                  <a:pt x="30" y="63"/>
                  <a:pt x="30" y="63"/>
                  <a:pt x="30" y="63"/>
                </a:cubicBezTo>
                <a:cubicBezTo>
                  <a:pt x="40" y="66"/>
                  <a:pt x="53" y="68"/>
                  <a:pt x="66" y="68"/>
                </a:cubicBezTo>
                <a:cubicBezTo>
                  <a:pt x="102" y="68"/>
                  <a:pt x="132" y="53"/>
                  <a:pt x="132" y="34"/>
                </a:cubicBezTo>
                <a:cubicBezTo>
                  <a:pt x="132" y="15"/>
                  <a:pt x="102" y="0"/>
                  <a:pt x="66" y="0"/>
                </a:cubicBezTo>
                <a:close/>
              </a:path>
            </a:pathLst>
          </a:custGeom>
          <a:gradFill>
            <a:gsLst>
              <a:gs pos="0">
                <a:srgbClr val="ECECEC"/>
              </a:gs>
              <a:gs pos="100000">
                <a:schemeClr val="bg1"/>
              </a:gs>
            </a:gsLst>
            <a:lin ang="8100000" scaled="0"/>
          </a:gradFill>
          <a:ln w="12700">
            <a:gradFill>
              <a:gsLst>
                <a:gs pos="0">
                  <a:schemeClr val="bg1"/>
                </a:gs>
                <a:gs pos="100000">
                  <a:schemeClr val="bg1">
                    <a:lumMod val="85000"/>
                  </a:schemeClr>
                </a:gs>
              </a:gsLst>
              <a:lin ang="8100000" scaled="0"/>
            </a:gradFill>
          </a:ln>
          <a:effectLst>
            <a:outerShdw algn="tr" blurRad="127000" dir="8100000" dist="635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p>
        </p:txBody>
      </p:sp>
      <p:sp>
        <p:nvSpPr>
          <p:cNvPr id="104" name="Freeform 86"/>
          <p:cNvSpPr/>
          <p:nvPr/>
        </p:nvSpPr>
        <p:spPr bwMode="auto">
          <a:xfrm flipH="1">
            <a:off x="2764659" y="1323809"/>
            <a:ext cx="1645926" cy="913256"/>
          </a:xfrm>
          <a:custGeom>
            <a:gdLst>
              <a:gd fmla="*/ 66 w 132" name="T0"/>
              <a:gd fmla="*/ 0 h 72" name="T1"/>
              <a:gd fmla="*/ 0 w 132" name="T2"/>
              <a:gd fmla="*/ 34 h 72" name="T3"/>
              <a:gd fmla="*/ 18 w 132" name="T4"/>
              <a:gd fmla="*/ 58 h 72" name="T5"/>
              <a:gd fmla="*/ 10 w 132" name="T6"/>
              <a:gd fmla="*/ 68 h 72" name="T7"/>
              <a:gd fmla="*/ 12 w 132" name="T8"/>
              <a:gd fmla="*/ 70 h 72" name="T9"/>
              <a:gd fmla="*/ 30 w 132" name="T10"/>
              <a:gd fmla="*/ 63 h 72" name="T11"/>
              <a:gd fmla="*/ 66 w 132" name="T12"/>
              <a:gd fmla="*/ 68 h 72" name="T13"/>
              <a:gd fmla="*/ 132 w 132" name="T14"/>
              <a:gd fmla="*/ 34 h 72" name="T15"/>
              <a:gd fmla="*/ 66 w 132" name="T16"/>
              <a:gd fmla="*/ 0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132">
                <a:moveTo>
                  <a:pt x="66" y="0"/>
                </a:moveTo>
                <a:cubicBezTo>
                  <a:pt x="29" y="0"/>
                  <a:pt x="0" y="15"/>
                  <a:pt x="0" y="34"/>
                </a:cubicBezTo>
                <a:cubicBezTo>
                  <a:pt x="0" y="43"/>
                  <a:pt x="7" y="52"/>
                  <a:pt x="18" y="58"/>
                </a:cubicBezTo>
                <a:cubicBezTo>
                  <a:pt x="10" y="68"/>
                  <a:pt x="10" y="68"/>
                  <a:pt x="10" y="68"/>
                </a:cubicBezTo>
                <a:cubicBezTo>
                  <a:pt x="8" y="70"/>
                  <a:pt x="9" y="72"/>
                  <a:pt x="12" y="70"/>
                </a:cubicBezTo>
                <a:cubicBezTo>
                  <a:pt x="30" y="63"/>
                  <a:pt x="30" y="63"/>
                  <a:pt x="30" y="63"/>
                </a:cubicBezTo>
                <a:cubicBezTo>
                  <a:pt x="40" y="66"/>
                  <a:pt x="53" y="68"/>
                  <a:pt x="66" y="68"/>
                </a:cubicBezTo>
                <a:cubicBezTo>
                  <a:pt x="102" y="68"/>
                  <a:pt x="132" y="53"/>
                  <a:pt x="132" y="34"/>
                </a:cubicBezTo>
                <a:cubicBezTo>
                  <a:pt x="132" y="15"/>
                  <a:pt x="102" y="0"/>
                  <a:pt x="66" y="0"/>
                </a:cubicBezTo>
                <a:close/>
              </a:path>
            </a:pathLst>
          </a:custGeom>
          <a:gradFill flip="none" rotWithShape="1">
            <a:gsLst>
              <a:gs pos="0">
                <a:srgbClr val="ECECEC"/>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r" blurRad="127000" dir="8100000" dist="635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p>
        </p:txBody>
      </p:sp>
      <p:sp>
        <p:nvSpPr>
          <p:cNvPr id="105" name="Freeform 86"/>
          <p:cNvSpPr/>
          <p:nvPr/>
        </p:nvSpPr>
        <p:spPr bwMode="auto">
          <a:xfrm flipH="1">
            <a:off x="1521540" y="2254895"/>
            <a:ext cx="1645926" cy="913256"/>
          </a:xfrm>
          <a:custGeom>
            <a:gdLst>
              <a:gd fmla="*/ 66 w 132" name="T0"/>
              <a:gd fmla="*/ 0 h 72" name="T1"/>
              <a:gd fmla="*/ 0 w 132" name="T2"/>
              <a:gd fmla="*/ 34 h 72" name="T3"/>
              <a:gd fmla="*/ 18 w 132" name="T4"/>
              <a:gd fmla="*/ 58 h 72" name="T5"/>
              <a:gd fmla="*/ 10 w 132" name="T6"/>
              <a:gd fmla="*/ 68 h 72" name="T7"/>
              <a:gd fmla="*/ 12 w 132" name="T8"/>
              <a:gd fmla="*/ 70 h 72" name="T9"/>
              <a:gd fmla="*/ 30 w 132" name="T10"/>
              <a:gd fmla="*/ 63 h 72" name="T11"/>
              <a:gd fmla="*/ 66 w 132" name="T12"/>
              <a:gd fmla="*/ 68 h 72" name="T13"/>
              <a:gd fmla="*/ 132 w 132" name="T14"/>
              <a:gd fmla="*/ 34 h 72" name="T15"/>
              <a:gd fmla="*/ 66 w 132" name="T16"/>
              <a:gd fmla="*/ 0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132">
                <a:moveTo>
                  <a:pt x="66" y="0"/>
                </a:moveTo>
                <a:cubicBezTo>
                  <a:pt x="29" y="0"/>
                  <a:pt x="0" y="15"/>
                  <a:pt x="0" y="34"/>
                </a:cubicBezTo>
                <a:cubicBezTo>
                  <a:pt x="0" y="43"/>
                  <a:pt x="7" y="52"/>
                  <a:pt x="18" y="58"/>
                </a:cubicBezTo>
                <a:cubicBezTo>
                  <a:pt x="10" y="68"/>
                  <a:pt x="10" y="68"/>
                  <a:pt x="10" y="68"/>
                </a:cubicBezTo>
                <a:cubicBezTo>
                  <a:pt x="8" y="70"/>
                  <a:pt x="9" y="72"/>
                  <a:pt x="12" y="70"/>
                </a:cubicBezTo>
                <a:cubicBezTo>
                  <a:pt x="30" y="63"/>
                  <a:pt x="30" y="63"/>
                  <a:pt x="30" y="63"/>
                </a:cubicBezTo>
                <a:cubicBezTo>
                  <a:pt x="40" y="66"/>
                  <a:pt x="53" y="68"/>
                  <a:pt x="66" y="68"/>
                </a:cubicBezTo>
                <a:cubicBezTo>
                  <a:pt x="102" y="68"/>
                  <a:pt x="132" y="53"/>
                  <a:pt x="132" y="34"/>
                </a:cubicBezTo>
                <a:cubicBezTo>
                  <a:pt x="132" y="15"/>
                  <a:pt x="102" y="0"/>
                  <a:pt x="66" y="0"/>
                </a:cubicBezTo>
                <a:close/>
              </a:path>
            </a:pathLst>
          </a:custGeom>
          <a:gradFill flip="none" rotWithShape="1">
            <a:gsLst>
              <a:gs pos="0">
                <a:srgbClr val="ECECEC"/>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r" blurRad="127000" dir="8100000" dist="635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p>
        </p:txBody>
      </p:sp>
      <p:grpSp>
        <p:nvGrpSpPr>
          <p:cNvPr id="106" name="组合 105"/>
          <p:cNvGrpSpPr/>
          <p:nvPr/>
        </p:nvGrpSpPr>
        <p:grpSpPr>
          <a:xfrm>
            <a:off x="3861186" y="2905143"/>
            <a:ext cx="212519" cy="212519"/>
            <a:chOff x="2387600" y="2311381"/>
            <a:chExt cx="1219603" cy="1219603"/>
          </a:xfrm>
        </p:grpSpPr>
        <p:sp>
          <p:nvSpPr>
            <p:cNvPr id="107" name="泪滴形 106"/>
            <p:cNvSpPr/>
            <p:nvPr/>
          </p:nvSpPr>
          <p:spPr>
            <a:xfrm flipH="1" flipV="1" rot="18900000">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2700">
              <a:gradFill flip="none" rotWithShape="1">
                <a:gsLst>
                  <a:gs pos="0">
                    <a:schemeClr val="bg1"/>
                  </a:gs>
                  <a:gs pos="100000">
                    <a:schemeClr val="bg1">
                      <a:lumMod val="80000"/>
                    </a:schemeClr>
                  </a:gs>
                </a:gsLst>
                <a:lin ang="13500000" scaled="0"/>
              </a:gradFill>
            </a:ln>
            <a:effectLst>
              <a:outerShdw algn="tr" blurRad="101600" dir="81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8" name="椭圆 107"/>
            <p:cNvSpPr/>
            <p:nvPr/>
          </p:nvSpPr>
          <p:spPr>
            <a:xfrm>
              <a:off x="2565783" y="2489564"/>
              <a:ext cx="863236" cy="863236"/>
            </a:xfrm>
            <a:prstGeom prst="ellipse">
              <a:avLst/>
            </a:prstGeom>
            <a:solidFill>
              <a:srgbClr val="FFD597"/>
            </a:solidFill>
            <a:ln w="9525">
              <a:gradFill flip="none" rotWithShape="1">
                <a:gsLst>
                  <a:gs pos="0">
                    <a:schemeClr val="bg1">
                      <a:lumMod val="70000"/>
                    </a:schemeClr>
                  </a:gs>
                  <a:gs pos="100000">
                    <a:schemeClr val="bg1"/>
                  </a:gs>
                </a:gsLst>
                <a:lin ang="2700000" scaled="1"/>
              </a:grad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09" name="组合 108"/>
          <p:cNvGrpSpPr/>
          <p:nvPr/>
        </p:nvGrpSpPr>
        <p:grpSpPr>
          <a:xfrm>
            <a:off x="4376148" y="3111163"/>
            <a:ext cx="212519" cy="212519"/>
            <a:chOff x="2387600" y="2311381"/>
            <a:chExt cx="1219603" cy="1219603"/>
          </a:xfrm>
        </p:grpSpPr>
        <p:sp>
          <p:nvSpPr>
            <p:cNvPr id="110" name="泪滴形 109"/>
            <p:cNvSpPr/>
            <p:nvPr/>
          </p:nvSpPr>
          <p:spPr>
            <a:xfrm flipH="1" flipV="1" rot="18900000">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2700">
              <a:gradFill flip="none" rotWithShape="1">
                <a:gsLst>
                  <a:gs pos="0">
                    <a:schemeClr val="bg1"/>
                  </a:gs>
                  <a:gs pos="100000">
                    <a:schemeClr val="bg1">
                      <a:lumMod val="80000"/>
                    </a:schemeClr>
                  </a:gs>
                </a:gsLst>
                <a:lin ang="13500000" scaled="0"/>
              </a:gradFill>
            </a:ln>
            <a:effectLst>
              <a:outerShdw algn="tr" blurRad="101600" dir="81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1" name="椭圆 110"/>
            <p:cNvSpPr/>
            <p:nvPr/>
          </p:nvSpPr>
          <p:spPr>
            <a:xfrm>
              <a:off x="2565783" y="2489564"/>
              <a:ext cx="863236" cy="863236"/>
            </a:xfrm>
            <a:prstGeom prst="ellipse">
              <a:avLst/>
            </a:prstGeom>
            <a:solidFill>
              <a:srgbClr val="01ACBE"/>
            </a:solidFill>
            <a:ln w="9525">
              <a:gradFill flip="none" rotWithShape="1">
                <a:gsLst>
                  <a:gs pos="0">
                    <a:schemeClr val="bg1">
                      <a:lumMod val="70000"/>
                    </a:schemeClr>
                  </a:gs>
                  <a:gs pos="100000">
                    <a:schemeClr val="bg1"/>
                  </a:gs>
                </a:gsLst>
                <a:lin ang="2700000" scaled="1"/>
              </a:grad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12" name="组合 111"/>
          <p:cNvGrpSpPr/>
          <p:nvPr/>
        </p:nvGrpSpPr>
        <p:grpSpPr>
          <a:xfrm>
            <a:off x="4813689" y="2839419"/>
            <a:ext cx="212519" cy="212519"/>
            <a:chOff x="2387600" y="2311381"/>
            <a:chExt cx="1219603" cy="1219603"/>
          </a:xfrm>
        </p:grpSpPr>
        <p:sp>
          <p:nvSpPr>
            <p:cNvPr id="113" name="泪滴形 112"/>
            <p:cNvSpPr/>
            <p:nvPr/>
          </p:nvSpPr>
          <p:spPr>
            <a:xfrm flipH="1" flipV="1" rot="18900000">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2700">
              <a:gradFill flip="none" rotWithShape="1">
                <a:gsLst>
                  <a:gs pos="0">
                    <a:schemeClr val="bg1"/>
                  </a:gs>
                  <a:gs pos="100000">
                    <a:schemeClr val="bg1">
                      <a:lumMod val="80000"/>
                    </a:schemeClr>
                  </a:gs>
                </a:gsLst>
                <a:lin ang="13500000" scaled="0"/>
              </a:gradFill>
            </a:ln>
            <a:effectLst>
              <a:outerShdw algn="tr" blurRad="101600" dir="81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4" name="椭圆 113"/>
            <p:cNvSpPr/>
            <p:nvPr/>
          </p:nvSpPr>
          <p:spPr>
            <a:xfrm>
              <a:off x="2565783" y="2489564"/>
              <a:ext cx="863236" cy="863236"/>
            </a:xfrm>
            <a:prstGeom prst="ellipse">
              <a:avLst/>
            </a:prstGeom>
            <a:solidFill>
              <a:srgbClr val="E87071"/>
            </a:solidFill>
            <a:ln w="9525">
              <a:gradFill flip="none" rotWithShape="1">
                <a:gsLst>
                  <a:gs pos="0">
                    <a:schemeClr val="bg1">
                      <a:lumMod val="70000"/>
                    </a:schemeClr>
                  </a:gs>
                  <a:gs pos="100000">
                    <a:schemeClr val="bg1"/>
                  </a:gs>
                </a:gsLst>
                <a:lin ang="2700000" scaled="1"/>
              </a:grad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15" name="组合 114"/>
          <p:cNvGrpSpPr/>
          <p:nvPr/>
        </p:nvGrpSpPr>
        <p:grpSpPr>
          <a:xfrm>
            <a:off x="5096179" y="3388535"/>
            <a:ext cx="212519" cy="212519"/>
            <a:chOff x="2387600" y="2311381"/>
            <a:chExt cx="1219603" cy="1219603"/>
          </a:xfrm>
        </p:grpSpPr>
        <p:sp>
          <p:nvSpPr>
            <p:cNvPr id="116" name="泪滴形 115"/>
            <p:cNvSpPr/>
            <p:nvPr/>
          </p:nvSpPr>
          <p:spPr>
            <a:xfrm flipH="1" flipV="1" rot="18900000">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2700">
              <a:gradFill flip="none" rotWithShape="1">
                <a:gsLst>
                  <a:gs pos="0">
                    <a:schemeClr val="bg1"/>
                  </a:gs>
                  <a:gs pos="100000">
                    <a:schemeClr val="bg1">
                      <a:lumMod val="80000"/>
                    </a:schemeClr>
                  </a:gs>
                </a:gsLst>
                <a:lin ang="13500000" scaled="0"/>
              </a:gradFill>
            </a:ln>
            <a:effectLst>
              <a:outerShdw algn="tr" blurRad="101600" dir="81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7" name="椭圆 116"/>
            <p:cNvSpPr/>
            <p:nvPr/>
          </p:nvSpPr>
          <p:spPr>
            <a:xfrm>
              <a:off x="2565783" y="2489564"/>
              <a:ext cx="863236" cy="863236"/>
            </a:xfrm>
            <a:prstGeom prst="ellipse">
              <a:avLst/>
            </a:prstGeom>
            <a:solidFill>
              <a:srgbClr val="663A77"/>
            </a:solidFill>
            <a:ln w="9525">
              <a:gradFill flip="none" rotWithShape="1">
                <a:gsLst>
                  <a:gs pos="0">
                    <a:schemeClr val="bg1">
                      <a:lumMod val="70000"/>
                    </a:schemeClr>
                  </a:gs>
                  <a:gs pos="100000">
                    <a:schemeClr val="bg1"/>
                  </a:gs>
                </a:gsLst>
                <a:lin ang="2700000" scaled="1"/>
              </a:grad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18" name="Group 4"/>
          <p:cNvGrpSpPr>
            <a:grpSpLocks noChangeAspect="1"/>
          </p:cNvGrpSpPr>
          <p:nvPr/>
        </p:nvGrpSpPr>
        <p:grpSpPr>
          <a:xfrm>
            <a:off x="1608163" y="2545795"/>
            <a:ext cx="215450" cy="252482"/>
            <a:chOff x="1776" y="1776"/>
            <a:chExt cx="64" cy="75"/>
          </a:xfrm>
          <a:solidFill>
            <a:srgbClr val="FFB850"/>
          </a:solidFill>
          <a:effectLst/>
        </p:grpSpPr>
        <p:sp>
          <p:nvSpPr>
            <p:cNvPr id="119"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0"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1"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2"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23" name="Group 18"/>
          <p:cNvGrpSpPr>
            <a:grpSpLocks noChangeAspect="1"/>
          </p:cNvGrpSpPr>
          <p:nvPr/>
        </p:nvGrpSpPr>
        <p:grpSpPr>
          <a:xfrm>
            <a:off x="7448284" y="2585692"/>
            <a:ext cx="240689" cy="224276"/>
            <a:chOff x="3802" y="2858"/>
            <a:chExt cx="616" cy="574"/>
          </a:xfrm>
          <a:solidFill>
            <a:srgbClr val="663A77"/>
          </a:solidFill>
          <a:effectLst/>
        </p:grpSpPr>
        <p:sp>
          <p:nvSpPr>
            <p:cNvPr id="124"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5"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6"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7"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8"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29" name="Group 13"/>
          <p:cNvGrpSpPr>
            <a:grpSpLocks noChangeAspect="1"/>
          </p:cNvGrpSpPr>
          <p:nvPr/>
        </p:nvGrpSpPr>
        <p:grpSpPr>
          <a:xfrm>
            <a:off x="2824746" y="1616072"/>
            <a:ext cx="262734" cy="265836"/>
            <a:chOff x="2426" y="2781"/>
            <a:chExt cx="593" cy="600"/>
          </a:xfrm>
          <a:solidFill>
            <a:srgbClr val="01ACBE"/>
          </a:solidFill>
          <a:effectLst/>
        </p:grpSpPr>
        <p:sp>
          <p:nvSpPr>
            <p:cNvPr id="130"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1"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32" name="组合 131"/>
          <p:cNvGrpSpPr/>
          <p:nvPr/>
        </p:nvGrpSpPr>
        <p:grpSpPr>
          <a:xfrm>
            <a:off x="6225215" y="1634580"/>
            <a:ext cx="248363" cy="270270"/>
            <a:chOff x="4873620" y="1965325"/>
            <a:chExt cx="269882" cy="293688"/>
          </a:xfrm>
          <a:solidFill>
            <a:srgbClr val="E87071"/>
          </a:solidFill>
          <a:effectLst/>
        </p:grpSpPr>
        <p:sp>
          <p:nvSpPr>
            <p:cNvPr id="133" name="Freeform 502"/>
            <p:cNvSpPr/>
            <p:nvPr/>
          </p:nvSpPr>
          <p:spPr bwMode="auto">
            <a:xfrm>
              <a:off x="4873620"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4" name="Freeform 503"/>
            <p:cNvSpPr/>
            <p:nvPr/>
          </p:nvSpPr>
          <p:spPr bwMode="auto">
            <a:xfrm>
              <a:off x="4884737"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5" name="Freeform 504"/>
            <p:cNvSpPr/>
            <p:nvPr/>
          </p:nvSpPr>
          <p:spPr bwMode="auto">
            <a:xfrm>
              <a:off x="4940303"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6"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37" name="组合 136"/>
          <p:cNvGrpSpPr/>
          <p:nvPr/>
        </p:nvGrpSpPr>
        <p:grpSpPr>
          <a:xfrm>
            <a:off x="1838884" y="2378720"/>
            <a:ext cx="1442342" cy="652617"/>
            <a:chOff x="3776606" y="2004244"/>
            <a:chExt cx="1923123" cy="870156"/>
          </a:xfrm>
        </p:grpSpPr>
        <p:sp>
          <p:nvSpPr>
            <p:cNvPr id="138" name="文本框 137"/>
            <p:cNvSpPr txBox="1"/>
            <p:nvPr/>
          </p:nvSpPr>
          <p:spPr>
            <a:xfrm>
              <a:off x="3776606" y="2004244"/>
              <a:ext cx="1923123" cy="327762"/>
            </a:xfrm>
            <a:prstGeom prst="rect">
              <a:avLst/>
            </a:prstGeom>
            <a:noFill/>
          </p:spPr>
          <p:txBody>
            <a:bodyPr rtlCol="0" wrap="square">
              <a:spAutoFit/>
            </a:bodyPr>
            <a:lstStyle/>
            <a:p>
              <a:r>
                <a:rPr altLang="en-US" lang="zh-CN" sz="1013">
                  <a:solidFill>
                    <a:srgbClr val="FFB850"/>
                  </a:solidFill>
                  <a:latin charset="-122" panose="01010104010101010101" pitchFamily="2" typeface="时尚中黑简体"/>
                  <a:ea charset="-122" panose="01010104010101010101" pitchFamily="2" typeface="时尚中黑简体"/>
                </a:rPr>
                <a:t>在此添加标题</a:t>
              </a:r>
            </a:p>
          </p:txBody>
        </p:sp>
        <p:sp>
          <p:nvSpPr>
            <p:cNvPr id="139" name="文本框 138"/>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40" name="组合 139"/>
          <p:cNvGrpSpPr/>
          <p:nvPr/>
        </p:nvGrpSpPr>
        <p:grpSpPr>
          <a:xfrm>
            <a:off x="6287293" y="2395239"/>
            <a:ext cx="1442342" cy="652617"/>
            <a:chOff x="3776606" y="2004244"/>
            <a:chExt cx="1923123" cy="870156"/>
          </a:xfrm>
        </p:grpSpPr>
        <p:sp>
          <p:nvSpPr>
            <p:cNvPr id="141" name="文本框 140"/>
            <p:cNvSpPr txBox="1"/>
            <p:nvPr/>
          </p:nvSpPr>
          <p:spPr>
            <a:xfrm>
              <a:off x="3776606" y="2004244"/>
              <a:ext cx="1923123" cy="327762"/>
            </a:xfrm>
            <a:prstGeom prst="rect">
              <a:avLst/>
            </a:prstGeom>
            <a:noFill/>
          </p:spPr>
          <p:txBody>
            <a:bodyPr rtlCol="0" wrap="square">
              <a:spAutoFit/>
            </a:bodyPr>
            <a:lstStyle/>
            <a:p>
              <a:r>
                <a:rPr altLang="en-US" lang="zh-CN" sz="1013">
                  <a:solidFill>
                    <a:srgbClr val="663A77"/>
                  </a:solidFill>
                  <a:latin charset="-122" panose="01010104010101010101" pitchFamily="2" typeface="时尚中黑简体"/>
                  <a:ea charset="-122" panose="01010104010101010101" pitchFamily="2" typeface="时尚中黑简体"/>
                </a:rPr>
                <a:t>在此添加标题</a:t>
              </a:r>
            </a:p>
          </p:txBody>
        </p:sp>
        <p:sp>
          <p:nvSpPr>
            <p:cNvPr id="142" name="文本框 141"/>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43" name="组合 142"/>
          <p:cNvGrpSpPr/>
          <p:nvPr/>
        </p:nvGrpSpPr>
        <p:grpSpPr>
          <a:xfrm>
            <a:off x="5066280" y="1475006"/>
            <a:ext cx="1442342" cy="652617"/>
            <a:chOff x="3776606" y="2004244"/>
            <a:chExt cx="1923123" cy="870156"/>
          </a:xfrm>
        </p:grpSpPr>
        <p:sp>
          <p:nvSpPr>
            <p:cNvPr id="144" name="文本框 143"/>
            <p:cNvSpPr txBox="1"/>
            <p:nvPr/>
          </p:nvSpPr>
          <p:spPr>
            <a:xfrm>
              <a:off x="3776606" y="2004244"/>
              <a:ext cx="1923123" cy="327762"/>
            </a:xfrm>
            <a:prstGeom prst="rect">
              <a:avLst/>
            </a:prstGeom>
            <a:noFill/>
          </p:spPr>
          <p:txBody>
            <a:bodyPr rtlCol="0" wrap="square">
              <a:spAutoFit/>
            </a:bodyPr>
            <a:lstStyle/>
            <a:p>
              <a:r>
                <a:rPr altLang="en-US" lang="zh-CN" sz="1013">
                  <a:solidFill>
                    <a:srgbClr val="E87071"/>
                  </a:solidFill>
                  <a:latin charset="-122" panose="01010104010101010101" pitchFamily="2" typeface="时尚中黑简体"/>
                  <a:ea charset="-122" panose="01010104010101010101" pitchFamily="2" typeface="时尚中黑简体"/>
                </a:rPr>
                <a:t>在此添加标题</a:t>
              </a:r>
            </a:p>
          </p:txBody>
        </p:sp>
        <p:sp>
          <p:nvSpPr>
            <p:cNvPr id="145" name="文本框 144"/>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46" name="组合 145"/>
          <p:cNvGrpSpPr/>
          <p:nvPr/>
        </p:nvGrpSpPr>
        <p:grpSpPr>
          <a:xfrm>
            <a:off x="3072590" y="1434619"/>
            <a:ext cx="1442342" cy="652617"/>
            <a:chOff x="3776606" y="2004244"/>
            <a:chExt cx="1923123" cy="870156"/>
          </a:xfrm>
        </p:grpSpPr>
        <p:sp>
          <p:nvSpPr>
            <p:cNvPr id="147" name="文本框 146"/>
            <p:cNvSpPr txBox="1"/>
            <p:nvPr/>
          </p:nvSpPr>
          <p:spPr>
            <a:xfrm>
              <a:off x="3776606" y="2004244"/>
              <a:ext cx="1923123" cy="327762"/>
            </a:xfrm>
            <a:prstGeom prst="rect">
              <a:avLst/>
            </a:prstGeom>
            <a:noFill/>
          </p:spPr>
          <p:txBody>
            <a:bodyPr rtlCol="0" wrap="square">
              <a:spAutoFit/>
            </a:bodyPr>
            <a:lstStyle/>
            <a:p>
              <a:r>
                <a:rPr altLang="en-US" lang="zh-CN" sz="1013">
                  <a:solidFill>
                    <a:srgbClr val="01ACBE"/>
                  </a:solidFill>
                  <a:latin charset="-122" panose="01010104010101010101" pitchFamily="2" typeface="时尚中黑简体"/>
                  <a:ea charset="-122" panose="01010104010101010101" pitchFamily="2" typeface="时尚中黑简体"/>
                </a:rPr>
                <a:t>在此添加标题</a:t>
              </a:r>
            </a:p>
          </p:txBody>
        </p:sp>
        <p:sp>
          <p:nvSpPr>
            <p:cNvPr id="148" name="文本框 147"/>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spTree>
    <p:extLst>
      <p:ext uri="{BB962C8B-B14F-4D97-AF65-F5344CB8AC3E}">
        <p14:creationId val="54257569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900"/>
                            </p:stCondLst>
                            <p:childTnLst>
                              <p:par>
                                <p:cTn fill="hold" grpId="0" id="9" nodeType="afterEffect" presetClass="entr" presetID="42" presetSubtype="0">
                                  <p:stCondLst>
                                    <p:cond delay="0"/>
                                  </p:stCondLst>
                                  <p:childTnLst>
                                    <p:set>
                                      <p:cBhvr>
                                        <p:cTn dur="1" fill="hold" id="10">
                                          <p:stCondLst>
                                            <p:cond delay="0"/>
                                          </p:stCondLst>
                                        </p:cTn>
                                        <p:tgtEl>
                                          <p:spTgt spid="53"/>
                                        </p:tgtEl>
                                        <p:attrNameLst>
                                          <p:attrName>style.visibility</p:attrName>
                                        </p:attrNameLst>
                                      </p:cBhvr>
                                      <p:to>
                                        <p:strVal val="visible"/>
                                      </p:to>
                                    </p:set>
                                    <p:animEffect filter="fade" transition="in">
                                      <p:cBhvr>
                                        <p:cTn dur="1000" id="11"/>
                                        <p:tgtEl>
                                          <p:spTgt spid="53"/>
                                        </p:tgtEl>
                                      </p:cBhvr>
                                    </p:animEffect>
                                    <p:anim calcmode="lin" valueType="num">
                                      <p:cBhvr>
                                        <p:cTn dur="1000" fill="hold" id="12"/>
                                        <p:tgtEl>
                                          <p:spTgt spid="53"/>
                                        </p:tgtEl>
                                        <p:attrNameLst>
                                          <p:attrName>ppt_x</p:attrName>
                                        </p:attrNameLst>
                                      </p:cBhvr>
                                      <p:tavLst>
                                        <p:tav tm="0">
                                          <p:val>
                                            <p:strVal val="#ppt_x"/>
                                          </p:val>
                                        </p:tav>
                                        <p:tav tm="100000">
                                          <p:val>
                                            <p:strVal val="#ppt_x"/>
                                          </p:val>
                                        </p:tav>
                                      </p:tavLst>
                                    </p:anim>
                                    <p:anim calcmode="lin" valueType="num">
                                      <p:cBhvr>
                                        <p:cTn dur="1000" fill="hold" id="13"/>
                                        <p:tgtEl>
                                          <p:spTgt spid="5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900"/>
                            </p:stCondLst>
                            <p:childTnLst>
                              <p:par>
                                <p:cTn fill="hold" id="15" nodeType="afterEffect" presetClass="entr" presetID="10" presetSubtype="0">
                                  <p:stCondLst>
                                    <p:cond delay="0"/>
                                  </p:stCondLst>
                                  <p:childTnLst>
                                    <p:set>
                                      <p:cBhvr>
                                        <p:cTn dur="1" fill="hold" id="16">
                                          <p:stCondLst>
                                            <p:cond delay="0"/>
                                          </p:stCondLst>
                                        </p:cTn>
                                        <p:tgtEl>
                                          <p:spTgt spid="55"/>
                                        </p:tgtEl>
                                        <p:attrNameLst>
                                          <p:attrName>style.visibility</p:attrName>
                                        </p:attrNameLst>
                                      </p:cBhvr>
                                      <p:to>
                                        <p:strVal val="visible"/>
                                      </p:to>
                                    </p:set>
                                    <p:animEffect filter="fade" transition="in">
                                      <p:cBhvr>
                                        <p:cTn dur="500" id="17"/>
                                        <p:tgtEl>
                                          <p:spTgt spid="55"/>
                                        </p:tgtEl>
                                      </p:cBhvr>
                                    </p:animEffect>
                                  </p:childTnLst>
                                </p:cTn>
                              </p:par>
                            </p:childTnLst>
                          </p:cTn>
                        </p:par>
                        <p:par>
                          <p:cTn fill="hold" id="18" nodeType="afterGroup">
                            <p:stCondLst>
                              <p:cond delay="2400"/>
                            </p:stCondLst>
                            <p:childTnLst>
                              <p:par>
                                <p:cTn fill="hold" id="19" nodeType="afterEffect" presetClass="entr" presetID="42" presetSubtype="0">
                                  <p:stCondLst>
                                    <p:cond delay="0"/>
                                  </p:stCondLst>
                                  <p:childTnLst>
                                    <p:set>
                                      <p:cBhvr>
                                        <p:cTn dur="1" fill="hold" id="20">
                                          <p:stCondLst>
                                            <p:cond delay="0"/>
                                          </p:stCondLst>
                                        </p:cTn>
                                        <p:tgtEl>
                                          <p:spTgt spid="106"/>
                                        </p:tgtEl>
                                        <p:attrNameLst>
                                          <p:attrName>style.visibility</p:attrName>
                                        </p:attrNameLst>
                                      </p:cBhvr>
                                      <p:to>
                                        <p:strVal val="visible"/>
                                      </p:to>
                                    </p:set>
                                    <p:animEffect filter="fade" transition="in">
                                      <p:cBhvr>
                                        <p:cTn dur="750" id="21"/>
                                        <p:tgtEl>
                                          <p:spTgt spid="106"/>
                                        </p:tgtEl>
                                      </p:cBhvr>
                                    </p:animEffect>
                                    <p:anim calcmode="lin" valueType="num">
                                      <p:cBhvr>
                                        <p:cTn dur="750" fill="hold" id="22"/>
                                        <p:tgtEl>
                                          <p:spTgt spid="106"/>
                                        </p:tgtEl>
                                        <p:attrNameLst>
                                          <p:attrName>ppt_x</p:attrName>
                                        </p:attrNameLst>
                                      </p:cBhvr>
                                      <p:tavLst>
                                        <p:tav tm="0">
                                          <p:val>
                                            <p:strVal val="#ppt_x"/>
                                          </p:val>
                                        </p:tav>
                                        <p:tav tm="100000">
                                          <p:val>
                                            <p:strVal val="#ppt_x"/>
                                          </p:val>
                                        </p:tav>
                                      </p:tavLst>
                                    </p:anim>
                                    <p:anim calcmode="lin" valueType="num">
                                      <p:cBhvr>
                                        <p:cTn dur="750" fill="hold" id="23"/>
                                        <p:tgtEl>
                                          <p:spTgt spid="106"/>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250"/>
                                  </p:stCondLst>
                                  <p:childTnLst>
                                    <p:set>
                                      <p:cBhvr>
                                        <p:cTn dur="1" fill="hold" id="25">
                                          <p:stCondLst>
                                            <p:cond delay="0"/>
                                          </p:stCondLst>
                                        </p:cTn>
                                        <p:tgtEl>
                                          <p:spTgt spid="109"/>
                                        </p:tgtEl>
                                        <p:attrNameLst>
                                          <p:attrName>style.visibility</p:attrName>
                                        </p:attrNameLst>
                                      </p:cBhvr>
                                      <p:to>
                                        <p:strVal val="visible"/>
                                      </p:to>
                                    </p:set>
                                    <p:animEffect filter="fade" transition="in">
                                      <p:cBhvr>
                                        <p:cTn dur="750" id="26"/>
                                        <p:tgtEl>
                                          <p:spTgt spid="109"/>
                                        </p:tgtEl>
                                      </p:cBhvr>
                                    </p:animEffect>
                                    <p:anim calcmode="lin" valueType="num">
                                      <p:cBhvr>
                                        <p:cTn dur="750" fill="hold" id="27"/>
                                        <p:tgtEl>
                                          <p:spTgt spid="109"/>
                                        </p:tgtEl>
                                        <p:attrNameLst>
                                          <p:attrName>ppt_x</p:attrName>
                                        </p:attrNameLst>
                                      </p:cBhvr>
                                      <p:tavLst>
                                        <p:tav tm="0">
                                          <p:val>
                                            <p:strVal val="#ppt_x"/>
                                          </p:val>
                                        </p:tav>
                                        <p:tav tm="100000">
                                          <p:val>
                                            <p:strVal val="#ppt_x"/>
                                          </p:val>
                                        </p:tav>
                                      </p:tavLst>
                                    </p:anim>
                                    <p:anim calcmode="lin" valueType="num">
                                      <p:cBhvr>
                                        <p:cTn dur="750" fill="hold" id="28"/>
                                        <p:tgtEl>
                                          <p:spTgt spid="109"/>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500"/>
                                  </p:stCondLst>
                                  <p:childTnLst>
                                    <p:set>
                                      <p:cBhvr>
                                        <p:cTn dur="1" fill="hold" id="30">
                                          <p:stCondLst>
                                            <p:cond delay="0"/>
                                          </p:stCondLst>
                                        </p:cTn>
                                        <p:tgtEl>
                                          <p:spTgt spid="112"/>
                                        </p:tgtEl>
                                        <p:attrNameLst>
                                          <p:attrName>style.visibility</p:attrName>
                                        </p:attrNameLst>
                                      </p:cBhvr>
                                      <p:to>
                                        <p:strVal val="visible"/>
                                      </p:to>
                                    </p:set>
                                    <p:animEffect filter="fade" transition="in">
                                      <p:cBhvr>
                                        <p:cTn dur="750" id="31"/>
                                        <p:tgtEl>
                                          <p:spTgt spid="112"/>
                                        </p:tgtEl>
                                      </p:cBhvr>
                                    </p:animEffect>
                                    <p:anim calcmode="lin" valueType="num">
                                      <p:cBhvr>
                                        <p:cTn dur="750" fill="hold" id="32"/>
                                        <p:tgtEl>
                                          <p:spTgt spid="112"/>
                                        </p:tgtEl>
                                        <p:attrNameLst>
                                          <p:attrName>ppt_x</p:attrName>
                                        </p:attrNameLst>
                                      </p:cBhvr>
                                      <p:tavLst>
                                        <p:tav tm="0">
                                          <p:val>
                                            <p:strVal val="#ppt_x"/>
                                          </p:val>
                                        </p:tav>
                                        <p:tav tm="100000">
                                          <p:val>
                                            <p:strVal val="#ppt_x"/>
                                          </p:val>
                                        </p:tav>
                                      </p:tavLst>
                                    </p:anim>
                                    <p:anim calcmode="lin" valueType="num">
                                      <p:cBhvr>
                                        <p:cTn dur="750" fill="hold" id="33"/>
                                        <p:tgtEl>
                                          <p:spTgt spid="112"/>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750"/>
                                  </p:stCondLst>
                                  <p:childTnLst>
                                    <p:set>
                                      <p:cBhvr>
                                        <p:cTn dur="1" fill="hold" id="35">
                                          <p:stCondLst>
                                            <p:cond delay="0"/>
                                          </p:stCondLst>
                                        </p:cTn>
                                        <p:tgtEl>
                                          <p:spTgt spid="115"/>
                                        </p:tgtEl>
                                        <p:attrNameLst>
                                          <p:attrName>style.visibility</p:attrName>
                                        </p:attrNameLst>
                                      </p:cBhvr>
                                      <p:to>
                                        <p:strVal val="visible"/>
                                      </p:to>
                                    </p:set>
                                    <p:animEffect filter="fade" transition="in">
                                      <p:cBhvr>
                                        <p:cTn dur="750" id="36"/>
                                        <p:tgtEl>
                                          <p:spTgt spid="115"/>
                                        </p:tgtEl>
                                      </p:cBhvr>
                                    </p:animEffect>
                                    <p:anim calcmode="lin" valueType="num">
                                      <p:cBhvr>
                                        <p:cTn dur="750" fill="hold" id="37"/>
                                        <p:tgtEl>
                                          <p:spTgt spid="115"/>
                                        </p:tgtEl>
                                        <p:attrNameLst>
                                          <p:attrName>ppt_x</p:attrName>
                                        </p:attrNameLst>
                                      </p:cBhvr>
                                      <p:tavLst>
                                        <p:tav tm="0">
                                          <p:val>
                                            <p:strVal val="#ppt_x"/>
                                          </p:val>
                                        </p:tav>
                                        <p:tav tm="100000">
                                          <p:val>
                                            <p:strVal val="#ppt_x"/>
                                          </p:val>
                                        </p:tav>
                                      </p:tavLst>
                                    </p:anim>
                                    <p:anim calcmode="lin" valueType="num">
                                      <p:cBhvr>
                                        <p:cTn dur="750" fill="hold" id="38"/>
                                        <p:tgtEl>
                                          <p:spTgt spid="115"/>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900"/>
                            </p:stCondLst>
                            <p:childTnLst>
                              <p:par>
                                <p:cTn fill="hold" grpId="0" id="40" nodeType="afterEffect" presetClass="entr" presetID="53" presetSubtype="0">
                                  <p:stCondLst>
                                    <p:cond delay="0"/>
                                  </p:stCondLst>
                                  <p:childTnLst>
                                    <p:set>
                                      <p:cBhvr>
                                        <p:cTn dur="1" fill="hold" id="41">
                                          <p:stCondLst>
                                            <p:cond delay="0"/>
                                          </p:stCondLst>
                                        </p:cTn>
                                        <p:tgtEl>
                                          <p:spTgt spid="105"/>
                                        </p:tgtEl>
                                        <p:attrNameLst>
                                          <p:attrName>style.visibility</p:attrName>
                                        </p:attrNameLst>
                                      </p:cBhvr>
                                      <p:to>
                                        <p:strVal val="visible"/>
                                      </p:to>
                                    </p:set>
                                    <p:anim calcmode="lin" valueType="num">
                                      <p:cBhvr>
                                        <p:cTn dur="100" fill="hold" id="42"/>
                                        <p:tgtEl>
                                          <p:spTgt spid="105"/>
                                        </p:tgtEl>
                                        <p:attrNameLst>
                                          <p:attrName>ppt_w</p:attrName>
                                        </p:attrNameLst>
                                      </p:cBhvr>
                                      <p:tavLst>
                                        <p:tav tm="0">
                                          <p:val>
                                            <p:fltVal val="0"/>
                                          </p:val>
                                        </p:tav>
                                        <p:tav tm="100000">
                                          <p:val>
                                            <p:strVal val="#ppt_w"/>
                                          </p:val>
                                        </p:tav>
                                      </p:tavLst>
                                    </p:anim>
                                    <p:anim calcmode="lin" valueType="num">
                                      <p:cBhvr>
                                        <p:cTn dur="100" fill="hold" id="43"/>
                                        <p:tgtEl>
                                          <p:spTgt spid="105"/>
                                        </p:tgtEl>
                                        <p:attrNameLst>
                                          <p:attrName>ppt_h</p:attrName>
                                        </p:attrNameLst>
                                      </p:cBhvr>
                                      <p:tavLst>
                                        <p:tav tm="0">
                                          <p:val>
                                            <p:fltVal val="0"/>
                                          </p:val>
                                        </p:tav>
                                        <p:tav tm="100000">
                                          <p:val>
                                            <p:strVal val="#ppt_h"/>
                                          </p:val>
                                        </p:tav>
                                      </p:tavLst>
                                    </p:anim>
                                    <p:animEffect filter="fade" transition="in">
                                      <p:cBhvr>
                                        <p:cTn dur="100" id="44"/>
                                        <p:tgtEl>
                                          <p:spTgt spid="105"/>
                                        </p:tgtEl>
                                      </p:cBhvr>
                                    </p:animEffect>
                                  </p:childTnLst>
                                </p:cTn>
                              </p:par>
                              <p:par>
                                <p:cTn fill="hold" grpId="1" id="45" nodeType="withEffect" presetClass="emph" presetID="6" presetSubtype="0">
                                  <p:stCondLst>
                                    <p:cond delay="100"/>
                                  </p:stCondLst>
                                  <p:childTnLst>
                                    <p:animScale>
                                      <p:cBhvr>
                                        <p:cTn dur="100" fill="hold" id="46"/>
                                        <p:tgtEl>
                                          <p:spTgt spid="105"/>
                                        </p:tgtEl>
                                      </p:cBhvr>
                                      <p:by x="110000" y="110000"/>
                                    </p:animScale>
                                  </p:childTnLst>
                                </p:cTn>
                              </p:par>
                              <p:par>
                                <p:cTn fill="hold" grpId="2" id="47" nodeType="withEffect" presetClass="emph" presetID="6" presetSubtype="0">
                                  <p:stCondLst>
                                    <p:cond delay="200"/>
                                  </p:stCondLst>
                                  <p:childTnLst>
                                    <p:animScale>
                                      <p:cBhvr>
                                        <p:cTn dur="200" fill="hold" id="48"/>
                                        <p:tgtEl>
                                          <p:spTgt spid="105"/>
                                        </p:tgtEl>
                                      </p:cBhvr>
                                      <p:by x="90000" y="90000"/>
                                    </p:animScale>
                                  </p:childTnLst>
                                </p:cTn>
                              </p:par>
                              <p:par>
                                <p:cTn fill="hold" grpId="3" id="49" nodeType="withEffect" presetClass="emph" presetID="6" presetSubtype="0">
                                  <p:stCondLst>
                                    <p:cond delay="400"/>
                                  </p:stCondLst>
                                  <p:childTnLst>
                                    <p:animScale>
                                      <p:cBhvr>
                                        <p:cTn dur="100" fill="hold" id="50"/>
                                        <p:tgtEl>
                                          <p:spTgt spid="105"/>
                                        </p:tgtEl>
                                      </p:cBhvr>
                                      <p:by x="105000" y="105000"/>
                                    </p:animScale>
                                  </p:childTnLst>
                                </p:cTn>
                              </p:par>
                              <p:par>
                                <p:cTn fill="hold" grpId="4" id="51" nodeType="withEffect" presetClass="emph" presetID="6" presetSubtype="0">
                                  <p:stCondLst>
                                    <p:cond delay="500"/>
                                  </p:stCondLst>
                                  <p:childTnLst>
                                    <p:animScale>
                                      <p:cBhvr>
                                        <p:cTn dur="200" fill="hold" id="52"/>
                                        <p:tgtEl>
                                          <p:spTgt spid="105"/>
                                        </p:tgtEl>
                                      </p:cBhvr>
                                      <p:by x="95000" y="95000"/>
                                    </p:animScale>
                                  </p:childTnLst>
                                </p:cTn>
                              </p:par>
                            </p:childTnLst>
                          </p:cTn>
                        </p:par>
                        <p:par>
                          <p:cTn fill="hold" id="53" nodeType="afterGroup">
                            <p:stCondLst>
                              <p:cond delay="4600"/>
                            </p:stCondLst>
                            <p:childTnLst>
                              <p:par>
                                <p:cTn fill="hold" grpId="0" id="54" nodeType="afterEffect" presetClass="entr" presetID="53" presetSubtype="0">
                                  <p:stCondLst>
                                    <p:cond delay="0"/>
                                  </p:stCondLst>
                                  <p:childTnLst>
                                    <p:set>
                                      <p:cBhvr>
                                        <p:cTn dur="1" fill="hold" id="55">
                                          <p:stCondLst>
                                            <p:cond delay="0"/>
                                          </p:stCondLst>
                                        </p:cTn>
                                        <p:tgtEl>
                                          <p:spTgt spid="104"/>
                                        </p:tgtEl>
                                        <p:attrNameLst>
                                          <p:attrName>style.visibility</p:attrName>
                                        </p:attrNameLst>
                                      </p:cBhvr>
                                      <p:to>
                                        <p:strVal val="visible"/>
                                      </p:to>
                                    </p:set>
                                    <p:anim calcmode="lin" valueType="num">
                                      <p:cBhvr>
                                        <p:cTn dur="100" fill="hold" id="56"/>
                                        <p:tgtEl>
                                          <p:spTgt spid="104"/>
                                        </p:tgtEl>
                                        <p:attrNameLst>
                                          <p:attrName>ppt_w</p:attrName>
                                        </p:attrNameLst>
                                      </p:cBhvr>
                                      <p:tavLst>
                                        <p:tav tm="0">
                                          <p:val>
                                            <p:fltVal val="0"/>
                                          </p:val>
                                        </p:tav>
                                        <p:tav tm="100000">
                                          <p:val>
                                            <p:strVal val="#ppt_w"/>
                                          </p:val>
                                        </p:tav>
                                      </p:tavLst>
                                    </p:anim>
                                    <p:anim calcmode="lin" valueType="num">
                                      <p:cBhvr>
                                        <p:cTn dur="100" fill="hold" id="57"/>
                                        <p:tgtEl>
                                          <p:spTgt spid="104"/>
                                        </p:tgtEl>
                                        <p:attrNameLst>
                                          <p:attrName>ppt_h</p:attrName>
                                        </p:attrNameLst>
                                      </p:cBhvr>
                                      <p:tavLst>
                                        <p:tav tm="0">
                                          <p:val>
                                            <p:fltVal val="0"/>
                                          </p:val>
                                        </p:tav>
                                        <p:tav tm="100000">
                                          <p:val>
                                            <p:strVal val="#ppt_h"/>
                                          </p:val>
                                        </p:tav>
                                      </p:tavLst>
                                    </p:anim>
                                    <p:animEffect filter="fade" transition="in">
                                      <p:cBhvr>
                                        <p:cTn dur="100" id="58"/>
                                        <p:tgtEl>
                                          <p:spTgt spid="104"/>
                                        </p:tgtEl>
                                      </p:cBhvr>
                                    </p:animEffect>
                                  </p:childTnLst>
                                </p:cTn>
                              </p:par>
                              <p:par>
                                <p:cTn fill="hold" grpId="1" id="59" nodeType="withEffect" presetClass="emph" presetID="6" presetSubtype="0">
                                  <p:stCondLst>
                                    <p:cond delay="100"/>
                                  </p:stCondLst>
                                  <p:childTnLst>
                                    <p:animScale>
                                      <p:cBhvr>
                                        <p:cTn dur="100" fill="hold" id="60"/>
                                        <p:tgtEl>
                                          <p:spTgt spid="104"/>
                                        </p:tgtEl>
                                      </p:cBhvr>
                                      <p:by x="110000" y="110000"/>
                                    </p:animScale>
                                  </p:childTnLst>
                                </p:cTn>
                              </p:par>
                              <p:par>
                                <p:cTn fill="hold" grpId="2" id="61" nodeType="withEffect" presetClass="emph" presetID="6" presetSubtype="0">
                                  <p:stCondLst>
                                    <p:cond delay="200"/>
                                  </p:stCondLst>
                                  <p:childTnLst>
                                    <p:animScale>
                                      <p:cBhvr>
                                        <p:cTn dur="200" fill="hold" id="62"/>
                                        <p:tgtEl>
                                          <p:spTgt spid="104"/>
                                        </p:tgtEl>
                                      </p:cBhvr>
                                      <p:by x="90000" y="90000"/>
                                    </p:animScale>
                                  </p:childTnLst>
                                </p:cTn>
                              </p:par>
                              <p:par>
                                <p:cTn fill="hold" grpId="3" id="63" nodeType="withEffect" presetClass="emph" presetID="6" presetSubtype="0">
                                  <p:stCondLst>
                                    <p:cond delay="400"/>
                                  </p:stCondLst>
                                  <p:childTnLst>
                                    <p:animScale>
                                      <p:cBhvr>
                                        <p:cTn dur="100" fill="hold" id="64"/>
                                        <p:tgtEl>
                                          <p:spTgt spid="104"/>
                                        </p:tgtEl>
                                      </p:cBhvr>
                                      <p:by x="105000" y="105000"/>
                                    </p:animScale>
                                  </p:childTnLst>
                                </p:cTn>
                              </p:par>
                              <p:par>
                                <p:cTn fill="hold" grpId="4" id="65" nodeType="withEffect" presetClass="emph" presetID="6" presetSubtype="0">
                                  <p:stCondLst>
                                    <p:cond delay="500"/>
                                  </p:stCondLst>
                                  <p:childTnLst>
                                    <p:animScale>
                                      <p:cBhvr>
                                        <p:cTn dur="200" fill="hold" id="66"/>
                                        <p:tgtEl>
                                          <p:spTgt spid="104"/>
                                        </p:tgtEl>
                                      </p:cBhvr>
                                      <p:by x="95000" y="95000"/>
                                    </p:animScale>
                                  </p:childTnLst>
                                </p:cTn>
                              </p:par>
                            </p:childTnLst>
                          </p:cTn>
                        </p:par>
                        <p:par>
                          <p:cTn fill="hold" id="67" nodeType="afterGroup">
                            <p:stCondLst>
                              <p:cond delay="5300"/>
                            </p:stCondLst>
                            <p:childTnLst>
                              <p:par>
                                <p:cTn fill="hold" grpId="0" id="68" nodeType="afterEffect" presetClass="entr" presetID="53" presetSubtype="0">
                                  <p:stCondLst>
                                    <p:cond delay="0"/>
                                  </p:stCondLst>
                                  <p:childTnLst>
                                    <p:set>
                                      <p:cBhvr>
                                        <p:cTn dur="1" fill="hold" id="69">
                                          <p:stCondLst>
                                            <p:cond delay="0"/>
                                          </p:stCondLst>
                                        </p:cTn>
                                        <p:tgtEl>
                                          <p:spTgt spid="103"/>
                                        </p:tgtEl>
                                        <p:attrNameLst>
                                          <p:attrName>style.visibility</p:attrName>
                                        </p:attrNameLst>
                                      </p:cBhvr>
                                      <p:to>
                                        <p:strVal val="visible"/>
                                      </p:to>
                                    </p:set>
                                    <p:anim calcmode="lin" valueType="num">
                                      <p:cBhvr>
                                        <p:cTn dur="100" fill="hold" id="70"/>
                                        <p:tgtEl>
                                          <p:spTgt spid="103"/>
                                        </p:tgtEl>
                                        <p:attrNameLst>
                                          <p:attrName>ppt_w</p:attrName>
                                        </p:attrNameLst>
                                      </p:cBhvr>
                                      <p:tavLst>
                                        <p:tav tm="0">
                                          <p:val>
                                            <p:fltVal val="0"/>
                                          </p:val>
                                        </p:tav>
                                        <p:tav tm="100000">
                                          <p:val>
                                            <p:strVal val="#ppt_w"/>
                                          </p:val>
                                        </p:tav>
                                      </p:tavLst>
                                    </p:anim>
                                    <p:anim calcmode="lin" valueType="num">
                                      <p:cBhvr>
                                        <p:cTn dur="100" fill="hold" id="71"/>
                                        <p:tgtEl>
                                          <p:spTgt spid="103"/>
                                        </p:tgtEl>
                                        <p:attrNameLst>
                                          <p:attrName>ppt_h</p:attrName>
                                        </p:attrNameLst>
                                      </p:cBhvr>
                                      <p:tavLst>
                                        <p:tav tm="0">
                                          <p:val>
                                            <p:fltVal val="0"/>
                                          </p:val>
                                        </p:tav>
                                        <p:tav tm="100000">
                                          <p:val>
                                            <p:strVal val="#ppt_h"/>
                                          </p:val>
                                        </p:tav>
                                      </p:tavLst>
                                    </p:anim>
                                    <p:animEffect filter="fade" transition="in">
                                      <p:cBhvr>
                                        <p:cTn dur="100" id="72"/>
                                        <p:tgtEl>
                                          <p:spTgt spid="103"/>
                                        </p:tgtEl>
                                      </p:cBhvr>
                                    </p:animEffect>
                                  </p:childTnLst>
                                </p:cTn>
                              </p:par>
                              <p:par>
                                <p:cTn fill="hold" grpId="1" id="73" nodeType="withEffect" presetClass="emph" presetID="6" presetSubtype="0">
                                  <p:stCondLst>
                                    <p:cond delay="100"/>
                                  </p:stCondLst>
                                  <p:childTnLst>
                                    <p:animScale>
                                      <p:cBhvr>
                                        <p:cTn dur="100" fill="hold" id="74"/>
                                        <p:tgtEl>
                                          <p:spTgt spid="103"/>
                                        </p:tgtEl>
                                      </p:cBhvr>
                                      <p:by x="110000" y="110000"/>
                                    </p:animScale>
                                  </p:childTnLst>
                                </p:cTn>
                              </p:par>
                              <p:par>
                                <p:cTn fill="hold" grpId="2" id="75" nodeType="withEffect" presetClass="emph" presetID="6" presetSubtype="0">
                                  <p:stCondLst>
                                    <p:cond delay="200"/>
                                  </p:stCondLst>
                                  <p:childTnLst>
                                    <p:animScale>
                                      <p:cBhvr>
                                        <p:cTn dur="200" fill="hold" id="76"/>
                                        <p:tgtEl>
                                          <p:spTgt spid="103"/>
                                        </p:tgtEl>
                                      </p:cBhvr>
                                      <p:by x="90000" y="90000"/>
                                    </p:animScale>
                                  </p:childTnLst>
                                </p:cTn>
                              </p:par>
                              <p:par>
                                <p:cTn fill="hold" grpId="3" id="77" nodeType="withEffect" presetClass="emph" presetID="6" presetSubtype="0">
                                  <p:stCondLst>
                                    <p:cond delay="400"/>
                                  </p:stCondLst>
                                  <p:childTnLst>
                                    <p:animScale>
                                      <p:cBhvr>
                                        <p:cTn dur="100" fill="hold" id="78"/>
                                        <p:tgtEl>
                                          <p:spTgt spid="103"/>
                                        </p:tgtEl>
                                      </p:cBhvr>
                                      <p:by x="105000" y="105000"/>
                                    </p:animScale>
                                  </p:childTnLst>
                                </p:cTn>
                              </p:par>
                              <p:par>
                                <p:cTn fill="hold" grpId="4" id="79" nodeType="withEffect" presetClass="emph" presetID="6" presetSubtype="0">
                                  <p:stCondLst>
                                    <p:cond delay="500"/>
                                  </p:stCondLst>
                                  <p:childTnLst>
                                    <p:animScale>
                                      <p:cBhvr>
                                        <p:cTn dur="200" fill="hold" id="80"/>
                                        <p:tgtEl>
                                          <p:spTgt spid="103"/>
                                        </p:tgtEl>
                                      </p:cBhvr>
                                      <p:by x="95000" y="95000"/>
                                    </p:animScale>
                                  </p:childTnLst>
                                </p:cTn>
                              </p:par>
                            </p:childTnLst>
                          </p:cTn>
                        </p:par>
                        <p:par>
                          <p:cTn fill="hold" id="81" nodeType="afterGroup">
                            <p:stCondLst>
                              <p:cond delay="6000"/>
                            </p:stCondLst>
                            <p:childTnLst>
                              <p:par>
                                <p:cTn fill="hold" grpId="0" id="82" nodeType="afterEffect" presetClass="entr" presetID="53" presetSubtype="0">
                                  <p:stCondLst>
                                    <p:cond delay="0"/>
                                  </p:stCondLst>
                                  <p:childTnLst>
                                    <p:set>
                                      <p:cBhvr>
                                        <p:cTn dur="1" fill="hold" id="83">
                                          <p:stCondLst>
                                            <p:cond delay="0"/>
                                          </p:stCondLst>
                                        </p:cTn>
                                        <p:tgtEl>
                                          <p:spTgt spid="102"/>
                                        </p:tgtEl>
                                        <p:attrNameLst>
                                          <p:attrName>style.visibility</p:attrName>
                                        </p:attrNameLst>
                                      </p:cBhvr>
                                      <p:to>
                                        <p:strVal val="visible"/>
                                      </p:to>
                                    </p:set>
                                    <p:anim calcmode="lin" valueType="num">
                                      <p:cBhvr>
                                        <p:cTn dur="100" fill="hold" id="84"/>
                                        <p:tgtEl>
                                          <p:spTgt spid="102"/>
                                        </p:tgtEl>
                                        <p:attrNameLst>
                                          <p:attrName>ppt_w</p:attrName>
                                        </p:attrNameLst>
                                      </p:cBhvr>
                                      <p:tavLst>
                                        <p:tav tm="0">
                                          <p:val>
                                            <p:fltVal val="0"/>
                                          </p:val>
                                        </p:tav>
                                        <p:tav tm="100000">
                                          <p:val>
                                            <p:strVal val="#ppt_w"/>
                                          </p:val>
                                        </p:tav>
                                      </p:tavLst>
                                    </p:anim>
                                    <p:anim calcmode="lin" valueType="num">
                                      <p:cBhvr>
                                        <p:cTn dur="100" fill="hold" id="85"/>
                                        <p:tgtEl>
                                          <p:spTgt spid="102"/>
                                        </p:tgtEl>
                                        <p:attrNameLst>
                                          <p:attrName>ppt_h</p:attrName>
                                        </p:attrNameLst>
                                      </p:cBhvr>
                                      <p:tavLst>
                                        <p:tav tm="0">
                                          <p:val>
                                            <p:fltVal val="0"/>
                                          </p:val>
                                        </p:tav>
                                        <p:tav tm="100000">
                                          <p:val>
                                            <p:strVal val="#ppt_h"/>
                                          </p:val>
                                        </p:tav>
                                      </p:tavLst>
                                    </p:anim>
                                    <p:animEffect filter="fade" transition="in">
                                      <p:cBhvr>
                                        <p:cTn dur="100" id="86"/>
                                        <p:tgtEl>
                                          <p:spTgt spid="102"/>
                                        </p:tgtEl>
                                      </p:cBhvr>
                                    </p:animEffect>
                                  </p:childTnLst>
                                </p:cTn>
                              </p:par>
                              <p:par>
                                <p:cTn fill="hold" grpId="1" id="87" nodeType="withEffect" presetClass="emph" presetID="6" presetSubtype="0">
                                  <p:stCondLst>
                                    <p:cond delay="100"/>
                                  </p:stCondLst>
                                  <p:childTnLst>
                                    <p:animScale>
                                      <p:cBhvr>
                                        <p:cTn dur="100" fill="hold" id="88"/>
                                        <p:tgtEl>
                                          <p:spTgt spid="102"/>
                                        </p:tgtEl>
                                      </p:cBhvr>
                                      <p:by x="110000" y="110000"/>
                                    </p:animScale>
                                  </p:childTnLst>
                                </p:cTn>
                              </p:par>
                              <p:par>
                                <p:cTn fill="hold" grpId="2" id="89" nodeType="withEffect" presetClass="emph" presetID="6" presetSubtype="0">
                                  <p:stCondLst>
                                    <p:cond delay="200"/>
                                  </p:stCondLst>
                                  <p:childTnLst>
                                    <p:animScale>
                                      <p:cBhvr>
                                        <p:cTn dur="200" fill="hold" id="90"/>
                                        <p:tgtEl>
                                          <p:spTgt spid="102"/>
                                        </p:tgtEl>
                                      </p:cBhvr>
                                      <p:by x="90000" y="90000"/>
                                    </p:animScale>
                                  </p:childTnLst>
                                </p:cTn>
                              </p:par>
                              <p:par>
                                <p:cTn fill="hold" grpId="3" id="91" nodeType="withEffect" presetClass="emph" presetID="6" presetSubtype="0">
                                  <p:stCondLst>
                                    <p:cond delay="400"/>
                                  </p:stCondLst>
                                  <p:childTnLst>
                                    <p:animScale>
                                      <p:cBhvr>
                                        <p:cTn dur="100" fill="hold" id="92"/>
                                        <p:tgtEl>
                                          <p:spTgt spid="102"/>
                                        </p:tgtEl>
                                      </p:cBhvr>
                                      <p:by x="105000" y="105000"/>
                                    </p:animScale>
                                  </p:childTnLst>
                                </p:cTn>
                              </p:par>
                              <p:par>
                                <p:cTn fill="hold" grpId="4" id="93" nodeType="withEffect" presetClass="emph" presetID="6" presetSubtype="0">
                                  <p:stCondLst>
                                    <p:cond delay="500"/>
                                  </p:stCondLst>
                                  <p:childTnLst>
                                    <p:animScale>
                                      <p:cBhvr>
                                        <p:cTn dur="200" fill="hold" id="94"/>
                                        <p:tgtEl>
                                          <p:spTgt spid="102"/>
                                        </p:tgtEl>
                                      </p:cBhvr>
                                      <p:by x="95000" y="95000"/>
                                    </p:animScale>
                                  </p:childTnLst>
                                </p:cTn>
                              </p:par>
                            </p:childTnLst>
                          </p:cTn>
                        </p:par>
                        <p:par>
                          <p:cTn fill="hold" id="95" nodeType="afterGroup">
                            <p:stCondLst>
                              <p:cond delay="6700"/>
                            </p:stCondLst>
                            <p:childTnLst>
                              <p:par>
                                <p:cTn fill="hold" id="96" nodeType="afterEffect" presetClass="entr" presetID="21" presetSubtype="1">
                                  <p:stCondLst>
                                    <p:cond delay="0"/>
                                  </p:stCondLst>
                                  <p:childTnLst>
                                    <p:set>
                                      <p:cBhvr>
                                        <p:cTn dur="1" fill="hold" id="97">
                                          <p:stCondLst>
                                            <p:cond delay="0"/>
                                          </p:stCondLst>
                                        </p:cTn>
                                        <p:tgtEl>
                                          <p:spTgt spid="118"/>
                                        </p:tgtEl>
                                        <p:attrNameLst>
                                          <p:attrName>style.visibility</p:attrName>
                                        </p:attrNameLst>
                                      </p:cBhvr>
                                      <p:to>
                                        <p:strVal val="visible"/>
                                      </p:to>
                                    </p:set>
                                    <p:animEffect filter="wheel(1)" transition="in">
                                      <p:cBhvr>
                                        <p:cTn dur="1000" id="98"/>
                                        <p:tgtEl>
                                          <p:spTgt spid="118"/>
                                        </p:tgtEl>
                                      </p:cBhvr>
                                    </p:animEffect>
                                  </p:childTnLst>
                                </p:cTn>
                              </p:par>
                              <p:par>
                                <p:cTn fill="hold" id="99" nodeType="withEffect" presetClass="entr" presetID="21" presetSubtype="1">
                                  <p:stCondLst>
                                    <p:cond delay="250"/>
                                  </p:stCondLst>
                                  <p:childTnLst>
                                    <p:set>
                                      <p:cBhvr>
                                        <p:cTn dur="1" fill="hold" id="100">
                                          <p:stCondLst>
                                            <p:cond delay="0"/>
                                          </p:stCondLst>
                                        </p:cTn>
                                        <p:tgtEl>
                                          <p:spTgt spid="129"/>
                                        </p:tgtEl>
                                        <p:attrNameLst>
                                          <p:attrName>style.visibility</p:attrName>
                                        </p:attrNameLst>
                                      </p:cBhvr>
                                      <p:to>
                                        <p:strVal val="visible"/>
                                      </p:to>
                                    </p:set>
                                    <p:animEffect filter="wheel(1)" transition="in">
                                      <p:cBhvr>
                                        <p:cTn dur="1000" id="101"/>
                                        <p:tgtEl>
                                          <p:spTgt spid="129"/>
                                        </p:tgtEl>
                                      </p:cBhvr>
                                    </p:animEffect>
                                  </p:childTnLst>
                                </p:cTn>
                              </p:par>
                              <p:par>
                                <p:cTn fill="hold" id="102" nodeType="withEffect" presetClass="entr" presetID="21" presetSubtype="1">
                                  <p:stCondLst>
                                    <p:cond delay="500"/>
                                  </p:stCondLst>
                                  <p:childTnLst>
                                    <p:set>
                                      <p:cBhvr>
                                        <p:cTn dur="1" fill="hold" id="103">
                                          <p:stCondLst>
                                            <p:cond delay="0"/>
                                          </p:stCondLst>
                                        </p:cTn>
                                        <p:tgtEl>
                                          <p:spTgt spid="132"/>
                                        </p:tgtEl>
                                        <p:attrNameLst>
                                          <p:attrName>style.visibility</p:attrName>
                                        </p:attrNameLst>
                                      </p:cBhvr>
                                      <p:to>
                                        <p:strVal val="visible"/>
                                      </p:to>
                                    </p:set>
                                    <p:animEffect filter="wheel(1)" transition="in">
                                      <p:cBhvr>
                                        <p:cTn dur="1000" id="104"/>
                                        <p:tgtEl>
                                          <p:spTgt spid="132"/>
                                        </p:tgtEl>
                                      </p:cBhvr>
                                    </p:animEffect>
                                  </p:childTnLst>
                                </p:cTn>
                              </p:par>
                              <p:par>
                                <p:cTn fill="hold" id="105" nodeType="withEffect" presetClass="entr" presetID="21" presetSubtype="1">
                                  <p:stCondLst>
                                    <p:cond delay="750"/>
                                  </p:stCondLst>
                                  <p:childTnLst>
                                    <p:set>
                                      <p:cBhvr>
                                        <p:cTn dur="1" fill="hold" id="106">
                                          <p:stCondLst>
                                            <p:cond delay="0"/>
                                          </p:stCondLst>
                                        </p:cTn>
                                        <p:tgtEl>
                                          <p:spTgt spid="123"/>
                                        </p:tgtEl>
                                        <p:attrNameLst>
                                          <p:attrName>style.visibility</p:attrName>
                                        </p:attrNameLst>
                                      </p:cBhvr>
                                      <p:to>
                                        <p:strVal val="visible"/>
                                      </p:to>
                                    </p:set>
                                    <p:animEffect filter="wheel(1)" transition="in">
                                      <p:cBhvr>
                                        <p:cTn dur="1000" id="107"/>
                                        <p:tgtEl>
                                          <p:spTgt spid="123"/>
                                        </p:tgtEl>
                                      </p:cBhvr>
                                    </p:animEffect>
                                  </p:childTnLst>
                                </p:cTn>
                              </p:par>
                            </p:childTnLst>
                          </p:cTn>
                        </p:par>
                        <p:par>
                          <p:cTn fill="hold" id="108" nodeType="afterGroup">
                            <p:stCondLst>
                              <p:cond delay="8450"/>
                            </p:stCondLst>
                            <p:childTnLst>
                              <p:par>
                                <p:cTn fill="hold" id="109" nodeType="afterEffect" presetClass="entr" presetID="14" presetSubtype="5">
                                  <p:stCondLst>
                                    <p:cond delay="0"/>
                                  </p:stCondLst>
                                  <p:childTnLst>
                                    <p:set>
                                      <p:cBhvr>
                                        <p:cTn dur="1" fill="hold" id="110">
                                          <p:stCondLst>
                                            <p:cond delay="0"/>
                                          </p:stCondLst>
                                        </p:cTn>
                                        <p:tgtEl>
                                          <p:spTgt spid="137"/>
                                        </p:tgtEl>
                                        <p:attrNameLst>
                                          <p:attrName>style.visibility</p:attrName>
                                        </p:attrNameLst>
                                      </p:cBhvr>
                                      <p:to>
                                        <p:strVal val="visible"/>
                                      </p:to>
                                    </p:set>
                                    <p:animEffect filter="randombar(vertical)" transition="in">
                                      <p:cBhvr>
                                        <p:cTn dur="500" id="111"/>
                                        <p:tgtEl>
                                          <p:spTgt spid="137"/>
                                        </p:tgtEl>
                                      </p:cBhvr>
                                    </p:animEffect>
                                  </p:childTnLst>
                                </p:cTn>
                              </p:par>
                              <p:par>
                                <p:cTn fill="hold" id="112" nodeType="withEffect" presetClass="entr" presetID="14" presetSubtype="5">
                                  <p:stCondLst>
                                    <p:cond delay="0"/>
                                  </p:stCondLst>
                                  <p:childTnLst>
                                    <p:set>
                                      <p:cBhvr>
                                        <p:cTn dur="1" fill="hold" id="113">
                                          <p:stCondLst>
                                            <p:cond delay="0"/>
                                          </p:stCondLst>
                                        </p:cTn>
                                        <p:tgtEl>
                                          <p:spTgt spid="146"/>
                                        </p:tgtEl>
                                        <p:attrNameLst>
                                          <p:attrName>style.visibility</p:attrName>
                                        </p:attrNameLst>
                                      </p:cBhvr>
                                      <p:to>
                                        <p:strVal val="visible"/>
                                      </p:to>
                                    </p:set>
                                    <p:animEffect filter="randombar(vertical)" transition="in">
                                      <p:cBhvr>
                                        <p:cTn dur="500" id="114"/>
                                        <p:tgtEl>
                                          <p:spTgt spid="146"/>
                                        </p:tgtEl>
                                      </p:cBhvr>
                                    </p:animEffect>
                                  </p:childTnLst>
                                </p:cTn>
                              </p:par>
                              <p:par>
                                <p:cTn fill="hold" id="115" nodeType="withEffect" presetClass="entr" presetID="14" presetSubtype="5">
                                  <p:stCondLst>
                                    <p:cond delay="0"/>
                                  </p:stCondLst>
                                  <p:childTnLst>
                                    <p:set>
                                      <p:cBhvr>
                                        <p:cTn dur="1" fill="hold" id="116">
                                          <p:stCondLst>
                                            <p:cond delay="0"/>
                                          </p:stCondLst>
                                        </p:cTn>
                                        <p:tgtEl>
                                          <p:spTgt spid="143"/>
                                        </p:tgtEl>
                                        <p:attrNameLst>
                                          <p:attrName>style.visibility</p:attrName>
                                        </p:attrNameLst>
                                      </p:cBhvr>
                                      <p:to>
                                        <p:strVal val="visible"/>
                                      </p:to>
                                    </p:set>
                                    <p:animEffect filter="randombar(vertical)" transition="in">
                                      <p:cBhvr>
                                        <p:cTn dur="500" id="117"/>
                                        <p:tgtEl>
                                          <p:spTgt spid="143"/>
                                        </p:tgtEl>
                                      </p:cBhvr>
                                    </p:animEffect>
                                  </p:childTnLst>
                                </p:cTn>
                              </p:par>
                              <p:par>
                                <p:cTn fill="hold" id="118" nodeType="withEffect" presetClass="entr" presetID="14" presetSubtype="5">
                                  <p:stCondLst>
                                    <p:cond delay="0"/>
                                  </p:stCondLst>
                                  <p:childTnLst>
                                    <p:set>
                                      <p:cBhvr>
                                        <p:cTn dur="1" fill="hold" id="119">
                                          <p:stCondLst>
                                            <p:cond delay="0"/>
                                          </p:stCondLst>
                                        </p:cTn>
                                        <p:tgtEl>
                                          <p:spTgt spid="140"/>
                                        </p:tgtEl>
                                        <p:attrNameLst>
                                          <p:attrName>style.visibility</p:attrName>
                                        </p:attrNameLst>
                                      </p:cBhvr>
                                      <p:to>
                                        <p:strVal val="visible"/>
                                      </p:to>
                                    </p:set>
                                    <p:animEffect filter="randombar(vertical)" transition="in">
                                      <p:cBhvr>
                                        <p:cTn dur="500" id="120"/>
                                        <p:tgtEl>
                                          <p:spTgt spid="1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3"/>
      <p:bldP grpId="0" spid="102"/>
      <p:bldP grpId="1" spid="102"/>
      <p:bldP grpId="2" spid="102"/>
      <p:bldP grpId="3" spid="102"/>
      <p:bldP grpId="4" spid="102"/>
      <p:bldP grpId="0" spid="103"/>
      <p:bldP grpId="1" spid="103"/>
      <p:bldP grpId="2" spid="103"/>
      <p:bldP grpId="3" spid="103"/>
      <p:bldP grpId="4" spid="103"/>
      <p:bldP grpId="0" spid="104"/>
      <p:bldP grpId="1" spid="104"/>
      <p:bldP grpId="2" spid="104"/>
      <p:bldP grpId="3" spid="104"/>
      <p:bldP grpId="4" spid="104"/>
      <p:bldP grpId="0" spid="105"/>
      <p:bldP grpId="1" spid="105"/>
      <p:bldP grpId="2" spid="105"/>
      <p:bldP grpId="3" spid="105"/>
      <p:bldP grpId="4" spid="10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头脑风暴思路</a:t>
            </a:r>
          </a:p>
        </p:txBody>
      </p:sp>
      <p:sp>
        <p:nvSpPr>
          <p:cNvPr id="81" name="任意多边形 80"/>
          <p:cNvSpPr/>
          <p:nvPr/>
        </p:nvSpPr>
        <p:spPr>
          <a:xfrm>
            <a:off x="2697635" y="1825714"/>
            <a:ext cx="3748730" cy="1914803"/>
          </a:xfrm>
          <a:custGeom>
            <a:gdLst>
              <a:gd fmla="*/ 2499153 w 4998306" name="connsiteX0"/>
              <a:gd fmla="*/ 0 h 2553070" name="connsiteY0"/>
              <a:gd fmla="*/ 4998306 w 4998306" name="connsiteX1"/>
              <a:gd fmla="*/ 2499153 h 2553070" name="connsiteY1"/>
              <a:gd fmla="*/ 4995583 w 4998306" name="connsiteX2"/>
              <a:gd fmla="*/ 2553070 h 2553070" name="connsiteY2"/>
              <a:gd fmla="*/ 4831507 w 4998306" name="connsiteX3"/>
              <a:gd fmla="*/ 2553070 h 2553070" name="connsiteY3"/>
              <a:gd fmla="*/ 4834230 w 4998306" name="connsiteX4"/>
              <a:gd fmla="*/ 2499152 h 2553070" name="connsiteY4"/>
              <a:gd fmla="*/ 2495117 w 4998306" name="connsiteX5"/>
              <a:gd fmla="*/ 160039 h 2553070" name="connsiteY5"/>
              <a:gd fmla="*/ 156004 w 4998306" name="connsiteX6"/>
              <a:gd fmla="*/ 2499152 h 2553070" name="connsiteY6"/>
              <a:gd fmla="*/ 158727 w 4998306" name="connsiteX7"/>
              <a:gd fmla="*/ 2553070 h 2553070" name="connsiteY7"/>
              <a:gd fmla="*/ 2723 w 4998306" name="connsiteX8"/>
              <a:gd fmla="*/ 2553070 h 2553070" name="connsiteY8"/>
              <a:gd fmla="*/ 0 w 4998306" name="connsiteX9"/>
              <a:gd fmla="*/ 2499153 h 2553070" name="connsiteY9"/>
              <a:gd fmla="*/ 2499153 w 4998306" name="connsiteX10"/>
              <a:gd fmla="*/ 0 h 255307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553070" w="4998306">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gradFill>
            <a:gsLst>
              <a:gs pos="92000">
                <a:srgbClr val="663A77"/>
              </a:gs>
              <a:gs pos="78000">
                <a:srgbClr val="FFD597"/>
              </a:gs>
              <a:gs pos="69000">
                <a:srgbClr val="FFD597"/>
              </a:gs>
              <a:gs pos="21000">
                <a:srgbClr val="E87071"/>
              </a:gs>
              <a:gs pos="19000">
                <a:srgbClr val="01ACBE"/>
              </a:gs>
            </a:gsLst>
            <a:lin ang="0" scaled="0"/>
          </a:gradFill>
          <a:ln>
            <a:noFill/>
          </a:ln>
          <a:effectLst>
            <a:innerShdw blurRad="508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82" name="组合 81"/>
          <p:cNvGrpSpPr/>
          <p:nvPr/>
        </p:nvGrpSpPr>
        <p:grpSpPr>
          <a:xfrm>
            <a:off x="2619738" y="3221931"/>
            <a:ext cx="723176" cy="1063972"/>
            <a:chOff x="3492983" y="3722986"/>
            <a:chExt cx="964235" cy="1418629"/>
          </a:xfrm>
        </p:grpSpPr>
        <p:grpSp>
          <p:nvGrpSpPr>
            <p:cNvPr id="83" name="组合 82"/>
            <p:cNvGrpSpPr/>
            <p:nvPr/>
          </p:nvGrpSpPr>
          <p:grpSpPr>
            <a:xfrm>
              <a:off x="3492983" y="3722986"/>
              <a:ext cx="964235" cy="1418629"/>
              <a:chOff x="2993266" y="1723328"/>
              <a:chExt cx="1411736" cy="2077014"/>
            </a:xfrm>
          </p:grpSpPr>
          <p:sp>
            <p:nvSpPr>
              <p:cNvPr id="89" name="圆角矩形 88"/>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0" name="椭圆 8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1" name="圆角矩形 90"/>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2" name="椭圆 9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84" name="Group 4"/>
            <p:cNvGrpSpPr>
              <a:grpSpLocks noChangeAspect="1"/>
            </p:cNvGrpSpPr>
            <p:nvPr/>
          </p:nvGrpSpPr>
          <p:grpSpPr>
            <a:xfrm>
              <a:off x="3688936" y="4021491"/>
              <a:ext cx="242633" cy="284336"/>
              <a:chOff x="1776" y="1776"/>
              <a:chExt cx="64" cy="75"/>
            </a:xfrm>
            <a:solidFill>
              <a:srgbClr val="E87071"/>
            </a:solidFill>
            <a:effectLst/>
          </p:grpSpPr>
          <p:sp>
            <p:nvSpPr>
              <p:cNvPr id="85"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6"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7"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8"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93" name="组合 92"/>
          <p:cNvGrpSpPr/>
          <p:nvPr/>
        </p:nvGrpSpPr>
        <p:grpSpPr>
          <a:xfrm>
            <a:off x="4324713" y="1516956"/>
            <a:ext cx="723176" cy="1063972"/>
            <a:chOff x="5766283" y="1449686"/>
            <a:chExt cx="964235" cy="1418629"/>
          </a:xfrm>
        </p:grpSpPr>
        <p:grpSp>
          <p:nvGrpSpPr>
            <p:cNvPr id="94" name="组合 93"/>
            <p:cNvGrpSpPr/>
            <p:nvPr/>
          </p:nvGrpSpPr>
          <p:grpSpPr>
            <a:xfrm>
              <a:off x="5766283" y="1449686"/>
              <a:ext cx="964235" cy="1418629"/>
              <a:chOff x="2993266" y="1723328"/>
              <a:chExt cx="1411736" cy="2077014"/>
            </a:xfrm>
          </p:grpSpPr>
          <p:sp>
            <p:nvSpPr>
              <p:cNvPr id="101" name="圆角矩形 100"/>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2" name="椭圆 101"/>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3" name="圆角矩形 102"/>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4" name="椭圆 103"/>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95" name="Group 18"/>
            <p:cNvGrpSpPr>
              <a:grpSpLocks noChangeAspect="1"/>
            </p:cNvGrpSpPr>
            <p:nvPr/>
          </p:nvGrpSpPr>
          <p:grpSpPr>
            <a:xfrm>
              <a:off x="5963619" y="1769316"/>
              <a:ext cx="265222" cy="247136"/>
              <a:chOff x="3802" y="2858"/>
              <a:chExt cx="616" cy="574"/>
            </a:xfrm>
            <a:solidFill>
              <a:srgbClr val="FFB850"/>
            </a:solidFill>
            <a:effectLst/>
          </p:grpSpPr>
          <p:sp>
            <p:nvSpPr>
              <p:cNvPr id="96"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97"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98"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99"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0"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05" name="组合 104"/>
          <p:cNvGrpSpPr/>
          <p:nvPr/>
        </p:nvGrpSpPr>
        <p:grpSpPr>
          <a:xfrm>
            <a:off x="6029687" y="3221931"/>
            <a:ext cx="723176" cy="1063972"/>
            <a:chOff x="8039582" y="3722986"/>
            <a:chExt cx="964235" cy="1418629"/>
          </a:xfrm>
        </p:grpSpPr>
        <p:grpSp>
          <p:nvGrpSpPr>
            <p:cNvPr id="106" name="组合 105"/>
            <p:cNvGrpSpPr/>
            <p:nvPr/>
          </p:nvGrpSpPr>
          <p:grpSpPr>
            <a:xfrm>
              <a:off x="8039582" y="3722986"/>
              <a:ext cx="964235" cy="1418629"/>
              <a:chOff x="2993266" y="1723328"/>
              <a:chExt cx="1411736" cy="2077014"/>
            </a:xfrm>
          </p:grpSpPr>
          <p:sp>
            <p:nvSpPr>
              <p:cNvPr id="110" name="圆角矩形 109"/>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1" name="椭圆 110"/>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2" name="圆角矩形 111"/>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3" name="椭圆 112"/>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07" name="Group 13"/>
            <p:cNvGrpSpPr>
              <a:grpSpLocks noChangeAspect="1"/>
            </p:cNvGrpSpPr>
            <p:nvPr/>
          </p:nvGrpSpPr>
          <p:grpSpPr>
            <a:xfrm>
              <a:off x="8215083" y="4010935"/>
              <a:ext cx="304689" cy="308286"/>
              <a:chOff x="2426" y="2781"/>
              <a:chExt cx="593" cy="600"/>
            </a:xfrm>
            <a:solidFill>
              <a:srgbClr val="00AF92"/>
            </a:solidFill>
            <a:effectLst/>
          </p:grpSpPr>
          <p:sp>
            <p:nvSpPr>
              <p:cNvPr id="108"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9"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14" name="组合 113"/>
          <p:cNvGrpSpPr/>
          <p:nvPr/>
        </p:nvGrpSpPr>
        <p:grpSpPr>
          <a:xfrm>
            <a:off x="3119113" y="2016332"/>
            <a:ext cx="723176" cy="1063972"/>
            <a:chOff x="4158817" y="2115520"/>
            <a:chExt cx="964235" cy="1418629"/>
          </a:xfrm>
        </p:grpSpPr>
        <p:grpSp>
          <p:nvGrpSpPr>
            <p:cNvPr id="115" name="组合 114"/>
            <p:cNvGrpSpPr/>
            <p:nvPr/>
          </p:nvGrpSpPr>
          <p:grpSpPr>
            <a:xfrm>
              <a:off x="4158817" y="2115520"/>
              <a:ext cx="964235" cy="1418629"/>
              <a:chOff x="2993266" y="1723328"/>
              <a:chExt cx="1411736" cy="2077014"/>
            </a:xfrm>
          </p:grpSpPr>
          <p:sp>
            <p:nvSpPr>
              <p:cNvPr id="121" name="圆角矩形 120"/>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2" name="椭圆 121"/>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3" name="圆角矩形 122"/>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4" name="椭圆 123"/>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16" name="组合 115"/>
            <p:cNvGrpSpPr/>
            <p:nvPr/>
          </p:nvGrpSpPr>
          <p:grpSpPr>
            <a:xfrm>
              <a:off x="4351758" y="2428884"/>
              <a:ext cx="273678" cy="297818"/>
              <a:chOff x="4873620" y="1965325"/>
              <a:chExt cx="269882" cy="293688"/>
            </a:xfrm>
            <a:solidFill>
              <a:srgbClr val="01ACBE"/>
            </a:solidFill>
            <a:effectLst/>
          </p:grpSpPr>
          <p:sp>
            <p:nvSpPr>
              <p:cNvPr id="117" name="Freeform 502"/>
              <p:cNvSpPr/>
              <p:nvPr/>
            </p:nvSpPr>
            <p:spPr bwMode="auto">
              <a:xfrm>
                <a:off x="4873620"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18" name="Freeform 503"/>
              <p:cNvSpPr/>
              <p:nvPr/>
            </p:nvSpPr>
            <p:spPr bwMode="auto">
              <a:xfrm>
                <a:off x="4884737"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19" name="Freeform 504"/>
              <p:cNvSpPr/>
              <p:nvPr/>
            </p:nvSpPr>
            <p:spPr bwMode="auto">
              <a:xfrm>
                <a:off x="4940303"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0"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25" name="组合 124"/>
          <p:cNvGrpSpPr/>
          <p:nvPr/>
        </p:nvGrpSpPr>
        <p:grpSpPr>
          <a:xfrm>
            <a:off x="5530312" y="2016332"/>
            <a:ext cx="723176" cy="1063972"/>
            <a:chOff x="7373748" y="2115520"/>
            <a:chExt cx="964235" cy="1418629"/>
          </a:xfrm>
        </p:grpSpPr>
        <p:grpSp>
          <p:nvGrpSpPr>
            <p:cNvPr id="126" name="组合 125"/>
            <p:cNvGrpSpPr/>
            <p:nvPr/>
          </p:nvGrpSpPr>
          <p:grpSpPr>
            <a:xfrm>
              <a:off x="7373748" y="2115520"/>
              <a:ext cx="964235" cy="1418629"/>
              <a:chOff x="2993266" y="1723328"/>
              <a:chExt cx="1411736" cy="2077014"/>
            </a:xfrm>
          </p:grpSpPr>
          <p:sp>
            <p:nvSpPr>
              <p:cNvPr id="131" name="圆角矩形 130"/>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2" name="椭圆 131"/>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3" name="圆角矩形 132"/>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4" name="椭圆 133"/>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27" name="Group 62"/>
            <p:cNvGrpSpPr>
              <a:grpSpLocks noChangeAspect="1"/>
            </p:cNvGrpSpPr>
            <p:nvPr/>
          </p:nvGrpSpPr>
          <p:grpSpPr>
            <a:xfrm>
              <a:off x="7541315" y="2436381"/>
              <a:ext cx="295528" cy="235965"/>
              <a:chOff x="3775" y="2110"/>
              <a:chExt cx="129" cy="103"/>
            </a:xfrm>
            <a:solidFill>
              <a:srgbClr val="663A77"/>
            </a:solidFill>
            <a:effectLst/>
          </p:grpSpPr>
          <p:sp>
            <p:nvSpPr>
              <p:cNvPr id="128"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white"/>
                  </a:solidFill>
                </a:endParaRPr>
              </a:p>
            </p:txBody>
          </p:sp>
          <p:sp>
            <p:nvSpPr>
              <p:cNvPr id="129"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white"/>
                  </a:solidFill>
                </a:endParaRPr>
              </a:p>
            </p:txBody>
          </p:sp>
          <p:sp>
            <p:nvSpPr>
              <p:cNvPr id="130"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white"/>
                  </a:solidFill>
                </a:endParaRPr>
              </a:p>
            </p:txBody>
          </p:sp>
        </p:grpSp>
      </p:grpSp>
      <p:grpSp>
        <p:nvGrpSpPr>
          <p:cNvPr id="135" name="组合 134"/>
          <p:cNvGrpSpPr/>
          <p:nvPr/>
        </p:nvGrpSpPr>
        <p:grpSpPr>
          <a:xfrm>
            <a:off x="3258141" y="2480526"/>
            <a:ext cx="2627719" cy="2732662"/>
            <a:chOff x="4344188" y="2734445"/>
            <a:chExt cx="3503625" cy="3643549"/>
          </a:xfrm>
        </p:grpSpPr>
        <p:grpSp>
          <p:nvGrpSpPr>
            <p:cNvPr id="136" name="组合 135"/>
            <p:cNvGrpSpPr/>
            <p:nvPr/>
          </p:nvGrpSpPr>
          <p:grpSpPr>
            <a:xfrm>
              <a:off x="5089121" y="2734445"/>
              <a:ext cx="2013758" cy="3215014"/>
              <a:chOff x="2628900" y="0"/>
              <a:chExt cx="3924300" cy="6265240"/>
            </a:xfrm>
          </p:grpSpPr>
          <p:sp>
            <p:nvSpPr>
              <p:cNvPr id="138" name="圆角矩形 137"/>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39" name="任意多边形 138"/>
              <p:cNvSpPr/>
              <p:nvPr/>
            </p:nvSpPr>
            <p:spPr>
              <a:xfrm rot="18900000">
                <a:off x="3939602" y="4936160"/>
                <a:ext cx="1302892" cy="1329080"/>
              </a:xfrm>
              <a:custGeom>
                <a:gdLst>
                  <a:gd fmla="*/ 221518 w 1329080" name="connsiteX0"/>
                  <a:gd fmla="*/ 0 h 1329080" name="connsiteY0"/>
                  <a:gd fmla="*/ 1329080 w 1329080" name="connsiteX1"/>
                  <a:gd fmla="*/ 1107563 h 1329080" name="connsiteY1"/>
                  <a:gd fmla="*/ 1107563 w 1329080" name="connsiteX2"/>
                  <a:gd fmla="*/ 1329080 h 1329080" name="connsiteY2"/>
                  <a:gd fmla="*/ 543947 w 1329080" name="connsiteX3"/>
                  <a:gd fmla="*/ 1329080 h 1329080" name="connsiteY3"/>
                  <a:gd fmla="*/ 0 w 1329080" name="connsiteX4"/>
                  <a:gd fmla="*/ 785133 h 1329080" name="connsiteY4"/>
                  <a:gd fmla="*/ 0 w 1329080" name="connsiteX5"/>
                  <a:gd fmla="*/ 221518 h 1329080" name="connsiteY5"/>
                  <a:gd fmla="*/ 221518 w 1329080" name="connsiteX6"/>
                  <a:gd fmla="*/ 0 h 132908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29080" w="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0" name="任意多边形 139"/>
              <p:cNvSpPr/>
              <p:nvPr/>
            </p:nvSpPr>
            <p:spPr>
              <a:xfrm>
                <a:off x="3748087" y="4667248"/>
                <a:ext cx="1685925" cy="933452"/>
              </a:xfrm>
              <a:custGeom>
                <a:gdLst>
                  <a:gd fmla="*/ 0 w 1685925" name="connsiteX0"/>
                  <a:gd fmla="*/ 0 h 933452" name="connsiteY0"/>
                  <a:gd fmla="*/ 1685925 w 1685925" name="connsiteX1"/>
                  <a:gd fmla="*/ 0 h 933452" name="connsiteY1"/>
                  <a:gd fmla="*/ 1685925 w 1685925" name="connsiteX2"/>
                  <a:gd fmla="*/ 933452 h 933452" name="connsiteY2"/>
                  <a:gd fmla="*/ 0 w 1685925" name="connsiteX3"/>
                  <a:gd fmla="*/ 933452 h 933452" name="connsiteY3"/>
                </a:gdLst>
                <a:cxnLst>
                  <a:cxn ang="0">
                    <a:pos x="connsiteX0" y="connsiteY0"/>
                  </a:cxn>
                  <a:cxn ang="0">
                    <a:pos x="connsiteX1" y="connsiteY1"/>
                  </a:cxn>
                  <a:cxn ang="0">
                    <a:pos x="connsiteX2" y="connsiteY2"/>
                  </a:cxn>
                  <a:cxn ang="0">
                    <a:pos x="connsiteX3" y="connsiteY3"/>
                  </a:cxn>
                </a:cxnLst>
                <a:rect b="b" l="l" r="r" t="t"/>
                <a:pathLst>
                  <a:path h="933451" w="1685925">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1" name="圆角矩形 140"/>
              <p:cNvSpPr/>
              <p:nvPr/>
            </p:nvSpPr>
            <p:spPr>
              <a:xfrm rot="-300000">
                <a:off x="3745777" y="5473848"/>
                <a:ext cx="1674823" cy="82848"/>
              </a:xfrm>
              <a:prstGeom prst="roundRect">
                <a:avLst>
                  <a:gd fmla="val 13637"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2" name="圆角矩形 141"/>
              <p:cNvSpPr/>
              <p:nvPr/>
            </p:nvSpPr>
            <p:spPr>
              <a:xfrm rot="-300000">
                <a:off x="3745777" y="5003011"/>
                <a:ext cx="1674823" cy="78828"/>
              </a:xfrm>
              <a:prstGeom prst="roundRect">
                <a:avLst>
                  <a:gd fmla="val 18590"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3" name="圆角矩形 142"/>
              <p:cNvSpPr/>
              <p:nvPr/>
            </p:nvSpPr>
            <p:spPr>
              <a:xfrm rot="-300000">
                <a:off x="3745777" y="5169689"/>
                <a:ext cx="1674823" cy="78828"/>
              </a:xfrm>
              <a:prstGeom prst="roundRect">
                <a:avLst>
                  <a:gd fmla="val 1062"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4" name="圆角矩形 143"/>
              <p:cNvSpPr/>
              <p:nvPr/>
            </p:nvSpPr>
            <p:spPr>
              <a:xfrm rot="-300000">
                <a:off x="3745777" y="5338507"/>
                <a:ext cx="1674823" cy="78828"/>
              </a:xfrm>
              <a:prstGeom prst="roundRect">
                <a:avLst>
                  <a:gd fmla="val 14265"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typeface="+mn-lt"/>
                </a:endParaRPr>
              </a:p>
            </p:txBody>
          </p:sp>
          <p:sp>
            <p:nvSpPr>
              <p:cNvPr id="145" name="任意多边形 144"/>
              <p:cNvSpPr/>
              <p:nvPr/>
            </p:nvSpPr>
            <p:spPr>
              <a:xfrm>
                <a:off x="2628900" y="0"/>
                <a:ext cx="3924300" cy="4667248"/>
              </a:xfrm>
              <a:custGeom>
                <a:gdLst>
                  <a:gd fmla="*/ 1962150 w 3924300" name="connsiteX0"/>
                  <a:gd fmla="*/ 0 h 4667248" name="connsiteY0"/>
                  <a:gd fmla="*/ 3924300 w 3924300" name="connsiteX1"/>
                  <a:gd fmla="*/ 1962150 h 4667248" name="connsiteY1"/>
                  <a:gd fmla="*/ 3770105 w 3924300" name="connsiteX2"/>
                  <a:gd fmla="*/ 2725908 h 4667248" name="connsiteY2"/>
                  <a:gd fmla="*/ 3076575 w 3924300" name="connsiteX3"/>
                  <a:gd fmla="*/ 4362442 h 4667248" name="connsiteY3"/>
                  <a:gd fmla="*/ 2771769 w 3924300" name="connsiteX4"/>
                  <a:gd fmla="*/ 4667248 h 4667248" name="connsiteY4"/>
                  <a:gd fmla="*/ 1152531 w 3924300" name="connsiteX5"/>
                  <a:gd fmla="*/ 4667248 h 4667248" name="connsiteY5"/>
                  <a:gd fmla="*/ 847725 w 3924300" name="connsiteX6"/>
                  <a:gd fmla="*/ 4362442 h 4667248" name="connsiteY6"/>
                  <a:gd fmla="*/ 165554 w 3924300" name="connsiteX7"/>
                  <a:gd fmla="*/ 2765883 h 4667248" name="connsiteY7"/>
                  <a:gd fmla="*/ 172070 w 3924300" name="connsiteX8"/>
                  <a:gd fmla="*/ 2763013 h 4667248" name="connsiteY8"/>
                  <a:gd fmla="*/ 154196 w 3924300" name="connsiteX9"/>
                  <a:gd fmla="*/ 2725908 h 4667248" name="connsiteY9"/>
                  <a:gd fmla="*/ 0 w 3924300" name="connsiteX10"/>
                  <a:gd fmla="*/ 1962150 h 4667248" name="connsiteY10"/>
                  <a:gd fmla="*/ 1962150 w 3924300" name="connsiteX11"/>
                  <a:gd fmla="*/ 0 h 4667248" name="connsiteY11"/>
                  <a:gd fmla="*/ 1962150 w 3924300" name="connsiteX12"/>
                  <a:gd fmla="*/ 0 h 4667248" name="connsiteY12"/>
                  <a:gd fmla="*/ 1962150 w 3924300" name="connsiteX13"/>
                  <a:gd fmla="*/ 0 h 466724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67248" w="3924300">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2000">
                    <a:schemeClr val="bg1"/>
                  </a:gs>
                  <a:gs pos="0">
                    <a:schemeClr val="bg1">
                      <a:lumMod val="95000"/>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6" name="圆角矩形 145"/>
              <p:cNvSpPr/>
              <p:nvPr/>
            </p:nvSpPr>
            <p:spPr>
              <a:xfrm>
                <a:off x="3710114" y="4705817"/>
                <a:ext cx="1788889" cy="32662"/>
              </a:xfrm>
              <a:prstGeom prst="roundRect">
                <a:avLst>
                  <a:gd fmla="val 50000" name="adj"/>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7" name="圆角矩形 146"/>
              <p:cNvSpPr/>
              <p:nvPr/>
            </p:nvSpPr>
            <p:spPr>
              <a:xfrm rot="-300000">
                <a:off x="3667323" y="4909975"/>
                <a:ext cx="1831730" cy="78828"/>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8" name="圆角矩形 147"/>
              <p:cNvSpPr/>
              <p:nvPr/>
            </p:nvSpPr>
            <p:spPr>
              <a:xfrm rot="-300000">
                <a:off x="3667323" y="5070121"/>
                <a:ext cx="1831730" cy="78828"/>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9" name="圆角矩形 148"/>
              <p:cNvSpPr/>
              <p:nvPr/>
            </p:nvSpPr>
            <p:spPr>
              <a:xfrm rot="-300000">
                <a:off x="3667323" y="5236799"/>
                <a:ext cx="1831730" cy="78828"/>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0" name="圆角矩形 149"/>
              <p:cNvSpPr/>
              <p:nvPr/>
            </p:nvSpPr>
            <p:spPr>
              <a:xfrm rot="-300000">
                <a:off x="3667323" y="5405617"/>
                <a:ext cx="1831730" cy="78828"/>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1" name="圆角矩形 150"/>
              <p:cNvSpPr/>
              <p:nvPr/>
            </p:nvSpPr>
            <p:spPr>
              <a:xfrm rot="-300000">
                <a:off x="3667323" y="5540958"/>
                <a:ext cx="1831730" cy="82848"/>
              </a:xfrm>
              <a:prstGeom prst="roundRect">
                <a:avLst>
                  <a:gd fmla="val 50000" name="adj"/>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2" name="圆角矩形 151"/>
              <p:cNvSpPr/>
              <p:nvPr/>
            </p:nvSpPr>
            <p:spPr>
              <a:xfrm>
                <a:off x="4009769" y="5933116"/>
                <a:ext cx="1178588" cy="35135"/>
              </a:xfrm>
              <a:prstGeom prst="roundRect">
                <a:avLst>
                  <a:gd fmla="val 13637"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3" name="圆角矩形 152"/>
              <p:cNvSpPr/>
              <p:nvPr/>
            </p:nvSpPr>
            <p:spPr>
              <a:xfrm>
                <a:off x="4201536" y="6135966"/>
                <a:ext cx="776005" cy="16227"/>
              </a:xfrm>
              <a:prstGeom prst="roundRect">
                <a:avLst>
                  <a:gd fmla="val 13637" name="adj"/>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37" name="椭圆 136"/>
            <p:cNvSpPr/>
            <p:nvPr/>
          </p:nvSpPr>
          <p:spPr>
            <a:xfrm>
              <a:off x="4344188" y="6004661"/>
              <a:ext cx="3503625" cy="373333"/>
            </a:xfrm>
            <a:prstGeom prst="ellipse">
              <a:avLst/>
            </a:prstGeom>
            <a:gradFill flip="none" rotWithShape="1">
              <a:gsLst>
                <a:gs pos="0">
                  <a:schemeClr val="tx1">
                    <a:alpha val="25000"/>
                  </a:schemeClr>
                </a:gs>
                <a:gs pos="100000">
                  <a:srgbClr val="EFEFEF">
                    <a:alpha val="0"/>
                  </a:srgbClr>
                </a:gs>
              </a:gsLst>
              <a:path path="shape">
                <a:fillToRect b="50000" l="50000" r="50000" t="50000"/>
              </a:path>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54" name="组合 153"/>
          <p:cNvGrpSpPr/>
          <p:nvPr/>
        </p:nvGrpSpPr>
        <p:grpSpPr>
          <a:xfrm>
            <a:off x="1271975" y="3321900"/>
            <a:ext cx="1442342" cy="652617"/>
            <a:chOff x="3776606" y="2004244"/>
            <a:chExt cx="1923123" cy="870156"/>
          </a:xfrm>
        </p:grpSpPr>
        <p:sp>
          <p:nvSpPr>
            <p:cNvPr id="155" name="文本框 154"/>
            <p:cNvSpPr txBox="1"/>
            <p:nvPr/>
          </p:nvSpPr>
          <p:spPr>
            <a:xfrm>
              <a:off x="3776606" y="2004244"/>
              <a:ext cx="1923123" cy="325120"/>
            </a:xfrm>
            <a:prstGeom prst="rect">
              <a:avLst/>
            </a:prstGeom>
            <a:noFill/>
          </p:spPr>
          <p:txBody>
            <a:bodyPr rtlCol="0" wrap="square">
              <a:spAutoFit/>
            </a:bodyPr>
            <a:lstStyle/>
            <a:p>
              <a:r>
                <a:rPr altLang="en-US" lang="zh-CN" sz="1013">
                  <a:solidFill>
                    <a:srgbClr val="E87071"/>
                  </a:solidFill>
                  <a:latin charset="-122" panose="020b0503020204020204" pitchFamily="34" typeface="微软雅黑"/>
                  <a:ea charset="-122" panose="020b0503020204020204" pitchFamily="34" typeface="微软雅黑"/>
                </a:rPr>
                <a:t>在此添加标题</a:t>
              </a:r>
            </a:p>
          </p:txBody>
        </p:sp>
        <p:sp>
          <p:nvSpPr>
            <p:cNvPr id="156" name="文本框 155"/>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57" name="组合 156"/>
          <p:cNvGrpSpPr/>
          <p:nvPr/>
        </p:nvGrpSpPr>
        <p:grpSpPr>
          <a:xfrm>
            <a:off x="1821042" y="1763931"/>
            <a:ext cx="1442342" cy="652617"/>
            <a:chOff x="3776606" y="2004244"/>
            <a:chExt cx="1923123" cy="870156"/>
          </a:xfrm>
        </p:grpSpPr>
        <p:sp>
          <p:nvSpPr>
            <p:cNvPr id="158" name="文本框 157"/>
            <p:cNvSpPr txBox="1"/>
            <p:nvPr/>
          </p:nvSpPr>
          <p:spPr>
            <a:xfrm>
              <a:off x="3776606" y="2004244"/>
              <a:ext cx="1923123" cy="325120"/>
            </a:xfrm>
            <a:prstGeom prst="rect">
              <a:avLst/>
            </a:prstGeom>
            <a:noFill/>
          </p:spPr>
          <p:txBody>
            <a:bodyPr rtlCol="0" wrap="square">
              <a:spAutoFit/>
            </a:bodyPr>
            <a:lstStyle/>
            <a:p>
              <a:r>
                <a:rPr altLang="en-US" lang="zh-CN" sz="1013">
                  <a:solidFill>
                    <a:srgbClr val="01ACBE"/>
                  </a:solidFill>
                  <a:latin charset="-122" panose="020b0503020204020204" pitchFamily="34" typeface="微软雅黑"/>
                  <a:ea charset="-122" panose="020b0503020204020204" pitchFamily="34" typeface="微软雅黑"/>
                </a:rPr>
                <a:t>在此添加标题</a:t>
              </a:r>
            </a:p>
          </p:txBody>
        </p:sp>
        <p:sp>
          <p:nvSpPr>
            <p:cNvPr id="159" name="文本框 158"/>
            <p:cNvSpPr txBox="1"/>
            <p:nvPr/>
          </p:nvSpPr>
          <p:spPr>
            <a:xfrm>
              <a:off x="3782526"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60" name="组合 159"/>
          <p:cNvGrpSpPr/>
          <p:nvPr/>
        </p:nvGrpSpPr>
        <p:grpSpPr>
          <a:xfrm>
            <a:off x="3961852" y="955139"/>
            <a:ext cx="1442342" cy="652617"/>
            <a:chOff x="3776606" y="2004244"/>
            <a:chExt cx="1923123" cy="870156"/>
          </a:xfrm>
        </p:grpSpPr>
        <p:sp>
          <p:nvSpPr>
            <p:cNvPr id="161" name="文本框 160"/>
            <p:cNvSpPr txBox="1"/>
            <p:nvPr/>
          </p:nvSpPr>
          <p:spPr>
            <a:xfrm>
              <a:off x="3776606" y="2004244"/>
              <a:ext cx="1923123" cy="325120"/>
            </a:xfrm>
            <a:prstGeom prst="rect">
              <a:avLst/>
            </a:prstGeom>
            <a:noFill/>
          </p:spPr>
          <p:txBody>
            <a:bodyPr rtlCol="0" wrap="square">
              <a:spAutoFit/>
            </a:bodyPr>
            <a:lstStyle/>
            <a:p>
              <a:r>
                <a:rPr altLang="en-US" lang="zh-CN" sz="1013">
                  <a:solidFill>
                    <a:srgbClr val="FFB850"/>
                  </a:solidFill>
                  <a:latin charset="-122" panose="020b0503020204020204" pitchFamily="34" typeface="微软雅黑"/>
                  <a:ea charset="-122" panose="020b0503020204020204" pitchFamily="34" typeface="微软雅黑"/>
                </a:rPr>
                <a:t>在此添加标题</a:t>
              </a:r>
            </a:p>
          </p:txBody>
        </p:sp>
        <p:sp>
          <p:nvSpPr>
            <p:cNvPr id="162" name="文本框 161"/>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63" name="组合 162"/>
          <p:cNvGrpSpPr/>
          <p:nvPr/>
        </p:nvGrpSpPr>
        <p:grpSpPr>
          <a:xfrm>
            <a:off x="6766177" y="3361487"/>
            <a:ext cx="1442342" cy="652617"/>
            <a:chOff x="3776606" y="2004244"/>
            <a:chExt cx="1923123" cy="870156"/>
          </a:xfrm>
        </p:grpSpPr>
        <p:sp>
          <p:nvSpPr>
            <p:cNvPr id="164" name="文本框 163"/>
            <p:cNvSpPr txBox="1"/>
            <p:nvPr/>
          </p:nvSpPr>
          <p:spPr>
            <a:xfrm>
              <a:off x="3776607" y="2004244"/>
              <a:ext cx="1923123" cy="325120"/>
            </a:xfrm>
            <a:prstGeom prst="rect">
              <a:avLst/>
            </a:prstGeom>
            <a:noFill/>
          </p:spPr>
          <p:txBody>
            <a:bodyPr rtlCol="0" wrap="square">
              <a:spAutoFit/>
            </a:bodyPr>
            <a:lstStyle/>
            <a:p>
              <a:r>
                <a:rPr altLang="en-US" lang="zh-CN" sz="1013">
                  <a:solidFill>
                    <a:srgbClr val="00AF92"/>
                  </a:solidFill>
                  <a:latin charset="-122" panose="020b0503020204020204" pitchFamily="34" typeface="微软雅黑"/>
                  <a:ea charset="-122" panose="020b0503020204020204" pitchFamily="34" typeface="微软雅黑"/>
                </a:rPr>
                <a:t>在此添加标题</a:t>
              </a:r>
            </a:p>
          </p:txBody>
        </p:sp>
        <p:sp>
          <p:nvSpPr>
            <p:cNvPr id="165" name="文本框 164"/>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66" name="组合 165"/>
          <p:cNvGrpSpPr/>
          <p:nvPr/>
        </p:nvGrpSpPr>
        <p:grpSpPr>
          <a:xfrm>
            <a:off x="6232750" y="1790637"/>
            <a:ext cx="1442342" cy="652617"/>
            <a:chOff x="3776606" y="2004244"/>
            <a:chExt cx="1923123" cy="870156"/>
          </a:xfrm>
        </p:grpSpPr>
        <p:sp>
          <p:nvSpPr>
            <p:cNvPr id="167" name="文本框 166"/>
            <p:cNvSpPr txBox="1"/>
            <p:nvPr/>
          </p:nvSpPr>
          <p:spPr>
            <a:xfrm>
              <a:off x="3776606" y="2004243"/>
              <a:ext cx="1923123" cy="325120"/>
            </a:xfrm>
            <a:prstGeom prst="rect">
              <a:avLst/>
            </a:prstGeom>
            <a:noFill/>
          </p:spPr>
          <p:txBody>
            <a:bodyPr rtlCol="0" wrap="square">
              <a:spAutoFit/>
            </a:bodyPr>
            <a:lstStyle/>
            <a:p>
              <a:r>
                <a:rPr altLang="en-US" lang="zh-CN" sz="1013">
                  <a:solidFill>
                    <a:srgbClr val="663A77"/>
                  </a:solidFill>
                  <a:latin charset="-122" panose="020b0503020204020204" pitchFamily="34" typeface="微软雅黑"/>
                  <a:ea charset="-122" panose="020b0503020204020204" pitchFamily="34" typeface="微软雅黑"/>
                </a:rPr>
                <a:t>在此添加标题</a:t>
              </a:r>
            </a:p>
          </p:txBody>
        </p:sp>
        <p:sp>
          <p:nvSpPr>
            <p:cNvPr id="168" name="文本框 167"/>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69" name="组合 168"/>
          <p:cNvGrpSpPr/>
          <p:nvPr/>
        </p:nvGrpSpPr>
        <p:grpSpPr>
          <a:xfrm>
            <a:off x="3937351" y="2601109"/>
            <a:ext cx="1269299" cy="1256732"/>
            <a:chOff x="5245265" y="2863322"/>
            <a:chExt cx="1538545" cy="1523312"/>
          </a:xfrm>
        </p:grpSpPr>
        <p:grpSp>
          <p:nvGrpSpPr>
            <p:cNvPr id="170" name="Group 35"/>
            <p:cNvGrpSpPr>
              <a:grpSpLocks noChangeAspect="1"/>
            </p:cNvGrpSpPr>
            <p:nvPr/>
          </p:nvGrpSpPr>
          <p:grpSpPr>
            <a:xfrm>
              <a:off x="5329506" y="2866005"/>
              <a:ext cx="1431612" cy="1388230"/>
              <a:chOff x="3477" y="1809"/>
              <a:chExt cx="726" cy="704"/>
            </a:xfrm>
            <a:solidFill>
              <a:schemeClr val="bg1">
                <a:lumMod val="85000"/>
                <a:alpha val="76000"/>
              </a:schemeClr>
            </a:solidFill>
          </p:grpSpPr>
          <p:sp>
            <p:nvSpPr>
              <p:cNvPr id="172" name="Freeform 36"/>
              <p:cNvSpPr/>
              <p:nvPr/>
            </p:nvSpPr>
            <p:spPr bwMode="auto">
              <a:xfrm>
                <a:off x="3928" y="1833"/>
                <a:ext cx="15" cy="12"/>
              </a:xfrm>
              <a:custGeom>
                <a:gdLst>
                  <a:gd fmla="*/ 5 w 6" name="T0"/>
                  <a:gd fmla="*/ 0 h 5" name="T1"/>
                  <a:gd fmla="*/ 0 w 6" name="T2"/>
                  <a:gd fmla="*/ 0 h 5" name="T3"/>
                  <a:gd fmla="*/ 0 w 6" name="T4"/>
                  <a:gd fmla="*/ 3 h 5" name="T5"/>
                  <a:gd fmla="*/ 0 w 6" name="T6"/>
                  <a:gd fmla="*/ 4 h 5" name="T7"/>
                  <a:gd fmla="*/ 0 w 6" name="T8"/>
                  <a:gd fmla="*/ 5 h 5" name="T9"/>
                  <a:gd fmla="*/ 1 w 6" name="T10"/>
                  <a:gd fmla="*/ 5 h 5" name="T11"/>
                  <a:gd fmla="*/ 5 w 6" name="T12"/>
                  <a:gd fmla="*/ 5 h 5" name="T13"/>
                  <a:gd fmla="*/ 6 w 6" name="T14"/>
                  <a:gd fmla="*/ 5 h 5" name="T15"/>
                  <a:gd fmla="*/ 6 w 6" name="T16"/>
                  <a:gd fmla="*/ 5 h 5" name="T17"/>
                  <a:gd fmla="*/ 6 w 6" name="T18"/>
                  <a:gd fmla="*/ 5 h 5" name="T19"/>
                  <a:gd fmla="*/ 6 w 6" name="T20"/>
                  <a:gd fmla="*/ 4 h 5" name="T21"/>
                  <a:gd fmla="*/ 6 w 6" name="T22"/>
                  <a:gd fmla="*/ 3 h 5" name="T23"/>
                  <a:gd fmla="*/ 6 w 6" name="T24"/>
                  <a:gd fmla="*/ 3 h 5" name="T25"/>
                  <a:gd fmla="*/ 5 w 6" name="T26"/>
                  <a:gd fmla="*/ 2 h 5" name="T27"/>
                  <a:gd fmla="*/ 5 w 6" name="T28"/>
                  <a:gd fmla="*/ 2 h 5" name="T29"/>
                  <a:gd fmla="*/ 5 w 6" name="T30"/>
                  <a:gd fmla="*/ 1 h 5" name="T31"/>
                  <a:gd fmla="*/ 5 w 6" name="T32"/>
                  <a:gd fmla="*/ 0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6">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73" name="Freeform 37"/>
              <p:cNvSpPr/>
              <p:nvPr/>
            </p:nvSpPr>
            <p:spPr bwMode="auto">
              <a:xfrm>
                <a:off x="3928" y="1840"/>
                <a:ext cx="34" cy="33"/>
              </a:xfrm>
              <a:custGeom>
                <a:gdLst>
                  <a:gd fmla="*/ 7 w 14" name="T0"/>
                  <a:gd fmla="*/ 0 h 14" name="T1"/>
                  <a:gd fmla="*/ 6 w 14" name="T2"/>
                  <a:gd fmla="*/ 0 h 14" name="T3"/>
                  <a:gd fmla="*/ 6 w 14" name="T4"/>
                  <a:gd fmla="*/ 1 h 14" name="T5"/>
                  <a:gd fmla="*/ 6 w 14" name="T6"/>
                  <a:gd fmla="*/ 2 h 14" name="T7"/>
                  <a:gd fmla="*/ 6 w 14" name="T8"/>
                  <a:gd fmla="*/ 2 h 14" name="T9"/>
                  <a:gd fmla="*/ 6 w 14" name="T10"/>
                  <a:gd fmla="*/ 2 h 14" name="T11"/>
                  <a:gd fmla="*/ 5 w 14" name="T12"/>
                  <a:gd fmla="*/ 3 h 14" name="T13"/>
                  <a:gd fmla="*/ 5 w 14" name="T14"/>
                  <a:gd fmla="*/ 3 h 14" name="T15"/>
                  <a:gd fmla="*/ 4 w 14" name="T16"/>
                  <a:gd fmla="*/ 3 h 14" name="T17"/>
                  <a:gd fmla="*/ 4 w 14" name="T18"/>
                  <a:gd fmla="*/ 3 h 14" name="T19"/>
                  <a:gd fmla="*/ 3 w 14" name="T20"/>
                  <a:gd fmla="*/ 3 h 14" name="T21"/>
                  <a:gd fmla="*/ 3 w 14" name="T22"/>
                  <a:gd fmla="*/ 4 h 14" name="T23"/>
                  <a:gd fmla="*/ 3 w 14" name="T24"/>
                  <a:gd fmla="*/ 4 h 14" name="T25"/>
                  <a:gd fmla="*/ 3 w 14" name="T26"/>
                  <a:gd fmla="*/ 4 h 14" name="T27"/>
                  <a:gd fmla="*/ 3 w 14" name="T28"/>
                  <a:gd fmla="*/ 4 h 14" name="T29"/>
                  <a:gd fmla="*/ 2 w 14" name="T30"/>
                  <a:gd fmla="*/ 4 h 14" name="T31"/>
                  <a:gd fmla="*/ 1 w 14" name="T32"/>
                  <a:gd fmla="*/ 4 h 14" name="T33"/>
                  <a:gd fmla="*/ 0 w 14" name="T34"/>
                  <a:gd fmla="*/ 5 h 14" name="T35"/>
                  <a:gd fmla="*/ 0 w 14" name="T36"/>
                  <a:gd fmla="*/ 6 h 14" name="T37"/>
                  <a:gd fmla="*/ 0 w 14" name="T38"/>
                  <a:gd fmla="*/ 6 h 14" name="T39"/>
                  <a:gd fmla="*/ 0 w 14" name="T40"/>
                  <a:gd fmla="*/ 9 h 14" name="T41"/>
                  <a:gd fmla="*/ 1 w 14" name="T42"/>
                  <a:gd fmla="*/ 9 h 14" name="T43"/>
                  <a:gd fmla="*/ 1 w 14" name="T44"/>
                  <a:gd fmla="*/ 9 h 14" name="T45"/>
                  <a:gd fmla="*/ 1 w 14" name="T46"/>
                  <a:gd fmla="*/ 9 h 14" name="T47"/>
                  <a:gd fmla="*/ 1 w 14" name="T48"/>
                  <a:gd fmla="*/ 9 h 14" name="T49"/>
                  <a:gd fmla="*/ 1 w 14" name="T50"/>
                  <a:gd fmla="*/ 11 h 14" name="T51"/>
                  <a:gd fmla="*/ 2 w 14" name="T52"/>
                  <a:gd fmla="*/ 11 h 14" name="T53"/>
                  <a:gd fmla="*/ 3 w 14" name="T54"/>
                  <a:gd fmla="*/ 11 h 14" name="T55"/>
                  <a:gd fmla="*/ 3 w 14" name="T56"/>
                  <a:gd fmla="*/ 11 h 14" name="T57"/>
                  <a:gd fmla="*/ 3 w 14" name="T58"/>
                  <a:gd fmla="*/ 11 h 14" name="T59"/>
                  <a:gd fmla="*/ 3 w 14" name="T60"/>
                  <a:gd fmla="*/ 13 h 14" name="T61"/>
                  <a:gd fmla="*/ 5 w 14" name="T62"/>
                  <a:gd fmla="*/ 13 h 14" name="T63"/>
                  <a:gd fmla="*/ 6 w 14" name="T64"/>
                  <a:gd fmla="*/ 14 h 14" name="T65"/>
                  <a:gd fmla="*/ 7 w 14" name="T66"/>
                  <a:gd fmla="*/ 14 h 14" name="T67"/>
                  <a:gd fmla="*/ 9 w 14" name="T68"/>
                  <a:gd fmla="*/ 13 h 14" name="T69"/>
                  <a:gd fmla="*/ 10 w 14" name="T70"/>
                  <a:gd fmla="*/ 13 h 14" name="T71"/>
                  <a:gd fmla="*/ 10 w 14" name="T72"/>
                  <a:gd fmla="*/ 12 h 14" name="T73"/>
                  <a:gd fmla="*/ 11 w 14" name="T74"/>
                  <a:gd fmla="*/ 12 h 14" name="T75"/>
                  <a:gd fmla="*/ 12 w 14" name="T76"/>
                  <a:gd fmla="*/ 12 h 14" name="T77"/>
                  <a:gd fmla="*/ 13 w 14" name="T78"/>
                  <a:gd fmla="*/ 8 h 14" name="T79"/>
                  <a:gd fmla="*/ 13 w 14" name="T80"/>
                  <a:gd fmla="*/ 7 h 14" name="T81"/>
                  <a:gd fmla="*/ 12 w 14" name="T82"/>
                  <a:gd fmla="*/ 5 h 14" name="T83"/>
                  <a:gd fmla="*/ 12 w 14" name="T84"/>
                  <a:gd fmla="*/ 5 h 14" name="T85"/>
                  <a:gd fmla="*/ 12 w 14" name="T86"/>
                  <a:gd fmla="*/ 5 h 14" name="T87"/>
                  <a:gd fmla="*/ 13 w 14" name="T88"/>
                  <a:gd fmla="*/ 4 h 14" name="T89"/>
                  <a:gd fmla="*/ 13 w 14" name="T90"/>
                  <a:gd fmla="*/ 2 h 14" name="T91"/>
                  <a:gd fmla="*/ 13 w 14" name="T92"/>
                  <a:gd fmla="*/ 2 h 14" name="T93"/>
                  <a:gd fmla="*/ 12 w 14" name="T94"/>
                  <a:gd fmla="*/ 2 h 14" name="T95"/>
                  <a:gd fmla="*/ 12 w 14" name="T96"/>
                  <a:gd fmla="*/ 1 h 14" name="T97"/>
                  <a:gd fmla="*/ 11 w 14" name="T98"/>
                  <a:gd fmla="*/ 1 h 14" name="T99"/>
                  <a:gd fmla="*/ 8 w 14" name="T100"/>
                  <a:gd fmla="*/ 0 h 14" name="T101"/>
                  <a:gd fmla="*/ 8 w 14" name="T102"/>
                  <a:gd fmla="*/ 0 h 14" name="T103"/>
                  <a:gd fmla="*/ 7 w 14" name="T104"/>
                  <a:gd fmla="*/ 0 h 14" name="T105"/>
                  <a:gd fmla="*/ 7 w 14" name="T106"/>
                  <a:gd fmla="*/ 0 h 14" name="T107"/>
                  <a:gd fmla="*/ 7 w 14" name="T108"/>
                  <a:gd fmla="*/ 0 h 1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 w="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74" name="Freeform 38"/>
              <p:cNvSpPr/>
              <p:nvPr/>
            </p:nvSpPr>
            <p:spPr bwMode="auto">
              <a:xfrm>
                <a:off x="3959" y="1847"/>
                <a:ext cx="22" cy="19"/>
              </a:xfrm>
              <a:custGeom>
                <a:gdLst>
                  <a:gd fmla="*/ 4 w 9" name="T0"/>
                  <a:gd fmla="*/ 0 h 8" name="T1"/>
                  <a:gd fmla="*/ 0 w 9" name="T2"/>
                  <a:gd fmla="*/ 1 h 8" name="T3"/>
                  <a:gd fmla="*/ 0 w 9" name="T4"/>
                  <a:gd fmla="*/ 2 h 8" name="T5"/>
                  <a:gd fmla="*/ 1 w 9" name="T6"/>
                  <a:gd fmla="*/ 3 h 8" name="T7"/>
                  <a:gd fmla="*/ 2 w 9" name="T8"/>
                  <a:gd fmla="*/ 4 h 8" name="T9"/>
                  <a:gd fmla="*/ 3 w 9" name="T10"/>
                  <a:gd fmla="*/ 5 h 8" name="T11"/>
                  <a:gd fmla="*/ 3 w 9" name="T12"/>
                  <a:gd fmla="*/ 6 h 8" name="T13"/>
                  <a:gd fmla="*/ 4 w 9" name="T14"/>
                  <a:gd fmla="*/ 6 h 8" name="T15"/>
                  <a:gd fmla="*/ 4 w 9" name="T16"/>
                  <a:gd fmla="*/ 6 h 8" name="T17"/>
                  <a:gd fmla="*/ 4 w 9" name="T18"/>
                  <a:gd fmla="*/ 7 h 8" name="T19"/>
                  <a:gd fmla="*/ 4 w 9" name="T20"/>
                  <a:gd fmla="*/ 7 h 8" name="T21"/>
                  <a:gd fmla="*/ 6 w 9" name="T22"/>
                  <a:gd fmla="*/ 7 h 8" name="T23"/>
                  <a:gd fmla="*/ 6 w 9" name="T24"/>
                  <a:gd fmla="*/ 8 h 8" name="T25"/>
                  <a:gd fmla="*/ 9 w 9" name="T26"/>
                  <a:gd fmla="*/ 6 h 8" name="T27"/>
                  <a:gd fmla="*/ 9 w 9" name="T28"/>
                  <a:gd fmla="*/ 3 h 8" name="T29"/>
                  <a:gd fmla="*/ 9 w 9" name="T30"/>
                  <a:gd fmla="*/ 2 h 8" name="T31"/>
                  <a:gd fmla="*/ 9 w 9" name="T32"/>
                  <a:gd fmla="*/ 1 h 8" name="T33"/>
                  <a:gd fmla="*/ 8 w 9" name="T34"/>
                  <a:gd fmla="*/ 1 h 8" name="T35"/>
                  <a:gd fmla="*/ 7 w 9" name="T36"/>
                  <a:gd fmla="*/ 1 h 8" name="T37"/>
                  <a:gd fmla="*/ 7 w 9" name="T38"/>
                  <a:gd fmla="*/ 1 h 8" name="T39"/>
                  <a:gd fmla="*/ 7 w 9" name="T40"/>
                  <a:gd fmla="*/ 1 h 8" name="T41"/>
                  <a:gd fmla="*/ 8 w 9" name="T42"/>
                  <a:gd fmla="*/ 0 h 8" name="T43"/>
                  <a:gd fmla="*/ 7 w 9" name="T44"/>
                  <a:gd fmla="*/ 0 h 8" name="T45"/>
                  <a:gd fmla="*/ 5 w 9" name="T46"/>
                  <a:gd fmla="*/ 0 h 8" name="T47"/>
                  <a:gd fmla="*/ 4 w 9" name="T48"/>
                  <a:gd fmla="*/ 0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9">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75" name="Freeform 39"/>
              <p:cNvSpPr/>
              <p:nvPr/>
            </p:nvSpPr>
            <p:spPr bwMode="auto">
              <a:xfrm>
                <a:off x="3959" y="1864"/>
                <a:ext cx="22" cy="14"/>
              </a:xfrm>
              <a:custGeom>
                <a:gdLst>
                  <a:gd fmla="*/ 6 w 9" name="T0"/>
                  <a:gd fmla="*/ 0 h 6" name="T1"/>
                  <a:gd fmla="*/ 4 w 9" name="T2"/>
                  <a:gd fmla="*/ 0 h 6" name="T3"/>
                  <a:gd fmla="*/ 1 w 9" name="T4"/>
                  <a:gd fmla="*/ 0 h 6" name="T5"/>
                  <a:gd fmla="*/ 0 w 9" name="T6"/>
                  <a:gd fmla="*/ 1 h 6" name="T7"/>
                  <a:gd fmla="*/ 0 w 9" name="T8"/>
                  <a:gd fmla="*/ 2 h 6" name="T9"/>
                  <a:gd fmla="*/ 0 w 9" name="T10"/>
                  <a:gd fmla="*/ 2 h 6" name="T11"/>
                  <a:gd fmla="*/ 0 w 9" name="T12"/>
                  <a:gd fmla="*/ 5 h 6" name="T13"/>
                  <a:gd fmla="*/ 3 w 9" name="T14"/>
                  <a:gd fmla="*/ 5 h 6" name="T15"/>
                  <a:gd fmla="*/ 3 w 9" name="T16"/>
                  <a:gd fmla="*/ 6 h 6" name="T17"/>
                  <a:gd fmla="*/ 8 w 9" name="T18"/>
                  <a:gd fmla="*/ 6 h 6" name="T19"/>
                  <a:gd fmla="*/ 8 w 9" name="T20"/>
                  <a:gd fmla="*/ 6 h 6" name="T21"/>
                  <a:gd fmla="*/ 9 w 9" name="T22"/>
                  <a:gd fmla="*/ 6 h 6" name="T23"/>
                  <a:gd fmla="*/ 9 w 9" name="T24"/>
                  <a:gd fmla="*/ 5 h 6" name="T25"/>
                  <a:gd fmla="*/ 9 w 9" name="T26"/>
                  <a:gd fmla="*/ 5 h 6" name="T27"/>
                  <a:gd fmla="*/ 9 w 9" name="T28"/>
                  <a:gd fmla="*/ 3 h 6" name="T29"/>
                  <a:gd fmla="*/ 7 w 9" name="T30"/>
                  <a:gd fmla="*/ 2 h 6" name="T31"/>
                  <a:gd fmla="*/ 7 w 9" name="T32"/>
                  <a:gd fmla="*/ 2 h 6" name="T33"/>
                  <a:gd fmla="*/ 7 w 9" name="T34"/>
                  <a:gd fmla="*/ 2 h 6" name="T35"/>
                  <a:gd fmla="*/ 6 w 9" name="T36"/>
                  <a:gd fmla="*/ 2 h 6" name="T37"/>
                  <a:gd fmla="*/ 6 w 9" name="T38"/>
                  <a:gd fmla="*/ 1 h 6" name="T39"/>
                  <a:gd fmla="*/ 6 w 9" name="T40"/>
                  <a:gd fmla="*/ 1 h 6" name="T41"/>
                  <a:gd fmla="*/ 6 w 9" name="T42"/>
                  <a:gd fmla="*/ 0 h 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 w="9">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76" name="Freeform 40"/>
              <p:cNvSpPr/>
              <p:nvPr/>
            </p:nvSpPr>
            <p:spPr bwMode="auto">
              <a:xfrm>
                <a:off x="3764" y="1809"/>
                <a:ext cx="81" cy="57"/>
              </a:xfrm>
              <a:custGeom>
                <a:gdLst>
                  <a:gd fmla="*/ 14 w 34" name="T0"/>
                  <a:gd fmla="*/ 1 h 24" name="T1"/>
                  <a:gd fmla="*/ 2 w 34" name="T2"/>
                  <a:gd fmla="*/ 2 h 24" name="T3"/>
                  <a:gd fmla="*/ 2 w 34" name="T4"/>
                  <a:gd fmla="*/ 5 h 24" name="T5"/>
                  <a:gd fmla="*/ 4 w 34" name="T6"/>
                  <a:gd fmla="*/ 6 h 24" name="T7"/>
                  <a:gd fmla="*/ 4 w 34" name="T8"/>
                  <a:gd fmla="*/ 9 h 24" name="T9"/>
                  <a:gd fmla="*/ 4 w 34" name="T10"/>
                  <a:gd fmla="*/ 12 h 24" name="T11"/>
                  <a:gd fmla="*/ 3 w 34" name="T12"/>
                  <a:gd fmla="*/ 13 h 24" name="T13"/>
                  <a:gd fmla="*/ 0 w 34" name="T14"/>
                  <a:gd fmla="*/ 15 h 24" name="T15"/>
                  <a:gd fmla="*/ 0 w 34" name="T16"/>
                  <a:gd fmla="*/ 18 h 24" name="T17"/>
                  <a:gd fmla="*/ 2 w 34" name="T18"/>
                  <a:gd fmla="*/ 20 h 24" name="T19"/>
                  <a:gd fmla="*/ 5 w 34" name="T20"/>
                  <a:gd fmla="*/ 24 h 24" name="T21"/>
                  <a:gd fmla="*/ 11 w 34" name="T22"/>
                  <a:gd fmla="*/ 24 h 24" name="T23"/>
                  <a:gd fmla="*/ 13 w 34" name="T24"/>
                  <a:gd fmla="*/ 22 h 24" name="T25"/>
                  <a:gd fmla="*/ 14 w 34" name="T26"/>
                  <a:gd fmla="*/ 19 h 24" name="T27"/>
                  <a:gd fmla="*/ 15 w 34" name="T28"/>
                  <a:gd fmla="*/ 18 h 24" name="T29"/>
                  <a:gd fmla="*/ 16 w 34" name="T30"/>
                  <a:gd fmla="*/ 18 h 24" name="T31"/>
                  <a:gd fmla="*/ 17 w 34" name="T32"/>
                  <a:gd fmla="*/ 18 h 24" name="T33"/>
                  <a:gd fmla="*/ 21 w 34" name="T34"/>
                  <a:gd fmla="*/ 17 h 24" name="T35"/>
                  <a:gd fmla="*/ 21 w 34" name="T36"/>
                  <a:gd fmla="*/ 16 h 24" name="T37"/>
                  <a:gd fmla="*/ 22 w 34" name="T38"/>
                  <a:gd fmla="*/ 16 h 24" name="T39"/>
                  <a:gd fmla="*/ 25 w 34" name="T40"/>
                  <a:gd fmla="*/ 14 h 24" name="T41"/>
                  <a:gd fmla="*/ 28 w 34" name="T42"/>
                  <a:gd fmla="*/ 14 h 24" name="T43"/>
                  <a:gd fmla="*/ 29 w 34" name="T44"/>
                  <a:gd fmla="*/ 12 h 24" name="T45"/>
                  <a:gd fmla="*/ 29 w 34" name="T46"/>
                  <a:gd fmla="*/ 12 h 24" name="T47"/>
                  <a:gd fmla="*/ 31 w 34" name="T48"/>
                  <a:gd fmla="*/ 11 h 24" name="T49"/>
                  <a:gd fmla="*/ 31 w 34" name="T50"/>
                  <a:gd fmla="*/ 9 h 24" name="T51"/>
                  <a:gd fmla="*/ 31 w 34" name="T52"/>
                  <a:gd fmla="*/ 7 h 24" name="T53"/>
                  <a:gd fmla="*/ 33 w 34" name="T54"/>
                  <a:gd fmla="*/ 5 h 24" name="T55"/>
                  <a:gd fmla="*/ 34 w 34" name="T56"/>
                  <a:gd fmla="*/ 3 h 24" name="T57"/>
                  <a:gd fmla="*/ 34 w 34" name="T58"/>
                  <a:gd fmla="*/ 2 h 24" name="T59"/>
                  <a:gd fmla="*/ 32 w 34" name="T60"/>
                  <a:gd fmla="*/ 0 h 24" name="T61"/>
                  <a:gd fmla="*/ 27 w 34" name="T62"/>
                  <a:gd fmla="*/ 0 h 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 w="3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77" name="Freeform 41"/>
              <p:cNvSpPr>
                <a:spLocks noEditPoints="1"/>
              </p:cNvSpPr>
              <p:nvPr/>
            </p:nvSpPr>
            <p:spPr bwMode="auto">
              <a:xfrm>
                <a:off x="3902" y="1838"/>
                <a:ext cx="301" cy="585"/>
              </a:xfrm>
              <a:custGeom>
                <a:gdLst>
                  <a:gd fmla="*/ 51 w 126" name="T0"/>
                  <a:gd fmla="*/ 38 h 245" name="T1"/>
                  <a:gd fmla="*/ 34 w 126" name="T2"/>
                  <a:gd fmla="*/ 3 h 245" name="T3"/>
                  <a:gd fmla="*/ 35 w 126" name="T4"/>
                  <a:gd fmla="*/ 9 h 245" name="T5"/>
                  <a:gd fmla="*/ 34 w 126" name="T6"/>
                  <a:gd fmla="*/ 18 h 245" name="T7"/>
                  <a:gd fmla="*/ 22 w 126" name="T8"/>
                  <a:gd fmla="*/ 26 h 245" name="T9"/>
                  <a:gd fmla="*/ 39 w 126" name="T10"/>
                  <a:gd fmla="*/ 42 h 245" name="T11"/>
                  <a:gd fmla="*/ 48 w 126" name="T12"/>
                  <a:gd fmla="*/ 45 h 245" name="T13"/>
                  <a:gd fmla="*/ 59 w 126" name="T14"/>
                  <a:gd fmla="*/ 54 h 245" name="T15"/>
                  <a:gd fmla="*/ 58 w 126" name="T16"/>
                  <a:gd fmla="*/ 43 h 245" name="T17"/>
                  <a:gd fmla="*/ 65 w 126" name="T18"/>
                  <a:gd fmla="*/ 49 h 245" name="T19"/>
                  <a:gd fmla="*/ 67 w 126" name="T20"/>
                  <a:gd fmla="*/ 34 h 245" name="T21"/>
                  <a:gd fmla="*/ 74 w 126" name="T22"/>
                  <a:gd fmla="*/ 44 h 245" name="T23"/>
                  <a:gd fmla="*/ 78 w 126" name="T24"/>
                  <a:gd fmla="*/ 55 h 245" name="T25"/>
                  <a:gd fmla="*/ 85 w 126" name="T26"/>
                  <a:gd fmla="*/ 56 h 245" name="T27"/>
                  <a:gd fmla="*/ 90 w 126" name="T28"/>
                  <a:gd fmla="*/ 63 h 245" name="T29"/>
                  <a:gd fmla="*/ 80 w 126" name="T30"/>
                  <a:gd fmla="*/ 65 h 245" name="T31"/>
                  <a:gd fmla="*/ 71 w 126" name="T32"/>
                  <a:gd fmla="*/ 66 h 245" name="T33"/>
                  <a:gd fmla="*/ 64 w 126" name="T34"/>
                  <a:gd fmla="*/ 63 h 245" name="T35"/>
                  <a:gd fmla="*/ 56 w 126" name="T36"/>
                  <a:gd fmla="*/ 58 h 245" name="T37"/>
                  <a:gd fmla="*/ 48 w 126" name="T38"/>
                  <a:gd fmla="*/ 53 h 245" name="T39"/>
                  <a:gd fmla="*/ 32 w 126" name="T40"/>
                  <a:gd fmla="*/ 54 h 245" name="T41"/>
                  <a:gd fmla="*/ 24 w 126" name="T42"/>
                  <a:gd fmla="*/ 58 h 245" name="T43"/>
                  <a:gd fmla="*/ 14 w 126" name="T44"/>
                  <a:gd fmla="*/ 72 h 245" name="T45"/>
                  <a:gd fmla="*/ 6 w 126" name="T46"/>
                  <a:gd fmla="*/ 80 h 245" name="T47"/>
                  <a:gd fmla="*/ 1 w 126" name="T48"/>
                  <a:gd fmla="*/ 96 h 245" name="T49"/>
                  <a:gd fmla="*/ 1 w 126" name="T50"/>
                  <a:gd fmla="*/ 109 h 245" name="T51"/>
                  <a:gd fmla="*/ 9 w 126" name="T52"/>
                  <a:gd fmla="*/ 120 h 245" name="T53"/>
                  <a:gd fmla="*/ 21 w 126" name="T54"/>
                  <a:gd fmla="*/ 132 h 245" name="T55"/>
                  <a:gd fmla="*/ 33 w 126" name="T56"/>
                  <a:gd fmla="*/ 138 h 245" name="T57"/>
                  <a:gd fmla="*/ 43 w 126" name="T58"/>
                  <a:gd fmla="*/ 139 h 245" name="T59"/>
                  <a:gd fmla="*/ 57 w 126" name="T60"/>
                  <a:gd fmla="*/ 135 h 245" name="T61"/>
                  <a:gd fmla="*/ 67 w 126" name="T62"/>
                  <a:gd fmla="*/ 140 h 245" name="T63"/>
                  <a:gd fmla="*/ 68 w 126" name="T64"/>
                  <a:gd fmla="*/ 153 h 245" name="T65"/>
                  <a:gd fmla="*/ 76 w 126" name="T66"/>
                  <a:gd fmla="*/ 168 h 245" name="T67"/>
                  <a:gd fmla="*/ 77 w 126" name="T68"/>
                  <a:gd fmla="*/ 181 h 245" name="T69"/>
                  <a:gd fmla="*/ 71 w 126" name="T70"/>
                  <a:gd fmla="*/ 194 h 245" name="T71"/>
                  <a:gd fmla="*/ 71 w 126" name="T72"/>
                  <a:gd fmla="*/ 214 h 245" name="T73"/>
                  <a:gd fmla="*/ 72 w 126" name="T74"/>
                  <a:gd fmla="*/ 234 h 245" name="T75"/>
                  <a:gd fmla="*/ 81 w 126" name="T76"/>
                  <a:gd fmla="*/ 242 h 245" name="T77"/>
                  <a:gd fmla="*/ 97 w 126" name="T78"/>
                  <a:gd fmla="*/ 232 h 245" name="T79"/>
                  <a:gd fmla="*/ 100 w 126" name="T80"/>
                  <a:gd fmla="*/ 221 h 245" name="T81"/>
                  <a:gd fmla="*/ 108 w 126" name="T82"/>
                  <a:gd fmla="*/ 206 h 245" name="T83"/>
                  <a:gd fmla="*/ 119 w 126" name="T84"/>
                  <a:gd fmla="*/ 181 h 245" name="T85"/>
                  <a:gd fmla="*/ 122 w 126" name="T86"/>
                  <a:gd fmla="*/ 158 h 245" name="T87"/>
                  <a:gd fmla="*/ 124 w 126" name="T88"/>
                  <a:gd fmla="*/ 142 h 245" name="T89"/>
                  <a:gd fmla="*/ 122 w 126" name="T90"/>
                  <a:gd fmla="*/ 116 h 245" name="T91"/>
                  <a:gd fmla="*/ 116 w 126" name="T92"/>
                  <a:gd fmla="*/ 107 h 245" name="T93"/>
                  <a:gd fmla="*/ 106 w 126" name="T94"/>
                  <a:gd fmla="*/ 90 h 245" name="T95"/>
                  <a:gd fmla="*/ 99 w 126" name="T96"/>
                  <a:gd fmla="*/ 76 h 245" name="T97"/>
                  <a:gd fmla="*/ 103 w 126" name="T98"/>
                  <a:gd fmla="*/ 82 h 245" name="T99"/>
                  <a:gd fmla="*/ 111 w 126" name="T100"/>
                  <a:gd fmla="*/ 95 h 245" name="T101"/>
                  <a:gd fmla="*/ 116 w 126" name="T102"/>
                  <a:gd fmla="*/ 105 h 245" name="T103"/>
                  <a:gd fmla="*/ 118 w 126" name="T104"/>
                  <a:gd fmla="*/ 84 h 245" name="T105"/>
                  <a:gd fmla="*/ 115 w 126" name="T106"/>
                  <a:gd fmla="*/ 77 h 245" name="T107"/>
                  <a:gd fmla="*/ 110 w 126" name="T108"/>
                  <a:gd fmla="*/ 69 h 245" name="T109"/>
                  <a:gd fmla="*/ 106 w 126" name="T110"/>
                  <a:gd fmla="*/ 62 h 245" name="T111"/>
                  <a:gd fmla="*/ 99 w 126" name="T112"/>
                  <a:gd fmla="*/ 52 h 245" name="T113"/>
                  <a:gd fmla="*/ 80 w 126" name="T114"/>
                  <a:gd fmla="*/ 31 h 245" name="T115"/>
                  <a:gd fmla="*/ 62 w 126" name="T116"/>
                  <a:gd fmla="*/ 17 h 2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5" w="12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78" name="Freeform 42"/>
              <p:cNvSpPr>
                <a:spLocks noEditPoints="1"/>
              </p:cNvSpPr>
              <p:nvPr/>
            </p:nvSpPr>
            <p:spPr bwMode="auto">
              <a:xfrm>
                <a:off x="3477" y="1838"/>
                <a:ext cx="322" cy="675"/>
              </a:xfrm>
              <a:custGeom>
                <a:gdLst>
                  <a:gd fmla="*/ 3 w 135" name="T0"/>
                  <a:gd fmla="*/ 78 h 283" name="T1"/>
                  <a:gd fmla="*/ 0 w 135" name="T2"/>
                  <a:gd fmla="*/ 85 h 283" name="T3"/>
                  <a:gd fmla="*/ 9 w 135" name="T4"/>
                  <a:gd fmla="*/ 113 h 283" name="T5"/>
                  <a:gd fmla="*/ 14 w 135" name="T6"/>
                  <a:gd fmla="*/ 116 h 283" name="T7"/>
                  <a:gd fmla="*/ 18 w 135" name="T8"/>
                  <a:gd fmla="*/ 128 h 283" name="T9"/>
                  <a:gd fmla="*/ 25 w 135" name="T10"/>
                  <a:gd fmla="*/ 137 h 283" name="T11"/>
                  <a:gd fmla="*/ 22 w 135" name="T12"/>
                  <a:gd fmla="*/ 150 h 283" name="T13"/>
                  <a:gd fmla="*/ 20 w 135" name="T14"/>
                  <a:gd fmla="*/ 166 h 283" name="T15"/>
                  <a:gd fmla="*/ 29 w 135" name="T16"/>
                  <a:gd fmla="*/ 180 h 283" name="T17"/>
                  <a:gd fmla="*/ 32 w 135" name="T18"/>
                  <a:gd fmla="*/ 192 h 283" name="T19"/>
                  <a:gd fmla="*/ 42 w 135" name="T20"/>
                  <a:gd fmla="*/ 204 h 283" name="T21"/>
                  <a:gd fmla="*/ 48 w 135" name="T22"/>
                  <a:gd fmla="*/ 208 h 283" name="T23"/>
                  <a:gd fmla="*/ 51 w 135" name="T24"/>
                  <a:gd fmla="*/ 218 h 283" name="T25"/>
                  <a:gd fmla="*/ 54 w 135" name="T26"/>
                  <a:gd fmla="*/ 238 h 283" name="T27"/>
                  <a:gd fmla="*/ 57 w 135" name="T28"/>
                  <a:gd fmla="*/ 253 h 283" name="T29"/>
                  <a:gd fmla="*/ 66 w 135" name="T30"/>
                  <a:gd fmla="*/ 265 h 283" name="T31"/>
                  <a:gd fmla="*/ 74 w 135" name="T32"/>
                  <a:gd fmla="*/ 278 h 283" name="T33"/>
                  <a:gd fmla="*/ 80 w 135" name="T34"/>
                  <a:gd fmla="*/ 283 h 283" name="T35"/>
                  <a:gd fmla="*/ 84 w 135" name="T36"/>
                  <a:gd fmla="*/ 275 h 283" name="T37"/>
                  <a:gd fmla="*/ 79 w 135" name="T38"/>
                  <a:gd fmla="*/ 262 h 283" name="T39"/>
                  <a:gd fmla="*/ 85 w 135" name="T40"/>
                  <a:gd fmla="*/ 255 h 283" name="T41"/>
                  <a:gd fmla="*/ 90 w 135" name="T42"/>
                  <a:gd fmla="*/ 244 h 283" name="T43"/>
                  <a:gd fmla="*/ 98 w 135" name="T44"/>
                  <a:gd fmla="*/ 224 h 283" name="T45"/>
                  <a:gd fmla="*/ 111 w 135" name="T46"/>
                  <a:gd fmla="*/ 217 h 283" name="T47"/>
                  <a:gd fmla="*/ 119 w 135" name="T48"/>
                  <a:gd fmla="*/ 210 h 283" name="T49"/>
                  <a:gd fmla="*/ 124 w 135" name="T50"/>
                  <a:gd fmla="*/ 188 h 283" name="T51"/>
                  <a:gd fmla="*/ 134 w 135" name="T52"/>
                  <a:gd fmla="*/ 178 h 283" name="T53"/>
                  <a:gd fmla="*/ 133 w 135" name="T54"/>
                  <a:gd fmla="*/ 166 h 283" name="T55"/>
                  <a:gd fmla="*/ 120 w 135" name="T56"/>
                  <a:gd fmla="*/ 159 h 283" name="T57"/>
                  <a:gd fmla="*/ 104 w 135" name="T58"/>
                  <a:gd fmla="*/ 156 h 283" name="T59"/>
                  <a:gd fmla="*/ 91 w 135" name="T60"/>
                  <a:gd fmla="*/ 153 h 283" name="T61"/>
                  <a:gd fmla="*/ 95 w 135" name="T62"/>
                  <a:gd fmla="*/ 146 h 283" name="T63"/>
                  <a:gd fmla="*/ 85 w 135" name="T64"/>
                  <a:gd fmla="*/ 136 h 283" name="T65"/>
                  <a:gd fmla="*/ 70 w 135" name="T66"/>
                  <a:gd fmla="*/ 129 h 283" name="T67"/>
                  <a:gd fmla="*/ 60 w 135" name="T68"/>
                  <a:gd fmla="*/ 123 h 283" name="T69"/>
                  <a:gd fmla="*/ 44 w 135" name="T70"/>
                  <a:gd fmla="*/ 117 h 283" name="T71"/>
                  <a:gd fmla="*/ 32 w 135" name="T72"/>
                  <a:gd fmla="*/ 120 h 283" name="T73"/>
                  <a:gd fmla="*/ 29 w 135" name="T74"/>
                  <a:gd fmla="*/ 125 h 283" name="T75"/>
                  <a:gd fmla="*/ 20 w 135" name="T76"/>
                  <a:gd fmla="*/ 120 h 283" name="T77"/>
                  <a:gd fmla="*/ 19 w 135" name="T78"/>
                  <a:gd fmla="*/ 106 h 283" name="T79"/>
                  <a:gd fmla="*/ 18 w 135" name="T80"/>
                  <a:gd fmla="*/ 99 h 283" name="T81"/>
                  <a:gd fmla="*/ 14 w 135" name="T82"/>
                  <a:gd fmla="*/ 94 h 283" name="T83"/>
                  <a:gd fmla="*/ 7 w 135" name="T84"/>
                  <a:gd fmla="*/ 96 h 283" name="T85"/>
                  <a:gd fmla="*/ 10 w 135" name="T86"/>
                  <a:gd fmla="*/ 89 h 283" name="T87"/>
                  <a:gd fmla="*/ 15 w 135" name="T88"/>
                  <a:gd fmla="*/ 79 h 283" name="T89"/>
                  <a:gd fmla="*/ 27 w 135" name="T90"/>
                  <a:gd fmla="*/ 71 h 283" name="T91"/>
                  <a:gd fmla="*/ 32 w 135" name="T92"/>
                  <a:gd fmla="*/ 82 h 283" name="T93"/>
                  <a:gd fmla="*/ 39 w 135" name="T94"/>
                  <a:gd fmla="*/ 69 h 283" name="T95"/>
                  <a:gd fmla="*/ 43 w 135" name="T96"/>
                  <a:gd fmla="*/ 63 h 283" name="T97"/>
                  <a:gd fmla="*/ 56 w 135" name="T98"/>
                  <a:gd fmla="*/ 55 h 283" name="T99"/>
                  <a:gd fmla="*/ 68 w 135" name="T100"/>
                  <a:gd fmla="*/ 45 h 283" name="T101"/>
                  <a:gd fmla="*/ 74 w 135" name="T102"/>
                  <a:gd fmla="*/ 37 h 283" name="T103"/>
                  <a:gd fmla="*/ 83 w 135" name="T104"/>
                  <a:gd fmla="*/ 31 h 283" name="T105"/>
                  <a:gd fmla="*/ 80 w 135" name="T106"/>
                  <a:gd fmla="*/ 29 h 283" name="T107"/>
                  <a:gd fmla="*/ 96 w 135" name="T108"/>
                  <a:gd fmla="*/ 24 h 283" name="T109"/>
                  <a:gd fmla="*/ 102 w 135" name="T110"/>
                  <a:gd fmla="*/ 11 h 283" name="T111"/>
                  <a:gd fmla="*/ 96 w 135" name="T112"/>
                  <a:gd fmla="*/ 8 h 283" name="T113"/>
                  <a:gd fmla="*/ 80 w 135" name="T114"/>
                  <a:gd fmla="*/ 18 h 283" name="T115"/>
                  <a:gd fmla="*/ 72 w 135" name="T116"/>
                  <a:gd fmla="*/ 18 h 283" name="T117"/>
                  <a:gd fmla="*/ 76 w 135" name="T118"/>
                  <a:gd fmla="*/ 9 h 283" name="T119"/>
                  <a:gd fmla="*/ 86 w 135" name="T120"/>
                  <a:gd fmla="*/ 6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135">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79"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80"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71" name="椭圆 170"/>
            <p:cNvSpPr/>
            <p:nvPr/>
          </p:nvSpPr>
          <p:spPr>
            <a:xfrm>
              <a:off x="5245265" y="2863322"/>
              <a:ext cx="1538545" cy="1523312"/>
            </a:xfrm>
            <a:prstGeom prst="ellipse">
              <a:avLst/>
            </a:prstGeom>
            <a:gradFill flip="none" rotWithShape="1">
              <a:gsLst>
                <a:gs pos="66000">
                  <a:schemeClr val="tx1">
                    <a:alpha val="4000"/>
                  </a:schemeClr>
                </a:gs>
                <a:gs pos="26000">
                  <a:schemeClr val="bg1">
                    <a:alpha val="0"/>
                  </a:schemeClr>
                </a:gs>
                <a:gs pos="100000">
                  <a:schemeClr val="tx1">
                    <a:alpha val="7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81" name="文本框 79"/>
          <p:cNvSpPr txBox="1"/>
          <p:nvPr/>
        </p:nvSpPr>
        <p:spPr>
          <a:xfrm>
            <a:off x="4278884" y="2887932"/>
            <a:ext cx="656381" cy="640080"/>
          </a:xfrm>
          <a:prstGeom prst="rect">
            <a:avLst/>
          </a:prstGeom>
          <a:noFill/>
        </p:spPr>
        <p:txBody>
          <a:bodyPr rtlCol="0" wrap="square">
            <a:spAutoFit/>
          </a:bodyPr>
          <a:lstStyle/>
          <a:p>
            <a:r>
              <a:rPr altLang="en-US" lang="zh-CN" sz="1800">
                <a:solidFill>
                  <a:schemeClr val="accent5"/>
                </a:solidFill>
                <a:latin charset="-122" panose="020b0503020204020204" pitchFamily="34" typeface="微软雅黑"/>
                <a:ea charset="-122" panose="020b0503020204020204" pitchFamily="34" typeface="微软雅黑"/>
              </a:rPr>
              <a:t>五种</a:t>
            </a:r>
          </a:p>
          <a:p>
            <a:r>
              <a:rPr altLang="en-US" lang="zh-CN" sz="1800">
                <a:solidFill>
                  <a:schemeClr val="accent5"/>
                </a:solidFill>
                <a:latin charset="-122" panose="020b0503020204020204" pitchFamily="34" typeface="微软雅黑"/>
                <a:ea charset="-122" panose="020b0503020204020204" pitchFamily="34" typeface="微软雅黑"/>
              </a:rPr>
              <a:t>办法</a:t>
            </a:r>
          </a:p>
        </p:txBody>
      </p:sp>
    </p:spTree>
    <p:extLst>
      <p:ext uri="{BB962C8B-B14F-4D97-AF65-F5344CB8AC3E}">
        <p14:creationId val="424002877"/>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id="9" nodeType="afterEffect" presetClass="entr" presetID="37" presetSubtype="0">
                                  <p:stCondLst>
                                    <p:cond delay="0"/>
                                  </p:stCondLst>
                                  <p:childTnLst>
                                    <p:set>
                                      <p:cBhvr>
                                        <p:cTn dur="1" fill="hold" id="10">
                                          <p:stCondLst>
                                            <p:cond delay="0"/>
                                          </p:stCondLst>
                                        </p:cTn>
                                        <p:tgtEl>
                                          <p:spTgt spid="135"/>
                                        </p:tgtEl>
                                        <p:attrNameLst>
                                          <p:attrName>style.visibility</p:attrName>
                                        </p:attrNameLst>
                                      </p:cBhvr>
                                      <p:to>
                                        <p:strVal val="visible"/>
                                      </p:to>
                                    </p:set>
                                    <p:animEffect filter="fade" transition="in">
                                      <p:cBhvr>
                                        <p:cTn dur="1000" id="11"/>
                                        <p:tgtEl>
                                          <p:spTgt spid="135"/>
                                        </p:tgtEl>
                                      </p:cBhvr>
                                    </p:animEffect>
                                    <p:anim calcmode="lin" valueType="num">
                                      <p:cBhvr>
                                        <p:cTn dur="1000" fill="hold" id="12"/>
                                        <p:tgtEl>
                                          <p:spTgt spid="135"/>
                                        </p:tgtEl>
                                        <p:attrNameLst>
                                          <p:attrName>ppt_x</p:attrName>
                                        </p:attrNameLst>
                                      </p:cBhvr>
                                      <p:tavLst>
                                        <p:tav tm="0">
                                          <p:val>
                                            <p:strVal val="#ppt_x"/>
                                          </p:val>
                                        </p:tav>
                                        <p:tav tm="100000">
                                          <p:val>
                                            <p:strVal val="#ppt_x"/>
                                          </p:val>
                                        </p:tav>
                                      </p:tavLst>
                                    </p:anim>
                                    <p:anim calcmode="lin" valueType="num">
                                      <p:cBhvr>
                                        <p:cTn decel="100000" dur="900" fill="hold" id="13"/>
                                        <p:tgtEl>
                                          <p:spTgt spid="135"/>
                                        </p:tgtEl>
                                        <p:attrNameLst>
                                          <p:attrName>ppt_y</p:attrName>
                                        </p:attrNameLst>
                                      </p:cBhvr>
                                      <p:tavLst>
                                        <p:tav tm="0">
                                          <p:val>
                                            <p:strVal val="#ppt_y+1"/>
                                          </p:val>
                                        </p:tav>
                                        <p:tav tm="100000">
                                          <p:val>
                                            <p:strVal val="#ppt_y-.03"/>
                                          </p:val>
                                        </p:tav>
                                      </p:tavLst>
                                    </p:anim>
                                    <p:anim calcmode="lin" valueType="num">
                                      <p:cBhvr>
                                        <p:cTn accel="100000" dur="100" fill="hold" id="14">
                                          <p:stCondLst>
                                            <p:cond delay="900"/>
                                          </p:stCondLst>
                                        </p:cTn>
                                        <p:tgtEl>
                                          <p:spTgt spid="135"/>
                                        </p:tgtEl>
                                        <p:attrNameLst>
                                          <p:attrName>ppt_y</p:attrName>
                                        </p:attrNameLst>
                                      </p:cBhvr>
                                      <p:tavLst>
                                        <p:tav tm="0">
                                          <p:val>
                                            <p:strVal val="#ppt_y-.03"/>
                                          </p:val>
                                        </p:tav>
                                        <p:tav tm="100000">
                                          <p:val>
                                            <p:strVal val="#ppt_y"/>
                                          </p:val>
                                        </p:tav>
                                      </p:tavLst>
                                    </p:anim>
                                  </p:childTnLst>
                                </p:cTn>
                              </p:par>
                            </p:childTnLst>
                          </p:cTn>
                        </p:par>
                        <p:par>
                          <p:cTn fill="hold" id="15" nodeType="afterGroup">
                            <p:stCondLst>
                              <p:cond delay="1900"/>
                            </p:stCondLst>
                            <p:childTnLst>
                              <p:par>
                                <p:cTn fill="hold" id="16" nodeType="afterEffect" presetClass="entr" presetID="35" presetSubtype="0">
                                  <p:stCondLst>
                                    <p:cond delay="0"/>
                                  </p:stCondLst>
                                  <p:childTnLst>
                                    <p:set>
                                      <p:cBhvr>
                                        <p:cTn dur="1" fill="hold" id="17">
                                          <p:stCondLst>
                                            <p:cond delay="0"/>
                                          </p:stCondLst>
                                        </p:cTn>
                                        <p:tgtEl>
                                          <p:spTgt spid="169"/>
                                        </p:tgtEl>
                                        <p:attrNameLst>
                                          <p:attrName>style.visibility</p:attrName>
                                        </p:attrNameLst>
                                      </p:cBhvr>
                                      <p:to>
                                        <p:strVal val="visible"/>
                                      </p:to>
                                    </p:set>
                                    <p:animEffect filter="fade" transition="in">
                                      <p:cBhvr>
                                        <p:cTn dur="1500" id="18"/>
                                        <p:tgtEl>
                                          <p:spTgt spid="169"/>
                                        </p:tgtEl>
                                      </p:cBhvr>
                                    </p:animEffect>
                                    <p:anim calcmode="lin" valueType="num">
                                      <p:cBhvr>
                                        <p:cTn dur="1500" fill="hold" id="19"/>
                                        <p:tgtEl>
                                          <p:spTgt spid="169"/>
                                        </p:tgtEl>
                                        <p:attrNameLst>
                                          <p:attrName>style.rotation</p:attrName>
                                        </p:attrNameLst>
                                      </p:cBhvr>
                                      <p:tavLst>
                                        <p:tav tm="0">
                                          <p:val>
                                            <p:fltVal val="720"/>
                                          </p:val>
                                        </p:tav>
                                        <p:tav tm="100000">
                                          <p:val>
                                            <p:fltVal val="0"/>
                                          </p:val>
                                        </p:tav>
                                      </p:tavLst>
                                    </p:anim>
                                    <p:anim calcmode="lin" valueType="num">
                                      <p:cBhvr>
                                        <p:cTn dur="1500" fill="hold" id="20"/>
                                        <p:tgtEl>
                                          <p:spTgt spid="169"/>
                                        </p:tgtEl>
                                        <p:attrNameLst>
                                          <p:attrName>ppt_h</p:attrName>
                                        </p:attrNameLst>
                                      </p:cBhvr>
                                      <p:tavLst>
                                        <p:tav tm="0">
                                          <p:val>
                                            <p:fltVal val="0"/>
                                          </p:val>
                                        </p:tav>
                                        <p:tav tm="100000">
                                          <p:val>
                                            <p:strVal val="#ppt_h"/>
                                          </p:val>
                                        </p:tav>
                                      </p:tavLst>
                                    </p:anim>
                                    <p:anim calcmode="lin" valueType="num">
                                      <p:cBhvr>
                                        <p:cTn dur="1500" fill="hold" id="21"/>
                                        <p:tgtEl>
                                          <p:spTgt spid="169"/>
                                        </p:tgtEl>
                                        <p:attrNameLst>
                                          <p:attrName>ppt_w</p:attrName>
                                        </p:attrNameLst>
                                      </p:cBhvr>
                                      <p:tavLst>
                                        <p:tav tm="0">
                                          <p:val>
                                            <p:fltVal val="0"/>
                                          </p:val>
                                        </p:tav>
                                        <p:tav tm="100000">
                                          <p:val>
                                            <p:strVal val="#ppt_w"/>
                                          </p:val>
                                        </p:tav>
                                      </p:tavLst>
                                    </p:anim>
                                  </p:childTnLst>
                                </p:cTn>
                              </p:par>
                            </p:childTnLst>
                          </p:cTn>
                        </p:par>
                        <p:par>
                          <p:cTn fill="hold" id="22" nodeType="afterGroup">
                            <p:stCondLst>
                              <p:cond delay="3400"/>
                            </p:stCondLst>
                            <p:childTnLst>
                              <p:par>
                                <p:cTn fill="hold" grpId="0" id="23" nodeType="afterEffect" presetClass="entr" presetID="14" presetSubtype="10">
                                  <p:stCondLst>
                                    <p:cond delay="0"/>
                                  </p:stCondLst>
                                  <p:childTnLst>
                                    <p:set>
                                      <p:cBhvr>
                                        <p:cTn dur="1" fill="hold" id="24">
                                          <p:stCondLst>
                                            <p:cond delay="0"/>
                                          </p:stCondLst>
                                        </p:cTn>
                                        <p:tgtEl>
                                          <p:spTgt spid="181"/>
                                        </p:tgtEl>
                                        <p:attrNameLst>
                                          <p:attrName>style.visibility</p:attrName>
                                        </p:attrNameLst>
                                      </p:cBhvr>
                                      <p:to>
                                        <p:strVal val="visible"/>
                                      </p:to>
                                    </p:set>
                                    <p:animEffect filter="randombar(horizontal)" transition="in">
                                      <p:cBhvr>
                                        <p:cTn dur="500" id="25"/>
                                        <p:tgtEl>
                                          <p:spTgt spid="181"/>
                                        </p:tgtEl>
                                      </p:cBhvr>
                                    </p:animEffect>
                                  </p:childTnLst>
                                </p:cTn>
                              </p:par>
                            </p:childTnLst>
                          </p:cTn>
                        </p:par>
                        <p:par>
                          <p:cTn fill="hold" id="26" nodeType="afterGroup">
                            <p:stCondLst>
                              <p:cond delay="3900"/>
                            </p:stCondLst>
                            <p:childTnLst>
                              <p:par>
                                <p:cTn fill="hold" grpId="0" id="27" nodeType="afterEffect" presetClass="entr" presetID="22" presetSubtype="8">
                                  <p:stCondLst>
                                    <p:cond delay="0"/>
                                  </p:stCondLst>
                                  <p:childTnLst>
                                    <p:set>
                                      <p:cBhvr>
                                        <p:cTn dur="1" fill="hold" id="28">
                                          <p:stCondLst>
                                            <p:cond delay="0"/>
                                          </p:stCondLst>
                                        </p:cTn>
                                        <p:tgtEl>
                                          <p:spTgt spid="81"/>
                                        </p:tgtEl>
                                        <p:attrNameLst>
                                          <p:attrName>style.visibility</p:attrName>
                                        </p:attrNameLst>
                                      </p:cBhvr>
                                      <p:to>
                                        <p:strVal val="visible"/>
                                      </p:to>
                                    </p:set>
                                    <p:animEffect filter="wipe(left)" transition="in">
                                      <p:cBhvr>
                                        <p:cTn dur="500" id="29"/>
                                        <p:tgtEl>
                                          <p:spTgt spid="81"/>
                                        </p:tgtEl>
                                      </p:cBhvr>
                                    </p:animEffect>
                                  </p:childTnLst>
                                </p:cTn>
                              </p:par>
                            </p:childTnLst>
                          </p:cTn>
                        </p:par>
                        <p:par>
                          <p:cTn fill="hold" id="30" nodeType="afterGroup">
                            <p:stCondLst>
                              <p:cond delay="4400"/>
                            </p:stCondLst>
                            <p:childTnLst>
                              <p:par>
                                <p:cTn fill="hold" id="31" nodeType="afterEffect" presetClass="entr" presetID="10" presetSubtype="0">
                                  <p:stCondLst>
                                    <p:cond delay="0"/>
                                  </p:stCondLst>
                                  <p:childTnLst>
                                    <p:set>
                                      <p:cBhvr>
                                        <p:cTn dur="1" fill="hold" id="32">
                                          <p:stCondLst>
                                            <p:cond delay="0"/>
                                          </p:stCondLst>
                                        </p:cTn>
                                        <p:tgtEl>
                                          <p:spTgt spid="82"/>
                                        </p:tgtEl>
                                        <p:attrNameLst>
                                          <p:attrName>style.visibility</p:attrName>
                                        </p:attrNameLst>
                                      </p:cBhvr>
                                      <p:to>
                                        <p:strVal val="visible"/>
                                      </p:to>
                                    </p:set>
                                    <p:animEffect filter="fade" transition="in">
                                      <p:cBhvr>
                                        <p:cTn dur="750" id="33"/>
                                        <p:tgtEl>
                                          <p:spTgt spid="82"/>
                                        </p:tgtEl>
                                      </p:cBhvr>
                                    </p:animEffect>
                                  </p:childTnLst>
                                </p:cTn>
                              </p:par>
                              <p:par>
                                <p:cTn accel="50000" decel="50000" fill="hold" id="34" nodeType="withEffect" presetClass="path" presetID="42" presetSubtype="0">
                                  <p:stCondLst>
                                    <p:cond delay="0"/>
                                  </p:stCondLst>
                                  <p:childTnLst>
                                    <p:animMotion origin="layout" path="M 0.1757 -0.11945 L -1.66667E-06 1.7284E-06" pathEditMode="relative" ptsTypes="AA" rAng="0">
                                      <p:cBhvr>
                                        <p:cTn dur="750" fill="hold" id="35"/>
                                        <p:tgtEl>
                                          <p:spTgt spid="82"/>
                                        </p:tgtEl>
                                        <p:attrNameLst>
                                          <p:attrName>ppt_x</p:attrName>
                                          <p:attrName>ppt_y</p:attrName>
                                        </p:attrNameLst>
                                      </p:cBhvr>
                                      <p:rCtr x="-8785" y="5957"/>
                                    </p:animMotion>
                                  </p:childTnLst>
                                </p:cTn>
                              </p:par>
                              <p:par>
                                <p:cTn fill="hold" id="36" nodeType="withEffect" presetClass="entr" presetID="10" presetSubtype="0">
                                  <p:stCondLst>
                                    <p:cond delay="0"/>
                                  </p:stCondLst>
                                  <p:childTnLst>
                                    <p:set>
                                      <p:cBhvr>
                                        <p:cTn dur="1" fill="hold" id="37">
                                          <p:stCondLst>
                                            <p:cond delay="0"/>
                                          </p:stCondLst>
                                        </p:cTn>
                                        <p:tgtEl>
                                          <p:spTgt spid="114"/>
                                        </p:tgtEl>
                                        <p:attrNameLst>
                                          <p:attrName>style.visibility</p:attrName>
                                        </p:attrNameLst>
                                      </p:cBhvr>
                                      <p:to>
                                        <p:strVal val="visible"/>
                                      </p:to>
                                    </p:set>
                                    <p:animEffect filter="fade" transition="in">
                                      <p:cBhvr>
                                        <p:cTn dur="750" id="38"/>
                                        <p:tgtEl>
                                          <p:spTgt spid="114"/>
                                        </p:tgtEl>
                                      </p:cBhvr>
                                    </p:animEffect>
                                  </p:childTnLst>
                                </p:cTn>
                              </p:par>
                              <p:par>
                                <p:cTn accel="50000" decel="50000" fill="hold" id="39" nodeType="withEffect" presetClass="path" presetID="42" presetSubtype="0">
                                  <p:stCondLst>
                                    <p:cond delay="0"/>
                                  </p:stCondLst>
                                  <p:childTnLst>
                                    <p:animMotion origin="layout" path="M 0.11944 0.11389 L 4.44444E-06 -3.7037E-07" pathEditMode="relative" ptsTypes="AA" rAng="0">
                                      <p:cBhvr>
                                        <p:cTn dur="750" fill="hold" id="40"/>
                                        <p:tgtEl>
                                          <p:spTgt spid="114"/>
                                        </p:tgtEl>
                                        <p:attrNameLst>
                                          <p:attrName>ppt_x</p:attrName>
                                          <p:attrName>ppt_y</p:attrName>
                                        </p:attrNameLst>
                                      </p:cBhvr>
                                      <p:rCtr x="-5972" y="-5710"/>
                                    </p:animMotion>
                                  </p:childTnLst>
                                </p:cTn>
                              </p:par>
                              <p:par>
                                <p:cTn fill="hold" id="41" nodeType="withEffect" presetClass="entr" presetID="10" presetSubtype="0">
                                  <p:stCondLst>
                                    <p:cond delay="0"/>
                                  </p:stCondLst>
                                  <p:childTnLst>
                                    <p:set>
                                      <p:cBhvr>
                                        <p:cTn dur="1" fill="hold" id="42">
                                          <p:stCondLst>
                                            <p:cond delay="0"/>
                                          </p:stCondLst>
                                        </p:cTn>
                                        <p:tgtEl>
                                          <p:spTgt spid="93"/>
                                        </p:tgtEl>
                                        <p:attrNameLst>
                                          <p:attrName>style.visibility</p:attrName>
                                        </p:attrNameLst>
                                      </p:cBhvr>
                                      <p:to>
                                        <p:strVal val="visible"/>
                                      </p:to>
                                    </p:set>
                                    <p:animEffect filter="fade" transition="in">
                                      <p:cBhvr>
                                        <p:cTn dur="750" id="43"/>
                                        <p:tgtEl>
                                          <p:spTgt spid="93"/>
                                        </p:tgtEl>
                                      </p:cBhvr>
                                    </p:animEffect>
                                  </p:childTnLst>
                                </p:cTn>
                              </p:par>
                              <p:par>
                                <p:cTn accel="50000" decel="50000" fill="hold" id="44" nodeType="withEffect" presetClass="path" presetID="42" presetSubtype="0">
                                  <p:stCondLst>
                                    <p:cond delay="0"/>
                                  </p:stCondLst>
                                  <p:childTnLst>
                                    <p:animMotion origin="layout" path="M -0.01076 0.21018 L -1.11022E-16 3.20988E-06" pathEditMode="relative" ptsTypes="AA" rAng="0">
                                      <p:cBhvr>
                                        <p:cTn dur="750" fill="hold" id="45"/>
                                        <p:tgtEl>
                                          <p:spTgt spid="93"/>
                                        </p:tgtEl>
                                        <p:attrNameLst>
                                          <p:attrName>ppt_x</p:attrName>
                                          <p:attrName>ppt_y</p:attrName>
                                        </p:attrNameLst>
                                      </p:cBhvr>
                                      <p:rCtr x="538" y="-10525"/>
                                    </p:animMotion>
                                  </p:childTnLst>
                                </p:cTn>
                              </p:par>
                              <p:par>
                                <p:cTn fill="hold" id="46" nodeType="withEffect" presetClass="entr" presetID="10" presetSubtype="0">
                                  <p:stCondLst>
                                    <p:cond delay="0"/>
                                  </p:stCondLst>
                                  <p:childTnLst>
                                    <p:set>
                                      <p:cBhvr>
                                        <p:cTn dur="1" fill="hold" id="47">
                                          <p:stCondLst>
                                            <p:cond delay="0"/>
                                          </p:stCondLst>
                                        </p:cTn>
                                        <p:tgtEl>
                                          <p:spTgt spid="125"/>
                                        </p:tgtEl>
                                        <p:attrNameLst>
                                          <p:attrName>style.visibility</p:attrName>
                                        </p:attrNameLst>
                                      </p:cBhvr>
                                      <p:to>
                                        <p:strVal val="visible"/>
                                      </p:to>
                                    </p:set>
                                    <p:animEffect filter="fade" transition="in">
                                      <p:cBhvr>
                                        <p:cTn dur="750" id="48"/>
                                        <p:tgtEl>
                                          <p:spTgt spid="125"/>
                                        </p:tgtEl>
                                      </p:cBhvr>
                                    </p:animEffect>
                                  </p:childTnLst>
                                </p:cTn>
                              </p:par>
                              <p:par>
                                <p:cTn accel="50000" decel="50000" fill="hold" id="49" nodeType="withEffect" presetClass="path" presetID="42" presetSubtype="0">
                                  <p:stCondLst>
                                    <p:cond delay="0"/>
                                  </p:stCondLst>
                                  <p:childTnLst>
                                    <p:animMotion origin="layout" path="M -0.14496 0.11574 L -8.33333E-07 -3.7037E-07" pathEditMode="relative" ptsTypes="AA" rAng="0">
                                      <p:cBhvr>
                                        <p:cTn dur="750" fill="hold" id="50"/>
                                        <p:tgtEl>
                                          <p:spTgt spid="125"/>
                                        </p:tgtEl>
                                        <p:attrNameLst>
                                          <p:attrName>ppt_x</p:attrName>
                                          <p:attrName>ppt_y</p:attrName>
                                        </p:attrNameLst>
                                      </p:cBhvr>
                                      <p:rCtr x="7240" y="-5802"/>
                                    </p:animMotion>
                                  </p:childTnLst>
                                </p:cTn>
                              </p:par>
                              <p:par>
                                <p:cTn fill="hold" id="51" nodeType="withEffect" presetClass="entr" presetID="10" presetSubtype="0">
                                  <p:stCondLst>
                                    <p:cond delay="0"/>
                                  </p:stCondLst>
                                  <p:childTnLst>
                                    <p:set>
                                      <p:cBhvr>
                                        <p:cTn dur="1" fill="hold" id="52">
                                          <p:stCondLst>
                                            <p:cond delay="0"/>
                                          </p:stCondLst>
                                        </p:cTn>
                                        <p:tgtEl>
                                          <p:spTgt spid="105"/>
                                        </p:tgtEl>
                                        <p:attrNameLst>
                                          <p:attrName>style.visibility</p:attrName>
                                        </p:attrNameLst>
                                      </p:cBhvr>
                                      <p:to>
                                        <p:strVal val="visible"/>
                                      </p:to>
                                    </p:set>
                                    <p:animEffect filter="fade" transition="in">
                                      <p:cBhvr>
                                        <p:cTn dur="750" id="53"/>
                                        <p:tgtEl>
                                          <p:spTgt spid="105"/>
                                        </p:tgtEl>
                                      </p:cBhvr>
                                    </p:animEffect>
                                  </p:childTnLst>
                                </p:cTn>
                              </p:par>
                              <p:par>
                                <p:cTn accel="50000" decel="50000" fill="hold" id="54" nodeType="withEffect" presetClass="path" presetID="42" presetSubtype="0">
                                  <p:stCondLst>
                                    <p:cond delay="0"/>
                                  </p:stCondLst>
                                  <p:childTnLst>
                                    <p:animMotion origin="layout" path="M -0.19827 -0.11945 L 1.66667E-06 1.7284E-06" pathEditMode="relative" ptsTypes="AA" rAng="0">
                                      <p:cBhvr>
                                        <p:cTn dur="750" fill="hold" id="55"/>
                                        <p:tgtEl>
                                          <p:spTgt spid="105"/>
                                        </p:tgtEl>
                                        <p:attrNameLst>
                                          <p:attrName>ppt_x</p:attrName>
                                          <p:attrName>ppt_y</p:attrName>
                                        </p:attrNameLst>
                                      </p:cBhvr>
                                      <p:rCtr x="9913" y="5957"/>
                                    </p:animMotion>
                                  </p:childTnLst>
                                </p:cTn>
                              </p:par>
                              <p:par>
                                <p:cTn fill="hold" id="56" nodeType="withEffect" presetClass="entr" presetID="1" presetSubtype="0">
                                  <p:stCondLst>
                                    <p:cond delay="1000"/>
                                  </p:stCondLst>
                                  <p:childTnLst>
                                    <p:set>
                                      <p:cBhvr>
                                        <p:cTn dur="1" fill="hold" id="57">
                                          <p:stCondLst>
                                            <p:cond delay="0"/>
                                          </p:stCondLst>
                                        </p:cTn>
                                        <p:tgtEl>
                                          <p:spTgt spid="154"/>
                                        </p:tgtEl>
                                        <p:attrNameLst>
                                          <p:attrName>style.visibility</p:attrName>
                                        </p:attrNameLst>
                                      </p:cBhvr>
                                      <p:to>
                                        <p:strVal val="visible"/>
                                      </p:to>
                                    </p:set>
                                  </p:childTnLst>
                                </p:cTn>
                              </p:par>
                              <p:par>
                                <p:cTn fill="hold" id="58" nodeType="withEffect" presetClass="emph" presetID="35" presetSubtype="0" repeatCount="2000">
                                  <p:stCondLst>
                                    <p:cond delay="1000"/>
                                  </p:stCondLst>
                                  <p:childTnLst>
                                    <p:anim calcmode="discrete" valueType="str">
                                      <p:cBhvr>
                                        <p:cTn dur="250" fill="hold" id="59"/>
                                        <p:tgtEl>
                                          <p:spTgt spid="154"/>
                                        </p:tgtEl>
                                        <p:attrNameLst>
                                          <p:attrName>style.visibility</p:attrName>
                                        </p:attrNameLst>
                                      </p:cBhvr>
                                      <p:tavLst>
                                        <p:tav tm="0">
                                          <p:val>
                                            <p:strVal val="hidden"/>
                                          </p:val>
                                        </p:tav>
                                        <p:tav tm="50000">
                                          <p:val>
                                            <p:strVal val="visible"/>
                                          </p:val>
                                        </p:tav>
                                      </p:tavLst>
                                    </p:anim>
                                  </p:childTnLst>
                                </p:cTn>
                              </p:par>
                            </p:childTnLst>
                          </p:cTn>
                        </p:par>
                        <p:par>
                          <p:cTn fill="hold" id="60" nodeType="afterGroup">
                            <p:stCondLst>
                              <p:cond delay="5650"/>
                            </p:stCondLst>
                            <p:childTnLst>
                              <p:par>
                                <p:cTn fill="hold" id="61" nodeType="afterEffect" presetClass="entr" presetID="1" presetSubtype="0">
                                  <p:stCondLst>
                                    <p:cond delay="0"/>
                                  </p:stCondLst>
                                  <p:childTnLst>
                                    <p:set>
                                      <p:cBhvr>
                                        <p:cTn dur="1" fill="hold" id="62">
                                          <p:stCondLst>
                                            <p:cond delay="0"/>
                                          </p:stCondLst>
                                        </p:cTn>
                                        <p:tgtEl>
                                          <p:spTgt spid="157"/>
                                        </p:tgtEl>
                                        <p:attrNameLst>
                                          <p:attrName>style.visibility</p:attrName>
                                        </p:attrNameLst>
                                      </p:cBhvr>
                                      <p:to>
                                        <p:strVal val="visible"/>
                                      </p:to>
                                    </p:set>
                                  </p:childTnLst>
                                </p:cTn>
                              </p:par>
                              <p:par>
                                <p:cTn fill="hold" id="63" nodeType="withEffect" presetClass="emph" presetID="35" presetSubtype="0" repeatCount="2000">
                                  <p:stCondLst>
                                    <p:cond delay="0"/>
                                  </p:stCondLst>
                                  <p:childTnLst>
                                    <p:anim calcmode="discrete" valueType="str">
                                      <p:cBhvr>
                                        <p:cTn dur="250" fill="hold" id="64"/>
                                        <p:tgtEl>
                                          <p:spTgt spid="157"/>
                                        </p:tgtEl>
                                        <p:attrNameLst>
                                          <p:attrName>style.visibility</p:attrName>
                                        </p:attrNameLst>
                                      </p:cBhvr>
                                      <p:tavLst>
                                        <p:tav tm="0">
                                          <p:val>
                                            <p:strVal val="hidden"/>
                                          </p:val>
                                        </p:tav>
                                        <p:tav tm="50000">
                                          <p:val>
                                            <p:strVal val="visible"/>
                                          </p:val>
                                        </p:tav>
                                      </p:tavLst>
                                    </p:anim>
                                  </p:childTnLst>
                                </p:cTn>
                              </p:par>
                            </p:childTnLst>
                          </p:cTn>
                        </p:par>
                        <p:par>
                          <p:cTn fill="hold" id="65" nodeType="afterGroup">
                            <p:stCondLst>
                              <p:cond delay="5900"/>
                            </p:stCondLst>
                            <p:childTnLst>
                              <p:par>
                                <p:cTn fill="hold" id="66" nodeType="afterEffect" presetClass="entr" presetID="1" presetSubtype="0">
                                  <p:stCondLst>
                                    <p:cond delay="0"/>
                                  </p:stCondLst>
                                  <p:childTnLst>
                                    <p:set>
                                      <p:cBhvr>
                                        <p:cTn dur="1" fill="hold" id="67">
                                          <p:stCondLst>
                                            <p:cond delay="0"/>
                                          </p:stCondLst>
                                        </p:cTn>
                                        <p:tgtEl>
                                          <p:spTgt spid="160"/>
                                        </p:tgtEl>
                                        <p:attrNameLst>
                                          <p:attrName>style.visibility</p:attrName>
                                        </p:attrNameLst>
                                      </p:cBhvr>
                                      <p:to>
                                        <p:strVal val="visible"/>
                                      </p:to>
                                    </p:set>
                                  </p:childTnLst>
                                </p:cTn>
                              </p:par>
                              <p:par>
                                <p:cTn fill="hold" id="68" nodeType="withEffect" presetClass="emph" presetID="35" presetSubtype="0" repeatCount="2000">
                                  <p:stCondLst>
                                    <p:cond delay="0"/>
                                  </p:stCondLst>
                                  <p:childTnLst>
                                    <p:anim calcmode="discrete" valueType="str">
                                      <p:cBhvr>
                                        <p:cTn dur="250" fill="hold" id="69"/>
                                        <p:tgtEl>
                                          <p:spTgt spid="160"/>
                                        </p:tgtEl>
                                        <p:attrNameLst>
                                          <p:attrName>style.visibility</p:attrName>
                                        </p:attrNameLst>
                                      </p:cBhvr>
                                      <p:tavLst>
                                        <p:tav tm="0">
                                          <p:val>
                                            <p:strVal val="hidden"/>
                                          </p:val>
                                        </p:tav>
                                        <p:tav tm="50000">
                                          <p:val>
                                            <p:strVal val="visible"/>
                                          </p:val>
                                        </p:tav>
                                      </p:tavLst>
                                    </p:anim>
                                  </p:childTnLst>
                                </p:cTn>
                              </p:par>
                            </p:childTnLst>
                          </p:cTn>
                        </p:par>
                        <p:par>
                          <p:cTn fill="hold" id="70" nodeType="afterGroup">
                            <p:stCondLst>
                              <p:cond delay="6150"/>
                            </p:stCondLst>
                            <p:childTnLst>
                              <p:par>
                                <p:cTn fill="hold" id="71" nodeType="afterEffect" presetClass="entr" presetID="1" presetSubtype="0">
                                  <p:stCondLst>
                                    <p:cond delay="0"/>
                                  </p:stCondLst>
                                  <p:childTnLst>
                                    <p:set>
                                      <p:cBhvr>
                                        <p:cTn dur="1" fill="hold" id="72">
                                          <p:stCondLst>
                                            <p:cond delay="0"/>
                                          </p:stCondLst>
                                        </p:cTn>
                                        <p:tgtEl>
                                          <p:spTgt spid="166"/>
                                        </p:tgtEl>
                                        <p:attrNameLst>
                                          <p:attrName>style.visibility</p:attrName>
                                        </p:attrNameLst>
                                      </p:cBhvr>
                                      <p:to>
                                        <p:strVal val="visible"/>
                                      </p:to>
                                    </p:set>
                                  </p:childTnLst>
                                </p:cTn>
                              </p:par>
                              <p:par>
                                <p:cTn fill="hold" id="73" nodeType="withEffect" presetClass="emph" presetID="35" presetSubtype="0" repeatCount="2000">
                                  <p:stCondLst>
                                    <p:cond delay="0"/>
                                  </p:stCondLst>
                                  <p:childTnLst>
                                    <p:anim calcmode="discrete" valueType="str">
                                      <p:cBhvr>
                                        <p:cTn dur="250" fill="hold" id="74"/>
                                        <p:tgtEl>
                                          <p:spTgt spid="166"/>
                                        </p:tgtEl>
                                        <p:attrNameLst>
                                          <p:attrName>style.visibility</p:attrName>
                                        </p:attrNameLst>
                                      </p:cBhvr>
                                      <p:tavLst>
                                        <p:tav tm="0">
                                          <p:val>
                                            <p:strVal val="hidden"/>
                                          </p:val>
                                        </p:tav>
                                        <p:tav tm="50000">
                                          <p:val>
                                            <p:strVal val="visible"/>
                                          </p:val>
                                        </p:tav>
                                      </p:tavLst>
                                    </p:anim>
                                  </p:childTnLst>
                                </p:cTn>
                              </p:par>
                            </p:childTnLst>
                          </p:cTn>
                        </p:par>
                        <p:par>
                          <p:cTn fill="hold" id="75" nodeType="afterGroup">
                            <p:stCondLst>
                              <p:cond delay="6400"/>
                            </p:stCondLst>
                            <p:childTnLst>
                              <p:par>
                                <p:cTn fill="hold" id="76" nodeType="afterEffect" presetClass="entr" presetID="1" presetSubtype="0">
                                  <p:stCondLst>
                                    <p:cond delay="0"/>
                                  </p:stCondLst>
                                  <p:childTnLst>
                                    <p:set>
                                      <p:cBhvr>
                                        <p:cTn dur="1" fill="hold" id="77">
                                          <p:stCondLst>
                                            <p:cond delay="0"/>
                                          </p:stCondLst>
                                        </p:cTn>
                                        <p:tgtEl>
                                          <p:spTgt spid="163"/>
                                        </p:tgtEl>
                                        <p:attrNameLst>
                                          <p:attrName>style.visibility</p:attrName>
                                        </p:attrNameLst>
                                      </p:cBhvr>
                                      <p:to>
                                        <p:strVal val="visible"/>
                                      </p:to>
                                    </p:set>
                                  </p:childTnLst>
                                </p:cTn>
                              </p:par>
                              <p:par>
                                <p:cTn fill="hold" id="78" nodeType="withEffect" presetClass="emph" presetID="35" presetSubtype="0" repeatCount="2000">
                                  <p:stCondLst>
                                    <p:cond delay="0"/>
                                  </p:stCondLst>
                                  <p:childTnLst>
                                    <p:anim calcmode="discrete" valueType="str">
                                      <p:cBhvr>
                                        <p:cTn dur="250" fill="hold" id="79"/>
                                        <p:tgtEl>
                                          <p:spTgt spid="16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1"/>
      <p:bldP grpId="0" spid="18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头脑风暴思路</a:t>
            </a:r>
          </a:p>
        </p:txBody>
      </p:sp>
      <p:sp>
        <p:nvSpPr>
          <p:cNvPr id="3" name="Freeform 17"/>
          <p:cNvSpPr/>
          <p:nvPr/>
        </p:nvSpPr>
        <p:spPr bwMode="auto">
          <a:xfrm>
            <a:off x="3616559" y="1514953"/>
            <a:ext cx="1859012" cy="2595780"/>
          </a:xfrm>
          <a:custGeom>
            <a:gdLst>
              <a:gd fmla="*/ 1298 w 2286" name="T0"/>
              <a:gd fmla="*/ 2718 h 3192" name="T1"/>
              <a:gd fmla="*/ 1639 w 2286" name="T2"/>
              <a:gd fmla="*/ 3192 h 3192" name="T3"/>
              <a:gd fmla="*/ 1987 w 2286" name="T4"/>
              <a:gd fmla="*/ 2456 h 3192" name="T5"/>
              <a:gd fmla="*/ 2286 w 2286" name="T6"/>
              <a:gd fmla="*/ 1595 h 3192" name="T7"/>
              <a:gd fmla="*/ 0 w 2286" name="T8"/>
              <a:gd fmla="*/ 641 h 3192" name="T9"/>
              <a:gd fmla="*/ 720 w 2286" name="T10"/>
              <a:gd fmla="*/ 0 h 3192" name="T11"/>
              <a:gd fmla="*/ 2066 w 2286" name="T12"/>
              <a:gd fmla="*/ 736 h 3192" name="T13"/>
              <a:gd fmla="*/ 104 w 2286" name="T14"/>
              <a:gd fmla="*/ 1909 h 3192" name="T15"/>
              <a:gd fmla="*/ 1566 w 2286" name="T16"/>
              <a:gd fmla="*/ 1921 h 3192" name="T17"/>
              <a:gd fmla="*/ 1987 w 2286" name="T18"/>
              <a:gd fmla="*/ 2456 h 3192" name="T19"/>
              <a:gd fmla="*/ 590 w 2286" name="T20"/>
              <a:gd fmla="*/ 3116 h 3192" name="T21"/>
              <a:gd fmla="*/ 334 w 2286" name="T22"/>
              <a:gd fmla="*/ 2688 h 3192" name="T23"/>
              <a:gd fmla="*/ 253 w 2286" name="T24"/>
              <a:gd fmla="*/ 2316 h 319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92" w="2286">
                <a:moveTo>
                  <a:pt x="1298" y="2718"/>
                </a:moveTo>
                <a:lnTo>
                  <a:pt x="1639" y="3192"/>
                </a:lnTo>
                <a:lnTo>
                  <a:pt x="1987" y="2456"/>
                </a:lnTo>
                <a:lnTo>
                  <a:pt x="2286" y="1595"/>
                </a:lnTo>
                <a:lnTo>
                  <a:pt x="0" y="641"/>
                </a:lnTo>
                <a:lnTo>
                  <a:pt x="720" y="0"/>
                </a:lnTo>
                <a:lnTo>
                  <a:pt x="2066" y="736"/>
                </a:lnTo>
                <a:lnTo>
                  <a:pt x="104" y="1909"/>
                </a:lnTo>
                <a:lnTo>
                  <a:pt x="1566" y="1921"/>
                </a:lnTo>
                <a:lnTo>
                  <a:pt x="1987" y="2456"/>
                </a:lnTo>
                <a:lnTo>
                  <a:pt x="590" y="3116"/>
                </a:lnTo>
                <a:lnTo>
                  <a:pt x="334" y="2688"/>
                </a:lnTo>
                <a:lnTo>
                  <a:pt x="253" y="2316"/>
                </a:lnTo>
              </a:path>
            </a:pathLst>
          </a:custGeom>
          <a:noFill/>
          <a:ln cap="flat" w="30163">
            <a:solidFill>
              <a:schemeClr val="bg1">
                <a:lumMod val="65000"/>
              </a:schemeClr>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 name="Freeform 18"/>
          <p:cNvSpPr/>
          <p:nvPr/>
        </p:nvSpPr>
        <p:spPr bwMode="auto">
          <a:xfrm>
            <a:off x="4504592" y="1562933"/>
            <a:ext cx="970980" cy="1249097"/>
          </a:xfrm>
          <a:custGeom>
            <a:gdLst>
              <a:gd fmla="*/ 362 w 1194" name="T0"/>
              <a:gd fmla="*/ 343 h 1536" name="T1"/>
              <a:gd fmla="*/ 597 w 1194" name="T2"/>
              <a:gd fmla="*/ 0 h 1536" name="T3"/>
              <a:gd fmla="*/ 974 w 1194" name="T4"/>
              <a:gd fmla="*/ 677 h 1536" name="T5"/>
              <a:gd fmla="*/ 1151 w 1194" name="T6"/>
              <a:gd fmla="*/ 587 h 1536" name="T7"/>
              <a:gd fmla="*/ 1194 w 1194" name="T8"/>
              <a:gd fmla="*/ 1536 h 1536" name="T9"/>
              <a:gd fmla="*/ 974 w 1194" name="T10"/>
              <a:gd fmla="*/ 677 h 1536" name="T11"/>
              <a:gd fmla="*/ 0 w 1194" name="T12"/>
              <a:gd fmla="*/ 433 h 1536" name="T13"/>
            </a:gdLst>
            <a:cxnLst>
              <a:cxn ang="0">
                <a:pos x="T0" y="T1"/>
              </a:cxn>
              <a:cxn ang="0">
                <a:pos x="T2" y="T3"/>
              </a:cxn>
              <a:cxn ang="0">
                <a:pos x="T4" y="T5"/>
              </a:cxn>
              <a:cxn ang="0">
                <a:pos x="T6" y="T7"/>
              </a:cxn>
              <a:cxn ang="0">
                <a:pos x="T8" y="T9"/>
              </a:cxn>
              <a:cxn ang="0">
                <a:pos x="T10" y="T11"/>
              </a:cxn>
              <a:cxn ang="0">
                <a:pos x="T12" y="T13"/>
              </a:cxn>
            </a:cxnLst>
            <a:rect b="b" l="0" r="r" t="0"/>
            <a:pathLst>
              <a:path h="1536" w="1194">
                <a:moveTo>
                  <a:pt x="362" y="343"/>
                </a:moveTo>
                <a:lnTo>
                  <a:pt x="597" y="0"/>
                </a:lnTo>
                <a:lnTo>
                  <a:pt x="974" y="677"/>
                </a:lnTo>
                <a:lnTo>
                  <a:pt x="1151" y="587"/>
                </a:lnTo>
                <a:lnTo>
                  <a:pt x="1194" y="1536"/>
                </a:lnTo>
                <a:lnTo>
                  <a:pt x="974" y="677"/>
                </a:lnTo>
                <a:lnTo>
                  <a:pt x="0" y="433"/>
                </a:lnTo>
              </a:path>
            </a:pathLst>
          </a:custGeom>
          <a:noFill/>
          <a:ln cap="flat" w="30163">
            <a:solidFill>
              <a:schemeClr val="bg1">
                <a:lumMod val="65000"/>
              </a:schemeClr>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 name="Freeform 19"/>
          <p:cNvSpPr/>
          <p:nvPr/>
        </p:nvSpPr>
        <p:spPr bwMode="auto">
          <a:xfrm>
            <a:off x="3571832" y="1793886"/>
            <a:ext cx="1128744" cy="1931384"/>
          </a:xfrm>
          <a:custGeom>
            <a:gdLst>
              <a:gd fmla="*/ 1128 w 1388" name="T0"/>
              <a:gd fmla="*/ 755 h 2375" name="T1"/>
              <a:gd fmla="*/ 1147 w 1388" name="T2"/>
              <a:gd fmla="*/ 149 h 2375" name="T3"/>
              <a:gd fmla="*/ 389 w 1388" name="T4"/>
              <a:gd fmla="*/ 0 h 2375" name="T5"/>
              <a:gd fmla="*/ 694 w 1388" name="T6"/>
              <a:gd fmla="*/ 570 h 2375" name="T7"/>
              <a:gd fmla="*/ 0 w 1388" name="T8"/>
              <a:gd fmla="*/ 937 h 2375" name="T9"/>
              <a:gd fmla="*/ 159 w 1388" name="T10"/>
              <a:gd fmla="*/ 1566 h 2375" name="T11"/>
              <a:gd fmla="*/ 308 w 1388" name="T12"/>
              <a:gd fmla="*/ 1973 h 2375" name="T13"/>
              <a:gd fmla="*/ 974 w 1388" name="T14"/>
              <a:gd fmla="*/ 1573 h 2375" name="T15"/>
              <a:gd fmla="*/ 389 w 1388" name="T16"/>
              <a:gd fmla="*/ 2345 h 2375" name="T17"/>
              <a:gd fmla="*/ 1388 w 1388" name="T18"/>
              <a:gd fmla="*/ 2375 h 2375" name="T19"/>
              <a:gd fmla="*/ 1059 w 1388" name="T20"/>
              <a:gd fmla="*/ 1027 h 23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75" w="1388">
                <a:moveTo>
                  <a:pt x="1128" y="755"/>
                </a:moveTo>
                <a:lnTo>
                  <a:pt x="1147" y="149"/>
                </a:lnTo>
                <a:lnTo>
                  <a:pt x="389" y="0"/>
                </a:lnTo>
                <a:lnTo>
                  <a:pt x="694" y="570"/>
                </a:lnTo>
                <a:lnTo>
                  <a:pt x="0" y="937"/>
                </a:lnTo>
                <a:lnTo>
                  <a:pt x="159" y="1566"/>
                </a:lnTo>
                <a:lnTo>
                  <a:pt x="308" y="1973"/>
                </a:lnTo>
                <a:lnTo>
                  <a:pt x="974" y="1573"/>
                </a:lnTo>
                <a:lnTo>
                  <a:pt x="389" y="2345"/>
                </a:lnTo>
                <a:lnTo>
                  <a:pt x="1388" y="2375"/>
                </a:lnTo>
                <a:lnTo>
                  <a:pt x="1059" y="1027"/>
                </a:lnTo>
              </a:path>
            </a:pathLst>
          </a:custGeom>
          <a:noFill/>
          <a:ln cap="flat" w="30163">
            <a:solidFill>
              <a:schemeClr val="bg1">
                <a:lumMod val="65000"/>
              </a:schemeClr>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 name="Line 20"/>
          <p:cNvSpPr>
            <a:spLocks noChangeShapeType="1"/>
          </p:cNvSpPr>
          <p:nvPr/>
        </p:nvSpPr>
        <p:spPr bwMode="auto">
          <a:xfrm flipH="1">
            <a:off x="3571832" y="2036224"/>
            <a:ext cx="44727" cy="519644"/>
          </a:xfrm>
          <a:prstGeom prst="line">
            <a:avLst/>
          </a:prstGeom>
          <a:noFill/>
          <a:ln cap="flat" w="30163">
            <a:solidFill>
              <a:srgbClr val="00A79C"/>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 name="Freeform 21"/>
          <p:cNvSpPr/>
          <p:nvPr/>
        </p:nvSpPr>
        <p:spPr bwMode="auto">
          <a:xfrm>
            <a:off x="4202076" y="1444203"/>
            <a:ext cx="1238528" cy="596087"/>
          </a:xfrm>
          <a:custGeom>
            <a:gdLst>
              <a:gd fmla="*/ 1523 w 1523" name="T0"/>
              <a:gd fmla="*/ 733 h 733" name="T1"/>
              <a:gd fmla="*/ 969 w 1523" name="T2"/>
              <a:gd fmla="*/ 146 h 733" name="T3"/>
              <a:gd fmla="*/ 474 w 1523" name="T4"/>
              <a:gd fmla="*/ 0 h 733" name="T5"/>
              <a:gd fmla="*/ 0 w 1523" name="T6"/>
              <a:gd fmla="*/ 87 h 733" name="T7"/>
            </a:gdLst>
            <a:cxnLst>
              <a:cxn ang="0">
                <a:pos x="T0" y="T1"/>
              </a:cxn>
              <a:cxn ang="0">
                <a:pos x="T2" y="T3"/>
              </a:cxn>
              <a:cxn ang="0">
                <a:pos x="T4" y="T5"/>
              </a:cxn>
              <a:cxn ang="0">
                <a:pos x="T6" y="T7"/>
              </a:cxn>
            </a:cxnLst>
            <a:rect b="b" l="0" r="r" t="0"/>
            <a:pathLst>
              <a:path h="733" w="1523">
                <a:moveTo>
                  <a:pt x="1523" y="733"/>
                </a:moveTo>
                <a:lnTo>
                  <a:pt x="969" y="146"/>
                </a:lnTo>
                <a:lnTo>
                  <a:pt x="474" y="0"/>
                </a:lnTo>
                <a:lnTo>
                  <a:pt x="0" y="87"/>
                </a:lnTo>
              </a:path>
            </a:pathLst>
          </a:custGeom>
          <a:noFill/>
          <a:ln cap="flat" w="30163">
            <a:solidFill>
              <a:schemeClr val="bg1">
                <a:lumMod val="65000"/>
              </a:schemeClr>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 name="Line 22"/>
          <p:cNvSpPr>
            <a:spLocks noChangeShapeType="1"/>
          </p:cNvSpPr>
          <p:nvPr/>
        </p:nvSpPr>
        <p:spPr bwMode="auto">
          <a:xfrm flipV="1">
            <a:off x="4059763" y="2257418"/>
            <a:ext cx="76442" cy="596900"/>
          </a:xfrm>
          <a:prstGeom prst="line">
            <a:avLst/>
          </a:prstGeom>
          <a:noFill/>
          <a:ln cap="flat" w="30163">
            <a:solidFill>
              <a:schemeClr val="bg1">
                <a:lumMod val="65000"/>
              </a:schemeClr>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 name="Freeform 23"/>
          <p:cNvSpPr/>
          <p:nvPr/>
        </p:nvSpPr>
        <p:spPr bwMode="auto">
          <a:xfrm>
            <a:off x="4666422" y="2490810"/>
            <a:ext cx="714817" cy="586328"/>
          </a:xfrm>
          <a:custGeom>
            <a:gdLst>
              <a:gd fmla="*/ 879 w 879" name="T0"/>
              <a:gd fmla="*/ 404 h 721" name="T1"/>
              <a:gd fmla="*/ 275 w 879" name="T2"/>
              <a:gd fmla="*/ 721 h 721" name="T3"/>
              <a:gd fmla="*/ 0 w 879" name="T4"/>
              <a:gd fmla="*/ 0 h 721" name="T5"/>
            </a:gdLst>
            <a:cxnLst>
              <a:cxn ang="0">
                <a:pos x="T0" y="T1"/>
              </a:cxn>
              <a:cxn ang="0">
                <a:pos x="T2" y="T3"/>
              </a:cxn>
              <a:cxn ang="0">
                <a:pos x="T4" y="T5"/>
              </a:cxn>
            </a:cxnLst>
            <a:rect b="b" l="0" r="r" t="0"/>
            <a:pathLst>
              <a:path h="721" w="879">
                <a:moveTo>
                  <a:pt x="879" y="404"/>
                </a:moveTo>
                <a:lnTo>
                  <a:pt x="275" y="721"/>
                </a:lnTo>
                <a:lnTo>
                  <a:pt x="0" y="0"/>
                </a:lnTo>
              </a:path>
            </a:pathLst>
          </a:custGeom>
          <a:noFill/>
          <a:ln cap="flat" w="30163">
            <a:solidFill>
              <a:schemeClr val="bg1">
                <a:lumMod val="65000"/>
              </a:schemeClr>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 name="Line 24"/>
          <p:cNvSpPr>
            <a:spLocks noChangeShapeType="1"/>
          </p:cNvSpPr>
          <p:nvPr/>
        </p:nvSpPr>
        <p:spPr bwMode="auto">
          <a:xfrm>
            <a:off x="4176866" y="3329235"/>
            <a:ext cx="523711" cy="396035"/>
          </a:xfrm>
          <a:prstGeom prst="line">
            <a:avLst/>
          </a:prstGeom>
          <a:noFill/>
          <a:ln cap="flat" w="30163">
            <a:solidFill>
              <a:schemeClr val="bg1">
                <a:lumMod val="65000"/>
              </a:schemeClr>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1" name="Line 25"/>
          <p:cNvSpPr>
            <a:spLocks noChangeShapeType="1"/>
          </p:cNvSpPr>
          <p:nvPr/>
        </p:nvSpPr>
        <p:spPr bwMode="auto">
          <a:xfrm flipH="1">
            <a:off x="4708709" y="3269870"/>
            <a:ext cx="317968" cy="446455"/>
          </a:xfrm>
          <a:prstGeom prst="line">
            <a:avLst/>
          </a:prstGeom>
          <a:noFill/>
          <a:ln cap="flat" w="30163">
            <a:solidFill>
              <a:schemeClr val="bg1">
                <a:lumMod val="65000"/>
              </a:schemeClr>
            </a:solidFill>
            <a:prstDash val="solid"/>
            <a:miter lim="800000"/>
          </a:ln>
          <a:extLst>
            <a:ext uri="{909E8E84-426E-40DD-AFC4-6F175D3DCCD1}">
              <a14:hiddenFill>
                <a:noFill/>
              </a14:hiddenFill>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2" name="Oval 26"/>
          <p:cNvSpPr>
            <a:spLocks noChangeArrowheads="1"/>
          </p:cNvSpPr>
          <p:nvPr/>
        </p:nvSpPr>
        <p:spPr bwMode="auto">
          <a:xfrm>
            <a:off x="3827996" y="3625245"/>
            <a:ext cx="143126" cy="144752"/>
          </a:xfrm>
          <a:prstGeom prst="ellipse">
            <a:avLst/>
          </a:pr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3" name="Oval 27"/>
          <p:cNvSpPr>
            <a:spLocks noChangeArrowheads="1"/>
          </p:cNvSpPr>
          <p:nvPr/>
        </p:nvSpPr>
        <p:spPr bwMode="auto">
          <a:xfrm>
            <a:off x="4616002" y="3625245"/>
            <a:ext cx="182974" cy="181347"/>
          </a:xfrm>
          <a:prstGeom prst="ellipse">
            <a:avLst/>
          </a:prstGeom>
          <a:solidFill>
            <a:srgbClr val="663A77"/>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4" name="Oval 28"/>
          <p:cNvSpPr>
            <a:spLocks noChangeArrowheads="1"/>
          </p:cNvSpPr>
          <p:nvPr/>
        </p:nvSpPr>
        <p:spPr bwMode="auto">
          <a:xfrm>
            <a:off x="5161670" y="3450403"/>
            <a:ext cx="117103" cy="117103"/>
          </a:xfrm>
          <a:prstGeom prst="ellipse">
            <a:avLst/>
          </a:pr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5" name="Oval 29"/>
          <p:cNvSpPr>
            <a:spLocks noChangeArrowheads="1"/>
          </p:cNvSpPr>
          <p:nvPr/>
        </p:nvSpPr>
        <p:spPr bwMode="auto">
          <a:xfrm>
            <a:off x="4833944" y="3012081"/>
            <a:ext cx="113850" cy="113037"/>
          </a:xfrm>
          <a:prstGeom prst="ellipse">
            <a:avLst/>
          </a:pr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6" name="Oval 30"/>
          <p:cNvSpPr>
            <a:spLocks noChangeArrowheads="1"/>
          </p:cNvSpPr>
          <p:nvPr/>
        </p:nvSpPr>
        <p:spPr bwMode="auto">
          <a:xfrm>
            <a:off x="4504592" y="3029158"/>
            <a:ext cx="111410" cy="113850"/>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7" name="Oval 31"/>
          <p:cNvSpPr>
            <a:spLocks noChangeArrowheads="1"/>
          </p:cNvSpPr>
          <p:nvPr/>
        </p:nvSpPr>
        <p:spPr bwMode="auto">
          <a:xfrm>
            <a:off x="4606243" y="2409490"/>
            <a:ext cx="196799" cy="196798"/>
          </a:xfrm>
          <a:prstGeom prst="ellipse">
            <a:avLst/>
          </a:prstGeom>
          <a:solidFill>
            <a:srgbClr val="86C5B4"/>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8" name="Oval 32"/>
          <p:cNvSpPr>
            <a:spLocks noChangeArrowheads="1"/>
          </p:cNvSpPr>
          <p:nvPr/>
        </p:nvSpPr>
        <p:spPr bwMode="auto">
          <a:xfrm>
            <a:off x="5361721" y="2733148"/>
            <a:ext cx="160204" cy="159390"/>
          </a:xfrm>
          <a:prstGeom prst="ellipse">
            <a:avLst/>
          </a:pr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9" name="Oval 33"/>
          <p:cNvSpPr>
            <a:spLocks noChangeArrowheads="1"/>
          </p:cNvSpPr>
          <p:nvPr/>
        </p:nvSpPr>
        <p:spPr bwMode="auto">
          <a:xfrm>
            <a:off x="5203957" y="2057368"/>
            <a:ext cx="125235" cy="123608"/>
          </a:xfrm>
          <a:prstGeom prst="ellipse">
            <a:avLst/>
          </a:pr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0" name="Oval 34"/>
          <p:cNvSpPr>
            <a:spLocks noChangeArrowheads="1"/>
          </p:cNvSpPr>
          <p:nvPr/>
        </p:nvSpPr>
        <p:spPr bwMode="auto">
          <a:xfrm>
            <a:off x="4932343" y="1514953"/>
            <a:ext cx="94333" cy="92707"/>
          </a:xfrm>
          <a:prstGeom prst="ellipse">
            <a:avLst/>
          </a:prstGeom>
          <a:solidFill>
            <a:srgbClr val="663A77"/>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1" name="Oval 35"/>
          <p:cNvSpPr>
            <a:spLocks noChangeArrowheads="1"/>
          </p:cNvSpPr>
          <p:nvPr/>
        </p:nvSpPr>
        <p:spPr bwMode="auto">
          <a:xfrm>
            <a:off x="4756689" y="1793886"/>
            <a:ext cx="100025" cy="98399"/>
          </a:xfrm>
          <a:prstGeom prst="ellipse">
            <a:avLst/>
          </a:prstGeom>
          <a:solidFill>
            <a:srgbClr val="663A77"/>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2" name="Oval 36"/>
          <p:cNvSpPr>
            <a:spLocks noChangeArrowheads="1"/>
          </p:cNvSpPr>
          <p:nvPr/>
        </p:nvSpPr>
        <p:spPr bwMode="auto">
          <a:xfrm>
            <a:off x="4154096" y="1475106"/>
            <a:ext cx="125235" cy="124422"/>
          </a:xfrm>
          <a:prstGeom prst="ellipse">
            <a:avLst/>
          </a:prstGeom>
          <a:solidFill>
            <a:srgbClr val="663A77"/>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3" name="Oval 37"/>
          <p:cNvSpPr>
            <a:spLocks noChangeArrowheads="1"/>
          </p:cNvSpPr>
          <p:nvPr/>
        </p:nvSpPr>
        <p:spPr bwMode="auto">
          <a:xfrm>
            <a:off x="4531427" y="1380773"/>
            <a:ext cx="134994" cy="134180"/>
          </a:xfrm>
          <a:prstGeom prst="ellipse">
            <a:avLst/>
          </a:pr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4" name="Oval 38"/>
          <p:cNvSpPr>
            <a:spLocks noChangeArrowheads="1"/>
          </p:cNvSpPr>
          <p:nvPr/>
        </p:nvSpPr>
        <p:spPr bwMode="auto">
          <a:xfrm>
            <a:off x="4433028" y="1844305"/>
            <a:ext cx="127675" cy="126862"/>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5" name="Oval 39"/>
          <p:cNvSpPr>
            <a:spLocks noChangeArrowheads="1"/>
          </p:cNvSpPr>
          <p:nvPr/>
        </p:nvSpPr>
        <p:spPr bwMode="auto">
          <a:xfrm>
            <a:off x="4059762" y="2202120"/>
            <a:ext cx="134181" cy="134180"/>
          </a:xfrm>
          <a:prstGeom prst="ellipse">
            <a:avLst/>
          </a:pr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6" name="Oval 40"/>
          <p:cNvSpPr>
            <a:spLocks noChangeArrowheads="1"/>
          </p:cNvSpPr>
          <p:nvPr/>
        </p:nvSpPr>
        <p:spPr bwMode="auto">
          <a:xfrm>
            <a:off x="4433028" y="2361510"/>
            <a:ext cx="92707" cy="92707"/>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7" name="Oval 41"/>
          <p:cNvSpPr>
            <a:spLocks noChangeArrowheads="1"/>
          </p:cNvSpPr>
          <p:nvPr/>
        </p:nvSpPr>
        <p:spPr bwMode="auto">
          <a:xfrm>
            <a:off x="4392368" y="2592463"/>
            <a:ext cx="87014" cy="88640"/>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8" name="Oval 42"/>
          <p:cNvSpPr>
            <a:spLocks noChangeArrowheads="1"/>
          </p:cNvSpPr>
          <p:nvPr/>
        </p:nvSpPr>
        <p:spPr bwMode="auto">
          <a:xfrm>
            <a:off x="4302100" y="3013708"/>
            <a:ext cx="130928" cy="132554"/>
          </a:xfrm>
          <a:prstGeom prst="ellipse">
            <a:avLst/>
          </a:pr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9" name="Oval 43"/>
          <p:cNvSpPr>
            <a:spLocks noChangeArrowheads="1"/>
          </p:cNvSpPr>
          <p:nvPr/>
        </p:nvSpPr>
        <p:spPr bwMode="auto">
          <a:xfrm>
            <a:off x="3760499" y="3356071"/>
            <a:ext cx="102465" cy="104092"/>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0" name="Oval 44"/>
          <p:cNvSpPr>
            <a:spLocks noChangeArrowheads="1"/>
          </p:cNvSpPr>
          <p:nvPr/>
        </p:nvSpPr>
        <p:spPr bwMode="auto">
          <a:xfrm>
            <a:off x="3660474" y="3029159"/>
            <a:ext cx="100025" cy="100025"/>
          </a:xfrm>
          <a:prstGeom prst="ellipse">
            <a:avLst/>
          </a:pr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1" name="Oval 45"/>
          <p:cNvSpPr>
            <a:spLocks noChangeArrowheads="1"/>
          </p:cNvSpPr>
          <p:nvPr/>
        </p:nvSpPr>
        <p:spPr bwMode="auto">
          <a:xfrm>
            <a:off x="4028860" y="2792513"/>
            <a:ext cx="98399" cy="98399"/>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2" name="Oval 46"/>
          <p:cNvSpPr>
            <a:spLocks noChangeArrowheads="1"/>
          </p:cNvSpPr>
          <p:nvPr/>
        </p:nvSpPr>
        <p:spPr bwMode="auto">
          <a:xfrm>
            <a:off x="3519787" y="2481052"/>
            <a:ext cx="152072" cy="152071"/>
          </a:xfrm>
          <a:prstGeom prst="ellipse">
            <a:avLst/>
          </a:pr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3" name="Oval 47"/>
          <p:cNvSpPr>
            <a:spLocks noChangeArrowheads="1"/>
          </p:cNvSpPr>
          <p:nvPr/>
        </p:nvSpPr>
        <p:spPr bwMode="auto">
          <a:xfrm>
            <a:off x="3570207" y="1984178"/>
            <a:ext cx="109784" cy="109784"/>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4" name="Oval 48"/>
          <p:cNvSpPr>
            <a:spLocks noChangeArrowheads="1"/>
          </p:cNvSpPr>
          <p:nvPr/>
        </p:nvSpPr>
        <p:spPr bwMode="auto">
          <a:xfrm>
            <a:off x="3847513" y="1749973"/>
            <a:ext cx="94333" cy="94333"/>
          </a:xfrm>
          <a:prstGeom prst="ellipse">
            <a:avLst/>
          </a:pr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5" name="Oval 49"/>
          <p:cNvSpPr>
            <a:spLocks noChangeArrowheads="1"/>
          </p:cNvSpPr>
          <p:nvPr/>
        </p:nvSpPr>
        <p:spPr bwMode="auto">
          <a:xfrm>
            <a:off x="5390997" y="1986617"/>
            <a:ext cx="84575" cy="84575"/>
          </a:xfrm>
          <a:prstGeom prst="ellipse">
            <a:avLst/>
          </a:prstGeom>
          <a:solidFill>
            <a:srgbClr val="663A77"/>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6" name="Oval 50"/>
          <p:cNvSpPr>
            <a:spLocks noChangeArrowheads="1"/>
          </p:cNvSpPr>
          <p:nvPr/>
        </p:nvSpPr>
        <p:spPr bwMode="auto">
          <a:xfrm>
            <a:off x="4059763" y="4000950"/>
            <a:ext cx="76442" cy="76442"/>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7" name="Oval 51"/>
          <p:cNvSpPr>
            <a:spLocks noChangeArrowheads="1"/>
          </p:cNvSpPr>
          <p:nvPr/>
        </p:nvSpPr>
        <p:spPr bwMode="auto">
          <a:xfrm>
            <a:off x="4903067" y="4047302"/>
            <a:ext cx="84575" cy="84575"/>
          </a:xfrm>
          <a:prstGeom prst="ellipse">
            <a:avLst/>
          </a:pr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nvGrpSpPr>
          <p:cNvPr id="38" name="组合 37"/>
          <p:cNvGrpSpPr/>
          <p:nvPr/>
        </p:nvGrpSpPr>
        <p:grpSpPr>
          <a:xfrm>
            <a:off x="3333346" y="4116427"/>
            <a:ext cx="2374997" cy="1212179"/>
            <a:chOff x="4512669" y="4917934"/>
            <a:chExt cx="3166662" cy="1616239"/>
          </a:xfrm>
        </p:grpSpPr>
        <p:sp>
          <p:nvSpPr>
            <p:cNvPr id="39" name="Freeform 5"/>
            <p:cNvSpPr/>
            <p:nvPr/>
          </p:nvSpPr>
          <p:spPr bwMode="auto">
            <a:xfrm>
              <a:off x="5537607" y="4917934"/>
              <a:ext cx="1148261" cy="1025734"/>
            </a:xfrm>
            <a:custGeom>
              <a:gdLst>
                <a:gd fmla="*/ 224 w 447" name="T0"/>
                <a:gd fmla="*/ 5 h 400" name="T1"/>
                <a:gd fmla="*/ 39 w 447" name="T2"/>
                <a:gd fmla="*/ 0 h 400" name="T3"/>
                <a:gd fmla="*/ 3 w 447" name="T4"/>
                <a:gd fmla="*/ 0 h 400" name="T5"/>
                <a:gd fmla="*/ 3 w 447" name="T6"/>
                <a:gd fmla="*/ 43 h 400" name="T7"/>
                <a:gd fmla="*/ 17 w 447" name="T8"/>
                <a:gd fmla="*/ 61 h 400" name="T9"/>
                <a:gd fmla="*/ 3 w 447" name="T10"/>
                <a:gd fmla="*/ 88 h 400" name="T11"/>
                <a:gd fmla="*/ 3 w 447" name="T12"/>
                <a:gd fmla="*/ 105 h 400" name="T13"/>
                <a:gd fmla="*/ 17 w 447" name="T14"/>
                <a:gd fmla="*/ 122 h 400" name="T15"/>
                <a:gd fmla="*/ 0 w 447" name="T16"/>
                <a:gd fmla="*/ 150 h 400" name="T17"/>
                <a:gd fmla="*/ 0 w 447" name="T18"/>
                <a:gd fmla="*/ 166 h 400" name="T19"/>
                <a:gd fmla="*/ 17 w 447" name="T20"/>
                <a:gd fmla="*/ 180 h 400" name="T21"/>
                <a:gd fmla="*/ 3 w 447" name="T22"/>
                <a:gd fmla="*/ 214 h 400" name="T23"/>
                <a:gd fmla="*/ 3 w 447" name="T24"/>
                <a:gd fmla="*/ 225 h 400" name="T25"/>
                <a:gd fmla="*/ 17 w 447" name="T26"/>
                <a:gd fmla="*/ 258 h 400" name="T27"/>
                <a:gd fmla="*/ 28 w 447" name="T28"/>
                <a:gd fmla="*/ 275 h 400" name="T29"/>
                <a:gd fmla="*/ 41 w 447" name="T30"/>
                <a:gd fmla="*/ 293 h 400" name="T31"/>
                <a:gd fmla="*/ 80 w 447" name="T32"/>
                <a:gd fmla="*/ 330 h 400" name="T33"/>
                <a:gd fmla="*/ 92 w 447" name="T34"/>
                <a:gd fmla="*/ 330 h 400" name="T35"/>
                <a:gd fmla="*/ 142 w 447" name="T36"/>
                <a:gd fmla="*/ 387 h 400" name="T37"/>
                <a:gd fmla="*/ 197 w 447" name="T38"/>
                <a:gd fmla="*/ 399 h 400" name="T39"/>
                <a:gd fmla="*/ 223 w 447" name="T40"/>
                <a:gd fmla="*/ 394 h 400" name="T41"/>
                <a:gd fmla="*/ 250 w 447" name="T42"/>
                <a:gd fmla="*/ 399 h 400" name="T43"/>
                <a:gd fmla="*/ 304 w 447" name="T44"/>
                <a:gd fmla="*/ 387 h 400" name="T45"/>
                <a:gd fmla="*/ 355 w 447" name="T46"/>
                <a:gd fmla="*/ 330 h 400" name="T47"/>
                <a:gd fmla="*/ 366 w 447" name="T48"/>
                <a:gd fmla="*/ 330 h 400" name="T49"/>
                <a:gd fmla="*/ 405 w 447" name="T50"/>
                <a:gd fmla="*/ 293 h 400" name="T51"/>
                <a:gd fmla="*/ 418 w 447" name="T52"/>
                <a:gd fmla="*/ 275 h 400" name="T53"/>
                <a:gd fmla="*/ 430 w 447" name="T54"/>
                <a:gd fmla="*/ 258 h 400" name="T55"/>
                <a:gd fmla="*/ 444 w 447" name="T56"/>
                <a:gd fmla="*/ 225 h 400" name="T57"/>
                <a:gd fmla="*/ 444 w 447" name="T58"/>
                <a:gd fmla="*/ 214 h 400" name="T59"/>
                <a:gd fmla="*/ 430 w 447" name="T60"/>
                <a:gd fmla="*/ 180 h 400" name="T61"/>
                <a:gd fmla="*/ 447 w 447" name="T62"/>
                <a:gd fmla="*/ 166 h 400" name="T63"/>
                <a:gd fmla="*/ 447 w 447" name="T64"/>
                <a:gd fmla="*/ 150 h 400" name="T65"/>
                <a:gd fmla="*/ 430 w 447" name="T66"/>
                <a:gd fmla="*/ 122 h 400" name="T67"/>
                <a:gd fmla="*/ 444 w 447" name="T68"/>
                <a:gd fmla="*/ 105 h 400" name="T69"/>
                <a:gd fmla="*/ 444 w 447" name="T70"/>
                <a:gd fmla="*/ 88 h 400" name="T71"/>
                <a:gd fmla="*/ 430 w 447" name="T72"/>
                <a:gd fmla="*/ 61 h 400" name="T73"/>
                <a:gd fmla="*/ 444 w 447" name="T74"/>
                <a:gd fmla="*/ 43 h 400" name="T75"/>
                <a:gd fmla="*/ 444 w 447" name="T76"/>
                <a:gd fmla="*/ 0 h 400" name="T77"/>
                <a:gd fmla="*/ 224 w 447" name="T78"/>
                <a:gd fmla="*/ 5 h 4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00" w="447">
                  <a:moveTo>
                    <a:pt x="224" y="5"/>
                  </a:moveTo>
                  <a:cubicBezTo>
                    <a:pt x="224" y="5"/>
                    <a:pt x="112" y="3"/>
                    <a:pt x="39" y="0"/>
                  </a:cubicBezTo>
                  <a:cubicBezTo>
                    <a:pt x="3" y="0"/>
                    <a:pt x="3" y="0"/>
                    <a:pt x="3" y="0"/>
                  </a:cubicBezTo>
                  <a:cubicBezTo>
                    <a:pt x="3" y="43"/>
                    <a:pt x="3" y="43"/>
                    <a:pt x="3" y="43"/>
                  </a:cubicBezTo>
                  <a:cubicBezTo>
                    <a:pt x="3" y="43"/>
                    <a:pt x="5" y="56"/>
                    <a:pt x="17" y="61"/>
                  </a:cubicBezTo>
                  <a:cubicBezTo>
                    <a:pt x="17" y="61"/>
                    <a:pt x="19" y="79"/>
                    <a:pt x="3" y="88"/>
                  </a:cubicBezTo>
                  <a:cubicBezTo>
                    <a:pt x="3" y="105"/>
                    <a:pt x="3" y="105"/>
                    <a:pt x="3" y="105"/>
                  </a:cubicBezTo>
                  <a:cubicBezTo>
                    <a:pt x="3" y="105"/>
                    <a:pt x="14" y="114"/>
                    <a:pt x="17" y="122"/>
                  </a:cubicBezTo>
                  <a:cubicBezTo>
                    <a:pt x="19" y="130"/>
                    <a:pt x="5" y="148"/>
                    <a:pt x="0" y="150"/>
                  </a:cubicBezTo>
                  <a:cubicBezTo>
                    <a:pt x="0" y="166"/>
                    <a:pt x="0" y="166"/>
                    <a:pt x="0" y="166"/>
                  </a:cubicBezTo>
                  <a:cubicBezTo>
                    <a:pt x="0" y="166"/>
                    <a:pt x="13" y="168"/>
                    <a:pt x="17" y="180"/>
                  </a:cubicBezTo>
                  <a:cubicBezTo>
                    <a:pt x="21" y="192"/>
                    <a:pt x="10" y="210"/>
                    <a:pt x="3" y="214"/>
                  </a:cubicBezTo>
                  <a:cubicBezTo>
                    <a:pt x="3" y="225"/>
                    <a:pt x="3" y="225"/>
                    <a:pt x="3" y="225"/>
                  </a:cubicBezTo>
                  <a:cubicBezTo>
                    <a:pt x="3" y="225"/>
                    <a:pt x="25" y="238"/>
                    <a:pt x="17" y="258"/>
                  </a:cubicBezTo>
                  <a:cubicBezTo>
                    <a:pt x="17" y="258"/>
                    <a:pt x="10" y="268"/>
                    <a:pt x="28" y="275"/>
                  </a:cubicBezTo>
                  <a:cubicBezTo>
                    <a:pt x="28" y="275"/>
                    <a:pt x="38" y="285"/>
                    <a:pt x="41" y="293"/>
                  </a:cubicBezTo>
                  <a:cubicBezTo>
                    <a:pt x="45" y="301"/>
                    <a:pt x="72" y="329"/>
                    <a:pt x="80" y="330"/>
                  </a:cubicBezTo>
                  <a:cubicBezTo>
                    <a:pt x="92" y="330"/>
                    <a:pt x="92" y="330"/>
                    <a:pt x="92" y="330"/>
                  </a:cubicBezTo>
                  <a:cubicBezTo>
                    <a:pt x="92" y="330"/>
                    <a:pt x="129" y="369"/>
                    <a:pt x="142" y="387"/>
                  </a:cubicBezTo>
                  <a:cubicBezTo>
                    <a:pt x="142" y="387"/>
                    <a:pt x="172" y="400"/>
                    <a:pt x="197" y="399"/>
                  </a:cubicBezTo>
                  <a:cubicBezTo>
                    <a:pt x="197" y="399"/>
                    <a:pt x="213" y="394"/>
                    <a:pt x="223" y="394"/>
                  </a:cubicBezTo>
                  <a:cubicBezTo>
                    <a:pt x="234" y="394"/>
                    <a:pt x="250" y="399"/>
                    <a:pt x="250" y="399"/>
                  </a:cubicBezTo>
                  <a:cubicBezTo>
                    <a:pt x="275" y="400"/>
                    <a:pt x="304" y="387"/>
                    <a:pt x="304" y="387"/>
                  </a:cubicBezTo>
                  <a:cubicBezTo>
                    <a:pt x="317" y="369"/>
                    <a:pt x="355" y="330"/>
                    <a:pt x="355" y="330"/>
                  </a:cubicBezTo>
                  <a:cubicBezTo>
                    <a:pt x="366" y="330"/>
                    <a:pt x="366" y="330"/>
                    <a:pt x="366" y="330"/>
                  </a:cubicBezTo>
                  <a:cubicBezTo>
                    <a:pt x="374" y="329"/>
                    <a:pt x="401" y="301"/>
                    <a:pt x="405" y="293"/>
                  </a:cubicBezTo>
                  <a:cubicBezTo>
                    <a:pt x="409" y="285"/>
                    <a:pt x="418" y="275"/>
                    <a:pt x="418" y="275"/>
                  </a:cubicBezTo>
                  <a:cubicBezTo>
                    <a:pt x="436" y="268"/>
                    <a:pt x="430" y="258"/>
                    <a:pt x="430" y="258"/>
                  </a:cubicBezTo>
                  <a:cubicBezTo>
                    <a:pt x="422" y="238"/>
                    <a:pt x="444" y="225"/>
                    <a:pt x="444" y="225"/>
                  </a:cubicBezTo>
                  <a:cubicBezTo>
                    <a:pt x="444" y="214"/>
                    <a:pt x="444" y="214"/>
                    <a:pt x="444" y="214"/>
                  </a:cubicBezTo>
                  <a:cubicBezTo>
                    <a:pt x="436" y="210"/>
                    <a:pt x="426" y="192"/>
                    <a:pt x="430" y="180"/>
                  </a:cubicBezTo>
                  <a:cubicBezTo>
                    <a:pt x="434" y="168"/>
                    <a:pt x="447" y="166"/>
                    <a:pt x="447" y="166"/>
                  </a:cubicBezTo>
                  <a:cubicBezTo>
                    <a:pt x="447" y="150"/>
                    <a:pt x="447" y="150"/>
                    <a:pt x="447" y="150"/>
                  </a:cubicBezTo>
                  <a:cubicBezTo>
                    <a:pt x="442" y="148"/>
                    <a:pt x="427" y="130"/>
                    <a:pt x="430" y="122"/>
                  </a:cubicBezTo>
                  <a:cubicBezTo>
                    <a:pt x="433" y="114"/>
                    <a:pt x="444" y="105"/>
                    <a:pt x="444" y="105"/>
                  </a:cubicBezTo>
                  <a:cubicBezTo>
                    <a:pt x="444" y="88"/>
                    <a:pt x="444" y="88"/>
                    <a:pt x="444" y="88"/>
                  </a:cubicBezTo>
                  <a:cubicBezTo>
                    <a:pt x="427" y="79"/>
                    <a:pt x="430" y="61"/>
                    <a:pt x="430" y="61"/>
                  </a:cubicBezTo>
                  <a:cubicBezTo>
                    <a:pt x="442" y="56"/>
                    <a:pt x="444" y="43"/>
                    <a:pt x="444" y="43"/>
                  </a:cubicBezTo>
                  <a:cubicBezTo>
                    <a:pt x="444" y="0"/>
                    <a:pt x="444" y="0"/>
                    <a:pt x="444" y="0"/>
                  </a:cubicBezTo>
                  <a:cubicBezTo>
                    <a:pt x="383" y="3"/>
                    <a:pt x="224" y="5"/>
                    <a:pt x="224" y="5"/>
                  </a:cubicBezTo>
                  <a:close/>
                </a:path>
              </a:pathLst>
            </a:custGeom>
            <a:solidFill>
              <a:srgbClr val="2F323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0" name="Freeform 6"/>
            <p:cNvSpPr/>
            <p:nvPr/>
          </p:nvSpPr>
          <p:spPr bwMode="auto">
            <a:xfrm>
              <a:off x="5804342" y="4953715"/>
              <a:ext cx="870683" cy="89996"/>
            </a:xfrm>
            <a:custGeom>
              <a:gdLst>
                <a:gd fmla="*/ 0 w 339" name="T0"/>
                <a:gd fmla="*/ 2 h 35" name="T1"/>
                <a:gd fmla="*/ 321 w 339" name="T2"/>
                <a:gd fmla="*/ 0 h 35" name="T3"/>
                <a:gd fmla="*/ 314 w 339" name="T4"/>
                <a:gd fmla="*/ 35 h 35" name="T5"/>
                <a:gd fmla="*/ 7 w 339" name="T6"/>
                <a:gd fmla="*/ 31 h 35" name="T7"/>
                <a:gd fmla="*/ 278 w 339" name="T8"/>
                <a:gd fmla="*/ 17 h 35" name="T9"/>
                <a:gd fmla="*/ 0 w 339" name="T10"/>
                <a:gd fmla="*/ 2 h 35" name="T11"/>
              </a:gdLst>
              <a:cxnLst>
                <a:cxn ang="0">
                  <a:pos x="T0" y="T1"/>
                </a:cxn>
                <a:cxn ang="0">
                  <a:pos x="T2" y="T3"/>
                </a:cxn>
                <a:cxn ang="0">
                  <a:pos x="T4" y="T5"/>
                </a:cxn>
                <a:cxn ang="0">
                  <a:pos x="T6" y="T7"/>
                </a:cxn>
                <a:cxn ang="0">
                  <a:pos x="T8" y="T9"/>
                </a:cxn>
                <a:cxn ang="0">
                  <a:pos x="T10" y="T11"/>
                </a:cxn>
              </a:cxnLst>
              <a:rect b="b" l="0" r="r" t="0"/>
              <a:pathLst>
                <a:path h="35" w="339">
                  <a:moveTo>
                    <a:pt x="0" y="2"/>
                  </a:moveTo>
                  <a:cubicBezTo>
                    <a:pt x="0" y="2"/>
                    <a:pt x="238" y="11"/>
                    <a:pt x="321" y="0"/>
                  </a:cubicBezTo>
                  <a:cubicBezTo>
                    <a:pt x="321" y="0"/>
                    <a:pt x="339" y="21"/>
                    <a:pt x="314" y="35"/>
                  </a:cubicBezTo>
                  <a:cubicBezTo>
                    <a:pt x="7" y="31"/>
                    <a:pt x="7" y="31"/>
                    <a:pt x="7" y="31"/>
                  </a:cubicBezTo>
                  <a:cubicBezTo>
                    <a:pt x="7" y="31"/>
                    <a:pt x="264" y="26"/>
                    <a:pt x="278" y="17"/>
                  </a:cubicBezTo>
                  <a:cubicBezTo>
                    <a:pt x="278" y="17"/>
                    <a:pt x="69" y="4"/>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1" name="Freeform 7"/>
            <p:cNvSpPr/>
            <p:nvPr/>
          </p:nvSpPr>
          <p:spPr bwMode="auto">
            <a:xfrm>
              <a:off x="5624350" y="5089251"/>
              <a:ext cx="947668" cy="84574"/>
            </a:xfrm>
            <a:custGeom>
              <a:gdLst>
                <a:gd fmla="*/ 0 w 369" name="T0"/>
                <a:gd fmla="*/ 0 h 33" name="T1"/>
                <a:gd fmla="*/ 369 w 369" name="T2"/>
                <a:gd fmla="*/ 0 h 33" name="T3"/>
                <a:gd fmla="*/ 0 w 369" name="T4"/>
                <a:gd fmla="*/ 0 h 33" name="T5"/>
              </a:gdLst>
              <a:cxnLst>
                <a:cxn ang="0">
                  <a:pos x="T0" y="T1"/>
                </a:cxn>
                <a:cxn ang="0">
                  <a:pos x="T2" y="T3"/>
                </a:cxn>
                <a:cxn ang="0">
                  <a:pos x="T4" y="T5"/>
                </a:cxn>
              </a:cxnLst>
              <a:rect b="b" l="0" r="r" t="0"/>
              <a:pathLst>
                <a:path h="33" w="369">
                  <a:moveTo>
                    <a:pt x="0" y="0"/>
                  </a:moveTo>
                  <a:cubicBezTo>
                    <a:pt x="0" y="0"/>
                    <a:pt x="203" y="20"/>
                    <a:pt x="369" y="0"/>
                  </a:cubicBezTo>
                  <a:cubicBezTo>
                    <a:pt x="369" y="0"/>
                    <a:pt x="143" y="33"/>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2" name="Freeform 8"/>
            <p:cNvSpPr/>
            <p:nvPr/>
          </p:nvSpPr>
          <p:spPr bwMode="auto">
            <a:xfrm>
              <a:off x="5629772" y="5212859"/>
              <a:ext cx="947668" cy="84574"/>
            </a:xfrm>
            <a:custGeom>
              <a:gdLst>
                <a:gd fmla="*/ 0 w 369" name="T0"/>
                <a:gd fmla="*/ 0 h 33" name="T1"/>
                <a:gd fmla="*/ 369 w 369" name="T2"/>
                <a:gd fmla="*/ 0 h 33" name="T3"/>
                <a:gd fmla="*/ 0 w 369" name="T4"/>
                <a:gd fmla="*/ 0 h 33" name="T5"/>
              </a:gdLst>
              <a:cxnLst>
                <a:cxn ang="0">
                  <a:pos x="T0" y="T1"/>
                </a:cxn>
                <a:cxn ang="0">
                  <a:pos x="T2" y="T3"/>
                </a:cxn>
                <a:cxn ang="0">
                  <a:pos x="T4" y="T5"/>
                </a:cxn>
              </a:cxnLst>
              <a:rect b="b" l="0" r="r" t="0"/>
              <a:pathLst>
                <a:path h="33" w="369">
                  <a:moveTo>
                    <a:pt x="0" y="0"/>
                  </a:moveTo>
                  <a:cubicBezTo>
                    <a:pt x="0" y="0"/>
                    <a:pt x="204" y="20"/>
                    <a:pt x="369" y="0"/>
                  </a:cubicBezTo>
                  <a:cubicBezTo>
                    <a:pt x="369" y="0"/>
                    <a:pt x="144" y="33"/>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3" name="Freeform 9"/>
            <p:cNvSpPr/>
            <p:nvPr/>
          </p:nvSpPr>
          <p:spPr bwMode="auto">
            <a:xfrm>
              <a:off x="5629772" y="5355985"/>
              <a:ext cx="947668" cy="82406"/>
            </a:xfrm>
            <a:custGeom>
              <a:gdLst>
                <a:gd fmla="*/ 0 w 369" name="T0"/>
                <a:gd fmla="*/ 0 h 32" name="T1"/>
                <a:gd fmla="*/ 369 w 369" name="T2"/>
                <a:gd fmla="*/ 0 h 32" name="T3"/>
                <a:gd fmla="*/ 0 w 369" name="T4"/>
                <a:gd fmla="*/ 0 h 32" name="T5"/>
              </a:gdLst>
              <a:cxnLst>
                <a:cxn ang="0">
                  <a:pos x="T0" y="T1"/>
                </a:cxn>
                <a:cxn ang="0">
                  <a:pos x="T2" y="T3"/>
                </a:cxn>
                <a:cxn ang="0">
                  <a:pos x="T4" y="T5"/>
                </a:cxn>
              </a:cxnLst>
              <a:rect b="b" l="0" r="r" t="0"/>
              <a:pathLst>
                <a:path h="32" w="369">
                  <a:moveTo>
                    <a:pt x="0" y="0"/>
                  </a:moveTo>
                  <a:cubicBezTo>
                    <a:pt x="0" y="0"/>
                    <a:pt x="204" y="19"/>
                    <a:pt x="369" y="0"/>
                  </a:cubicBezTo>
                  <a:cubicBezTo>
                    <a:pt x="369" y="0"/>
                    <a:pt x="144" y="32"/>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4" name="Freeform 10"/>
            <p:cNvSpPr/>
            <p:nvPr/>
          </p:nvSpPr>
          <p:spPr bwMode="auto">
            <a:xfrm>
              <a:off x="5639530" y="5479594"/>
              <a:ext cx="948752" cy="81321"/>
            </a:xfrm>
            <a:custGeom>
              <a:gdLst>
                <a:gd fmla="*/ 0 w 369" name="T0"/>
                <a:gd fmla="*/ 0 h 32" name="T1"/>
                <a:gd fmla="*/ 369 w 369" name="T2"/>
                <a:gd fmla="*/ 0 h 32" name="T3"/>
                <a:gd fmla="*/ 0 w 369" name="T4"/>
                <a:gd fmla="*/ 0 h 32" name="T5"/>
              </a:gdLst>
              <a:cxnLst>
                <a:cxn ang="0">
                  <a:pos x="T0" y="T1"/>
                </a:cxn>
                <a:cxn ang="0">
                  <a:pos x="T2" y="T3"/>
                </a:cxn>
                <a:cxn ang="0">
                  <a:pos x="T4" y="T5"/>
                </a:cxn>
              </a:cxnLst>
              <a:rect b="b" l="0" r="r" t="0"/>
              <a:pathLst>
                <a:path h="32" w="369">
                  <a:moveTo>
                    <a:pt x="0" y="0"/>
                  </a:moveTo>
                  <a:cubicBezTo>
                    <a:pt x="0" y="0"/>
                    <a:pt x="203" y="19"/>
                    <a:pt x="369" y="0"/>
                  </a:cubicBezTo>
                  <a:cubicBezTo>
                    <a:pt x="369" y="0"/>
                    <a:pt x="144" y="32"/>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5" name="Freeform 11"/>
            <p:cNvSpPr/>
            <p:nvPr/>
          </p:nvSpPr>
          <p:spPr bwMode="auto">
            <a:xfrm>
              <a:off x="5637362" y="5599949"/>
              <a:ext cx="947668" cy="82406"/>
            </a:xfrm>
            <a:custGeom>
              <a:gdLst>
                <a:gd fmla="*/ 0 w 369" name="T0"/>
                <a:gd fmla="*/ 0 h 32" name="T1"/>
                <a:gd fmla="*/ 369 w 369" name="T2"/>
                <a:gd fmla="*/ 0 h 32" name="T3"/>
                <a:gd fmla="*/ 0 w 369" name="T4"/>
                <a:gd fmla="*/ 0 h 32" name="T5"/>
              </a:gdLst>
              <a:cxnLst>
                <a:cxn ang="0">
                  <a:pos x="T0" y="T1"/>
                </a:cxn>
                <a:cxn ang="0">
                  <a:pos x="T2" y="T3"/>
                </a:cxn>
                <a:cxn ang="0">
                  <a:pos x="T4" y="T5"/>
                </a:cxn>
              </a:cxnLst>
              <a:rect b="b" l="0" r="r" t="0"/>
              <a:pathLst>
                <a:path h="32" w="369">
                  <a:moveTo>
                    <a:pt x="0" y="0"/>
                  </a:moveTo>
                  <a:cubicBezTo>
                    <a:pt x="0" y="0"/>
                    <a:pt x="203" y="19"/>
                    <a:pt x="369" y="0"/>
                  </a:cubicBezTo>
                  <a:cubicBezTo>
                    <a:pt x="369" y="0"/>
                    <a:pt x="144" y="32"/>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6" name="Freeform 12"/>
            <p:cNvSpPr/>
            <p:nvPr/>
          </p:nvSpPr>
          <p:spPr bwMode="auto">
            <a:xfrm>
              <a:off x="6097100" y="5738738"/>
              <a:ext cx="328539" cy="165896"/>
            </a:xfrm>
            <a:custGeom>
              <a:gdLst>
                <a:gd fmla="*/ 0 w 128" name="T0"/>
                <a:gd fmla="*/ 0 h 65" name="T1"/>
                <a:gd fmla="*/ 128 w 128" name="T2"/>
                <a:gd fmla="*/ 0 h 65" name="T3"/>
                <a:gd fmla="*/ 71 w 128" name="T4"/>
                <a:gd fmla="*/ 65 h 65" name="T5"/>
                <a:gd fmla="*/ 69 w 128" name="T6"/>
                <a:gd fmla="*/ 18 h 65" name="T7"/>
                <a:gd fmla="*/ 0 w 128" name="T8"/>
                <a:gd fmla="*/ 0 h 65" name="T9"/>
              </a:gdLst>
              <a:cxnLst>
                <a:cxn ang="0">
                  <a:pos x="T0" y="T1"/>
                </a:cxn>
                <a:cxn ang="0">
                  <a:pos x="T2" y="T3"/>
                </a:cxn>
                <a:cxn ang="0">
                  <a:pos x="T4" y="T5"/>
                </a:cxn>
                <a:cxn ang="0">
                  <a:pos x="T6" y="T7"/>
                </a:cxn>
                <a:cxn ang="0">
                  <a:pos x="T8" y="T9"/>
                </a:cxn>
              </a:cxnLst>
              <a:rect b="b" l="0" r="r" t="0"/>
              <a:pathLst>
                <a:path h="65" w="128">
                  <a:moveTo>
                    <a:pt x="0" y="0"/>
                  </a:moveTo>
                  <a:cubicBezTo>
                    <a:pt x="0" y="0"/>
                    <a:pt x="95" y="6"/>
                    <a:pt x="128" y="0"/>
                  </a:cubicBezTo>
                  <a:cubicBezTo>
                    <a:pt x="71" y="65"/>
                    <a:pt x="71" y="65"/>
                    <a:pt x="71" y="65"/>
                  </a:cubicBezTo>
                  <a:cubicBezTo>
                    <a:pt x="71" y="65"/>
                    <a:pt x="94" y="19"/>
                    <a:pt x="69" y="18"/>
                  </a:cubicBezTo>
                  <a:cubicBezTo>
                    <a:pt x="45" y="17"/>
                    <a:pt x="0" y="0"/>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7" name="Freeform 13"/>
            <p:cNvSpPr/>
            <p:nvPr/>
          </p:nvSpPr>
          <p:spPr bwMode="auto">
            <a:xfrm>
              <a:off x="5868315" y="5117442"/>
              <a:ext cx="337214" cy="123609"/>
            </a:xfrm>
            <a:custGeom>
              <a:gdLst>
                <a:gd fmla="*/ 65 w 131" name="T0"/>
                <a:gd fmla="*/ 1 h 48" name="T1"/>
                <a:gd fmla="*/ 0 w 131" name="T2"/>
                <a:gd fmla="*/ 1 h 48" name="T3"/>
                <a:gd fmla="*/ 91 w 131" name="T4"/>
                <a:gd fmla="*/ 45 h 48" name="T5"/>
                <a:gd fmla="*/ 131 w 131" name="T6"/>
                <a:gd fmla="*/ 48 h 48" name="T7"/>
                <a:gd fmla="*/ 90 w 131" name="T8"/>
                <a:gd fmla="*/ 0 h 48" name="T9"/>
              </a:gdLst>
              <a:cxnLst>
                <a:cxn ang="0">
                  <a:pos x="T0" y="T1"/>
                </a:cxn>
                <a:cxn ang="0">
                  <a:pos x="T2" y="T3"/>
                </a:cxn>
                <a:cxn ang="0">
                  <a:pos x="T4" y="T5"/>
                </a:cxn>
                <a:cxn ang="0">
                  <a:pos x="T6" y="T7"/>
                </a:cxn>
                <a:cxn ang="0">
                  <a:pos x="T8" y="T9"/>
                </a:cxn>
              </a:cxnLst>
              <a:rect b="b" l="0" r="r" t="0"/>
              <a:pathLst>
                <a:path h="48" w="131">
                  <a:moveTo>
                    <a:pt x="65" y="1"/>
                  </a:moveTo>
                  <a:cubicBezTo>
                    <a:pt x="0" y="1"/>
                    <a:pt x="0" y="1"/>
                    <a:pt x="0" y="1"/>
                  </a:cubicBezTo>
                  <a:cubicBezTo>
                    <a:pt x="0" y="1"/>
                    <a:pt x="123" y="34"/>
                    <a:pt x="91" y="45"/>
                  </a:cubicBezTo>
                  <a:cubicBezTo>
                    <a:pt x="83" y="48"/>
                    <a:pt x="131" y="48"/>
                    <a:pt x="131" y="48"/>
                  </a:cubicBezTo>
                  <a:cubicBezTo>
                    <a:pt x="131" y="48"/>
                    <a:pt x="83" y="10"/>
                    <a:pt x="9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8" name="Freeform 14"/>
            <p:cNvSpPr/>
            <p:nvPr/>
          </p:nvSpPr>
          <p:spPr bwMode="auto">
            <a:xfrm>
              <a:off x="5875905" y="5233461"/>
              <a:ext cx="337214" cy="153969"/>
            </a:xfrm>
            <a:custGeom>
              <a:gdLst>
                <a:gd fmla="*/ 65 w 131" name="T0"/>
                <a:gd fmla="*/ 2 h 60" name="T1"/>
                <a:gd fmla="*/ 0 w 131" name="T2"/>
                <a:gd fmla="*/ 2 h 60" name="T3"/>
                <a:gd fmla="*/ 91 w 131" name="T4"/>
                <a:gd fmla="*/ 56 h 60" name="T5"/>
                <a:gd fmla="*/ 131 w 131" name="T6"/>
                <a:gd fmla="*/ 60 h 60" name="T7"/>
                <a:gd fmla="*/ 89 w 131" name="T8"/>
                <a:gd fmla="*/ 0 h 60" name="T9"/>
              </a:gdLst>
              <a:cxnLst>
                <a:cxn ang="0">
                  <a:pos x="T0" y="T1"/>
                </a:cxn>
                <a:cxn ang="0">
                  <a:pos x="T2" y="T3"/>
                </a:cxn>
                <a:cxn ang="0">
                  <a:pos x="T4" y="T5"/>
                </a:cxn>
                <a:cxn ang="0">
                  <a:pos x="T6" y="T7"/>
                </a:cxn>
                <a:cxn ang="0">
                  <a:pos x="T8" y="T9"/>
                </a:cxn>
              </a:cxnLst>
              <a:rect b="b" l="0" r="r" t="0"/>
              <a:pathLst>
                <a:path h="60" w="131">
                  <a:moveTo>
                    <a:pt x="65" y="2"/>
                  </a:moveTo>
                  <a:cubicBezTo>
                    <a:pt x="0" y="2"/>
                    <a:pt x="0" y="2"/>
                    <a:pt x="0" y="2"/>
                  </a:cubicBezTo>
                  <a:cubicBezTo>
                    <a:pt x="0" y="2"/>
                    <a:pt x="123" y="43"/>
                    <a:pt x="91" y="56"/>
                  </a:cubicBezTo>
                  <a:cubicBezTo>
                    <a:pt x="83" y="60"/>
                    <a:pt x="131" y="60"/>
                    <a:pt x="131" y="60"/>
                  </a:cubicBezTo>
                  <a:cubicBezTo>
                    <a:pt x="131" y="60"/>
                    <a:pt x="83" y="13"/>
                    <a:pt x="89"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9" name="Freeform 15"/>
            <p:cNvSpPr/>
            <p:nvPr/>
          </p:nvSpPr>
          <p:spPr bwMode="auto">
            <a:xfrm>
              <a:off x="5999514" y="5379839"/>
              <a:ext cx="336129" cy="130114"/>
            </a:xfrm>
            <a:custGeom>
              <a:gdLst>
                <a:gd fmla="*/ 65 w 131" name="T0"/>
                <a:gd fmla="*/ 1 h 51" name="T1"/>
                <a:gd fmla="*/ 0 w 131" name="T2"/>
                <a:gd fmla="*/ 1 h 51" name="T3"/>
                <a:gd fmla="*/ 91 w 131" name="T4"/>
                <a:gd fmla="*/ 48 h 51" name="T5"/>
                <a:gd fmla="*/ 131 w 131" name="T6"/>
                <a:gd fmla="*/ 51 h 51" name="T7"/>
                <a:gd fmla="*/ 89 w 131" name="T8"/>
                <a:gd fmla="*/ 0 h 51" name="T9"/>
              </a:gdLst>
              <a:cxnLst>
                <a:cxn ang="0">
                  <a:pos x="T0" y="T1"/>
                </a:cxn>
                <a:cxn ang="0">
                  <a:pos x="T2" y="T3"/>
                </a:cxn>
                <a:cxn ang="0">
                  <a:pos x="T4" y="T5"/>
                </a:cxn>
                <a:cxn ang="0">
                  <a:pos x="T6" y="T7"/>
                </a:cxn>
                <a:cxn ang="0">
                  <a:pos x="T8" y="T9"/>
                </a:cxn>
              </a:cxnLst>
              <a:rect b="b" l="0" r="r" t="0"/>
              <a:pathLst>
                <a:path h="51" w="131">
                  <a:moveTo>
                    <a:pt x="65" y="1"/>
                  </a:moveTo>
                  <a:cubicBezTo>
                    <a:pt x="0" y="1"/>
                    <a:pt x="0" y="1"/>
                    <a:pt x="0" y="1"/>
                  </a:cubicBezTo>
                  <a:cubicBezTo>
                    <a:pt x="0" y="1"/>
                    <a:pt x="123" y="37"/>
                    <a:pt x="91" y="48"/>
                  </a:cubicBezTo>
                  <a:cubicBezTo>
                    <a:pt x="83" y="51"/>
                    <a:pt x="131" y="51"/>
                    <a:pt x="131" y="51"/>
                  </a:cubicBezTo>
                  <a:cubicBezTo>
                    <a:pt x="131" y="51"/>
                    <a:pt x="83" y="11"/>
                    <a:pt x="89"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0" name="Freeform 16"/>
            <p:cNvSpPr/>
            <p:nvPr/>
          </p:nvSpPr>
          <p:spPr bwMode="auto">
            <a:xfrm>
              <a:off x="5794583" y="5504532"/>
              <a:ext cx="333961" cy="131199"/>
            </a:xfrm>
            <a:custGeom>
              <a:gdLst>
                <a:gd fmla="*/ 64 w 130" name="T0"/>
                <a:gd fmla="*/ 1 h 51" name="T1"/>
                <a:gd fmla="*/ 0 w 130" name="T2"/>
                <a:gd fmla="*/ 1 h 51" name="T3"/>
                <a:gd fmla="*/ 90 w 130" name="T4"/>
                <a:gd fmla="*/ 48 h 51" name="T5"/>
                <a:gd fmla="*/ 130 w 130" name="T6"/>
                <a:gd fmla="*/ 51 h 51" name="T7"/>
                <a:gd fmla="*/ 89 w 130" name="T8"/>
                <a:gd fmla="*/ 0 h 51" name="T9"/>
              </a:gdLst>
              <a:cxnLst>
                <a:cxn ang="0">
                  <a:pos x="T0" y="T1"/>
                </a:cxn>
                <a:cxn ang="0">
                  <a:pos x="T2" y="T3"/>
                </a:cxn>
                <a:cxn ang="0">
                  <a:pos x="T4" y="T5"/>
                </a:cxn>
                <a:cxn ang="0">
                  <a:pos x="T6" y="T7"/>
                </a:cxn>
                <a:cxn ang="0">
                  <a:pos x="T8" y="T9"/>
                </a:cxn>
              </a:cxnLst>
              <a:rect b="b" l="0" r="r" t="0"/>
              <a:pathLst>
                <a:path h="51" w="130">
                  <a:moveTo>
                    <a:pt x="64" y="1"/>
                  </a:moveTo>
                  <a:cubicBezTo>
                    <a:pt x="0" y="1"/>
                    <a:pt x="0" y="1"/>
                    <a:pt x="0" y="1"/>
                  </a:cubicBezTo>
                  <a:cubicBezTo>
                    <a:pt x="0" y="1"/>
                    <a:pt x="122" y="37"/>
                    <a:pt x="90" y="48"/>
                  </a:cubicBezTo>
                  <a:cubicBezTo>
                    <a:pt x="83" y="51"/>
                    <a:pt x="130" y="51"/>
                    <a:pt x="130" y="51"/>
                  </a:cubicBezTo>
                  <a:cubicBezTo>
                    <a:pt x="130" y="51"/>
                    <a:pt x="83" y="11"/>
                    <a:pt x="89"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1" name="椭圆 50"/>
            <p:cNvSpPr/>
            <p:nvPr/>
          </p:nvSpPr>
          <p:spPr>
            <a:xfrm>
              <a:off x="4512669" y="6047456"/>
              <a:ext cx="3166662" cy="486717"/>
            </a:xfrm>
            <a:prstGeom prst="ellipse">
              <a:avLst/>
            </a:prstGeom>
            <a:gradFill flip="none" rotWithShape="1">
              <a:gsLst>
                <a:gs pos="0">
                  <a:schemeClr val="tx1">
                    <a:alpha val="33000"/>
                  </a:schemeClr>
                </a:gs>
                <a:gs pos="100000">
                  <a:srgbClr val="F3F3F3">
                    <a:alpha val="2600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52" name="组合 51"/>
          <p:cNvGrpSpPr/>
          <p:nvPr/>
        </p:nvGrpSpPr>
        <p:grpSpPr>
          <a:xfrm>
            <a:off x="5735785" y="1770067"/>
            <a:ext cx="552450" cy="552450"/>
            <a:chOff x="7715921" y="1789455"/>
            <a:chExt cx="736600" cy="736600"/>
          </a:xfrm>
        </p:grpSpPr>
        <p:grpSp>
          <p:nvGrpSpPr>
            <p:cNvPr id="53" name="组合 52"/>
            <p:cNvGrpSpPr/>
            <p:nvPr/>
          </p:nvGrpSpPr>
          <p:grpSpPr>
            <a:xfrm>
              <a:off x="7715921" y="1789455"/>
              <a:ext cx="736600" cy="736600"/>
              <a:chOff x="8286667" y="635396"/>
              <a:chExt cx="736600" cy="736600"/>
            </a:xfrm>
          </p:grpSpPr>
          <p:sp>
            <p:nvSpPr>
              <p:cNvPr id="72" name="椭圆 71"/>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3" name="椭圆 72"/>
              <p:cNvSpPr/>
              <p:nvPr/>
            </p:nvSpPr>
            <p:spPr>
              <a:xfrm>
                <a:off x="8394381" y="743110"/>
                <a:ext cx="521172" cy="521172"/>
              </a:xfrm>
              <a:prstGeom prst="ellipse">
                <a:avLst/>
              </a:prstGeom>
              <a:solidFill>
                <a:srgbClr val="FFB850"/>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54" name="Group 18"/>
            <p:cNvGrpSpPr>
              <a:grpSpLocks noChangeAspect="1"/>
            </p:cNvGrpSpPr>
            <p:nvPr/>
          </p:nvGrpSpPr>
          <p:grpSpPr>
            <a:xfrm>
              <a:off x="7887974" y="2058396"/>
              <a:ext cx="381104" cy="224116"/>
              <a:chOff x="5315" y="1433"/>
              <a:chExt cx="2197" cy="1292"/>
            </a:xfrm>
            <a:solidFill>
              <a:schemeClr val="bg1"/>
            </a:solidFill>
          </p:grpSpPr>
          <p:sp>
            <p:nvSpPr>
              <p:cNvPr id="55" name="Freeform 19"/>
              <p:cNvSpPr/>
              <p:nvPr/>
            </p:nvSpPr>
            <p:spPr bwMode="auto">
              <a:xfrm>
                <a:off x="5915" y="1440"/>
                <a:ext cx="1014" cy="1278"/>
              </a:xfrm>
              <a:custGeom>
                <a:gdLst>
                  <a:gd fmla="*/ 221 w 428" name="T0"/>
                  <a:gd fmla="*/ 231 h 538" name="T1"/>
                  <a:gd fmla="*/ 324 w 428" name="T2"/>
                  <a:gd fmla="*/ 115 h 538" name="T3"/>
                  <a:gd fmla="*/ 207 w 428" name="T4"/>
                  <a:gd fmla="*/ 1 h 538" name="T5"/>
                  <a:gd fmla="*/ 93 w 428" name="T6"/>
                  <a:gd fmla="*/ 118 h 538" name="T7"/>
                  <a:gd fmla="*/ 200 w 428" name="T8"/>
                  <a:gd fmla="*/ 231 h 538" name="T9"/>
                  <a:gd fmla="*/ 2 w 428" name="T10"/>
                  <a:gd fmla="*/ 446 h 538" name="T11"/>
                  <a:gd fmla="*/ 216 w 428" name="T12"/>
                  <a:gd fmla="*/ 537 h 538" name="T13"/>
                  <a:gd fmla="*/ 426 w 428" name="T14"/>
                  <a:gd fmla="*/ 439 h 538" name="T15"/>
                  <a:gd fmla="*/ 221 w 428" name="T16"/>
                  <a:gd fmla="*/ 231 h 5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38" w="428">
                    <a:moveTo>
                      <a:pt x="221" y="231"/>
                    </a:moveTo>
                    <a:cubicBezTo>
                      <a:pt x="280" y="224"/>
                      <a:pt x="325" y="175"/>
                      <a:pt x="324" y="115"/>
                    </a:cubicBezTo>
                    <a:cubicBezTo>
                      <a:pt x="323" y="51"/>
                      <a:pt x="270" y="0"/>
                      <a:pt x="207" y="1"/>
                    </a:cubicBezTo>
                    <a:cubicBezTo>
                      <a:pt x="143" y="2"/>
                      <a:pt x="92" y="55"/>
                      <a:pt x="93" y="118"/>
                    </a:cubicBezTo>
                    <a:cubicBezTo>
                      <a:pt x="94" y="178"/>
                      <a:pt x="141" y="226"/>
                      <a:pt x="200" y="231"/>
                    </a:cubicBezTo>
                    <a:cubicBezTo>
                      <a:pt x="88" y="239"/>
                      <a:pt x="0" y="333"/>
                      <a:pt x="2" y="446"/>
                    </a:cubicBezTo>
                    <a:cubicBezTo>
                      <a:pt x="3" y="511"/>
                      <a:pt x="110" y="538"/>
                      <a:pt x="216" y="537"/>
                    </a:cubicBezTo>
                    <a:cubicBezTo>
                      <a:pt x="321" y="535"/>
                      <a:pt x="428" y="504"/>
                      <a:pt x="426" y="439"/>
                    </a:cubicBezTo>
                    <a:cubicBezTo>
                      <a:pt x="425" y="326"/>
                      <a:pt x="334" y="235"/>
                      <a:pt x="221" y="231"/>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6" name="Freeform 20"/>
              <p:cNvSpPr/>
              <p:nvPr/>
            </p:nvSpPr>
            <p:spPr bwMode="auto">
              <a:xfrm>
                <a:off x="6825" y="1501"/>
                <a:ext cx="678" cy="946"/>
              </a:xfrm>
              <a:custGeom>
                <a:gdLst>
                  <a:gd fmla="*/ 132 w 286" name="T0"/>
                  <a:gd fmla="*/ 171 h 398" name="T1"/>
                  <a:gd fmla="*/ 210 w 286" name="T2"/>
                  <a:gd fmla="*/ 85 h 398" name="T3"/>
                  <a:gd fmla="*/ 123 w 286" name="T4"/>
                  <a:gd fmla="*/ 1 h 398" name="T5"/>
                  <a:gd fmla="*/ 39 w 286" name="T6"/>
                  <a:gd fmla="*/ 88 h 398" name="T7"/>
                  <a:gd fmla="*/ 120 w 286" name="T8"/>
                  <a:gd fmla="*/ 171 h 398" name="T9"/>
                  <a:gd fmla="*/ 0 w 286" name="T10"/>
                  <a:gd fmla="*/ 237 h 398" name="T11"/>
                  <a:gd fmla="*/ 77 w 286" name="T12"/>
                  <a:gd fmla="*/ 396 h 398" name="T13"/>
                  <a:gd fmla="*/ 129 w 286" name="T14"/>
                  <a:gd fmla="*/ 398 h 398" name="T15"/>
                  <a:gd fmla="*/ 235 w 286" name="T16"/>
                  <a:gd fmla="*/ 380 h 398" name="T17"/>
                  <a:gd fmla="*/ 286 w 286" name="T18"/>
                  <a:gd fmla="*/ 326 h 398" name="T19"/>
                  <a:gd fmla="*/ 132 w 286" name="T20"/>
                  <a:gd fmla="*/ 171 h 39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8" w="286">
                    <a:moveTo>
                      <a:pt x="132" y="171"/>
                    </a:moveTo>
                    <a:cubicBezTo>
                      <a:pt x="176" y="167"/>
                      <a:pt x="210" y="130"/>
                      <a:pt x="210" y="85"/>
                    </a:cubicBezTo>
                    <a:cubicBezTo>
                      <a:pt x="209" y="38"/>
                      <a:pt x="170" y="0"/>
                      <a:pt x="123" y="1"/>
                    </a:cubicBezTo>
                    <a:cubicBezTo>
                      <a:pt x="76" y="1"/>
                      <a:pt x="38" y="40"/>
                      <a:pt x="39" y="88"/>
                    </a:cubicBezTo>
                    <a:cubicBezTo>
                      <a:pt x="39" y="133"/>
                      <a:pt x="75" y="169"/>
                      <a:pt x="120" y="171"/>
                    </a:cubicBezTo>
                    <a:cubicBezTo>
                      <a:pt x="71" y="174"/>
                      <a:pt x="28" y="198"/>
                      <a:pt x="0" y="237"/>
                    </a:cubicBezTo>
                    <a:cubicBezTo>
                      <a:pt x="43" y="277"/>
                      <a:pt x="72" y="333"/>
                      <a:pt x="77" y="396"/>
                    </a:cubicBezTo>
                    <a:cubicBezTo>
                      <a:pt x="94" y="398"/>
                      <a:pt x="111" y="398"/>
                      <a:pt x="129" y="398"/>
                    </a:cubicBezTo>
                    <a:cubicBezTo>
                      <a:pt x="170" y="397"/>
                      <a:pt x="207" y="391"/>
                      <a:pt x="235" y="380"/>
                    </a:cubicBezTo>
                    <a:cubicBezTo>
                      <a:pt x="278" y="364"/>
                      <a:pt x="286" y="342"/>
                      <a:pt x="286" y="326"/>
                    </a:cubicBezTo>
                    <a:cubicBezTo>
                      <a:pt x="285" y="241"/>
                      <a:pt x="216" y="173"/>
                      <a:pt x="132" y="17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7" name="Freeform 21"/>
              <p:cNvSpPr/>
              <p:nvPr/>
            </p:nvSpPr>
            <p:spPr bwMode="auto">
              <a:xfrm>
                <a:off x="5324" y="1520"/>
                <a:ext cx="678" cy="948"/>
              </a:xfrm>
              <a:custGeom>
                <a:gdLst>
                  <a:gd fmla="*/ 286 w 286" name="T0"/>
                  <a:gd fmla="*/ 235 h 399" name="T1"/>
                  <a:gd fmla="*/ 163 w 286" name="T2"/>
                  <a:gd fmla="*/ 171 h 399" name="T3"/>
                  <a:gd fmla="*/ 241 w 286" name="T4"/>
                  <a:gd fmla="*/ 85 h 399" name="T5"/>
                  <a:gd fmla="*/ 154 w 286" name="T6"/>
                  <a:gd fmla="*/ 1 h 399" name="T7"/>
                  <a:gd fmla="*/ 70 w 286" name="T8"/>
                  <a:gd fmla="*/ 88 h 399" name="T9"/>
                  <a:gd fmla="*/ 151 w 286" name="T10"/>
                  <a:gd fmla="*/ 171 h 399" name="T11"/>
                  <a:gd fmla="*/ 2 w 286" name="T12"/>
                  <a:gd fmla="*/ 331 h 399" name="T13"/>
                  <a:gd fmla="*/ 54 w 286" name="T14"/>
                  <a:gd fmla="*/ 384 h 399" name="T15"/>
                  <a:gd fmla="*/ 161 w 286" name="T16"/>
                  <a:gd fmla="*/ 398 h 399" name="T17"/>
                  <a:gd fmla="*/ 216 w 286" name="T18"/>
                  <a:gd fmla="*/ 394 h 399" name="T19"/>
                  <a:gd fmla="*/ 286 w 286" name="T20"/>
                  <a:gd fmla="*/ 235 h 3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9" w="286">
                    <a:moveTo>
                      <a:pt x="286" y="235"/>
                    </a:moveTo>
                    <a:cubicBezTo>
                      <a:pt x="257" y="196"/>
                      <a:pt x="212" y="172"/>
                      <a:pt x="163" y="171"/>
                    </a:cubicBezTo>
                    <a:cubicBezTo>
                      <a:pt x="207" y="167"/>
                      <a:pt x="242" y="130"/>
                      <a:pt x="241" y="85"/>
                    </a:cubicBezTo>
                    <a:cubicBezTo>
                      <a:pt x="240" y="38"/>
                      <a:pt x="201" y="0"/>
                      <a:pt x="154" y="1"/>
                    </a:cubicBezTo>
                    <a:cubicBezTo>
                      <a:pt x="107" y="1"/>
                      <a:pt x="69" y="41"/>
                      <a:pt x="70" y="88"/>
                    </a:cubicBezTo>
                    <a:cubicBezTo>
                      <a:pt x="71" y="133"/>
                      <a:pt x="106" y="169"/>
                      <a:pt x="151" y="171"/>
                    </a:cubicBezTo>
                    <a:cubicBezTo>
                      <a:pt x="67" y="176"/>
                      <a:pt x="0" y="247"/>
                      <a:pt x="2" y="331"/>
                    </a:cubicBezTo>
                    <a:cubicBezTo>
                      <a:pt x="2" y="347"/>
                      <a:pt x="11" y="369"/>
                      <a:pt x="54" y="384"/>
                    </a:cubicBezTo>
                    <a:cubicBezTo>
                      <a:pt x="83" y="394"/>
                      <a:pt x="120" y="399"/>
                      <a:pt x="161" y="398"/>
                    </a:cubicBezTo>
                    <a:cubicBezTo>
                      <a:pt x="180" y="398"/>
                      <a:pt x="198" y="396"/>
                      <a:pt x="216" y="394"/>
                    </a:cubicBezTo>
                    <a:cubicBezTo>
                      <a:pt x="219" y="332"/>
                      <a:pt x="246" y="277"/>
                      <a:pt x="286" y="23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8" name="Freeform 22"/>
              <p:cNvSpPr/>
              <p:nvPr/>
            </p:nvSpPr>
            <p:spPr bwMode="auto">
              <a:xfrm>
                <a:off x="6837" y="1513"/>
                <a:ext cx="656" cy="925"/>
              </a:xfrm>
              <a:custGeom>
                <a:gdLst>
                  <a:gd fmla="*/ 127 w 277" name="T0"/>
                  <a:gd fmla="*/ 170 h 389" name="T1"/>
                  <a:gd fmla="*/ 127 w 277" name="T2"/>
                  <a:gd fmla="*/ 162 h 389" name="T3"/>
                  <a:gd fmla="*/ 201 w 277" name="T4"/>
                  <a:gd fmla="*/ 80 h 389" name="T5"/>
                  <a:gd fmla="*/ 119 w 277" name="T6"/>
                  <a:gd fmla="*/ 0 h 389" name="T7"/>
                  <a:gd fmla="*/ 118 w 277" name="T8"/>
                  <a:gd fmla="*/ 0 h 389" name="T9"/>
                  <a:gd fmla="*/ 61 w 277" name="T10"/>
                  <a:gd fmla="*/ 24 h 389" name="T11"/>
                  <a:gd fmla="*/ 38 w 277" name="T12"/>
                  <a:gd fmla="*/ 82 h 389" name="T13"/>
                  <a:gd fmla="*/ 115 w 277" name="T14"/>
                  <a:gd fmla="*/ 162 h 389" name="T15"/>
                  <a:gd fmla="*/ 115 w 277" name="T16"/>
                  <a:gd fmla="*/ 170 h 389" name="T17"/>
                  <a:gd fmla="*/ 0 w 277" name="T18"/>
                  <a:gd fmla="*/ 231 h 389" name="T19"/>
                  <a:gd fmla="*/ 76 w 277" name="T20"/>
                  <a:gd fmla="*/ 387 h 389" name="T21"/>
                  <a:gd fmla="*/ 124 w 277" name="T22"/>
                  <a:gd fmla="*/ 389 h 389" name="T23"/>
                  <a:gd fmla="*/ 229 w 277" name="T24"/>
                  <a:gd fmla="*/ 372 h 389" name="T25"/>
                  <a:gd fmla="*/ 277 w 277" name="T26"/>
                  <a:gd fmla="*/ 321 h 389" name="T27"/>
                  <a:gd fmla="*/ 127 w 277" name="T28"/>
                  <a:gd fmla="*/ 170 h 3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9" w="277">
                    <a:moveTo>
                      <a:pt x="127" y="170"/>
                    </a:moveTo>
                    <a:cubicBezTo>
                      <a:pt x="127" y="162"/>
                      <a:pt x="127" y="162"/>
                      <a:pt x="127" y="162"/>
                    </a:cubicBezTo>
                    <a:cubicBezTo>
                      <a:pt x="169" y="158"/>
                      <a:pt x="201" y="122"/>
                      <a:pt x="201" y="80"/>
                    </a:cubicBez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9" name="Freeform 23"/>
              <p:cNvSpPr/>
              <p:nvPr/>
            </p:nvSpPr>
            <p:spPr bwMode="auto">
              <a:xfrm>
                <a:off x="5924" y="1452"/>
                <a:ext cx="993" cy="1254"/>
              </a:xfrm>
              <a:custGeom>
                <a:gdLst>
                  <a:gd fmla="*/ 217 w 419" name="T0"/>
                  <a:gd fmla="*/ 230 h 528" name="T1"/>
                  <a:gd fmla="*/ 217 w 419" name="T2"/>
                  <a:gd fmla="*/ 222 h 528" name="T3"/>
                  <a:gd fmla="*/ 316 w 419" name="T4"/>
                  <a:gd fmla="*/ 110 h 528" name="T5"/>
                  <a:gd fmla="*/ 205 w 419" name="T6"/>
                  <a:gd fmla="*/ 0 h 528" name="T7"/>
                  <a:gd fmla="*/ 203 w 419" name="T8"/>
                  <a:gd fmla="*/ 0 h 528" name="T9"/>
                  <a:gd fmla="*/ 93 w 419" name="T10"/>
                  <a:gd fmla="*/ 113 h 528" name="T11"/>
                  <a:gd fmla="*/ 196 w 419" name="T12"/>
                  <a:gd fmla="*/ 222 h 528" name="T13"/>
                  <a:gd fmla="*/ 196 w 419" name="T14"/>
                  <a:gd fmla="*/ 230 h 528" name="T15"/>
                  <a:gd fmla="*/ 2 w 419" name="T16"/>
                  <a:gd fmla="*/ 441 h 528" name="T17"/>
                  <a:gd fmla="*/ 202 w 419" name="T18"/>
                  <a:gd fmla="*/ 528 h 528" name="T19"/>
                  <a:gd fmla="*/ 202 w 419" name="T20"/>
                  <a:gd fmla="*/ 528 h 528" name="T21"/>
                  <a:gd fmla="*/ 211 w 419" name="T22"/>
                  <a:gd fmla="*/ 528 h 528" name="T23"/>
                  <a:gd fmla="*/ 418 w 419" name="T24"/>
                  <a:gd fmla="*/ 434 h 528" name="T25"/>
                  <a:gd fmla="*/ 217 w 419" name="T26"/>
                  <a:gd fmla="*/ 230 h 5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8" w="419">
                    <a:moveTo>
                      <a:pt x="217" y="230"/>
                    </a:moveTo>
                    <a:cubicBezTo>
                      <a:pt x="217" y="222"/>
                      <a:pt x="217" y="222"/>
                      <a:pt x="217" y="222"/>
                    </a:cubicBezTo>
                    <a:cubicBezTo>
                      <a:pt x="274" y="215"/>
                      <a:pt x="317" y="167"/>
                      <a:pt x="316" y="110"/>
                    </a:cubicBezTo>
                    <a:cubicBezTo>
                      <a:pt x="315" y="49"/>
                      <a:pt x="265" y="0"/>
                      <a:pt x="205" y="0"/>
                    </a:cubicBezTo>
                    <a:cubicBezTo>
                      <a:pt x="204" y="0"/>
                      <a:pt x="203" y="0"/>
                      <a:pt x="203" y="0"/>
                    </a:cubicBezTo>
                    <a:cubicBezTo>
                      <a:pt x="141" y="1"/>
                      <a:pt x="92" y="52"/>
                      <a:pt x="93" y="113"/>
                    </a:cubicBezTo>
                    <a:cubicBezTo>
                      <a:pt x="94" y="171"/>
                      <a:pt x="138" y="217"/>
                      <a:pt x="196" y="222"/>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0" name="Freeform 24"/>
              <p:cNvSpPr/>
              <p:nvPr/>
            </p:nvSpPr>
            <p:spPr bwMode="auto">
              <a:xfrm>
                <a:off x="5334" y="1532"/>
                <a:ext cx="656" cy="927"/>
              </a:xfrm>
              <a:custGeom>
                <a:gdLst>
                  <a:gd fmla="*/ 159 w 277" name="T0"/>
                  <a:gd fmla="*/ 170 h 390" name="T1"/>
                  <a:gd fmla="*/ 159 w 277" name="T2"/>
                  <a:gd fmla="*/ 162 h 390" name="T3"/>
                  <a:gd fmla="*/ 233 w 277" name="T4"/>
                  <a:gd fmla="*/ 80 h 390" name="T5"/>
                  <a:gd fmla="*/ 152 w 277" name="T6"/>
                  <a:gd fmla="*/ 0 h 390" name="T7"/>
                  <a:gd fmla="*/ 150 w 277" name="T8"/>
                  <a:gd fmla="*/ 0 h 390" name="T9"/>
                  <a:gd fmla="*/ 70 w 277" name="T10"/>
                  <a:gd fmla="*/ 83 h 390" name="T11"/>
                  <a:gd fmla="*/ 147 w 277" name="T12"/>
                  <a:gd fmla="*/ 162 h 390" name="T13"/>
                  <a:gd fmla="*/ 147 w 277" name="T14"/>
                  <a:gd fmla="*/ 170 h 390" name="T15"/>
                  <a:gd fmla="*/ 2 w 277" name="T16"/>
                  <a:gd fmla="*/ 326 h 390" name="T17"/>
                  <a:gd fmla="*/ 52 w 277" name="T18"/>
                  <a:gd fmla="*/ 375 h 390" name="T19"/>
                  <a:gd fmla="*/ 157 w 277" name="T20"/>
                  <a:gd fmla="*/ 389 h 390" name="T21"/>
                  <a:gd fmla="*/ 208 w 277" name="T22"/>
                  <a:gd fmla="*/ 385 h 390" name="T23"/>
                  <a:gd fmla="*/ 277 w 277" name="T24"/>
                  <a:gd fmla="*/ 230 h 390" name="T25"/>
                  <a:gd fmla="*/ 159 w 277" name="T26"/>
                  <a:gd fmla="*/ 170 h 39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90" w="277">
                    <a:moveTo>
                      <a:pt x="159" y="170"/>
                    </a:moveTo>
                    <a:cubicBezTo>
                      <a:pt x="159" y="162"/>
                      <a:pt x="159" y="162"/>
                      <a:pt x="159" y="162"/>
                    </a:cubicBezTo>
                    <a:cubicBezTo>
                      <a:pt x="201" y="159"/>
                      <a:pt x="234" y="122"/>
                      <a:pt x="233" y="80"/>
                    </a:cubicBezTo>
                    <a:cubicBezTo>
                      <a:pt x="232" y="36"/>
                      <a:pt x="196" y="0"/>
                      <a:pt x="152" y="0"/>
                    </a:cubicBezTo>
                    <a:cubicBezTo>
                      <a:pt x="150" y="0"/>
                      <a:pt x="150" y="0"/>
                      <a:pt x="150" y="0"/>
                    </a:cubicBezTo>
                    <a:cubicBezTo>
                      <a:pt x="105" y="0"/>
                      <a:pt x="69" y="38"/>
                      <a:pt x="70" y="83"/>
                    </a:cubicBezTo>
                    <a:cubicBezTo>
                      <a:pt x="71" y="125"/>
                      <a:pt x="104" y="160"/>
                      <a:pt x="147" y="162"/>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1" name="Freeform 25"/>
              <p:cNvSpPr/>
              <p:nvPr/>
            </p:nvSpPr>
            <p:spPr bwMode="auto">
              <a:xfrm>
                <a:off x="5334" y="1532"/>
                <a:ext cx="656" cy="927"/>
              </a:xfrm>
              <a:custGeom>
                <a:gdLst>
                  <a:gd fmla="*/ 233 w 277" name="T0"/>
                  <a:gd fmla="*/ 80 h 390" name="T1"/>
                  <a:gd fmla="*/ 152 w 277" name="T2"/>
                  <a:gd fmla="*/ 0 h 390" name="T3"/>
                  <a:gd fmla="*/ 150 w 277" name="T4"/>
                  <a:gd fmla="*/ 0 h 390" name="T5"/>
                  <a:gd fmla="*/ 70 w 277" name="T6"/>
                  <a:gd fmla="*/ 83 h 390" name="T7"/>
                  <a:gd fmla="*/ 147 w 277" name="T8"/>
                  <a:gd fmla="*/ 162 h 390" name="T9"/>
                  <a:gd fmla="*/ 147 w 277" name="T10"/>
                  <a:gd fmla="*/ 166 h 390" name="T11"/>
                  <a:gd fmla="*/ 149 w 277" name="T12"/>
                  <a:gd fmla="*/ 167 h 390" name="T13"/>
                  <a:gd fmla="*/ 147 w 277" name="T14"/>
                  <a:gd fmla="*/ 166 h 390" name="T15"/>
                  <a:gd fmla="*/ 147 w 277" name="T16"/>
                  <a:gd fmla="*/ 170 h 390" name="T17"/>
                  <a:gd fmla="*/ 2 w 277" name="T18"/>
                  <a:gd fmla="*/ 326 h 390" name="T19"/>
                  <a:gd fmla="*/ 52 w 277" name="T20"/>
                  <a:gd fmla="*/ 375 h 390" name="T21"/>
                  <a:gd fmla="*/ 157 w 277" name="T22"/>
                  <a:gd fmla="*/ 389 h 390" name="T23"/>
                  <a:gd fmla="*/ 208 w 277" name="T24"/>
                  <a:gd fmla="*/ 385 h 390" name="T25"/>
                  <a:gd fmla="*/ 277 w 277" name="T26"/>
                  <a:gd fmla="*/ 230 h 390" name="T27"/>
                  <a:gd fmla="*/ 159 w 277" name="T28"/>
                  <a:gd fmla="*/ 170 h 390" name="T29"/>
                  <a:gd fmla="*/ 159 w 277" name="T30"/>
                  <a:gd fmla="*/ 166 h 390" name="T31"/>
                  <a:gd fmla="*/ 156 w 277" name="T32"/>
                  <a:gd fmla="*/ 167 h 390" name="T33"/>
                  <a:gd fmla="*/ 159 w 277" name="T34"/>
                  <a:gd fmla="*/ 166 h 390" name="T35"/>
                  <a:gd fmla="*/ 159 w 277" name="T36"/>
                  <a:gd fmla="*/ 162 h 390" name="T37"/>
                  <a:gd fmla="*/ 233 w 277" name="T38"/>
                  <a:gd fmla="*/ 80 h 39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90" w="277">
                    <a:moveTo>
                      <a:pt x="233" y="80"/>
                    </a:moveTo>
                    <a:cubicBezTo>
                      <a:pt x="232" y="36"/>
                      <a:pt x="196" y="0"/>
                      <a:pt x="152" y="0"/>
                    </a:cubicBezTo>
                    <a:cubicBezTo>
                      <a:pt x="150" y="0"/>
                      <a:pt x="150" y="0"/>
                      <a:pt x="150" y="0"/>
                    </a:cubicBezTo>
                    <a:cubicBezTo>
                      <a:pt x="105" y="0"/>
                      <a:pt x="69" y="38"/>
                      <a:pt x="70" y="83"/>
                    </a:cubicBezTo>
                    <a:cubicBezTo>
                      <a:pt x="71" y="125"/>
                      <a:pt x="104" y="160"/>
                      <a:pt x="147" y="162"/>
                    </a:cubicBezTo>
                    <a:cubicBezTo>
                      <a:pt x="147" y="166"/>
                      <a:pt x="147" y="166"/>
                      <a:pt x="147" y="166"/>
                    </a:cubicBezTo>
                    <a:cubicBezTo>
                      <a:pt x="149" y="167"/>
                      <a:pt x="149" y="167"/>
                      <a:pt x="149" y="167"/>
                    </a:cubicBezTo>
                    <a:cubicBezTo>
                      <a:pt x="147" y="166"/>
                      <a:pt x="147" y="166"/>
                      <a:pt x="147" y="166"/>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ubicBezTo>
                      <a:pt x="159" y="166"/>
                      <a:pt x="159" y="166"/>
                      <a:pt x="159" y="166"/>
                    </a:cubicBezTo>
                    <a:cubicBezTo>
                      <a:pt x="156" y="167"/>
                      <a:pt x="156" y="167"/>
                      <a:pt x="156" y="167"/>
                    </a:cubicBezTo>
                    <a:cubicBezTo>
                      <a:pt x="159" y="166"/>
                      <a:pt x="159" y="166"/>
                      <a:pt x="159" y="166"/>
                    </a:cubicBezTo>
                    <a:cubicBezTo>
                      <a:pt x="159" y="162"/>
                      <a:pt x="159" y="162"/>
                      <a:pt x="159" y="162"/>
                    </a:cubicBezTo>
                    <a:cubicBezTo>
                      <a:pt x="201" y="159"/>
                      <a:pt x="234" y="122"/>
                      <a:pt x="233"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2" name="Freeform 26"/>
              <p:cNvSpPr/>
              <p:nvPr/>
            </p:nvSpPr>
            <p:spPr bwMode="auto">
              <a:xfrm>
                <a:off x="5315" y="1924"/>
                <a:ext cx="702" cy="552"/>
              </a:xfrm>
              <a:custGeom>
                <a:gdLst>
                  <a:gd fmla="*/ 294 w 296" name="T0"/>
                  <a:gd fmla="*/ 63 h 232" name="T1"/>
                  <a:gd fmla="*/ 192 w 296" name="T2"/>
                  <a:gd fmla="*/ 0 h 232" name="T3"/>
                  <a:gd fmla="*/ 167 w 296" name="T4"/>
                  <a:gd fmla="*/ 1 h 232" name="T5"/>
                  <a:gd fmla="*/ 167 w 296" name="T6"/>
                  <a:gd fmla="*/ 5 h 232" name="T7"/>
                  <a:gd fmla="*/ 285 w 296" name="T8"/>
                  <a:gd fmla="*/ 65 h 232" name="T9"/>
                  <a:gd fmla="*/ 216 w 296" name="T10"/>
                  <a:gd fmla="*/ 220 h 232" name="T11"/>
                  <a:gd fmla="*/ 165 w 296" name="T12"/>
                  <a:gd fmla="*/ 224 h 232" name="T13"/>
                  <a:gd fmla="*/ 60 w 296" name="T14"/>
                  <a:gd fmla="*/ 210 h 232" name="T15"/>
                  <a:gd fmla="*/ 10 w 296" name="T16"/>
                  <a:gd fmla="*/ 161 h 232" name="T17"/>
                  <a:gd fmla="*/ 155 w 296" name="T18"/>
                  <a:gd fmla="*/ 5 h 232" name="T19"/>
                  <a:gd fmla="*/ 155 w 296" name="T20"/>
                  <a:gd fmla="*/ 1 h 232" name="T21"/>
                  <a:gd fmla="*/ 130 w 296" name="T22"/>
                  <a:gd fmla="*/ 1 h 232" name="T23"/>
                  <a:gd fmla="*/ 155 w 296" name="T24"/>
                  <a:gd fmla="*/ 1 h 232" name="T25"/>
                  <a:gd fmla="*/ 130 w 296" name="T26"/>
                  <a:gd fmla="*/ 1 h 232" name="T27"/>
                  <a:gd fmla="*/ 2 w 296" name="T28"/>
                  <a:gd fmla="*/ 161 h 232" name="T29"/>
                  <a:gd fmla="*/ 57 w 296" name="T30"/>
                  <a:gd fmla="*/ 218 h 232" name="T31"/>
                  <a:gd fmla="*/ 157 w 296" name="T32"/>
                  <a:gd fmla="*/ 232 h 232" name="T33"/>
                  <a:gd fmla="*/ 165 w 296" name="T34"/>
                  <a:gd fmla="*/ 232 h 232" name="T35"/>
                  <a:gd fmla="*/ 220 w 296" name="T36"/>
                  <a:gd fmla="*/ 228 h 232" name="T37"/>
                  <a:gd fmla="*/ 224 w 296" name="T38"/>
                  <a:gd fmla="*/ 227 h 232" name="T39"/>
                  <a:gd fmla="*/ 224 w 296" name="T40"/>
                  <a:gd fmla="*/ 224 h 232" name="T41"/>
                  <a:gd fmla="*/ 293 w 296" name="T42"/>
                  <a:gd fmla="*/ 68 h 232" name="T43"/>
                  <a:gd fmla="*/ 296 w 296" name="T44"/>
                  <a:gd fmla="*/ 66 h 232" name="T45"/>
                  <a:gd fmla="*/ 294 w 296" name="T46"/>
                  <a:gd fmla="*/ 63 h 23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31" w="296">
                    <a:moveTo>
                      <a:pt x="294" y="63"/>
                    </a:moveTo>
                    <a:cubicBezTo>
                      <a:pt x="269" y="29"/>
                      <a:pt x="232" y="7"/>
                      <a:pt x="192" y="0"/>
                    </a:cubicBezTo>
                    <a:cubicBezTo>
                      <a:pt x="167" y="1"/>
                      <a:pt x="167" y="1"/>
                      <a:pt x="167" y="1"/>
                    </a:cubicBezTo>
                    <a:cubicBezTo>
                      <a:pt x="167" y="5"/>
                      <a:pt x="167" y="5"/>
                      <a:pt x="167" y="5"/>
                    </a:cubicBezTo>
                    <a:cubicBezTo>
                      <a:pt x="214" y="6"/>
                      <a:pt x="257" y="28"/>
                      <a:pt x="285" y="65"/>
                    </a:cubicBezTo>
                    <a:cubicBezTo>
                      <a:pt x="245" y="107"/>
                      <a:pt x="220" y="162"/>
                      <a:pt x="216" y="220"/>
                    </a:cubicBezTo>
                    <a:cubicBezTo>
                      <a:pt x="199" y="223"/>
                      <a:pt x="182" y="224"/>
                      <a:pt x="165" y="224"/>
                    </a:cubicBezTo>
                    <a:cubicBezTo>
                      <a:pt x="125" y="225"/>
                      <a:pt x="87" y="220"/>
                      <a:pt x="60" y="210"/>
                    </a:cubicBezTo>
                    <a:cubicBezTo>
                      <a:pt x="19" y="196"/>
                      <a:pt x="10" y="176"/>
                      <a:pt x="10" y="161"/>
                    </a:cubicBezTo>
                    <a:cubicBezTo>
                      <a:pt x="8" y="79"/>
                      <a:pt x="72" y="10"/>
                      <a:pt x="155" y="5"/>
                    </a:cubicBezTo>
                    <a:cubicBezTo>
                      <a:pt x="155" y="1"/>
                      <a:pt x="155" y="1"/>
                      <a:pt x="155" y="1"/>
                    </a:cubicBezTo>
                    <a:cubicBezTo>
                      <a:pt x="130" y="1"/>
                      <a:pt x="130" y="1"/>
                      <a:pt x="130" y="1"/>
                    </a:cubicBezTo>
                    <a:cubicBezTo>
                      <a:pt x="155" y="1"/>
                      <a:pt x="155" y="1"/>
                      <a:pt x="155" y="1"/>
                    </a:cubicBezTo>
                    <a:cubicBezTo>
                      <a:pt x="130" y="1"/>
                      <a:pt x="130" y="1"/>
                      <a:pt x="130" y="1"/>
                    </a:cubicBezTo>
                    <a:cubicBezTo>
                      <a:pt x="55" y="16"/>
                      <a:pt x="0" y="83"/>
                      <a:pt x="2" y="161"/>
                    </a:cubicBezTo>
                    <a:cubicBezTo>
                      <a:pt x="2" y="178"/>
                      <a:pt x="12" y="202"/>
                      <a:pt x="57" y="218"/>
                    </a:cubicBezTo>
                    <a:cubicBezTo>
                      <a:pt x="84" y="227"/>
                      <a:pt x="119" y="232"/>
                      <a:pt x="157" y="232"/>
                    </a:cubicBezTo>
                    <a:cubicBezTo>
                      <a:pt x="160" y="232"/>
                      <a:pt x="162" y="232"/>
                      <a:pt x="165" y="232"/>
                    </a:cubicBezTo>
                    <a:cubicBezTo>
                      <a:pt x="183" y="232"/>
                      <a:pt x="202" y="230"/>
                      <a:pt x="220" y="228"/>
                    </a:cubicBezTo>
                    <a:cubicBezTo>
                      <a:pt x="224" y="227"/>
                      <a:pt x="224" y="227"/>
                      <a:pt x="224" y="227"/>
                    </a:cubicBezTo>
                    <a:cubicBezTo>
                      <a:pt x="224" y="224"/>
                      <a:pt x="224" y="224"/>
                      <a:pt x="224" y="224"/>
                    </a:cubicBezTo>
                    <a:cubicBezTo>
                      <a:pt x="227" y="165"/>
                      <a:pt x="252" y="110"/>
                      <a:pt x="293" y="68"/>
                    </a:cubicBezTo>
                    <a:cubicBezTo>
                      <a:pt x="296" y="66"/>
                      <a:pt x="296" y="66"/>
                      <a:pt x="296" y="66"/>
                    </a:cubicBezTo>
                    <a:lnTo>
                      <a:pt x="294" y="6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3" name="Freeform 27"/>
              <p:cNvSpPr/>
              <p:nvPr/>
            </p:nvSpPr>
            <p:spPr bwMode="auto">
              <a:xfrm>
                <a:off x="5479" y="1513"/>
                <a:ext cx="429" cy="414"/>
              </a:xfrm>
              <a:custGeom>
                <a:gdLst>
                  <a:gd fmla="*/ 86 w 181" name="T0"/>
                  <a:gd fmla="*/ 170 h 174" name="T1"/>
                  <a:gd fmla="*/ 9 w 181" name="T2"/>
                  <a:gd fmla="*/ 91 h 174" name="T3"/>
                  <a:gd fmla="*/ 89 w 181" name="T4"/>
                  <a:gd fmla="*/ 8 h 174" name="T5"/>
                  <a:gd fmla="*/ 91 w 181" name="T6"/>
                  <a:gd fmla="*/ 8 h 174" name="T7"/>
                  <a:gd fmla="*/ 172 w 181" name="T8"/>
                  <a:gd fmla="*/ 88 h 174" name="T9"/>
                  <a:gd fmla="*/ 98 w 181" name="T10"/>
                  <a:gd fmla="*/ 170 h 174" name="T11"/>
                  <a:gd fmla="*/ 98 w 181" name="T12"/>
                  <a:gd fmla="*/ 174 h 174" name="T13"/>
                  <a:gd fmla="*/ 123 w 181" name="T14"/>
                  <a:gd fmla="*/ 173 h 174" name="T15"/>
                  <a:gd fmla="*/ 98 w 181" name="T16"/>
                  <a:gd fmla="*/ 174 h 174" name="T17"/>
                  <a:gd fmla="*/ 123 w 181" name="T18"/>
                  <a:gd fmla="*/ 173 h 174" name="T19"/>
                  <a:gd fmla="*/ 180 w 181" name="T20"/>
                  <a:gd fmla="*/ 88 h 174" name="T21"/>
                  <a:gd fmla="*/ 91 w 181" name="T22"/>
                  <a:gd fmla="*/ 0 h 174" name="T23"/>
                  <a:gd fmla="*/ 89 w 181" name="T24"/>
                  <a:gd fmla="*/ 0 h 174" name="T25"/>
                  <a:gd fmla="*/ 1 w 181" name="T26"/>
                  <a:gd fmla="*/ 91 h 174" name="T27"/>
                  <a:gd fmla="*/ 61 w 181" name="T28"/>
                  <a:gd fmla="*/ 174 h 174" name="T29"/>
                  <a:gd fmla="*/ 86 w 181" name="T30"/>
                  <a:gd fmla="*/ 174 h 174" name="T31"/>
                  <a:gd fmla="*/ 86 w 181" name="T32"/>
                  <a:gd fmla="*/ 170 h 17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4" w="181">
                    <a:moveTo>
                      <a:pt x="86" y="170"/>
                    </a:moveTo>
                    <a:cubicBezTo>
                      <a:pt x="43" y="168"/>
                      <a:pt x="10" y="133"/>
                      <a:pt x="9" y="91"/>
                    </a:cubicBezTo>
                    <a:cubicBezTo>
                      <a:pt x="8" y="46"/>
                      <a:pt x="44" y="8"/>
                      <a:pt x="89" y="8"/>
                    </a:cubicBezTo>
                    <a:cubicBezTo>
                      <a:pt x="91" y="8"/>
                      <a:pt x="91" y="8"/>
                      <a:pt x="91" y="8"/>
                    </a:cubicBezTo>
                    <a:cubicBezTo>
                      <a:pt x="135" y="8"/>
                      <a:pt x="171" y="44"/>
                      <a:pt x="172" y="88"/>
                    </a:cubicBezTo>
                    <a:cubicBezTo>
                      <a:pt x="173" y="130"/>
                      <a:pt x="140" y="167"/>
                      <a:pt x="98" y="170"/>
                    </a:cubicBezTo>
                    <a:cubicBezTo>
                      <a:pt x="98" y="174"/>
                      <a:pt x="98" y="174"/>
                      <a:pt x="98" y="174"/>
                    </a:cubicBezTo>
                    <a:cubicBezTo>
                      <a:pt x="123" y="173"/>
                      <a:pt x="123" y="173"/>
                      <a:pt x="123" y="173"/>
                    </a:cubicBezTo>
                    <a:cubicBezTo>
                      <a:pt x="98" y="174"/>
                      <a:pt x="98" y="174"/>
                      <a:pt x="98" y="174"/>
                    </a:cubicBezTo>
                    <a:cubicBezTo>
                      <a:pt x="123" y="173"/>
                      <a:pt x="123" y="173"/>
                      <a:pt x="123" y="173"/>
                    </a:cubicBezTo>
                    <a:cubicBezTo>
                      <a:pt x="157" y="159"/>
                      <a:pt x="181" y="126"/>
                      <a:pt x="180" y="88"/>
                    </a:cubicBezTo>
                    <a:cubicBezTo>
                      <a:pt x="179" y="39"/>
                      <a:pt x="139" y="0"/>
                      <a:pt x="91" y="0"/>
                    </a:cubicBezTo>
                    <a:cubicBezTo>
                      <a:pt x="89" y="0"/>
                      <a:pt x="89" y="0"/>
                      <a:pt x="89" y="0"/>
                    </a:cubicBezTo>
                    <a:cubicBezTo>
                      <a:pt x="40" y="0"/>
                      <a:pt x="0" y="41"/>
                      <a:pt x="1" y="91"/>
                    </a:cubicBezTo>
                    <a:cubicBezTo>
                      <a:pt x="2" y="129"/>
                      <a:pt x="27" y="162"/>
                      <a:pt x="61" y="174"/>
                    </a:cubicBezTo>
                    <a:cubicBezTo>
                      <a:pt x="86" y="174"/>
                      <a:pt x="86" y="174"/>
                      <a:pt x="86" y="174"/>
                    </a:cubicBezTo>
                    <a:lnTo>
                      <a:pt x="86" y="17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4" name="Freeform 28"/>
              <p:cNvSpPr/>
              <p:nvPr/>
            </p:nvSpPr>
            <p:spPr bwMode="auto">
              <a:xfrm>
                <a:off x="5924" y="1452"/>
                <a:ext cx="993" cy="1254"/>
              </a:xfrm>
              <a:custGeom>
                <a:gdLst>
                  <a:gd fmla="*/ 316 w 419" name="T0"/>
                  <a:gd fmla="*/ 110 h 528" name="T1"/>
                  <a:gd fmla="*/ 205 w 419" name="T2"/>
                  <a:gd fmla="*/ 0 h 528" name="T3"/>
                  <a:gd fmla="*/ 203 w 419" name="T4"/>
                  <a:gd fmla="*/ 0 h 528" name="T5"/>
                  <a:gd fmla="*/ 93 w 419" name="T6"/>
                  <a:gd fmla="*/ 113 h 528" name="T7"/>
                  <a:gd fmla="*/ 196 w 419" name="T8"/>
                  <a:gd fmla="*/ 222 h 528" name="T9"/>
                  <a:gd fmla="*/ 196 w 419" name="T10"/>
                  <a:gd fmla="*/ 226 h 528" name="T11"/>
                  <a:gd fmla="*/ 198 w 419" name="T12"/>
                  <a:gd fmla="*/ 226 h 528" name="T13"/>
                  <a:gd fmla="*/ 196 w 419" name="T14"/>
                  <a:gd fmla="*/ 226 h 528" name="T15"/>
                  <a:gd fmla="*/ 196 w 419" name="T16"/>
                  <a:gd fmla="*/ 230 h 528" name="T17"/>
                  <a:gd fmla="*/ 2 w 419" name="T18"/>
                  <a:gd fmla="*/ 441 h 528" name="T19"/>
                  <a:gd fmla="*/ 202 w 419" name="T20"/>
                  <a:gd fmla="*/ 528 h 528" name="T21"/>
                  <a:gd fmla="*/ 202 w 419" name="T22"/>
                  <a:gd fmla="*/ 528 h 528" name="T23"/>
                  <a:gd fmla="*/ 211 w 419" name="T24"/>
                  <a:gd fmla="*/ 528 h 528" name="T25"/>
                  <a:gd fmla="*/ 418 w 419" name="T26"/>
                  <a:gd fmla="*/ 434 h 528" name="T27"/>
                  <a:gd fmla="*/ 217 w 419" name="T28"/>
                  <a:gd fmla="*/ 230 h 528" name="T29"/>
                  <a:gd fmla="*/ 217 w 419" name="T30"/>
                  <a:gd fmla="*/ 226 h 528" name="T31"/>
                  <a:gd fmla="*/ 213 w 419" name="T32"/>
                  <a:gd fmla="*/ 226 h 528" name="T33"/>
                  <a:gd fmla="*/ 217 w 419" name="T34"/>
                  <a:gd fmla="*/ 226 h 528" name="T35"/>
                  <a:gd fmla="*/ 217 w 419" name="T36"/>
                  <a:gd fmla="*/ 222 h 528" name="T37"/>
                  <a:gd fmla="*/ 316 w 419" name="T38"/>
                  <a:gd fmla="*/ 110 h 5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28" w="419">
                    <a:moveTo>
                      <a:pt x="316" y="110"/>
                    </a:moveTo>
                    <a:cubicBezTo>
                      <a:pt x="315" y="49"/>
                      <a:pt x="265" y="0"/>
                      <a:pt x="205" y="0"/>
                    </a:cubicBezTo>
                    <a:cubicBezTo>
                      <a:pt x="204" y="0"/>
                      <a:pt x="203" y="0"/>
                      <a:pt x="203" y="0"/>
                    </a:cubicBezTo>
                    <a:cubicBezTo>
                      <a:pt x="141" y="1"/>
                      <a:pt x="92" y="52"/>
                      <a:pt x="93" y="113"/>
                    </a:cubicBezTo>
                    <a:cubicBezTo>
                      <a:pt x="94" y="171"/>
                      <a:pt x="138" y="217"/>
                      <a:pt x="196" y="222"/>
                    </a:cubicBezTo>
                    <a:cubicBezTo>
                      <a:pt x="196" y="226"/>
                      <a:pt x="196" y="226"/>
                      <a:pt x="196" y="226"/>
                    </a:cubicBezTo>
                    <a:cubicBezTo>
                      <a:pt x="198" y="226"/>
                      <a:pt x="198" y="226"/>
                      <a:pt x="198" y="226"/>
                    </a:cubicBezTo>
                    <a:cubicBezTo>
                      <a:pt x="196" y="226"/>
                      <a:pt x="196" y="226"/>
                      <a:pt x="196" y="226"/>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cubicBezTo>
                      <a:pt x="217" y="226"/>
                      <a:pt x="217" y="226"/>
                      <a:pt x="217" y="226"/>
                    </a:cubicBezTo>
                    <a:cubicBezTo>
                      <a:pt x="213" y="226"/>
                      <a:pt x="213" y="226"/>
                      <a:pt x="213" y="226"/>
                    </a:cubicBezTo>
                    <a:cubicBezTo>
                      <a:pt x="217" y="226"/>
                      <a:pt x="217" y="226"/>
                      <a:pt x="217" y="226"/>
                    </a:cubicBezTo>
                    <a:cubicBezTo>
                      <a:pt x="217" y="222"/>
                      <a:pt x="217" y="222"/>
                      <a:pt x="217" y="222"/>
                    </a:cubicBezTo>
                    <a:cubicBezTo>
                      <a:pt x="274" y="215"/>
                      <a:pt x="317" y="167"/>
                      <a:pt x="316" y="11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5" name="Freeform 29"/>
              <p:cNvSpPr/>
              <p:nvPr/>
            </p:nvSpPr>
            <p:spPr bwMode="auto">
              <a:xfrm>
                <a:off x="5905" y="1984"/>
                <a:ext cx="1034" cy="741"/>
              </a:xfrm>
              <a:custGeom>
                <a:gdLst>
                  <a:gd fmla="*/ 251 w 436" name="T0"/>
                  <a:gd fmla="*/ 0 h 312" name="T1"/>
                  <a:gd fmla="*/ 225 w 436" name="T2"/>
                  <a:gd fmla="*/ 2 h 312" name="T3"/>
                  <a:gd fmla="*/ 225 w 436" name="T4"/>
                  <a:gd fmla="*/ 6 h 312" name="T5"/>
                  <a:gd fmla="*/ 426 w 436" name="T6"/>
                  <a:gd fmla="*/ 210 h 312" name="T7"/>
                  <a:gd fmla="*/ 219 w 436" name="T8"/>
                  <a:gd fmla="*/ 304 h 312" name="T9"/>
                  <a:gd fmla="*/ 210 w 436" name="T10"/>
                  <a:gd fmla="*/ 304 h 312" name="T11"/>
                  <a:gd fmla="*/ 210 w 436" name="T12"/>
                  <a:gd fmla="*/ 304 h 312" name="T13"/>
                  <a:gd fmla="*/ 10 w 436" name="T14"/>
                  <a:gd fmla="*/ 217 h 312" name="T15"/>
                  <a:gd fmla="*/ 204 w 436" name="T16"/>
                  <a:gd fmla="*/ 6 h 312" name="T17"/>
                  <a:gd fmla="*/ 204 w 436" name="T18"/>
                  <a:gd fmla="*/ 2 h 312" name="T19"/>
                  <a:gd fmla="*/ 178 w 436" name="T20"/>
                  <a:gd fmla="*/ 1 h 312" name="T21"/>
                  <a:gd fmla="*/ 204 w 436" name="T22"/>
                  <a:gd fmla="*/ 2 h 312" name="T23"/>
                  <a:gd fmla="*/ 178 w 436" name="T24"/>
                  <a:gd fmla="*/ 1 h 312" name="T25"/>
                  <a:gd fmla="*/ 2 w 436" name="T26"/>
                  <a:gd fmla="*/ 217 h 312" name="T27"/>
                  <a:gd fmla="*/ 210 w 436" name="T28"/>
                  <a:gd fmla="*/ 312 h 312" name="T29"/>
                  <a:gd fmla="*/ 210 w 436" name="T30"/>
                  <a:gd fmla="*/ 312 h 312" name="T31"/>
                  <a:gd fmla="*/ 220 w 436" name="T32"/>
                  <a:gd fmla="*/ 312 h 312" name="T33"/>
                  <a:gd fmla="*/ 435 w 436" name="T34"/>
                  <a:gd fmla="*/ 210 h 312" name="T35"/>
                  <a:gd fmla="*/ 251 w 436" name="T36"/>
                  <a:gd fmla="*/ 0 h 3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12" w="436">
                    <a:moveTo>
                      <a:pt x="251" y="0"/>
                    </a:moveTo>
                    <a:cubicBezTo>
                      <a:pt x="225" y="2"/>
                      <a:pt x="225" y="2"/>
                      <a:pt x="225" y="2"/>
                    </a:cubicBezTo>
                    <a:cubicBezTo>
                      <a:pt x="225" y="6"/>
                      <a:pt x="225" y="6"/>
                      <a:pt x="225" y="6"/>
                    </a:cubicBezTo>
                    <a:cubicBezTo>
                      <a:pt x="336" y="10"/>
                      <a:pt x="425" y="99"/>
                      <a:pt x="426" y="210"/>
                    </a:cubicBezTo>
                    <a:cubicBezTo>
                      <a:pt x="427" y="272"/>
                      <a:pt x="323" y="302"/>
                      <a:pt x="219" y="304"/>
                    </a:cubicBezTo>
                    <a:cubicBezTo>
                      <a:pt x="216" y="304"/>
                      <a:pt x="213" y="304"/>
                      <a:pt x="210" y="304"/>
                    </a:cubicBezTo>
                    <a:cubicBezTo>
                      <a:pt x="210" y="304"/>
                      <a:pt x="210" y="304"/>
                      <a:pt x="210" y="304"/>
                    </a:cubicBezTo>
                    <a:cubicBezTo>
                      <a:pt x="111" y="304"/>
                      <a:pt x="11" y="277"/>
                      <a:pt x="10" y="217"/>
                    </a:cubicBezTo>
                    <a:cubicBezTo>
                      <a:pt x="8" y="106"/>
                      <a:pt x="93" y="14"/>
                      <a:pt x="204" y="6"/>
                    </a:cubicBezTo>
                    <a:cubicBezTo>
                      <a:pt x="204" y="2"/>
                      <a:pt x="204" y="2"/>
                      <a:pt x="204" y="2"/>
                    </a:cubicBezTo>
                    <a:cubicBezTo>
                      <a:pt x="178" y="1"/>
                      <a:pt x="178" y="1"/>
                      <a:pt x="178" y="1"/>
                    </a:cubicBezTo>
                    <a:cubicBezTo>
                      <a:pt x="204" y="2"/>
                      <a:pt x="204" y="2"/>
                      <a:pt x="204" y="2"/>
                    </a:cubicBezTo>
                    <a:cubicBezTo>
                      <a:pt x="178" y="1"/>
                      <a:pt x="178" y="1"/>
                      <a:pt x="178" y="1"/>
                    </a:cubicBezTo>
                    <a:cubicBezTo>
                      <a:pt x="75" y="20"/>
                      <a:pt x="0" y="111"/>
                      <a:pt x="2" y="217"/>
                    </a:cubicBezTo>
                    <a:cubicBezTo>
                      <a:pt x="3" y="287"/>
                      <a:pt x="115" y="312"/>
                      <a:pt x="210" y="312"/>
                    </a:cubicBezTo>
                    <a:cubicBezTo>
                      <a:pt x="210" y="312"/>
                      <a:pt x="210" y="312"/>
                      <a:pt x="210" y="312"/>
                    </a:cubicBezTo>
                    <a:cubicBezTo>
                      <a:pt x="213" y="312"/>
                      <a:pt x="216" y="312"/>
                      <a:pt x="220" y="312"/>
                    </a:cubicBezTo>
                    <a:cubicBezTo>
                      <a:pt x="327" y="310"/>
                      <a:pt x="436" y="278"/>
                      <a:pt x="435" y="210"/>
                    </a:cubicBezTo>
                    <a:cubicBezTo>
                      <a:pt x="433" y="104"/>
                      <a:pt x="354" y="16"/>
                      <a:pt x="25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6" name="Freeform 30"/>
              <p:cNvSpPr/>
              <p:nvPr/>
            </p:nvSpPr>
            <p:spPr bwMode="auto">
              <a:xfrm>
                <a:off x="6123" y="1433"/>
                <a:ext cx="571" cy="556"/>
              </a:xfrm>
              <a:custGeom>
                <a:gdLst>
                  <a:gd fmla="*/ 112 w 241" name="T0"/>
                  <a:gd fmla="*/ 230 h 234" name="T1"/>
                  <a:gd fmla="*/ 9 w 241" name="T2"/>
                  <a:gd fmla="*/ 121 h 234" name="T3"/>
                  <a:gd fmla="*/ 119 w 241" name="T4"/>
                  <a:gd fmla="*/ 8 h 234" name="T5"/>
                  <a:gd fmla="*/ 121 w 241" name="T6"/>
                  <a:gd fmla="*/ 8 h 234" name="T7"/>
                  <a:gd fmla="*/ 232 w 241" name="T8"/>
                  <a:gd fmla="*/ 118 h 234" name="T9"/>
                  <a:gd fmla="*/ 133 w 241" name="T10"/>
                  <a:gd fmla="*/ 230 h 234" name="T11"/>
                  <a:gd fmla="*/ 133 w 241" name="T12"/>
                  <a:gd fmla="*/ 234 h 234" name="T13"/>
                  <a:gd fmla="*/ 159 w 241" name="T14"/>
                  <a:gd fmla="*/ 232 h 234" name="T15"/>
                  <a:gd fmla="*/ 133 w 241" name="T16"/>
                  <a:gd fmla="*/ 234 h 234" name="T17"/>
                  <a:gd fmla="*/ 159 w 241" name="T18"/>
                  <a:gd fmla="*/ 232 h 234" name="T19"/>
                  <a:gd fmla="*/ 240 w 241" name="T20"/>
                  <a:gd fmla="*/ 118 h 234" name="T21"/>
                  <a:gd fmla="*/ 121 w 241" name="T22"/>
                  <a:gd fmla="*/ 0 h 234" name="T23"/>
                  <a:gd fmla="*/ 119 w 241" name="T24"/>
                  <a:gd fmla="*/ 0 h 234" name="T25"/>
                  <a:gd fmla="*/ 1 w 241" name="T26"/>
                  <a:gd fmla="*/ 122 h 234" name="T27"/>
                  <a:gd fmla="*/ 86 w 241" name="T28"/>
                  <a:gd fmla="*/ 233 h 234" name="T29"/>
                  <a:gd fmla="*/ 112 w 241" name="T30"/>
                  <a:gd fmla="*/ 234 h 234" name="T31"/>
                  <a:gd fmla="*/ 112 w 241" name="T32"/>
                  <a:gd fmla="*/ 230 h 2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4" w="241">
                    <a:moveTo>
                      <a:pt x="112" y="230"/>
                    </a:moveTo>
                    <a:cubicBezTo>
                      <a:pt x="54" y="225"/>
                      <a:pt x="10" y="179"/>
                      <a:pt x="9" y="121"/>
                    </a:cubicBezTo>
                    <a:cubicBezTo>
                      <a:pt x="8" y="60"/>
                      <a:pt x="57" y="9"/>
                      <a:pt x="119" y="8"/>
                    </a:cubicBezTo>
                    <a:cubicBezTo>
                      <a:pt x="119" y="8"/>
                      <a:pt x="120" y="8"/>
                      <a:pt x="121" y="8"/>
                    </a:cubicBezTo>
                    <a:cubicBezTo>
                      <a:pt x="181" y="8"/>
                      <a:pt x="231" y="57"/>
                      <a:pt x="232" y="118"/>
                    </a:cubicBezTo>
                    <a:cubicBezTo>
                      <a:pt x="233" y="175"/>
                      <a:pt x="190" y="223"/>
                      <a:pt x="133" y="230"/>
                    </a:cubicBezTo>
                    <a:cubicBezTo>
                      <a:pt x="133" y="234"/>
                      <a:pt x="133" y="234"/>
                      <a:pt x="133" y="234"/>
                    </a:cubicBezTo>
                    <a:cubicBezTo>
                      <a:pt x="159" y="232"/>
                      <a:pt x="159" y="232"/>
                      <a:pt x="159" y="232"/>
                    </a:cubicBezTo>
                    <a:cubicBezTo>
                      <a:pt x="133" y="234"/>
                      <a:pt x="133" y="234"/>
                      <a:pt x="133" y="234"/>
                    </a:cubicBezTo>
                    <a:cubicBezTo>
                      <a:pt x="159" y="232"/>
                      <a:pt x="159" y="232"/>
                      <a:pt x="159" y="232"/>
                    </a:cubicBezTo>
                    <a:cubicBezTo>
                      <a:pt x="208" y="216"/>
                      <a:pt x="241" y="170"/>
                      <a:pt x="240" y="118"/>
                    </a:cubicBezTo>
                    <a:cubicBezTo>
                      <a:pt x="239" y="53"/>
                      <a:pt x="186" y="0"/>
                      <a:pt x="121" y="0"/>
                    </a:cubicBezTo>
                    <a:cubicBezTo>
                      <a:pt x="120" y="0"/>
                      <a:pt x="119" y="0"/>
                      <a:pt x="119" y="0"/>
                    </a:cubicBezTo>
                    <a:cubicBezTo>
                      <a:pt x="53" y="1"/>
                      <a:pt x="0" y="56"/>
                      <a:pt x="1" y="122"/>
                    </a:cubicBezTo>
                    <a:cubicBezTo>
                      <a:pt x="2" y="174"/>
                      <a:pt x="37" y="219"/>
                      <a:pt x="86" y="233"/>
                    </a:cubicBezTo>
                    <a:cubicBezTo>
                      <a:pt x="112" y="234"/>
                      <a:pt x="112" y="234"/>
                      <a:pt x="112" y="234"/>
                    </a:cubicBezTo>
                    <a:lnTo>
                      <a:pt x="112" y="23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7" name="Freeform 31"/>
              <p:cNvSpPr/>
              <p:nvPr/>
            </p:nvSpPr>
            <p:spPr bwMode="auto">
              <a:xfrm>
                <a:off x="6837" y="1513"/>
                <a:ext cx="656" cy="925"/>
              </a:xfrm>
              <a:custGeom>
                <a:gdLst>
                  <a:gd fmla="*/ 201 w 277" name="T0"/>
                  <a:gd fmla="*/ 80 h 389" name="T1"/>
                  <a:gd fmla="*/ 119 w 277" name="T2"/>
                  <a:gd fmla="*/ 0 h 389" name="T3"/>
                  <a:gd fmla="*/ 118 w 277" name="T4"/>
                  <a:gd fmla="*/ 0 h 389" name="T5"/>
                  <a:gd fmla="*/ 61 w 277" name="T6"/>
                  <a:gd fmla="*/ 24 h 389" name="T7"/>
                  <a:gd fmla="*/ 38 w 277" name="T8"/>
                  <a:gd fmla="*/ 82 h 389" name="T9"/>
                  <a:gd fmla="*/ 115 w 277" name="T10"/>
                  <a:gd fmla="*/ 162 h 389" name="T11"/>
                  <a:gd fmla="*/ 115 w 277" name="T12"/>
                  <a:gd fmla="*/ 166 h 389" name="T13"/>
                  <a:gd fmla="*/ 117 w 277" name="T14"/>
                  <a:gd fmla="*/ 166 h 389" name="T15"/>
                  <a:gd fmla="*/ 115 w 277" name="T16"/>
                  <a:gd fmla="*/ 166 h 389" name="T17"/>
                  <a:gd fmla="*/ 115 w 277" name="T18"/>
                  <a:gd fmla="*/ 170 h 389" name="T19"/>
                  <a:gd fmla="*/ 0 w 277" name="T20"/>
                  <a:gd fmla="*/ 231 h 389" name="T21"/>
                  <a:gd fmla="*/ 76 w 277" name="T22"/>
                  <a:gd fmla="*/ 387 h 389" name="T23"/>
                  <a:gd fmla="*/ 124 w 277" name="T24"/>
                  <a:gd fmla="*/ 389 h 389" name="T25"/>
                  <a:gd fmla="*/ 229 w 277" name="T26"/>
                  <a:gd fmla="*/ 372 h 389" name="T27"/>
                  <a:gd fmla="*/ 277 w 277" name="T28"/>
                  <a:gd fmla="*/ 321 h 389" name="T29"/>
                  <a:gd fmla="*/ 127 w 277" name="T30"/>
                  <a:gd fmla="*/ 170 h 389" name="T31"/>
                  <a:gd fmla="*/ 127 w 277" name="T32"/>
                  <a:gd fmla="*/ 166 h 389" name="T33"/>
                  <a:gd fmla="*/ 124 w 277" name="T34"/>
                  <a:gd fmla="*/ 166 h 389" name="T35"/>
                  <a:gd fmla="*/ 127 w 277" name="T36"/>
                  <a:gd fmla="*/ 166 h 389" name="T37"/>
                  <a:gd fmla="*/ 127 w 277" name="T38"/>
                  <a:gd fmla="*/ 162 h 389" name="T39"/>
                  <a:gd fmla="*/ 201 w 277" name="T40"/>
                  <a:gd fmla="*/ 80 h 38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9" w="277">
                    <a:moveTo>
                      <a:pt x="201" y="80"/>
                    </a:move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66"/>
                      <a:pt x="115" y="166"/>
                      <a:pt x="115" y="166"/>
                    </a:cubicBezTo>
                    <a:cubicBezTo>
                      <a:pt x="117" y="166"/>
                      <a:pt x="117" y="166"/>
                      <a:pt x="117" y="166"/>
                    </a:cubicBezTo>
                    <a:cubicBezTo>
                      <a:pt x="115" y="166"/>
                      <a:pt x="115" y="166"/>
                      <a:pt x="115" y="166"/>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ubicBezTo>
                      <a:pt x="127" y="166"/>
                      <a:pt x="127" y="166"/>
                      <a:pt x="127" y="166"/>
                    </a:cubicBezTo>
                    <a:cubicBezTo>
                      <a:pt x="124" y="166"/>
                      <a:pt x="124" y="166"/>
                      <a:pt x="124" y="166"/>
                    </a:cubicBezTo>
                    <a:cubicBezTo>
                      <a:pt x="127" y="166"/>
                      <a:pt x="127" y="166"/>
                      <a:pt x="127" y="166"/>
                    </a:cubicBezTo>
                    <a:cubicBezTo>
                      <a:pt x="127" y="162"/>
                      <a:pt x="127" y="162"/>
                      <a:pt x="127" y="162"/>
                    </a:cubicBezTo>
                    <a:cubicBezTo>
                      <a:pt x="169" y="158"/>
                      <a:pt x="201" y="122"/>
                      <a:pt x="201"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8" name="Freeform 32"/>
              <p:cNvSpPr/>
              <p:nvPr/>
            </p:nvSpPr>
            <p:spPr bwMode="auto">
              <a:xfrm>
                <a:off x="6905" y="1492"/>
                <a:ext cx="427" cy="416"/>
              </a:xfrm>
              <a:custGeom>
                <a:gdLst>
                  <a:gd fmla="*/ 86 w 180" name="T0"/>
                  <a:gd fmla="*/ 171 h 175" name="T1"/>
                  <a:gd fmla="*/ 9 w 180" name="T2"/>
                  <a:gd fmla="*/ 91 h 175" name="T3"/>
                  <a:gd fmla="*/ 32 w 180" name="T4"/>
                  <a:gd fmla="*/ 33 h 175" name="T5"/>
                  <a:gd fmla="*/ 89 w 180" name="T6"/>
                  <a:gd fmla="*/ 9 h 175" name="T7"/>
                  <a:gd fmla="*/ 90 w 180" name="T8"/>
                  <a:gd fmla="*/ 9 h 175" name="T9"/>
                  <a:gd fmla="*/ 172 w 180" name="T10"/>
                  <a:gd fmla="*/ 89 h 175" name="T11"/>
                  <a:gd fmla="*/ 98 w 180" name="T12"/>
                  <a:gd fmla="*/ 171 h 175" name="T13"/>
                  <a:gd fmla="*/ 98 w 180" name="T14"/>
                  <a:gd fmla="*/ 175 h 175" name="T15"/>
                  <a:gd fmla="*/ 122 w 180" name="T16"/>
                  <a:gd fmla="*/ 173 h 175" name="T17"/>
                  <a:gd fmla="*/ 98 w 180" name="T18"/>
                  <a:gd fmla="*/ 175 h 175" name="T19"/>
                  <a:gd fmla="*/ 122 w 180" name="T20"/>
                  <a:gd fmla="*/ 173 h 175" name="T21"/>
                  <a:gd fmla="*/ 180 w 180" name="T22"/>
                  <a:gd fmla="*/ 89 h 175" name="T23"/>
                  <a:gd fmla="*/ 90 w 180" name="T24"/>
                  <a:gd fmla="*/ 0 h 175" name="T25"/>
                  <a:gd fmla="*/ 89 w 180" name="T26"/>
                  <a:gd fmla="*/ 1 h 175" name="T27"/>
                  <a:gd fmla="*/ 26 w 180" name="T28"/>
                  <a:gd fmla="*/ 28 h 175" name="T29"/>
                  <a:gd fmla="*/ 1 w 180" name="T30"/>
                  <a:gd fmla="*/ 92 h 175" name="T31"/>
                  <a:gd fmla="*/ 61 w 180" name="T32"/>
                  <a:gd fmla="*/ 174 h 175" name="T33"/>
                  <a:gd fmla="*/ 86 w 180" name="T34"/>
                  <a:gd fmla="*/ 175 h 175" name="T35"/>
                  <a:gd fmla="*/ 61 w 180" name="T36"/>
                  <a:gd fmla="*/ 174 h 175" name="T37"/>
                  <a:gd fmla="*/ 86 w 180" name="T38"/>
                  <a:gd fmla="*/ 175 h 175" name="T39"/>
                  <a:gd fmla="*/ 86 w 180" name="T40"/>
                  <a:gd fmla="*/ 171 h 17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5" w="180">
                    <a:moveTo>
                      <a:pt x="86" y="171"/>
                    </a:moveTo>
                    <a:cubicBezTo>
                      <a:pt x="43" y="169"/>
                      <a:pt x="9" y="134"/>
                      <a:pt x="9" y="91"/>
                    </a:cubicBezTo>
                    <a:cubicBezTo>
                      <a:pt x="8" y="70"/>
                      <a:pt x="16" y="49"/>
                      <a:pt x="32" y="33"/>
                    </a:cubicBezTo>
                    <a:cubicBezTo>
                      <a:pt x="47" y="18"/>
                      <a:pt x="67" y="9"/>
                      <a:pt x="89" y="9"/>
                    </a:cubicBezTo>
                    <a:cubicBezTo>
                      <a:pt x="90" y="9"/>
                      <a:pt x="90" y="9"/>
                      <a:pt x="90" y="9"/>
                    </a:cubicBezTo>
                    <a:cubicBezTo>
                      <a:pt x="134" y="9"/>
                      <a:pt x="171" y="45"/>
                      <a:pt x="172" y="89"/>
                    </a:cubicBezTo>
                    <a:cubicBezTo>
                      <a:pt x="172" y="131"/>
                      <a:pt x="140" y="167"/>
                      <a:pt x="98" y="171"/>
                    </a:cubicBezTo>
                    <a:cubicBezTo>
                      <a:pt x="98" y="175"/>
                      <a:pt x="98" y="175"/>
                      <a:pt x="98" y="175"/>
                    </a:cubicBezTo>
                    <a:cubicBezTo>
                      <a:pt x="122" y="173"/>
                      <a:pt x="122" y="173"/>
                      <a:pt x="122" y="173"/>
                    </a:cubicBezTo>
                    <a:cubicBezTo>
                      <a:pt x="98" y="175"/>
                      <a:pt x="98" y="175"/>
                      <a:pt x="98" y="175"/>
                    </a:cubicBezTo>
                    <a:cubicBezTo>
                      <a:pt x="122" y="173"/>
                      <a:pt x="122" y="173"/>
                      <a:pt x="122" y="173"/>
                    </a:cubicBezTo>
                    <a:cubicBezTo>
                      <a:pt x="156" y="160"/>
                      <a:pt x="180" y="127"/>
                      <a:pt x="180" y="89"/>
                    </a:cubicBezTo>
                    <a:cubicBezTo>
                      <a:pt x="179" y="40"/>
                      <a:pt x="139" y="0"/>
                      <a:pt x="90" y="0"/>
                    </a:cubicBezTo>
                    <a:cubicBezTo>
                      <a:pt x="89" y="1"/>
                      <a:pt x="89" y="1"/>
                      <a:pt x="89" y="1"/>
                    </a:cubicBezTo>
                    <a:cubicBezTo>
                      <a:pt x="65" y="1"/>
                      <a:pt x="42" y="11"/>
                      <a:pt x="26" y="28"/>
                    </a:cubicBezTo>
                    <a:cubicBezTo>
                      <a:pt x="9" y="45"/>
                      <a:pt x="0" y="68"/>
                      <a:pt x="1" y="92"/>
                    </a:cubicBezTo>
                    <a:cubicBezTo>
                      <a:pt x="1" y="130"/>
                      <a:pt x="26" y="162"/>
                      <a:pt x="61" y="174"/>
                    </a:cubicBezTo>
                    <a:cubicBezTo>
                      <a:pt x="86" y="175"/>
                      <a:pt x="86" y="175"/>
                      <a:pt x="86" y="175"/>
                    </a:cubicBezTo>
                    <a:cubicBezTo>
                      <a:pt x="61" y="174"/>
                      <a:pt x="61" y="174"/>
                      <a:pt x="61" y="174"/>
                    </a:cubicBezTo>
                    <a:cubicBezTo>
                      <a:pt x="86" y="175"/>
                      <a:pt x="86" y="175"/>
                      <a:pt x="86" y="175"/>
                    </a:cubicBezTo>
                    <a:lnTo>
                      <a:pt x="86" y="17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9" name="Freeform 33"/>
              <p:cNvSpPr/>
              <p:nvPr/>
            </p:nvSpPr>
            <p:spPr bwMode="auto">
              <a:xfrm>
                <a:off x="6813" y="1903"/>
                <a:ext cx="699" cy="554"/>
              </a:xfrm>
              <a:custGeom>
                <a:gdLst>
                  <a:gd fmla="*/ 161 w 295" name="T0"/>
                  <a:gd fmla="*/ 0 h 233" name="T1"/>
                  <a:gd fmla="*/ 137 w 295" name="T2"/>
                  <a:gd fmla="*/ 2 h 233" name="T3"/>
                  <a:gd fmla="*/ 137 w 295" name="T4"/>
                  <a:gd fmla="*/ 6 h 233" name="T5"/>
                  <a:gd fmla="*/ 287 w 295" name="T6"/>
                  <a:gd fmla="*/ 157 h 233" name="T7"/>
                  <a:gd fmla="*/ 239 w 295" name="T8"/>
                  <a:gd fmla="*/ 208 h 233" name="T9"/>
                  <a:gd fmla="*/ 134 w 295" name="T10"/>
                  <a:gd fmla="*/ 225 h 233" name="T11"/>
                  <a:gd fmla="*/ 86 w 295" name="T12"/>
                  <a:gd fmla="*/ 223 h 233" name="T13"/>
                  <a:gd fmla="*/ 10 w 295" name="T14"/>
                  <a:gd fmla="*/ 67 h 233" name="T15"/>
                  <a:gd fmla="*/ 125 w 295" name="T16"/>
                  <a:gd fmla="*/ 6 h 233" name="T17"/>
                  <a:gd fmla="*/ 125 w 295" name="T18"/>
                  <a:gd fmla="*/ 2 h 233" name="T19"/>
                  <a:gd fmla="*/ 100 w 295" name="T20"/>
                  <a:gd fmla="*/ 1 h 233" name="T21"/>
                  <a:gd fmla="*/ 2 w 295" name="T22"/>
                  <a:gd fmla="*/ 65 h 233" name="T23"/>
                  <a:gd fmla="*/ 0 w 295" name="T24"/>
                  <a:gd fmla="*/ 68 h 233" name="T25"/>
                  <a:gd fmla="*/ 2 w 295" name="T26"/>
                  <a:gd fmla="*/ 71 h 233" name="T27"/>
                  <a:gd fmla="*/ 78 w 295" name="T28"/>
                  <a:gd fmla="*/ 227 h 233" name="T29"/>
                  <a:gd fmla="*/ 78 w 295" name="T30"/>
                  <a:gd fmla="*/ 230 h 233" name="T31"/>
                  <a:gd fmla="*/ 81 w 295" name="T32"/>
                  <a:gd fmla="*/ 231 h 233" name="T33"/>
                  <a:gd fmla="*/ 127 w 295" name="T34"/>
                  <a:gd fmla="*/ 233 h 233" name="T35"/>
                  <a:gd fmla="*/ 134 w 295" name="T36"/>
                  <a:gd fmla="*/ 233 h 233" name="T37"/>
                  <a:gd fmla="*/ 242 w 295" name="T38"/>
                  <a:gd fmla="*/ 215 h 233" name="T39"/>
                  <a:gd fmla="*/ 295 w 295" name="T40"/>
                  <a:gd fmla="*/ 157 h 233" name="T41"/>
                  <a:gd fmla="*/ 161 w 295" name="T42"/>
                  <a:gd fmla="*/ 0 h 23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3" w="295">
                    <a:moveTo>
                      <a:pt x="161" y="0"/>
                    </a:moveTo>
                    <a:cubicBezTo>
                      <a:pt x="137" y="2"/>
                      <a:pt x="137" y="2"/>
                      <a:pt x="137" y="2"/>
                    </a:cubicBezTo>
                    <a:cubicBezTo>
                      <a:pt x="137" y="6"/>
                      <a:pt x="137" y="6"/>
                      <a:pt x="137" y="6"/>
                    </a:cubicBezTo>
                    <a:cubicBezTo>
                      <a:pt x="220" y="8"/>
                      <a:pt x="286" y="74"/>
                      <a:pt x="287" y="157"/>
                    </a:cubicBezTo>
                    <a:cubicBezTo>
                      <a:pt x="287" y="178"/>
                      <a:pt x="271" y="195"/>
                      <a:pt x="239" y="208"/>
                    </a:cubicBezTo>
                    <a:cubicBezTo>
                      <a:pt x="211" y="218"/>
                      <a:pt x="174" y="224"/>
                      <a:pt x="134" y="225"/>
                    </a:cubicBezTo>
                    <a:cubicBezTo>
                      <a:pt x="118" y="225"/>
                      <a:pt x="101" y="225"/>
                      <a:pt x="86" y="223"/>
                    </a:cubicBezTo>
                    <a:cubicBezTo>
                      <a:pt x="80" y="164"/>
                      <a:pt x="53" y="109"/>
                      <a:pt x="10" y="67"/>
                    </a:cubicBezTo>
                    <a:cubicBezTo>
                      <a:pt x="38" y="31"/>
                      <a:pt x="79" y="9"/>
                      <a:pt x="125" y="6"/>
                    </a:cubicBezTo>
                    <a:cubicBezTo>
                      <a:pt x="125" y="2"/>
                      <a:pt x="125" y="2"/>
                      <a:pt x="125" y="2"/>
                    </a:cubicBezTo>
                    <a:cubicBezTo>
                      <a:pt x="100" y="1"/>
                      <a:pt x="100" y="1"/>
                      <a:pt x="100" y="1"/>
                    </a:cubicBezTo>
                    <a:cubicBezTo>
                      <a:pt x="60" y="10"/>
                      <a:pt x="26" y="32"/>
                      <a:pt x="2" y="65"/>
                    </a:cubicBezTo>
                    <a:cubicBezTo>
                      <a:pt x="0" y="68"/>
                      <a:pt x="0" y="68"/>
                      <a:pt x="0" y="68"/>
                    </a:cubicBezTo>
                    <a:cubicBezTo>
                      <a:pt x="2" y="71"/>
                      <a:pt x="2" y="71"/>
                      <a:pt x="2" y="71"/>
                    </a:cubicBezTo>
                    <a:cubicBezTo>
                      <a:pt x="46" y="112"/>
                      <a:pt x="73" y="167"/>
                      <a:pt x="78" y="227"/>
                    </a:cubicBezTo>
                    <a:cubicBezTo>
                      <a:pt x="78" y="230"/>
                      <a:pt x="78" y="230"/>
                      <a:pt x="78" y="230"/>
                    </a:cubicBezTo>
                    <a:cubicBezTo>
                      <a:pt x="81" y="231"/>
                      <a:pt x="81" y="231"/>
                      <a:pt x="81" y="231"/>
                    </a:cubicBezTo>
                    <a:cubicBezTo>
                      <a:pt x="96" y="232"/>
                      <a:pt x="112" y="233"/>
                      <a:pt x="127" y="233"/>
                    </a:cubicBezTo>
                    <a:cubicBezTo>
                      <a:pt x="130" y="233"/>
                      <a:pt x="132" y="233"/>
                      <a:pt x="134" y="233"/>
                    </a:cubicBezTo>
                    <a:cubicBezTo>
                      <a:pt x="175" y="233"/>
                      <a:pt x="213" y="226"/>
                      <a:pt x="242" y="215"/>
                    </a:cubicBezTo>
                    <a:cubicBezTo>
                      <a:pt x="286" y="198"/>
                      <a:pt x="295" y="174"/>
                      <a:pt x="295" y="157"/>
                    </a:cubicBezTo>
                    <a:cubicBezTo>
                      <a:pt x="294" y="78"/>
                      <a:pt x="237" y="14"/>
                      <a:pt x="16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0" name="Freeform 34"/>
              <p:cNvSpPr/>
              <p:nvPr/>
            </p:nvSpPr>
            <p:spPr bwMode="auto">
              <a:xfrm>
                <a:off x="6327" y="2038"/>
                <a:ext cx="173" cy="324"/>
              </a:xfrm>
              <a:custGeom>
                <a:gdLst>
                  <a:gd fmla="*/ 83 w 173" name="T0"/>
                  <a:gd fmla="*/ 0 h 324" name="T1"/>
                  <a:gd fmla="*/ 0 w 173" name="T2"/>
                  <a:gd fmla="*/ 86 h 324" name="T3"/>
                  <a:gd fmla="*/ 83 w 173" name="T4"/>
                  <a:gd fmla="*/ 324 h 324" name="T5"/>
                  <a:gd fmla="*/ 173 w 173" name="T6"/>
                  <a:gd fmla="*/ 88 h 324" name="T7"/>
                  <a:gd fmla="*/ 83 w 173" name="T8"/>
                  <a:gd fmla="*/ 0 h 324" name="T9"/>
                </a:gdLst>
                <a:cxnLst>
                  <a:cxn ang="0">
                    <a:pos x="T0" y="T1"/>
                  </a:cxn>
                  <a:cxn ang="0">
                    <a:pos x="T2" y="T3"/>
                  </a:cxn>
                  <a:cxn ang="0">
                    <a:pos x="T4" y="T5"/>
                  </a:cxn>
                  <a:cxn ang="0">
                    <a:pos x="T6" y="T7"/>
                  </a:cxn>
                  <a:cxn ang="0">
                    <a:pos x="T8" y="T9"/>
                  </a:cxn>
                </a:cxnLst>
                <a:rect b="b" l="0" r="r" t="0"/>
                <a:pathLst>
                  <a:path h="324" w="173">
                    <a:moveTo>
                      <a:pt x="83" y="0"/>
                    </a:moveTo>
                    <a:lnTo>
                      <a:pt x="0" y="86"/>
                    </a:lnTo>
                    <a:lnTo>
                      <a:pt x="83" y="324"/>
                    </a:lnTo>
                    <a:lnTo>
                      <a:pt x="173" y="88"/>
                    </a:lnTo>
                    <a:lnTo>
                      <a:pt x="83"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1" name="Freeform 35"/>
              <p:cNvSpPr/>
              <p:nvPr/>
            </p:nvSpPr>
            <p:spPr bwMode="auto">
              <a:xfrm>
                <a:off x="6327" y="2038"/>
                <a:ext cx="173" cy="324"/>
              </a:xfrm>
              <a:custGeom>
                <a:gdLst>
                  <a:gd fmla="*/ 83 w 173" name="T0"/>
                  <a:gd fmla="*/ 0 h 324" name="T1"/>
                  <a:gd fmla="*/ 0 w 173" name="T2"/>
                  <a:gd fmla="*/ 86 h 324" name="T3"/>
                  <a:gd fmla="*/ 83 w 173" name="T4"/>
                  <a:gd fmla="*/ 324 h 324" name="T5"/>
                  <a:gd fmla="*/ 173 w 173" name="T6"/>
                  <a:gd fmla="*/ 88 h 324" name="T7"/>
                  <a:gd fmla="*/ 83 w 173" name="T8"/>
                  <a:gd fmla="*/ 0 h 324" name="T9"/>
                </a:gdLst>
                <a:cxnLst>
                  <a:cxn ang="0">
                    <a:pos x="T0" y="T1"/>
                  </a:cxn>
                  <a:cxn ang="0">
                    <a:pos x="T2" y="T3"/>
                  </a:cxn>
                  <a:cxn ang="0">
                    <a:pos x="T4" y="T5"/>
                  </a:cxn>
                  <a:cxn ang="0">
                    <a:pos x="T6" y="T7"/>
                  </a:cxn>
                  <a:cxn ang="0">
                    <a:pos x="T8" y="T9"/>
                  </a:cxn>
                </a:cxnLst>
                <a:rect b="b" l="0" r="r" t="0"/>
                <a:pathLst>
                  <a:path h="324" w="173">
                    <a:moveTo>
                      <a:pt x="83" y="0"/>
                    </a:moveTo>
                    <a:lnTo>
                      <a:pt x="0" y="86"/>
                    </a:lnTo>
                    <a:lnTo>
                      <a:pt x="83" y="324"/>
                    </a:lnTo>
                    <a:lnTo>
                      <a:pt x="173" y="88"/>
                    </a:lnTo>
                    <a:lnTo>
                      <a:pt x="83"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74" name="组合 73"/>
          <p:cNvGrpSpPr/>
          <p:nvPr/>
        </p:nvGrpSpPr>
        <p:grpSpPr>
          <a:xfrm>
            <a:off x="2707647" y="3410865"/>
            <a:ext cx="552450" cy="552450"/>
            <a:chOff x="3678404" y="3977185"/>
            <a:chExt cx="736600" cy="736600"/>
          </a:xfrm>
        </p:grpSpPr>
        <p:grpSp>
          <p:nvGrpSpPr>
            <p:cNvPr id="75" name="组合 74"/>
            <p:cNvGrpSpPr/>
            <p:nvPr/>
          </p:nvGrpSpPr>
          <p:grpSpPr>
            <a:xfrm>
              <a:off x="3678404" y="3977185"/>
              <a:ext cx="736600" cy="736600"/>
              <a:chOff x="8286667" y="635396"/>
              <a:chExt cx="736600" cy="736600"/>
            </a:xfrm>
          </p:grpSpPr>
          <p:sp>
            <p:nvSpPr>
              <p:cNvPr id="111" name="椭圆 110"/>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2" name="椭圆 111"/>
              <p:cNvSpPr/>
              <p:nvPr/>
            </p:nvSpPr>
            <p:spPr>
              <a:xfrm>
                <a:off x="8394381" y="743110"/>
                <a:ext cx="521172" cy="521172"/>
              </a:xfrm>
              <a:prstGeom prst="ellipse">
                <a:avLst/>
              </a:prstGeom>
              <a:solidFill>
                <a:srgbClr val="663A77"/>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76" name="Group 38"/>
            <p:cNvGrpSpPr>
              <a:grpSpLocks noChangeAspect="1"/>
            </p:cNvGrpSpPr>
            <p:nvPr/>
          </p:nvGrpSpPr>
          <p:grpSpPr>
            <a:xfrm>
              <a:off x="3885883" y="4202897"/>
              <a:ext cx="331304" cy="273727"/>
              <a:chOff x="3136" y="1579"/>
              <a:chExt cx="1404" cy="1160"/>
            </a:xfrm>
            <a:solidFill>
              <a:schemeClr val="bg1"/>
            </a:solidFill>
          </p:grpSpPr>
          <p:sp>
            <p:nvSpPr>
              <p:cNvPr id="77" name="Freeform 39"/>
              <p:cNvSpPr/>
              <p:nvPr/>
            </p:nvSpPr>
            <p:spPr bwMode="auto">
              <a:xfrm>
                <a:off x="3152" y="1783"/>
                <a:ext cx="1371" cy="409"/>
              </a:xfrm>
              <a:custGeom>
                <a:gdLst>
                  <a:gd fmla="*/ 532 w 1371" name="T0"/>
                  <a:gd fmla="*/ 288 h 409" name="T1"/>
                  <a:gd fmla="*/ 839 w 1371" name="T2"/>
                  <a:gd fmla="*/ 288 h 409" name="T3"/>
                  <a:gd fmla="*/ 839 w 1371" name="T4"/>
                  <a:gd fmla="*/ 409 h 409" name="T5"/>
                  <a:gd fmla="*/ 1191 w 1371" name="T6"/>
                  <a:gd fmla="*/ 409 h 409" name="T7"/>
                  <a:gd fmla="*/ 1371 w 1371" name="T8"/>
                  <a:gd fmla="*/ 0 h 409" name="T9"/>
                  <a:gd fmla="*/ 0 w 1371" name="T10"/>
                  <a:gd fmla="*/ 0 h 409" name="T11"/>
                  <a:gd fmla="*/ 181 w 1371" name="T12"/>
                  <a:gd fmla="*/ 409 h 409" name="T13"/>
                  <a:gd fmla="*/ 532 w 1371" name="T14"/>
                  <a:gd fmla="*/ 409 h 409" name="T15"/>
                  <a:gd fmla="*/ 532 w 1371" name="T16"/>
                  <a:gd fmla="*/ 288 h 4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9" w="1371">
                    <a:moveTo>
                      <a:pt x="532" y="288"/>
                    </a:moveTo>
                    <a:lnTo>
                      <a:pt x="839" y="288"/>
                    </a:lnTo>
                    <a:lnTo>
                      <a:pt x="839" y="409"/>
                    </a:lnTo>
                    <a:lnTo>
                      <a:pt x="1191" y="409"/>
                    </a:lnTo>
                    <a:lnTo>
                      <a:pt x="1371" y="0"/>
                    </a:lnTo>
                    <a:lnTo>
                      <a:pt x="0" y="0"/>
                    </a:lnTo>
                    <a:lnTo>
                      <a:pt x="181" y="409"/>
                    </a:lnTo>
                    <a:lnTo>
                      <a:pt x="532" y="409"/>
                    </a:lnTo>
                    <a:lnTo>
                      <a:pt x="532" y="28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8" name="Rectangle 40"/>
              <p:cNvSpPr>
                <a:spLocks noChangeArrowheads="1"/>
              </p:cNvSpPr>
              <p:nvPr/>
            </p:nvSpPr>
            <p:spPr bwMode="auto">
              <a:xfrm>
                <a:off x="3741" y="2128"/>
                <a:ext cx="193" cy="14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9" name="Freeform 41"/>
              <p:cNvSpPr/>
              <p:nvPr/>
            </p:nvSpPr>
            <p:spPr bwMode="auto">
              <a:xfrm>
                <a:off x="3150" y="1919"/>
                <a:ext cx="1375" cy="808"/>
              </a:xfrm>
              <a:custGeom>
                <a:gdLst>
                  <a:gd fmla="*/ 841 w 1375" name="T0"/>
                  <a:gd fmla="*/ 409 h 808" name="T1"/>
                  <a:gd fmla="*/ 534 w 1375" name="T2"/>
                  <a:gd fmla="*/ 409 h 808" name="T3"/>
                  <a:gd fmla="*/ 534 w 1375" name="T4"/>
                  <a:gd fmla="*/ 330 h 808" name="T5"/>
                  <a:gd fmla="*/ 147 w 1375" name="T6"/>
                  <a:gd fmla="*/ 330 h 808" name="T7"/>
                  <a:gd fmla="*/ 0 w 1375" name="T8"/>
                  <a:gd fmla="*/ 0 h 808" name="T9"/>
                  <a:gd fmla="*/ 0 w 1375" name="T10"/>
                  <a:gd fmla="*/ 808 h 808" name="T11"/>
                  <a:gd fmla="*/ 1375 w 1375" name="T12"/>
                  <a:gd fmla="*/ 808 h 808" name="T13"/>
                  <a:gd fmla="*/ 1375 w 1375" name="T14"/>
                  <a:gd fmla="*/ 0 h 808" name="T15"/>
                  <a:gd fmla="*/ 1228 w 1375" name="T16"/>
                  <a:gd fmla="*/ 330 h 808" name="T17"/>
                  <a:gd fmla="*/ 841 w 1375" name="T18"/>
                  <a:gd fmla="*/ 330 h 808" name="T19"/>
                  <a:gd fmla="*/ 841 w 1375" name="T20"/>
                  <a:gd fmla="*/ 409 h 80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07" w="1375">
                    <a:moveTo>
                      <a:pt x="841" y="409"/>
                    </a:moveTo>
                    <a:lnTo>
                      <a:pt x="534" y="409"/>
                    </a:lnTo>
                    <a:lnTo>
                      <a:pt x="534" y="330"/>
                    </a:lnTo>
                    <a:lnTo>
                      <a:pt x="147" y="330"/>
                    </a:lnTo>
                    <a:lnTo>
                      <a:pt x="0" y="0"/>
                    </a:lnTo>
                    <a:lnTo>
                      <a:pt x="0" y="808"/>
                    </a:lnTo>
                    <a:lnTo>
                      <a:pt x="1375" y="808"/>
                    </a:lnTo>
                    <a:lnTo>
                      <a:pt x="1375" y="0"/>
                    </a:lnTo>
                    <a:lnTo>
                      <a:pt x="1228" y="330"/>
                    </a:lnTo>
                    <a:lnTo>
                      <a:pt x="841" y="330"/>
                    </a:lnTo>
                    <a:lnTo>
                      <a:pt x="841" y="40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0" name="Freeform 42"/>
              <p:cNvSpPr/>
              <p:nvPr/>
            </p:nvSpPr>
            <p:spPr bwMode="auto">
              <a:xfrm>
                <a:off x="3680" y="1588"/>
                <a:ext cx="316" cy="138"/>
              </a:xfrm>
              <a:custGeom>
                <a:gdLst>
                  <a:gd fmla="*/ 256 w 316" name="T0"/>
                  <a:gd fmla="*/ 60 h 138" name="T1"/>
                  <a:gd fmla="*/ 256 w 316" name="T2"/>
                  <a:gd fmla="*/ 138 h 138" name="T3"/>
                  <a:gd fmla="*/ 316 w 316" name="T4"/>
                  <a:gd fmla="*/ 138 h 138" name="T5"/>
                  <a:gd fmla="*/ 316 w 316" name="T6"/>
                  <a:gd fmla="*/ 0 h 138" name="T7"/>
                  <a:gd fmla="*/ 0 w 316" name="T8"/>
                  <a:gd fmla="*/ 0 h 138" name="T9"/>
                  <a:gd fmla="*/ 0 w 316" name="T10"/>
                  <a:gd fmla="*/ 138 h 138" name="T11"/>
                  <a:gd fmla="*/ 59 w 316" name="T12"/>
                  <a:gd fmla="*/ 138 h 138" name="T13"/>
                  <a:gd fmla="*/ 59 w 316" name="T14"/>
                  <a:gd fmla="*/ 60 h 138" name="T15"/>
                  <a:gd fmla="*/ 256 w 316" name="T16"/>
                  <a:gd fmla="*/ 60 h 1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8" w="316">
                    <a:moveTo>
                      <a:pt x="256" y="60"/>
                    </a:moveTo>
                    <a:lnTo>
                      <a:pt x="256" y="138"/>
                    </a:lnTo>
                    <a:lnTo>
                      <a:pt x="316" y="138"/>
                    </a:lnTo>
                    <a:lnTo>
                      <a:pt x="316" y="0"/>
                    </a:lnTo>
                    <a:lnTo>
                      <a:pt x="0" y="0"/>
                    </a:lnTo>
                    <a:lnTo>
                      <a:pt x="0" y="138"/>
                    </a:lnTo>
                    <a:lnTo>
                      <a:pt x="59" y="138"/>
                    </a:lnTo>
                    <a:lnTo>
                      <a:pt x="59" y="60"/>
                    </a:lnTo>
                    <a:lnTo>
                      <a:pt x="256" y="6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1" name="Freeform 43"/>
              <p:cNvSpPr/>
              <p:nvPr/>
            </p:nvSpPr>
            <p:spPr bwMode="auto">
              <a:xfrm>
                <a:off x="3924" y="1648"/>
                <a:ext cx="12" cy="90"/>
              </a:xfrm>
              <a:custGeom>
                <a:gdLst>
                  <a:gd fmla="*/ 12 w 12" name="T0"/>
                  <a:gd fmla="*/ 0 h 90" name="T1"/>
                  <a:gd fmla="*/ 0 w 12" name="T2"/>
                  <a:gd fmla="*/ 12 h 90" name="T3"/>
                  <a:gd fmla="*/ 0 w 12" name="T4"/>
                  <a:gd fmla="*/ 90 h 90" name="T5"/>
                  <a:gd fmla="*/ 12 w 12" name="T6"/>
                  <a:gd fmla="*/ 78 h 90" name="T7"/>
                  <a:gd fmla="*/ 12 w 12" name="T8"/>
                  <a:gd fmla="*/ 0 h 90" name="T9"/>
                </a:gdLst>
                <a:cxnLst>
                  <a:cxn ang="0">
                    <a:pos x="T0" y="T1"/>
                  </a:cxn>
                  <a:cxn ang="0">
                    <a:pos x="T2" y="T3"/>
                  </a:cxn>
                  <a:cxn ang="0">
                    <a:pos x="T4" y="T5"/>
                  </a:cxn>
                  <a:cxn ang="0">
                    <a:pos x="T6" y="T7"/>
                  </a:cxn>
                  <a:cxn ang="0">
                    <a:pos x="T8" y="T9"/>
                  </a:cxn>
                </a:cxnLst>
                <a:rect b="b" l="0" r="r" t="0"/>
                <a:pathLst>
                  <a:path h="90" w="12">
                    <a:moveTo>
                      <a:pt x="12" y="0"/>
                    </a:moveTo>
                    <a:lnTo>
                      <a:pt x="0" y="12"/>
                    </a:lnTo>
                    <a:lnTo>
                      <a:pt x="0" y="90"/>
                    </a:lnTo>
                    <a:lnTo>
                      <a:pt x="12" y="78"/>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2" name="Freeform 44"/>
              <p:cNvSpPr/>
              <p:nvPr/>
            </p:nvSpPr>
            <p:spPr bwMode="auto">
              <a:xfrm>
                <a:off x="3924" y="1726"/>
                <a:ext cx="81" cy="12"/>
              </a:xfrm>
              <a:custGeom>
                <a:gdLst>
                  <a:gd fmla="*/ 12 w 81" name="T0"/>
                  <a:gd fmla="*/ 0 h 12" name="T1"/>
                  <a:gd fmla="*/ 0 w 81" name="T2"/>
                  <a:gd fmla="*/ 12 h 12" name="T3"/>
                  <a:gd fmla="*/ 81 w 81" name="T4"/>
                  <a:gd fmla="*/ 12 h 12" name="T5"/>
                  <a:gd fmla="*/ 72 w 81" name="T6"/>
                  <a:gd fmla="*/ 0 h 12" name="T7"/>
                  <a:gd fmla="*/ 12 w 81" name="T8"/>
                  <a:gd fmla="*/ 0 h 12" name="T9"/>
                </a:gdLst>
                <a:cxnLst>
                  <a:cxn ang="0">
                    <a:pos x="T0" y="T1"/>
                  </a:cxn>
                  <a:cxn ang="0">
                    <a:pos x="T2" y="T3"/>
                  </a:cxn>
                  <a:cxn ang="0">
                    <a:pos x="T4" y="T5"/>
                  </a:cxn>
                  <a:cxn ang="0">
                    <a:pos x="T6" y="T7"/>
                  </a:cxn>
                  <a:cxn ang="0">
                    <a:pos x="T8" y="T9"/>
                  </a:cxn>
                </a:cxnLst>
                <a:rect b="b" l="0" r="r" t="0"/>
                <a:pathLst>
                  <a:path h="12" w="81">
                    <a:moveTo>
                      <a:pt x="12" y="0"/>
                    </a:moveTo>
                    <a:lnTo>
                      <a:pt x="0" y="12"/>
                    </a:lnTo>
                    <a:lnTo>
                      <a:pt x="81" y="12"/>
                    </a:lnTo>
                    <a:lnTo>
                      <a:pt x="72"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3" name="Freeform 45"/>
              <p:cNvSpPr/>
              <p:nvPr/>
            </p:nvSpPr>
            <p:spPr bwMode="auto">
              <a:xfrm>
                <a:off x="3996" y="1579"/>
                <a:ext cx="9" cy="159"/>
              </a:xfrm>
              <a:custGeom>
                <a:gdLst>
                  <a:gd fmla="*/ 0 w 9" name="T0"/>
                  <a:gd fmla="*/ 147 h 159" name="T1"/>
                  <a:gd fmla="*/ 9 w 9" name="T2"/>
                  <a:gd fmla="*/ 159 h 159" name="T3"/>
                  <a:gd fmla="*/ 9 w 9" name="T4"/>
                  <a:gd fmla="*/ 0 h 159" name="T5"/>
                  <a:gd fmla="*/ 0 w 9" name="T6"/>
                  <a:gd fmla="*/ 9 h 159" name="T7"/>
                  <a:gd fmla="*/ 0 w 9" name="T8"/>
                  <a:gd fmla="*/ 147 h 159" name="T9"/>
                </a:gdLst>
                <a:cxnLst>
                  <a:cxn ang="0">
                    <a:pos x="T0" y="T1"/>
                  </a:cxn>
                  <a:cxn ang="0">
                    <a:pos x="T2" y="T3"/>
                  </a:cxn>
                  <a:cxn ang="0">
                    <a:pos x="T4" y="T5"/>
                  </a:cxn>
                  <a:cxn ang="0">
                    <a:pos x="T6" y="T7"/>
                  </a:cxn>
                  <a:cxn ang="0">
                    <a:pos x="T8" y="T9"/>
                  </a:cxn>
                </a:cxnLst>
                <a:rect b="b" l="0" r="r" t="0"/>
                <a:pathLst>
                  <a:path h="159" w="9">
                    <a:moveTo>
                      <a:pt x="0" y="147"/>
                    </a:moveTo>
                    <a:lnTo>
                      <a:pt x="9" y="159"/>
                    </a:lnTo>
                    <a:lnTo>
                      <a:pt x="9" y="0"/>
                    </a:lnTo>
                    <a:lnTo>
                      <a:pt x="0" y="9"/>
                    </a:lnTo>
                    <a:lnTo>
                      <a:pt x="0" y="14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4" name="Freeform 46"/>
              <p:cNvSpPr/>
              <p:nvPr/>
            </p:nvSpPr>
            <p:spPr bwMode="auto">
              <a:xfrm>
                <a:off x="3670" y="1579"/>
                <a:ext cx="335" cy="9"/>
              </a:xfrm>
              <a:custGeom>
                <a:gdLst>
                  <a:gd fmla="*/ 326 w 335" name="T0"/>
                  <a:gd fmla="*/ 9 h 9" name="T1"/>
                  <a:gd fmla="*/ 335 w 335" name="T2"/>
                  <a:gd fmla="*/ 0 h 9" name="T3"/>
                  <a:gd fmla="*/ 0 w 335" name="T4"/>
                  <a:gd fmla="*/ 0 h 9" name="T5"/>
                  <a:gd fmla="*/ 10 w 335" name="T6"/>
                  <a:gd fmla="*/ 9 h 9" name="T7"/>
                  <a:gd fmla="*/ 326 w 335" name="T8"/>
                  <a:gd fmla="*/ 9 h 9" name="T9"/>
                </a:gdLst>
                <a:cxnLst>
                  <a:cxn ang="0">
                    <a:pos x="T0" y="T1"/>
                  </a:cxn>
                  <a:cxn ang="0">
                    <a:pos x="T2" y="T3"/>
                  </a:cxn>
                  <a:cxn ang="0">
                    <a:pos x="T4" y="T5"/>
                  </a:cxn>
                  <a:cxn ang="0">
                    <a:pos x="T6" y="T7"/>
                  </a:cxn>
                  <a:cxn ang="0">
                    <a:pos x="T8" y="T9"/>
                  </a:cxn>
                </a:cxnLst>
                <a:rect b="b" l="0" r="r" t="0"/>
                <a:pathLst>
                  <a:path h="9" w="335">
                    <a:moveTo>
                      <a:pt x="326" y="9"/>
                    </a:moveTo>
                    <a:lnTo>
                      <a:pt x="335" y="0"/>
                    </a:lnTo>
                    <a:lnTo>
                      <a:pt x="0" y="0"/>
                    </a:lnTo>
                    <a:lnTo>
                      <a:pt x="10" y="9"/>
                    </a:lnTo>
                    <a:lnTo>
                      <a:pt x="326"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5" name="Freeform 47"/>
              <p:cNvSpPr/>
              <p:nvPr/>
            </p:nvSpPr>
            <p:spPr bwMode="auto">
              <a:xfrm>
                <a:off x="3739" y="1648"/>
                <a:ext cx="197" cy="12"/>
              </a:xfrm>
              <a:custGeom>
                <a:gdLst>
                  <a:gd fmla="*/ 0 w 197" name="T0"/>
                  <a:gd fmla="*/ 0 h 12" name="T1"/>
                  <a:gd fmla="*/ 12 w 197" name="T2"/>
                  <a:gd fmla="*/ 12 h 12" name="T3"/>
                  <a:gd fmla="*/ 185 w 197" name="T4"/>
                  <a:gd fmla="*/ 12 h 12" name="T5"/>
                  <a:gd fmla="*/ 197 w 197" name="T6"/>
                  <a:gd fmla="*/ 0 h 12" name="T7"/>
                  <a:gd fmla="*/ 0 w 197" name="T8"/>
                  <a:gd fmla="*/ 0 h 12" name="T9"/>
                </a:gdLst>
                <a:cxnLst>
                  <a:cxn ang="0">
                    <a:pos x="T0" y="T1"/>
                  </a:cxn>
                  <a:cxn ang="0">
                    <a:pos x="T2" y="T3"/>
                  </a:cxn>
                  <a:cxn ang="0">
                    <a:pos x="T4" y="T5"/>
                  </a:cxn>
                  <a:cxn ang="0">
                    <a:pos x="T6" y="T7"/>
                  </a:cxn>
                  <a:cxn ang="0">
                    <a:pos x="T8" y="T9"/>
                  </a:cxn>
                </a:cxnLst>
                <a:rect b="b" l="0" r="r" t="0"/>
                <a:pathLst>
                  <a:path h="12" w="197">
                    <a:moveTo>
                      <a:pt x="0" y="0"/>
                    </a:moveTo>
                    <a:lnTo>
                      <a:pt x="12" y="12"/>
                    </a:lnTo>
                    <a:lnTo>
                      <a:pt x="185" y="12"/>
                    </a:lnTo>
                    <a:lnTo>
                      <a:pt x="197"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6" name="Freeform 48"/>
              <p:cNvSpPr/>
              <p:nvPr/>
            </p:nvSpPr>
            <p:spPr bwMode="auto">
              <a:xfrm>
                <a:off x="3739" y="1648"/>
                <a:ext cx="12" cy="90"/>
              </a:xfrm>
              <a:custGeom>
                <a:gdLst>
                  <a:gd fmla="*/ 0 w 12" name="T0"/>
                  <a:gd fmla="*/ 78 h 90" name="T1"/>
                  <a:gd fmla="*/ 12 w 12" name="T2"/>
                  <a:gd fmla="*/ 90 h 90" name="T3"/>
                  <a:gd fmla="*/ 12 w 12" name="T4"/>
                  <a:gd fmla="*/ 12 h 90" name="T5"/>
                  <a:gd fmla="*/ 0 w 12" name="T6"/>
                  <a:gd fmla="*/ 0 h 90" name="T7"/>
                  <a:gd fmla="*/ 0 w 12" name="T8"/>
                  <a:gd fmla="*/ 78 h 90" name="T9"/>
                </a:gdLst>
                <a:cxnLst>
                  <a:cxn ang="0">
                    <a:pos x="T0" y="T1"/>
                  </a:cxn>
                  <a:cxn ang="0">
                    <a:pos x="T2" y="T3"/>
                  </a:cxn>
                  <a:cxn ang="0">
                    <a:pos x="T4" y="T5"/>
                  </a:cxn>
                  <a:cxn ang="0">
                    <a:pos x="T6" y="T7"/>
                  </a:cxn>
                  <a:cxn ang="0">
                    <a:pos x="T8" y="T9"/>
                  </a:cxn>
                </a:cxnLst>
                <a:rect b="b" l="0" r="r" t="0"/>
                <a:pathLst>
                  <a:path h="90" w="12">
                    <a:moveTo>
                      <a:pt x="0" y="78"/>
                    </a:moveTo>
                    <a:lnTo>
                      <a:pt x="12" y="90"/>
                    </a:lnTo>
                    <a:lnTo>
                      <a:pt x="12" y="12"/>
                    </a:lnTo>
                    <a:lnTo>
                      <a:pt x="0" y="0"/>
                    </a:lnTo>
                    <a:lnTo>
                      <a:pt x="0" y="7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7" name="Freeform 49"/>
              <p:cNvSpPr/>
              <p:nvPr/>
            </p:nvSpPr>
            <p:spPr bwMode="auto">
              <a:xfrm>
                <a:off x="3670" y="1726"/>
                <a:ext cx="81" cy="12"/>
              </a:xfrm>
              <a:custGeom>
                <a:gdLst>
                  <a:gd fmla="*/ 69 w 81" name="T0"/>
                  <a:gd fmla="*/ 0 h 12" name="T1"/>
                  <a:gd fmla="*/ 10 w 81" name="T2"/>
                  <a:gd fmla="*/ 0 h 12" name="T3"/>
                  <a:gd fmla="*/ 0 w 81" name="T4"/>
                  <a:gd fmla="*/ 12 h 12" name="T5"/>
                  <a:gd fmla="*/ 81 w 81" name="T6"/>
                  <a:gd fmla="*/ 12 h 12" name="T7"/>
                  <a:gd fmla="*/ 69 w 81" name="T8"/>
                  <a:gd fmla="*/ 0 h 12" name="T9"/>
                </a:gdLst>
                <a:cxnLst>
                  <a:cxn ang="0">
                    <a:pos x="T0" y="T1"/>
                  </a:cxn>
                  <a:cxn ang="0">
                    <a:pos x="T2" y="T3"/>
                  </a:cxn>
                  <a:cxn ang="0">
                    <a:pos x="T4" y="T5"/>
                  </a:cxn>
                  <a:cxn ang="0">
                    <a:pos x="T6" y="T7"/>
                  </a:cxn>
                  <a:cxn ang="0">
                    <a:pos x="T8" y="T9"/>
                  </a:cxn>
                </a:cxnLst>
                <a:rect b="b" l="0" r="r" t="0"/>
                <a:pathLst>
                  <a:path h="12" w="81">
                    <a:moveTo>
                      <a:pt x="69" y="0"/>
                    </a:moveTo>
                    <a:lnTo>
                      <a:pt x="10" y="0"/>
                    </a:lnTo>
                    <a:lnTo>
                      <a:pt x="0" y="12"/>
                    </a:lnTo>
                    <a:lnTo>
                      <a:pt x="81" y="12"/>
                    </a:lnTo>
                    <a:lnTo>
                      <a:pt x="69"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8" name="Freeform 50"/>
              <p:cNvSpPr/>
              <p:nvPr/>
            </p:nvSpPr>
            <p:spPr bwMode="auto">
              <a:xfrm>
                <a:off x="3670" y="1579"/>
                <a:ext cx="10" cy="159"/>
              </a:xfrm>
              <a:custGeom>
                <a:gdLst>
                  <a:gd fmla="*/ 10 w 10" name="T0"/>
                  <a:gd fmla="*/ 9 h 159" name="T1"/>
                  <a:gd fmla="*/ 0 w 10" name="T2"/>
                  <a:gd fmla="*/ 0 h 159" name="T3"/>
                  <a:gd fmla="*/ 0 w 10" name="T4"/>
                  <a:gd fmla="*/ 159 h 159" name="T5"/>
                  <a:gd fmla="*/ 10 w 10" name="T6"/>
                  <a:gd fmla="*/ 147 h 159" name="T7"/>
                  <a:gd fmla="*/ 10 w 10" name="T8"/>
                  <a:gd fmla="*/ 9 h 159" name="T9"/>
                </a:gdLst>
                <a:cxnLst>
                  <a:cxn ang="0">
                    <a:pos x="T0" y="T1"/>
                  </a:cxn>
                  <a:cxn ang="0">
                    <a:pos x="T2" y="T3"/>
                  </a:cxn>
                  <a:cxn ang="0">
                    <a:pos x="T4" y="T5"/>
                  </a:cxn>
                  <a:cxn ang="0">
                    <a:pos x="T6" y="T7"/>
                  </a:cxn>
                  <a:cxn ang="0">
                    <a:pos x="T8" y="T9"/>
                  </a:cxn>
                </a:cxnLst>
                <a:rect b="b" l="0" r="r" t="0"/>
                <a:pathLst>
                  <a:path h="159" w="10">
                    <a:moveTo>
                      <a:pt x="10" y="9"/>
                    </a:moveTo>
                    <a:lnTo>
                      <a:pt x="0" y="0"/>
                    </a:lnTo>
                    <a:lnTo>
                      <a:pt x="0" y="159"/>
                    </a:lnTo>
                    <a:lnTo>
                      <a:pt x="10" y="147"/>
                    </a:lnTo>
                    <a:lnTo>
                      <a:pt x="10"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89" name="Freeform 51"/>
              <p:cNvSpPr/>
              <p:nvPr/>
            </p:nvSpPr>
            <p:spPr bwMode="auto">
              <a:xfrm>
                <a:off x="3138" y="1864"/>
                <a:ext cx="12" cy="875"/>
              </a:xfrm>
              <a:custGeom>
                <a:gdLst>
                  <a:gd fmla="*/ 12 w 12" name="T0"/>
                  <a:gd fmla="*/ 55 h 875" name="T1"/>
                  <a:gd fmla="*/ 0 w 12" name="T2"/>
                  <a:gd fmla="*/ 0 h 875" name="T3"/>
                  <a:gd fmla="*/ 0 w 12" name="T4"/>
                  <a:gd fmla="*/ 875 h 875" name="T5"/>
                  <a:gd fmla="*/ 12 w 12" name="T6"/>
                  <a:gd fmla="*/ 863 h 875" name="T7"/>
                  <a:gd fmla="*/ 12 w 12" name="T8"/>
                  <a:gd fmla="*/ 55 h 875" name="T9"/>
                </a:gdLst>
                <a:cxnLst>
                  <a:cxn ang="0">
                    <a:pos x="T0" y="T1"/>
                  </a:cxn>
                  <a:cxn ang="0">
                    <a:pos x="T2" y="T3"/>
                  </a:cxn>
                  <a:cxn ang="0">
                    <a:pos x="T4" y="T5"/>
                  </a:cxn>
                  <a:cxn ang="0">
                    <a:pos x="T6" y="T7"/>
                  </a:cxn>
                  <a:cxn ang="0">
                    <a:pos x="T8" y="T9"/>
                  </a:cxn>
                </a:cxnLst>
                <a:rect b="b" l="0" r="r" t="0"/>
                <a:pathLst>
                  <a:path h="875" w="12">
                    <a:moveTo>
                      <a:pt x="12" y="55"/>
                    </a:moveTo>
                    <a:lnTo>
                      <a:pt x="0" y="0"/>
                    </a:lnTo>
                    <a:lnTo>
                      <a:pt x="0" y="875"/>
                    </a:lnTo>
                    <a:lnTo>
                      <a:pt x="12" y="863"/>
                    </a:lnTo>
                    <a:lnTo>
                      <a:pt x="12" y="5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0" name="Freeform 52"/>
              <p:cNvSpPr/>
              <p:nvPr/>
            </p:nvSpPr>
            <p:spPr bwMode="auto">
              <a:xfrm>
                <a:off x="3684" y="2316"/>
                <a:ext cx="307" cy="12"/>
              </a:xfrm>
              <a:custGeom>
                <a:gdLst>
                  <a:gd fmla="*/ 307 w 307" name="T0"/>
                  <a:gd fmla="*/ 12 h 12" name="T1"/>
                  <a:gd fmla="*/ 297 w 307" name="T2"/>
                  <a:gd fmla="*/ 0 h 12" name="T3"/>
                  <a:gd fmla="*/ 10 w 307" name="T4"/>
                  <a:gd fmla="*/ 0 h 12" name="T5"/>
                  <a:gd fmla="*/ 0 w 307" name="T6"/>
                  <a:gd fmla="*/ 12 h 12" name="T7"/>
                  <a:gd fmla="*/ 307 w 307" name="T8"/>
                  <a:gd fmla="*/ 12 h 12" name="T9"/>
                </a:gdLst>
                <a:cxnLst>
                  <a:cxn ang="0">
                    <a:pos x="T0" y="T1"/>
                  </a:cxn>
                  <a:cxn ang="0">
                    <a:pos x="T2" y="T3"/>
                  </a:cxn>
                  <a:cxn ang="0">
                    <a:pos x="T4" y="T5"/>
                  </a:cxn>
                  <a:cxn ang="0">
                    <a:pos x="T6" y="T7"/>
                  </a:cxn>
                  <a:cxn ang="0">
                    <a:pos x="T8" y="T9"/>
                  </a:cxn>
                </a:cxnLst>
                <a:rect b="b" l="0" r="r" t="0"/>
                <a:pathLst>
                  <a:path h="12" w="307">
                    <a:moveTo>
                      <a:pt x="307" y="12"/>
                    </a:moveTo>
                    <a:lnTo>
                      <a:pt x="297" y="0"/>
                    </a:lnTo>
                    <a:lnTo>
                      <a:pt x="10" y="0"/>
                    </a:lnTo>
                    <a:lnTo>
                      <a:pt x="0" y="12"/>
                    </a:lnTo>
                    <a:lnTo>
                      <a:pt x="307" y="1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1" name="Freeform 53"/>
              <p:cNvSpPr/>
              <p:nvPr/>
            </p:nvSpPr>
            <p:spPr bwMode="auto">
              <a:xfrm>
                <a:off x="3981" y="2240"/>
                <a:ext cx="397" cy="9"/>
              </a:xfrm>
              <a:custGeom>
                <a:gdLst>
                  <a:gd fmla="*/ 397 w 397" name="T0"/>
                  <a:gd fmla="*/ 9 h 9" name="T1"/>
                  <a:gd fmla="*/ 390 w 397" name="T2"/>
                  <a:gd fmla="*/ 0 h 9" name="T3"/>
                  <a:gd fmla="*/ 0 w 397" name="T4"/>
                  <a:gd fmla="*/ 0 h 9" name="T5"/>
                  <a:gd fmla="*/ 10 w 397" name="T6"/>
                  <a:gd fmla="*/ 9 h 9" name="T7"/>
                  <a:gd fmla="*/ 397 w 397" name="T8"/>
                  <a:gd fmla="*/ 9 h 9" name="T9"/>
                </a:gdLst>
                <a:cxnLst>
                  <a:cxn ang="0">
                    <a:pos x="T0" y="T1"/>
                  </a:cxn>
                  <a:cxn ang="0">
                    <a:pos x="T2" y="T3"/>
                  </a:cxn>
                  <a:cxn ang="0">
                    <a:pos x="T4" y="T5"/>
                  </a:cxn>
                  <a:cxn ang="0">
                    <a:pos x="T6" y="T7"/>
                  </a:cxn>
                  <a:cxn ang="0">
                    <a:pos x="T8" y="T9"/>
                  </a:cxn>
                </a:cxnLst>
                <a:rect b="b" l="0" r="r" t="0"/>
                <a:pathLst>
                  <a:path h="9" w="397">
                    <a:moveTo>
                      <a:pt x="397" y="9"/>
                    </a:moveTo>
                    <a:lnTo>
                      <a:pt x="390" y="0"/>
                    </a:lnTo>
                    <a:lnTo>
                      <a:pt x="0" y="0"/>
                    </a:lnTo>
                    <a:lnTo>
                      <a:pt x="10" y="9"/>
                    </a:lnTo>
                    <a:lnTo>
                      <a:pt x="397"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2" name="Freeform 54"/>
              <p:cNvSpPr/>
              <p:nvPr/>
            </p:nvSpPr>
            <p:spPr bwMode="auto">
              <a:xfrm>
                <a:off x="4525" y="1864"/>
                <a:ext cx="12" cy="875"/>
              </a:xfrm>
              <a:custGeom>
                <a:gdLst>
                  <a:gd fmla="*/ 0 w 12" name="T0"/>
                  <a:gd fmla="*/ 863 h 875" name="T1"/>
                  <a:gd fmla="*/ 12 w 12" name="T2"/>
                  <a:gd fmla="*/ 875 h 875" name="T3"/>
                  <a:gd fmla="*/ 12 w 12" name="T4"/>
                  <a:gd fmla="*/ 0 h 875" name="T5"/>
                  <a:gd fmla="*/ 0 w 12" name="T6"/>
                  <a:gd fmla="*/ 55 h 875" name="T7"/>
                  <a:gd fmla="*/ 0 w 12" name="T8"/>
                  <a:gd fmla="*/ 863 h 875" name="T9"/>
                </a:gdLst>
                <a:cxnLst>
                  <a:cxn ang="0">
                    <a:pos x="T0" y="T1"/>
                  </a:cxn>
                  <a:cxn ang="0">
                    <a:pos x="T2" y="T3"/>
                  </a:cxn>
                  <a:cxn ang="0">
                    <a:pos x="T4" y="T5"/>
                  </a:cxn>
                  <a:cxn ang="0">
                    <a:pos x="T6" y="T7"/>
                  </a:cxn>
                  <a:cxn ang="0">
                    <a:pos x="T8" y="T9"/>
                  </a:cxn>
                </a:cxnLst>
                <a:rect b="b" l="0" r="r" t="0"/>
                <a:pathLst>
                  <a:path h="875" w="12">
                    <a:moveTo>
                      <a:pt x="0" y="863"/>
                    </a:moveTo>
                    <a:lnTo>
                      <a:pt x="12" y="875"/>
                    </a:lnTo>
                    <a:lnTo>
                      <a:pt x="12" y="0"/>
                    </a:lnTo>
                    <a:lnTo>
                      <a:pt x="0" y="55"/>
                    </a:lnTo>
                    <a:lnTo>
                      <a:pt x="0" y="86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3" name="Freeform 55"/>
              <p:cNvSpPr/>
              <p:nvPr/>
            </p:nvSpPr>
            <p:spPr bwMode="auto">
              <a:xfrm>
                <a:off x="3138" y="2727"/>
                <a:ext cx="1399" cy="12"/>
              </a:xfrm>
              <a:custGeom>
                <a:gdLst>
                  <a:gd fmla="*/ 12 w 1399" name="T0"/>
                  <a:gd fmla="*/ 0 h 12" name="T1"/>
                  <a:gd fmla="*/ 0 w 1399" name="T2"/>
                  <a:gd fmla="*/ 12 h 12" name="T3"/>
                  <a:gd fmla="*/ 1399 w 1399" name="T4"/>
                  <a:gd fmla="*/ 12 h 12" name="T5"/>
                  <a:gd fmla="*/ 1387 w 1399" name="T6"/>
                  <a:gd fmla="*/ 0 h 12" name="T7"/>
                  <a:gd fmla="*/ 12 w 1399" name="T8"/>
                  <a:gd fmla="*/ 0 h 12" name="T9"/>
                </a:gdLst>
                <a:cxnLst>
                  <a:cxn ang="0">
                    <a:pos x="T0" y="T1"/>
                  </a:cxn>
                  <a:cxn ang="0">
                    <a:pos x="T2" y="T3"/>
                  </a:cxn>
                  <a:cxn ang="0">
                    <a:pos x="T4" y="T5"/>
                  </a:cxn>
                  <a:cxn ang="0">
                    <a:pos x="T6" y="T7"/>
                  </a:cxn>
                  <a:cxn ang="0">
                    <a:pos x="T8" y="T9"/>
                  </a:cxn>
                </a:cxnLst>
                <a:rect b="b" l="0" r="r" t="0"/>
                <a:pathLst>
                  <a:path h="12" w="1399">
                    <a:moveTo>
                      <a:pt x="12" y="0"/>
                    </a:moveTo>
                    <a:lnTo>
                      <a:pt x="0" y="12"/>
                    </a:lnTo>
                    <a:lnTo>
                      <a:pt x="1399" y="12"/>
                    </a:lnTo>
                    <a:lnTo>
                      <a:pt x="1387"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4" name="Freeform 56"/>
              <p:cNvSpPr/>
              <p:nvPr/>
            </p:nvSpPr>
            <p:spPr bwMode="auto">
              <a:xfrm>
                <a:off x="4371" y="1864"/>
                <a:ext cx="166" cy="385"/>
              </a:xfrm>
              <a:custGeom>
                <a:gdLst>
                  <a:gd fmla="*/ 7 w 166" name="T0"/>
                  <a:gd fmla="*/ 385 h 385" name="T1"/>
                  <a:gd fmla="*/ 154 w 166" name="T2"/>
                  <a:gd fmla="*/ 55 h 385" name="T3"/>
                  <a:gd fmla="*/ 166 w 166" name="T4"/>
                  <a:gd fmla="*/ 0 h 385" name="T5"/>
                  <a:gd fmla="*/ 0 w 166" name="T6"/>
                  <a:gd fmla="*/ 376 h 385" name="T7"/>
                  <a:gd fmla="*/ 7 w 166" name="T8"/>
                  <a:gd fmla="*/ 385 h 385" name="T9"/>
                </a:gdLst>
                <a:cxnLst>
                  <a:cxn ang="0">
                    <a:pos x="T0" y="T1"/>
                  </a:cxn>
                  <a:cxn ang="0">
                    <a:pos x="T2" y="T3"/>
                  </a:cxn>
                  <a:cxn ang="0">
                    <a:pos x="T4" y="T5"/>
                  </a:cxn>
                  <a:cxn ang="0">
                    <a:pos x="T6" y="T7"/>
                  </a:cxn>
                  <a:cxn ang="0">
                    <a:pos x="T8" y="T9"/>
                  </a:cxn>
                </a:cxnLst>
                <a:rect b="b" l="0" r="r" t="0"/>
                <a:pathLst>
                  <a:path h="385" w="166">
                    <a:moveTo>
                      <a:pt x="7" y="385"/>
                    </a:moveTo>
                    <a:lnTo>
                      <a:pt x="154" y="55"/>
                    </a:lnTo>
                    <a:lnTo>
                      <a:pt x="166" y="0"/>
                    </a:lnTo>
                    <a:lnTo>
                      <a:pt x="0" y="376"/>
                    </a:lnTo>
                    <a:lnTo>
                      <a:pt x="7" y="38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5" name="Freeform 57"/>
              <p:cNvSpPr/>
              <p:nvPr/>
            </p:nvSpPr>
            <p:spPr bwMode="auto">
              <a:xfrm>
                <a:off x="3981" y="2240"/>
                <a:ext cx="10" cy="88"/>
              </a:xfrm>
              <a:custGeom>
                <a:gdLst>
                  <a:gd fmla="*/ 10 w 10" name="T0"/>
                  <a:gd fmla="*/ 9 h 88" name="T1"/>
                  <a:gd fmla="*/ 0 w 10" name="T2"/>
                  <a:gd fmla="*/ 0 h 88" name="T3"/>
                  <a:gd fmla="*/ 0 w 10" name="T4"/>
                  <a:gd fmla="*/ 76 h 88" name="T5"/>
                  <a:gd fmla="*/ 10 w 10" name="T6"/>
                  <a:gd fmla="*/ 88 h 88" name="T7"/>
                  <a:gd fmla="*/ 10 w 10" name="T8"/>
                  <a:gd fmla="*/ 9 h 88" name="T9"/>
                </a:gdLst>
                <a:cxnLst>
                  <a:cxn ang="0">
                    <a:pos x="T0" y="T1"/>
                  </a:cxn>
                  <a:cxn ang="0">
                    <a:pos x="T2" y="T3"/>
                  </a:cxn>
                  <a:cxn ang="0">
                    <a:pos x="T4" y="T5"/>
                  </a:cxn>
                  <a:cxn ang="0">
                    <a:pos x="T6" y="T7"/>
                  </a:cxn>
                  <a:cxn ang="0">
                    <a:pos x="T8" y="T9"/>
                  </a:cxn>
                </a:cxnLst>
                <a:rect b="b" l="0" r="r" t="0"/>
                <a:pathLst>
                  <a:path h="88" w="10">
                    <a:moveTo>
                      <a:pt x="10" y="9"/>
                    </a:moveTo>
                    <a:lnTo>
                      <a:pt x="0" y="0"/>
                    </a:lnTo>
                    <a:lnTo>
                      <a:pt x="0" y="76"/>
                    </a:lnTo>
                    <a:lnTo>
                      <a:pt x="10" y="88"/>
                    </a:lnTo>
                    <a:lnTo>
                      <a:pt x="10"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6" name="Freeform 58"/>
              <p:cNvSpPr/>
              <p:nvPr/>
            </p:nvSpPr>
            <p:spPr bwMode="auto">
              <a:xfrm>
                <a:off x="3684" y="2240"/>
                <a:ext cx="10" cy="88"/>
              </a:xfrm>
              <a:custGeom>
                <a:gdLst>
                  <a:gd fmla="*/ 0 w 10" name="T0"/>
                  <a:gd fmla="*/ 88 h 88" name="T1"/>
                  <a:gd fmla="*/ 10 w 10" name="T2"/>
                  <a:gd fmla="*/ 76 h 88" name="T3"/>
                  <a:gd fmla="*/ 10 w 10" name="T4"/>
                  <a:gd fmla="*/ 0 h 88" name="T5"/>
                  <a:gd fmla="*/ 0 w 10" name="T6"/>
                  <a:gd fmla="*/ 9 h 88" name="T7"/>
                  <a:gd fmla="*/ 0 w 10" name="T8"/>
                  <a:gd fmla="*/ 88 h 88" name="T9"/>
                </a:gdLst>
                <a:cxnLst>
                  <a:cxn ang="0">
                    <a:pos x="T0" y="T1"/>
                  </a:cxn>
                  <a:cxn ang="0">
                    <a:pos x="T2" y="T3"/>
                  </a:cxn>
                  <a:cxn ang="0">
                    <a:pos x="T4" y="T5"/>
                  </a:cxn>
                  <a:cxn ang="0">
                    <a:pos x="T6" y="T7"/>
                  </a:cxn>
                  <a:cxn ang="0">
                    <a:pos x="T8" y="T9"/>
                  </a:cxn>
                </a:cxnLst>
                <a:rect b="b" l="0" r="r" t="0"/>
                <a:pathLst>
                  <a:path h="88" w="10">
                    <a:moveTo>
                      <a:pt x="0" y="88"/>
                    </a:moveTo>
                    <a:lnTo>
                      <a:pt x="10" y="76"/>
                    </a:lnTo>
                    <a:lnTo>
                      <a:pt x="10" y="0"/>
                    </a:lnTo>
                    <a:lnTo>
                      <a:pt x="0" y="9"/>
                    </a:lnTo>
                    <a:lnTo>
                      <a:pt x="0" y="8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7" name="Freeform 59"/>
              <p:cNvSpPr/>
              <p:nvPr/>
            </p:nvSpPr>
            <p:spPr bwMode="auto">
              <a:xfrm>
                <a:off x="3297" y="2240"/>
                <a:ext cx="397" cy="9"/>
              </a:xfrm>
              <a:custGeom>
                <a:gdLst>
                  <a:gd fmla="*/ 387 w 397" name="T0"/>
                  <a:gd fmla="*/ 9 h 9" name="T1"/>
                  <a:gd fmla="*/ 397 w 397" name="T2"/>
                  <a:gd fmla="*/ 0 h 9" name="T3"/>
                  <a:gd fmla="*/ 7 w 397" name="T4"/>
                  <a:gd fmla="*/ 0 h 9" name="T5"/>
                  <a:gd fmla="*/ 0 w 397" name="T6"/>
                  <a:gd fmla="*/ 9 h 9" name="T7"/>
                  <a:gd fmla="*/ 387 w 397" name="T8"/>
                  <a:gd fmla="*/ 9 h 9" name="T9"/>
                </a:gdLst>
                <a:cxnLst>
                  <a:cxn ang="0">
                    <a:pos x="T0" y="T1"/>
                  </a:cxn>
                  <a:cxn ang="0">
                    <a:pos x="T2" y="T3"/>
                  </a:cxn>
                  <a:cxn ang="0">
                    <a:pos x="T4" y="T5"/>
                  </a:cxn>
                  <a:cxn ang="0">
                    <a:pos x="T6" y="T7"/>
                  </a:cxn>
                  <a:cxn ang="0">
                    <a:pos x="T8" y="T9"/>
                  </a:cxn>
                </a:cxnLst>
                <a:rect b="b" l="0" r="r" t="0"/>
                <a:pathLst>
                  <a:path h="9" w="397">
                    <a:moveTo>
                      <a:pt x="387" y="9"/>
                    </a:moveTo>
                    <a:lnTo>
                      <a:pt x="397" y="0"/>
                    </a:lnTo>
                    <a:lnTo>
                      <a:pt x="7" y="0"/>
                    </a:lnTo>
                    <a:lnTo>
                      <a:pt x="0" y="9"/>
                    </a:lnTo>
                    <a:lnTo>
                      <a:pt x="387"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8" name="Freeform 60"/>
              <p:cNvSpPr/>
              <p:nvPr/>
            </p:nvSpPr>
            <p:spPr bwMode="auto">
              <a:xfrm>
                <a:off x="3138" y="1864"/>
                <a:ext cx="166" cy="385"/>
              </a:xfrm>
              <a:custGeom>
                <a:gdLst>
                  <a:gd fmla="*/ 159 w 166" name="T0"/>
                  <a:gd fmla="*/ 385 h 385" name="T1"/>
                  <a:gd fmla="*/ 166 w 166" name="T2"/>
                  <a:gd fmla="*/ 376 h 385" name="T3"/>
                  <a:gd fmla="*/ 0 w 166" name="T4"/>
                  <a:gd fmla="*/ 0 h 385" name="T5"/>
                  <a:gd fmla="*/ 12 w 166" name="T6"/>
                  <a:gd fmla="*/ 55 h 385" name="T7"/>
                  <a:gd fmla="*/ 159 w 166" name="T8"/>
                  <a:gd fmla="*/ 385 h 385" name="T9"/>
                </a:gdLst>
                <a:cxnLst>
                  <a:cxn ang="0">
                    <a:pos x="T0" y="T1"/>
                  </a:cxn>
                  <a:cxn ang="0">
                    <a:pos x="T2" y="T3"/>
                  </a:cxn>
                  <a:cxn ang="0">
                    <a:pos x="T4" y="T5"/>
                  </a:cxn>
                  <a:cxn ang="0">
                    <a:pos x="T6" y="T7"/>
                  </a:cxn>
                  <a:cxn ang="0">
                    <a:pos x="T8" y="T9"/>
                  </a:cxn>
                </a:cxnLst>
                <a:rect b="b" l="0" r="r" t="0"/>
                <a:pathLst>
                  <a:path h="385" w="166">
                    <a:moveTo>
                      <a:pt x="159" y="385"/>
                    </a:moveTo>
                    <a:lnTo>
                      <a:pt x="166" y="376"/>
                    </a:lnTo>
                    <a:lnTo>
                      <a:pt x="0" y="0"/>
                    </a:lnTo>
                    <a:lnTo>
                      <a:pt x="12" y="55"/>
                    </a:lnTo>
                    <a:lnTo>
                      <a:pt x="159" y="38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9" name="Freeform 61"/>
              <p:cNvSpPr/>
              <p:nvPr/>
            </p:nvSpPr>
            <p:spPr bwMode="auto">
              <a:xfrm>
                <a:off x="3730" y="2270"/>
                <a:ext cx="216" cy="12"/>
              </a:xfrm>
              <a:custGeom>
                <a:gdLst>
                  <a:gd fmla="*/ 11 w 216" name="T0"/>
                  <a:gd fmla="*/ 0 h 12" name="T1"/>
                  <a:gd fmla="*/ 0 w 216" name="T2"/>
                  <a:gd fmla="*/ 12 h 12" name="T3"/>
                  <a:gd fmla="*/ 216 w 216" name="T4"/>
                  <a:gd fmla="*/ 12 h 12" name="T5"/>
                  <a:gd fmla="*/ 204 w 216" name="T6"/>
                  <a:gd fmla="*/ 0 h 12" name="T7"/>
                  <a:gd fmla="*/ 11 w 216" name="T8"/>
                  <a:gd fmla="*/ 0 h 12" name="T9"/>
                </a:gdLst>
                <a:cxnLst>
                  <a:cxn ang="0">
                    <a:pos x="T0" y="T1"/>
                  </a:cxn>
                  <a:cxn ang="0">
                    <a:pos x="T2" y="T3"/>
                  </a:cxn>
                  <a:cxn ang="0">
                    <a:pos x="T4" y="T5"/>
                  </a:cxn>
                  <a:cxn ang="0">
                    <a:pos x="T6" y="T7"/>
                  </a:cxn>
                  <a:cxn ang="0">
                    <a:pos x="T8" y="T9"/>
                  </a:cxn>
                </a:cxnLst>
                <a:rect b="b" l="0" r="r" t="0"/>
                <a:pathLst>
                  <a:path h="12" w="216">
                    <a:moveTo>
                      <a:pt x="11" y="0"/>
                    </a:moveTo>
                    <a:lnTo>
                      <a:pt x="0" y="12"/>
                    </a:lnTo>
                    <a:lnTo>
                      <a:pt x="216" y="12"/>
                    </a:lnTo>
                    <a:lnTo>
                      <a:pt x="204" y="0"/>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0" name="Freeform 62"/>
              <p:cNvSpPr/>
              <p:nvPr/>
            </p:nvSpPr>
            <p:spPr bwMode="auto">
              <a:xfrm>
                <a:off x="3934" y="2116"/>
                <a:ext cx="12" cy="166"/>
              </a:xfrm>
              <a:custGeom>
                <a:gdLst>
                  <a:gd fmla="*/ 0 w 12" name="T0"/>
                  <a:gd fmla="*/ 154 h 166" name="T1"/>
                  <a:gd fmla="*/ 12 w 12" name="T2"/>
                  <a:gd fmla="*/ 166 h 166" name="T3"/>
                  <a:gd fmla="*/ 12 w 12" name="T4"/>
                  <a:gd fmla="*/ 0 h 166" name="T5"/>
                  <a:gd fmla="*/ 0 w 12" name="T6"/>
                  <a:gd fmla="*/ 12 h 166" name="T7"/>
                  <a:gd fmla="*/ 0 w 12" name="T8"/>
                  <a:gd fmla="*/ 154 h 166" name="T9"/>
                </a:gdLst>
                <a:cxnLst>
                  <a:cxn ang="0">
                    <a:pos x="T0" y="T1"/>
                  </a:cxn>
                  <a:cxn ang="0">
                    <a:pos x="T2" y="T3"/>
                  </a:cxn>
                  <a:cxn ang="0">
                    <a:pos x="T4" y="T5"/>
                  </a:cxn>
                  <a:cxn ang="0">
                    <a:pos x="T6" y="T7"/>
                  </a:cxn>
                  <a:cxn ang="0">
                    <a:pos x="T8" y="T9"/>
                  </a:cxn>
                </a:cxnLst>
                <a:rect b="b" l="0" r="r" t="0"/>
                <a:pathLst>
                  <a:path h="166" w="12">
                    <a:moveTo>
                      <a:pt x="0" y="154"/>
                    </a:moveTo>
                    <a:lnTo>
                      <a:pt x="12" y="166"/>
                    </a:lnTo>
                    <a:lnTo>
                      <a:pt x="12" y="0"/>
                    </a:lnTo>
                    <a:lnTo>
                      <a:pt x="0" y="12"/>
                    </a:lnTo>
                    <a:lnTo>
                      <a:pt x="0" y="15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1" name="Freeform 63"/>
              <p:cNvSpPr/>
              <p:nvPr/>
            </p:nvSpPr>
            <p:spPr bwMode="auto">
              <a:xfrm>
                <a:off x="3730" y="2116"/>
                <a:ext cx="216" cy="12"/>
              </a:xfrm>
              <a:custGeom>
                <a:gdLst>
                  <a:gd fmla="*/ 204 w 216" name="T0"/>
                  <a:gd fmla="*/ 12 h 12" name="T1"/>
                  <a:gd fmla="*/ 216 w 216" name="T2"/>
                  <a:gd fmla="*/ 0 h 12" name="T3"/>
                  <a:gd fmla="*/ 0 w 216" name="T4"/>
                  <a:gd fmla="*/ 0 h 12" name="T5"/>
                  <a:gd fmla="*/ 11 w 216" name="T6"/>
                  <a:gd fmla="*/ 12 h 12" name="T7"/>
                  <a:gd fmla="*/ 204 w 216" name="T8"/>
                  <a:gd fmla="*/ 12 h 12" name="T9"/>
                </a:gdLst>
                <a:cxnLst>
                  <a:cxn ang="0">
                    <a:pos x="T0" y="T1"/>
                  </a:cxn>
                  <a:cxn ang="0">
                    <a:pos x="T2" y="T3"/>
                  </a:cxn>
                  <a:cxn ang="0">
                    <a:pos x="T4" y="T5"/>
                  </a:cxn>
                  <a:cxn ang="0">
                    <a:pos x="T6" y="T7"/>
                  </a:cxn>
                  <a:cxn ang="0">
                    <a:pos x="T8" y="T9"/>
                  </a:cxn>
                </a:cxnLst>
                <a:rect b="b" l="0" r="r" t="0"/>
                <a:pathLst>
                  <a:path h="12" w="216">
                    <a:moveTo>
                      <a:pt x="204" y="12"/>
                    </a:moveTo>
                    <a:lnTo>
                      <a:pt x="216" y="0"/>
                    </a:lnTo>
                    <a:lnTo>
                      <a:pt x="0" y="0"/>
                    </a:lnTo>
                    <a:lnTo>
                      <a:pt x="11" y="12"/>
                    </a:lnTo>
                    <a:lnTo>
                      <a:pt x="204" y="1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2" name="Freeform 64"/>
              <p:cNvSpPr/>
              <p:nvPr/>
            </p:nvSpPr>
            <p:spPr bwMode="auto">
              <a:xfrm>
                <a:off x="3730" y="2116"/>
                <a:ext cx="11" cy="166"/>
              </a:xfrm>
              <a:custGeom>
                <a:gdLst>
                  <a:gd fmla="*/ 11 w 11" name="T0"/>
                  <a:gd fmla="*/ 154 h 166" name="T1"/>
                  <a:gd fmla="*/ 11 w 11" name="T2"/>
                  <a:gd fmla="*/ 12 h 166" name="T3"/>
                  <a:gd fmla="*/ 0 w 11" name="T4"/>
                  <a:gd fmla="*/ 0 h 166" name="T5"/>
                  <a:gd fmla="*/ 0 w 11" name="T6"/>
                  <a:gd fmla="*/ 166 h 166" name="T7"/>
                  <a:gd fmla="*/ 11 w 11" name="T8"/>
                  <a:gd fmla="*/ 154 h 166" name="T9"/>
                </a:gdLst>
                <a:cxnLst>
                  <a:cxn ang="0">
                    <a:pos x="T0" y="T1"/>
                  </a:cxn>
                  <a:cxn ang="0">
                    <a:pos x="T2" y="T3"/>
                  </a:cxn>
                  <a:cxn ang="0">
                    <a:pos x="T4" y="T5"/>
                  </a:cxn>
                  <a:cxn ang="0">
                    <a:pos x="T6" y="T7"/>
                  </a:cxn>
                  <a:cxn ang="0">
                    <a:pos x="T8" y="T9"/>
                  </a:cxn>
                </a:cxnLst>
                <a:rect b="b" l="0" r="r" t="0"/>
                <a:pathLst>
                  <a:path h="166" w="11">
                    <a:moveTo>
                      <a:pt x="11" y="154"/>
                    </a:moveTo>
                    <a:lnTo>
                      <a:pt x="11" y="12"/>
                    </a:lnTo>
                    <a:lnTo>
                      <a:pt x="0" y="0"/>
                    </a:lnTo>
                    <a:lnTo>
                      <a:pt x="0" y="166"/>
                    </a:lnTo>
                    <a:lnTo>
                      <a:pt x="11" y="15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3" name="Freeform 65"/>
              <p:cNvSpPr/>
              <p:nvPr/>
            </p:nvSpPr>
            <p:spPr bwMode="auto">
              <a:xfrm>
                <a:off x="3136" y="1774"/>
                <a:ext cx="197" cy="430"/>
              </a:xfrm>
              <a:custGeom>
                <a:gdLst>
                  <a:gd fmla="*/ 197 w 197" name="T0"/>
                  <a:gd fmla="*/ 418 h 430" name="T1"/>
                  <a:gd fmla="*/ 16 w 197" name="T2"/>
                  <a:gd fmla="*/ 9 h 430" name="T3"/>
                  <a:gd fmla="*/ 0 w 197" name="T4"/>
                  <a:gd fmla="*/ 0 h 430" name="T5"/>
                  <a:gd fmla="*/ 190 w 197" name="T6"/>
                  <a:gd fmla="*/ 430 h 430" name="T7"/>
                  <a:gd fmla="*/ 197 w 197" name="T8"/>
                  <a:gd fmla="*/ 418 h 430" name="T9"/>
                </a:gdLst>
                <a:cxnLst>
                  <a:cxn ang="0">
                    <a:pos x="T0" y="T1"/>
                  </a:cxn>
                  <a:cxn ang="0">
                    <a:pos x="T2" y="T3"/>
                  </a:cxn>
                  <a:cxn ang="0">
                    <a:pos x="T4" y="T5"/>
                  </a:cxn>
                  <a:cxn ang="0">
                    <a:pos x="T6" y="T7"/>
                  </a:cxn>
                  <a:cxn ang="0">
                    <a:pos x="T8" y="T9"/>
                  </a:cxn>
                </a:cxnLst>
                <a:rect b="b" l="0" r="r" t="0"/>
                <a:pathLst>
                  <a:path h="430" w="197">
                    <a:moveTo>
                      <a:pt x="197" y="418"/>
                    </a:moveTo>
                    <a:lnTo>
                      <a:pt x="16" y="9"/>
                    </a:lnTo>
                    <a:lnTo>
                      <a:pt x="0" y="0"/>
                    </a:lnTo>
                    <a:lnTo>
                      <a:pt x="190" y="430"/>
                    </a:lnTo>
                    <a:lnTo>
                      <a:pt x="197" y="41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4" name="Freeform 66"/>
              <p:cNvSpPr/>
              <p:nvPr/>
            </p:nvSpPr>
            <p:spPr bwMode="auto">
              <a:xfrm>
                <a:off x="3684" y="2071"/>
                <a:ext cx="307" cy="9"/>
              </a:xfrm>
              <a:custGeom>
                <a:gdLst>
                  <a:gd fmla="*/ 0 w 307" name="T0"/>
                  <a:gd fmla="*/ 0 h 9" name="T1"/>
                  <a:gd fmla="*/ 10 w 307" name="T2"/>
                  <a:gd fmla="*/ 9 h 9" name="T3"/>
                  <a:gd fmla="*/ 297 w 307" name="T4"/>
                  <a:gd fmla="*/ 9 h 9" name="T5"/>
                  <a:gd fmla="*/ 307 w 307" name="T6"/>
                  <a:gd fmla="*/ 0 h 9" name="T7"/>
                  <a:gd fmla="*/ 0 w 307" name="T8"/>
                  <a:gd fmla="*/ 0 h 9" name="T9"/>
                </a:gdLst>
                <a:cxnLst>
                  <a:cxn ang="0">
                    <a:pos x="T0" y="T1"/>
                  </a:cxn>
                  <a:cxn ang="0">
                    <a:pos x="T2" y="T3"/>
                  </a:cxn>
                  <a:cxn ang="0">
                    <a:pos x="T4" y="T5"/>
                  </a:cxn>
                  <a:cxn ang="0">
                    <a:pos x="T6" y="T7"/>
                  </a:cxn>
                  <a:cxn ang="0">
                    <a:pos x="T8" y="T9"/>
                  </a:cxn>
                </a:cxnLst>
                <a:rect b="b" l="0" r="r" t="0"/>
                <a:pathLst>
                  <a:path h="9" w="307">
                    <a:moveTo>
                      <a:pt x="0" y="0"/>
                    </a:moveTo>
                    <a:lnTo>
                      <a:pt x="10" y="9"/>
                    </a:lnTo>
                    <a:lnTo>
                      <a:pt x="297" y="9"/>
                    </a:lnTo>
                    <a:lnTo>
                      <a:pt x="307"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5" name="Freeform 67"/>
              <p:cNvSpPr/>
              <p:nvPr/>
            </p:nvSpPr>
            <p:spPr bwMode="auto">
              <a:xfrm>
                <a:off x="3981" y="2071"/>
                <a:ext cx="10" cy="133"/>
              </a:xfrm>
              <a:custGeom>
                <a:gdLst>
                  <a:gd fmla="*/ 10 w 10" name="T0"/>
                  <a:gd fmla="*/ 0 h 133" name="T1"/>
                  <a:gd fmla="*/ 0 w 10" name="T2"/>
                  <a:gd fmla="*/ 9 h 133" name="T3"/>
                  <a:gd fmla="*/ 0 w 10" name="T4"/>
                  <a:gd fmla="*/ 133 h 133" name="T5"/>
                  <a:gd fmla="*/ 10 w 10" name="T6"/>
                  <a:gd fmla="*/ 121 h 133" name="T7"/>
                  <a:gd fmla="*/ 10 w 10" name="T8"/>
                  <a:gd fmla="*/ 0 h 133" name="T9"/>
                </a:gdLst>
                <a:cxnLst>
                  <a:cxn ang="0">
                    <a:pos x="T0" y="T1"/>
                  </a:cxn>
                  <a:cxn ang="0">
                    <a:pos x="T2" y="T3"/>
                  </a:cxn>
                  <a:cxn ang="0">
                    <a:pos x="T4" y="T5"/>
                  </a:cxn>
                  <a:cxn ang="0">
                    <a:pos x="T6" y="T7"/>
                  </a:cxn>
                  <a:cxn ang="0">
                    <a:pos x="T8" y="T9"/>
                  </a:cxn>
                </a:cxnLst>
                <a:rect b="b" l="0" r="r" t="0"/>
                <a:pathLst>
                  <a:path h="133" w="10">
                    <a:moveTo>
                      <a:pt x="10" y="0"/>
                    </a:moveTo>
                    <a:lnTo>
                      <a:pt x="0" y="9"/>
                    </a:lnTo>
                    <a:lnTo>
                      <a:pt x="0" y="133"/>
                    </a:lnTo>
                    <a:lnTo>
                      <a:pt x="10" y="121"/>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6" name="Freeform 68"/>
              <p:cNvSpPr/>
              <p:nvPr/>
            </p:nvSpPr>
            <p:spPr bwMode="auto">
              <a:xfrm>
                <a:off x="3684" y="2071"/>
                <a:ext cx="10" cy="133"/>
              </a:xfrm>
              <a:custGeom>
                <a:gdLst>
                  <a:gd fmla="*/ 0 w 10" name="T0"/>
                  <a:gd fmla="*/ 121 h 133" name="T1"/>
                  <a:gd fmla="*/ 10 w 10" name="T2"/>
                  <a:gd fmla="*/ 133 h 133" name="T3"/>
                  <a:gd fmla="*/ 10 w 10" name="T4"/>
                  <a:gd fmla="*/ 9 h 133" name="T5"/>
                  <a:gd fmla="*/ 0 w 10" name="T6"/>
                  <a:gd fmla="*/ 0 h 133" name="T7"/>
                  <a:gd fmla="*/ 0 w 10" name="T8"/>
                  <a:gd fmla="*/ 121 h 133" name="T9"/>
                </a:gdLst>
                <a:cxnLst>
                  <a:cxn ang="0">
                    <a:pos x="T0" y="T1"/>
                  </a:cxn>
                  <a:cxn ang="0">
                    <a:pos x="T2" y="T3"/>
                  </a:cxn>
                  <a:cxn ang="0">
                    <a:pos x="T4" y="T5"/>
                  </a:cxn>
                  <a:cxn ang="0">
                    <a:pos x="T6" y="T7"/>
                  </a:cxn>
                  <a:cxn ang="0">
                    <a:pos x="T8" y="T9"/>
                  </a:cxn>
                </a:cxnLst>
                <a:rect b="b" l="0" r="r" t="0"/>
                <a:pathLst>
                  <a:path h="133" w="10">
                    <a:moveTo>
                      <a:pt x="0" y="121"/>
                    </a:moveTo>
                    <a:lnTo>
                      <a:pt x="10" y="133"/>
                    </a:lnTo>
                    <a:lnTo>
                      <a:pt x="10" y="9"/>
                    </a:lnTo>
                    <a:lnTo>
                      <a:pt x="0" y="0"/>
                    </a:lnTo>
                    <a:lnTo>
                      <a:pt x="0" y="1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7" name="Freeform 69"/>
              <p:cNvSpPr/>
              <p:nvPr/>
            </p:nvSpPr>
            <p:spPr bwMode="auto">
              <a:xfrm>
                <a:off x="3981" y="2192"/>
                <a:ext cx="369" cy="12"/>
              </a:xfrm>
              <a:custGeom>
                <a:gdLst>
                  <a:gd fmla="*/ 10 w 369" name="T0"/>
                  <a:gd fmla="*/ 0 h 12" name="T1"/>
                  <a:gd fmla="*/ 0 w 369" name="T2"/>
                  <a:gd fmla="*/ 12 h 12" name="T3"/>
                  <a:gd fmla="*/ 369 w 369" name="T4"/>
                  <a:gd fmla="*/ 12 h 12" name="T5"/>
                  <a:gd fmla="*/ 362 w 369" name="T6"/>
                  <a:gd fmla="*/ 0 h 12" name="T7"/>
                  <a:gd fmla="*/ 10 w 369" name="T8"/>
                  <a:gd fmla="*/ 0 h 12" name="T9"/>
                </a:gdLst>
                <a:cxnLst>
                  <a:cxn ang="0">
                    <a:pos x="T0" y="T1"/>
                  </a:cxn>
                  <a:cxn ang="0">
                    <a:pos x="T2" y="T3"/>
                  </a:cxn>
                  <a:cxn ang="0">
                    <a:pos x="T4" y="T5"/>
                  </a:cxn>
                  <a:cxn ang="0">
                    <a:pos x="T6" y="T7"/>
                  </a:cxn>
                  <a:cxn ang="0">
                    <a:pos x="T8" y="T9"/>
                  </a:cxn>
                </a:cxnLst>
                <a:rect b="b" l="0" r="r" t="0"/>
                <a:pathLst>
                  <a:path h="12" w="369">
                    <a:moveTo>
                      <a:pt x="10" y="0"/>
                    </a:moveTo>
                    <a:lnTo>
                      <a:pt x="0" y="12"/>
                    </a:lnTo>
                    <a:lnTo>
                      <a:pt x="369" y="12"/>
                    </a:lnTo>
                    <a:lnTo>
                      <a:pt x="362" y="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8" name="Freeform 70"/>
              <p:cNvSpPr/>
              <p:nvPr/>
            </p:nvSpPr>
            <p:spPr bwMode="auto">
              <a:xfrm>
                <a:off x="3136" y="1774"/>
                <a:ext cx="1404" cy="9"/>
              </a:xfrm>
              <a:custGeom>
                <a:gdLst>
                  <a:gd fmla="*/ 1387 w 1404" name="T0"/>
                  <a:gd fmla="*/ 9 h 9" name="T1"/>
                  <a:gd fmla="*/ 1404 w 1404" name="T2"/>
                  <a:gd fmla="*/ 0 h 9" name="T3"/>
                  <a:gd fmla="*/ 0 w 1404" name="T4"/>
                  <a:gd fmla="*/ 0 h 9" name="T5"/>
                  <a:gd fmla="*/ 16 w 1404" name="T6"/>
                  <a:gd fmla="*/ 9 h 9" name="T7"/>
                  <a:gd fmla="*/ 1387 w 1404" name="T8"/>
                  <a:gd fmla="*/ 9 h 9" name="T9"/>
                </a:gdLst>
                <a:cxnLst>
                  <a:cxn ang="0">
                    <a:pos x="T0" y="T1"/>
                  </a:cxn>
                  <a:cxn ang="0">
                    <a:pos x="T2" y="T3"/>
                  </a:cxn>
                  <a:cxn ang="0">
                    <a:pos x="T4" y="T5"/>
                  </a:cxn>
                  <a:cxn ang="0">
                    <a:pos x="T6" y="T7"/>
                  </a:cxn>
                  <a:cxn ang="0">
                    <a:pos x="T8" y="T9"/>
                  </a:cxn>
                </a:cxnLst>
                <a:rect b="b" l="0" r="r" t="0"/>
                <a:pathLst>
                  <a:path h="9" w="1404">
                    <a:moveTo>
                      <a:pt x="1387" y="9"/>
                    </a:moveTo>
                    <a:lnTo>
                      <a:pt x="1404" y="0"/>
                    </a:lnTo>
                    <a:lnTo>
                      <a:pt x="0" y="0"/>
                    </a:lnTo>
                    <a:lnTo>
                      <a:pt x="16" y="9"/>
                    </a:lnTo>
                    <a:lnTo>
                      <a:pt x="1387" y="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09" name="Freeform 71"/>
              <p:cNvSpPr/>
              <p:nvPr/>
            </p:nvSpPr>
            <p:spPr bwMode="auto">
              <a:xfrm>
                <a:off x="4343" y="1774"/>
                <a:ext cx="197" cy="430"/>
              </a:xfrm>
              <a:custGeom>
                <a:gdLst>
                  <a:gd fmla="*/ 0 w 197" name="T0"/>
                  <a:gd fmla="*/ 418 h 430" name="T1"/>
                  <a:gd fmla="*/ 7 w 197" name="T2"/>
                  <a:gd fmla="*/ 430 h 430" name="T3"/>
                  <a:gd fmla="*/ 197 w 197" name="T4"/>
                  <a:gd fmla="*/ 0 h 430" name="T5"/>
                  <a:gd fmla="*/ 180 w 197" name="T6"/>
                  <a:gd fmla="*/ 9 h 430" name="T7"/>
                  <a:gd fmla="*/ 0 w 197" name="T8"/>
                  <a:gd fmla="*/ 418 h 430" name="T9"/>
                </a:gdLst>
                <a:cxnLst>
                  <a:cxn ang="0">
                    <a:pos x="T0" y="T1"/>
                  </a:cxn>
                  <a:cxn ang="0">
                    <a:pos x="T2" y="T3"/>
                  </a:cxn>
                  <a:cxn ang="0">
                    <a:pos x="T4" y="T5"/>
                  </a:cxn>
                  <a:cxn ang="0">
                    <a:pos x="T6" y="T7"/>
                  </a:cxn>
                  <a:cxn ang="0">
                    <a:pos x="T8" y="T9"/>
                  </a:cxn>
                </a:cxnLst>
                <a:rect b="b" l="0" r="r" t="0"/>
                <a:pathLst>
                  <a:path h="430" w="197">
                    <a:moveTo>
                      <a:pt x="0" y="418"/>
                    </a:moveTo>
                    <a:lnTo>
                      <a:pt x="7" y="430"/>
                    </a:lnTo>
                    <a:lnTo>
                      <a:pt x="197" y="0"/>
                    </a:lnTo>
                    <a:lnTo>
                      <a:pt x="180" y="9"/>
                    </a:lnTo>
                    <a:lnTo>
                      <a:pt x="0" y="41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10" name="Freeform 72"/>
              <p:cNvSpPr/>
              <p:nvPr/>
            </p:nvSpPr>
            <p:spPr bwMode="auto">
              <a:xfrm>
                <a:off x="3326" y="2192"/>
                <a:ext cx="368" cy="12"/>
              </a:xfrm>
              <a:custGeom>
                <a:gdLst>
                  <a:gd fmla="*/ 7 w 368" name="T0"/>
                  <a:gd fmla="*/ 0 h 12" name="T1"/>
                  <a:gd fmla="*/ 0 w 368" name="T2"/>
                  <a:gd fmla="*/ 12 h 12" name="T3"/>
                  <a:gd fmla="*/ 368 w 368" name="T4"/>
                  <a:gd fmla="*/ 12 h 12" name="T5"/>
                  <a:gd fmla="*/ 358 w 368" name="T6"/>
                  <a:gd fmla="*/ 0 h 12" name="T7"/>
                  <a:gd fmla="*/ 7 w 368" name="T8"/>
                  <a:gd fmla="*/ 0 h 12" name="T9"/>
                </a:gdLst>
                <a:cxnLst>
                  <a:cxn ang="0">
                    <a:pos x="T0" y="T1"/>
                  </a:cxn>
                  <a:cxn ang="0">
                    <a:pos x="T2" y="T3"/>
                  </a:cxn>
                  <a:cxn ang="0">
                    <a:pos x="T4" y="T5"/>
                  </a:cxn>
                  <a:cxn ang="0">
                    <a:pos x="T6" y="T7"/>
                  </a:cxn>
                  <a:cxn ang="0">
                    <a:pos x="T8" y="T9"/>
                  </a:cxn>
                </a:cxnLst>
                <a:rect b="b" l="0" r="r" t="0"/>
                <a:pathLst>
                  <a:path h="12" w="368">
                    <a:moveTo>
                      <a:pt x="7" y="0"/>
                    </a:moveTo>
                    <a:lnTo>
                      <a:pt x="0" y="12"/>
                    </a:lnTo>
                    <a:lnTo>
                      <a:pt x="368" y="12"/>
                    </a:lnTo>
                    <a:lnTo>
                      <a:pt x="358"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113" name="组合 112"/>
          <p:cNvGrpSpPr/>
          <p:nvPr/>
        </p:nvGrpSpPr>
        <p:grpSpPr>
          <a:xfrm>
            <a:off x="2707647" y="2055817"/>
            <a:ext cx="552450" cy="552450"/>
            <a:chOff x="3678404" y="2170455"/>
            <a:chExt cx="736600" cy="736600"/>
          </a:xfrm>
        </p:grpSpPr>
        <p:grpSp>
          <p:nvGrpSpPr>
            <p:cNvPr id="114" name="组合 113"/>
            <p:cNvGrpSpPr/>
            <p:nvPr/>
          </p:nvGrpSpPr>
          <p:grpSpPr>
            <a:xfrm>
              <a:off x="3678404" y="2170455"/>
              <a:ext cx="736600" cy="736600"/>
              <a:chOff x="8286667" y="635396"/>
              <a:chExt cx="736600" cy="736600"/>
            </a:xfrm>
          </p:grpSpPr>
          <p:sp>
            <p:nvSpPr>
              <p:cNvPr id="120" name="椭圆 119"/>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1" name="椭圆 120"/>
              <p:cNvSpPr/>
              <p:nvPr/>
            </p:nvSpPr>
            <p:spPr>
              <a:xfrm>
                <a:off x="8394381" y="743110"/>
                <a:ext cx="521172" cy="521172"/>
              </a:xfrm>
              <a:prstGeom prst="ellipse">
                <a:avLst/>
              </a:prstGeom>
              <a:solidFill>
                <a:srgbClr val="01ACBE"/>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15" name="Group 909"/>
            <p:cNvGrpSpPr>
              <a:grpSpLocks noChangeAspect="1"/>
            </p:cNvGrpSpPr>
            <p:nvPr/>
          </p:nvGrpSpPr>
          <p:grpSpPr>
            <a:xfrm>
              <a:off x="3895992" y="2402053"/>
              <a:ext cx="321515" cy="274198"/>
              <a:chOff x="6090" y="1175"/>
              <a:chExt cx="265" cy="226"/>
            </a:xfrm>
            <a:solidFill>
              <a:schemeClr val="bg1"/>
            </a:solidFill>
            <a:effectLst/>
          </p:grpSpPr>
          <p:sp>
            <p:nvSpPr>
              <p:cNvPr id="116" name="Freeform 910"/>
              <p:cNvSpPr/>
              <p:nvPr/>
            </p:nvSpPr>
            <p:spPr bwMode="auto">
              <a:xfrm>
                <a:off x="6129" y="1269"/>
                <a:ext cx="56" cy="96"/>
              </a:xfrm>
              <a:custGeom>
                <a:gdLst>
                  <a:gd fmla="*/ 2 w 23" name="T0"/>
                  <a:gd fmla="*/ 40 h 40" name="T1"/>
                  <a:gd fmla="*/ 21 w 23" name="T2"/>
                  <a:gd fmla="*/ 40 h 40" name="T3"/>
                  <a:gd fmla="*/ 23 w 23" name="T4"/>
                  <a:gd fmla="*/ 38 h 40" name="T5"/>
                  <a:gd fmla="*/ 23 w 23" name="T6"/>
                  <a:gd fmla="*/ 2 h 40" name="T7"/>
                  <a:gd fmla="*/ 21 w 23" name="T8"/>
                  <a:gd fmla="*/ 0 h 40" name="T9"/>
                  <a:gd fmla="*/ 2 w 23" name="T10"/>
                  <a:gd fmla="*/ 0 h 40" name="T11"/>
                  <a:gd fmla="*/ 0 w 23" name="T12"/>
                  <a:gd fmla="*/ 2 h 40" name="T13"/>
                  <a:gd fmla="*/ 0 w 23" name="T14"/>
                  <a:gd fmla="*/ 38 h 40" name="T15"/>
                  <a:gd fmla="*/ 2 w 23"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3">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endParaRPr>
              </a:p>
            </p:txBody>
          </p:sp>
          <p:sp>
            <p:nvSpPr>
              <p:cNvPr id="117" name="Freeform 911"/>
              <p:cNvSpPr/>
              <p:nvPr/>
            </p:nvSpPr>
            <p:spPr bwMode="auto">
              <a:xfrm>
                <a:off x="6209" y="1235"/>
                <a:ext cx="54" cy="130"/>
              </a:xfrm>
              <a:custGeom>
                <a:gdLst>
                  <a:gd fmla="*/ 2 w 22" name="T0"/>
                  <a:gd fmla="*/ 54 h 54" name="T1"/>
                  <a:gd fmla="*/ 20 w 22" name="T2"/>
                  <a:gd fmla="*/ 54 h 54" name="T3"/>
                  <a:gd fmla="*/ 22 w 22" name="T4"/>
                  <a:gd fmla="*/ 52 h 54" name="T5"/>
                  <a:gd fmla="*/ 22 w 22" name="T6"/>
                  <a:gd fmla="*/ 2 h 54" name="T7"/>
                  <a:gd fmla="*/ 20 w 22" name="T8"/>
                  <a:gd fmla="*/ 0 h 54" name="T9"/>
                  <a:gd fmla="*/ 2 w 22" name="T10"/>
                  <a:gd fmla="*/ 0 h 54" name="T11"/>
                  <a:gd fmla="*/ 0 w 22" name="T12"/>
                  <a:gd fmla="*/ 2 h 54" name="T13"/>
                  <a:gd fmla="*/ 0 w 22" name="T14"/>
                  <a:gd fmla="*/ 52 h 54" name="T15"/>
                  <a:gd fmla="*/ 2 w 22"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22">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endParaRPr>
              </a:p>
            </p:txBody>
          </p:sp>
          <p:sp>
            <p:nvSpPr>
              <p:cNvPr id="118" name="Freeform 912"/>
              <p:cNvSpPr/>
              <p:nvPr/>
            </p:nvSpPr>
            <p:spPr bwMode="auto">
              <a:xfrm>
                <a:off x="6287" y="1207"/>
                <a:ext cx="56" cy="158"/>
              </a:xfrm>
              <a:custGeom>
                <a:gdLst>
                  <a:gd fmla="*/ 2 w 23" name="T0"/>
                  <a:gd fmla="*/ 66 h 66" name="T1"/>
                  <a:gd fmla="*/ 21 w 23" name="T2"/>
                  <a:gd fmla="*/ 66 h 66" name="T3"/>
                  <a:gd fmla="*/ 23 w 23" name="T4"/>
                  <a:gd fmla="*/ 64 h 66" name="T5"/>
                  <a:gd fmla="*/ 23 w 23" name="T6"/>
                  <a:gd fmla="*/ 2 h 66" name="T7"/>
                  <a:gd fmla="*/ 21 w 23" name="T8"/>
                  <a:gd fmla="*/ 0 h 66" name="T9"/>
                  <a:gd fmla="*/ 2 w 23" name="T10"/>
                  <a:gd fmla="*/ 0 h 66" name="T11"/>
                  <a:gd fmla="*/ 0 w 23" name="T12"/>
                  <a:gd fmla="*/ 2 h 66" name="T13"/>
                  <a:gd fmla="*/ 0 w 23" name="T14"/>
                  <a:gd fmla="*/ 64 h 66" name="T15"/>
                  <a:gd fmla="*/ 2 w 23" name="T16"/>
                  <a:gd fmla="*/ 66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23">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endParaRPr>
              </a:p>
            </p:txBody>
          </p:sp>
          <p:sp>
            <p:nvSpPr>
              <p:cNvPr id="119" name="Freeform 913"/>
              <p:cNvSpPr/>
              <p:nvPr/>
            </p:nvSpPr>
            <p:spPr bwMode="auto">
              <a:xfrm>
                <a:off x="6090" y="1175"/>
                <a:ext cx="265" cy="226"/>
              </a:xfrm>
              <a:custGeom>
                <a:gdLst>
                  <a:gd fmla="*/ 104 w 109" name="T0"/>
                  <a:gd fmla="*/ 85 h 94" name="T1"/>
                  <a:gd fmla="*/ 9 w 109" name="T2"/>
                  <a:gd fmla="*/ 85 h 94" name="T3"/>
                  <a:gd fmla="*/ 9 w 109" name="T4"/>
                  <a:gd fmla="*/ 85 h 94" name="T5"/>
                  <a:gd fmla="*/ 9 w 109" name="T6"/>
                  <a:gd fmla="*/ 4 h 94" name="T7"/>
                  <a:gd fmla="*/ 4 w 109" name="T8"/>
                  <a:gd fmla="*/ 0 h 94" name="T9"/>
                  <a:gd fmla="*/ 0 w 109" name="T10"/>
                  <a:gd fmla="*/ 4 h 94" name="T11"/>
                  <a:gd fmla="*/ 0 w 109" name="T12"/>
                  <a:gd fmla="*/ 85 h 94" name="T13"/>
                  <a:gd fmla="*/ 9 w 109" name="T14"/>
                  <a:gd fmla="*/ 94 h 94" name="T15"/>
                  <a:gd fmla="*/ 104 w 109" name="T16"/>
                  <a:gd fmla="*/ 94 h 94" name="T17"/>
                  <a:gd fmla="*/ 109 w 109" name="T18"/>
                  <a:gd fmla="*/ 90 h 94" name="T19"/>
                  <a:gd fmla="*/ 104 w 109" name="T20"/>
                  <a:gd fmla="*/ 8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109">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endParaRPr>
              </a:p>
            </p:txBody>
          </p:sp>
        </p:grpSp>
      </p:grpSp>
      <p:grpSp>
        <p:nvGrpSpPr>
          <p:cNvPr id="122" name="组合 121"/>
          <p:cNvGrpSpPr/>
          <p:nvPr/>
        </p:nvGrpSpPr>
        <p:grpSpPr>
          <a:xfrm>
            <a:off x="5735785" y="3125115"/>
            <a:ext cx="552450" cy="552450"/>
            <a:chOff x="7715921" y="3596185"/>
            <a:chExt cx="736600" cy="736600"/>
          </a:xfrm>
        </p:grpSpPr>
        <p:grpSp>
          <p:nvGrpSpPr>
            <p:cNvPr id="123" name="组合 122"/>
            <p:cNvGrpSpPr/>
            <p:nvPr/>
          </p:nvGrpSpPr>
          <p:grpSpPr>
            <a:xfrm>
              <a:off x="7715921" y="3596185"/>
              <a:ext cx="736600" cy="736600"/>
              <a:chOff x="8286667" y="635396"/>
              <a:chExt cx="736600" cy="736600"/>
            </a:xfrm>
          </p:grpSpPr>
          <p:sp>
            <p:nvSpPr>
              <p:cNvPr id="129" name="椭圆 128"/>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0" name="椭圆 129"/>
              <p:cNvSpPr/>
              <p:nvPr/>
            </p:nvSpPr>
            <p:spPr>
              <a:xfrm>
                <a:off x="8394381" y="743110"/>
                <a:ext cx="521172" cy="521172"/>
              </a:xfrm>
              <a:prstGeom prst="ellipse">
                <a:avLst/>
              </a:prstGeom>
              <a:solidFill>
                <a:srgbClr val="E87071"/>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24" name="组合 123"/>
            <p:cNvGrpSpPr/>
            <p:nvPr/>
          </p:nvGrpSpPr>
          <p:grpSpPr>
            <a:xfrm>
              <a:off x="7948637" y="3804338"/>
              <a:ext cx="275408" cy="296010"/>
              <a:chOff x="8042594" y="2360613"/>
              <a:chExt cx="403225" cy="433388"/>
            </a:xfrm>
            <a:solidFill>
              <a:schemeClr val="bg1"/>
            </a:solidFill>
          </p:grpSpPr>
          <p:sp>
            <p:nvSpPr>
              <p:cNvPr id="125" name="Freeform 23"/>
              <p:cNvSpPr/>
              <p:nvPr/>
            </p:nvSpPr>
            <p:spPr bwMode="auto">
              <a:xfrm>
                <a:off x="8042594" y="2541588"/>
                <a:ext cx="223838" cy="252413"/>
              </a:xfrm>
              <a:custGeom>
                <a:gdLst>
                  <a:gd fmla="*/ 106 w 128" name="T0"/>
                  <a:gd fmla="*/ 144 h 144" name="T1"/>
                  <a:gd fmla="*/ 12 w 128" name="T2"/>
                  <a:gd fmla="*/ 144 h 144" name="T3"/>
                  <a:gd fmla="*/ 12 w 128" name="T4"/>
                  <a:gd fmla="*/ 14 h 144" name="T5"/>
                  <a:gd fmla="*/ 0 w 128" name="T6"/>
                  <a:gd fmla="*/ 14 h 144" name="T7"/>
                  <a:gd fmla="*/ 0 w 128" name="T8"/>
                  <a:gd fmla="*/ 0 h 144" name="T9"/>
                  <a:gd fmla="*/ 128 w 128" name="T10"/>
                  <a:gd fmla="*/ 0 h 144" name="T11"/>
                  <a:gd fmla="*/ 128 w 128" name="T12"/>
                  <a:gd fmla="*/ 14 h 144" name="T13"/>
                  <a:gd fmla="*/ 106 w 128" name="T14"/>
                  <a:gd fmla="*/ 14 h 144" name="T15"/>
                  <a:gd fmla="*/ 106 w 128" name="T16"/>
                  <a:gd fmla="*/ 144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8">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26" name="Freeform 24"/>
              <p:cNvSpPr/>
              <p:nvPr/>
            </p:nvSpPr>
            <p:spPr bwMode="auto">
              <a:xfrm>
                <a:off x="8190231" y="2424113"/>
                <a:ext cx="228600" cy="369888"/>
              </a:xfrm>
              <a:custGeom>
                <a:gdLst>
                  <a:gd fmla="*/ 0 w 131" name="T0"/>
                  <a:gd fmla="*/ 19 h 211" name="T1"/>
                  <a:gd fmla="*/ 18 w 131" name="T2"/>
                  <a:gd fmla="*/ 0 h 211" name="T3"/>
                  <a:gd fmla="*/ 51 w 131" name="T4"/>
                  <a:gd fmla="*/ 30 h 211" name="T5"/>
                  <a:gd fmla="*/ 48 w 131" name="T6"/>
                  <a:gd fmla="*/ 33 h 211" name="T7"/>
                  <a:gd fmla="*/ 50 w 131" name="T8"/>
                  <a:gd fmla="*/ 36 h 211" name="T9"/>
                  <a:gd fmla="*/ 46 w 131" name="T10"/>
                  <a:gd fmla="*/ 39 h 211" name="T11"/>
                  <a:gd fmla="*/ 60 w 131" name="T12"/>
                  <a:gd fmla="*/ 41 h 211" name="T13"/>
                  <a:gd fmla="*/ 89 w 131" name="T14"/>
                  <a:gd fmla="*/ 35 h 211" name="T15"/>
                  <a:gd fmla="*/ 96 w 131" name="T16"/>
                  <a:gd fmla="*/ 26 h 211" name="T17"/>
                  <a:gd fmla="*/ 115 w 131" name="T18"/>
                  <a:gd fmla="*/ 15 h 211" name="T19"/>
                  <a:gd fmla="*/ 131 w 131" name="T20"/>
                  <a:gd fmla="*/ 30 h 211" name="T21"/>
                  <a:gd fmla="*/ 131 w 131" name="T22"/>
                  <a:gd fmla="*/ 33 h 211" name="T23"/>
                  <a:gd fmla="*/ 122 w 131" name="T24"/>
                  <a:gd fmla="*/ 109 h 211" name="T25"/>
                  <a:gd fmla="*/ 119 w 131" name="T26"/>
                  <a:gd fmla="*/ 122 h 211" name="T27"/>
                  <a:gd fmla="*/ 110 w 131" name="T28"/>
                  <a:gd fmla="*/ 132 h 211" name="T29"/>
                  <a:gd fmla="*/ 57 w 131" name="T30"/>
                  <a:gd fmla="*/ 140 h 211" name="T31"/>
                  <a:gd fmla="*/ 56 w 131" name="T32"/>
                  <a:gd fmla="*/ 140 h 211" name="T33"/>
                  <a:gd fmla="*/ 55 w 131" name="T34"/>
                  <a:gd fmla="*/ 140 h 211" name="T35"/>
                  <a:gd fmla="*/ 55 w 131" name="T36"/>
                  <a:gd fmla="*/ 145 h 211" name="T37"/>
                  <a:gd fmla="*/ 55 w 131" name="T38"/>
                  <a:gd fmla="*/ 195 h 211" name="T39"/>
                  <a:gd fmla="*/ 46 w 131" name="T40"/>
                  <a:gd fmla="*/ 209 h 211" name="T41"/>
                  <a:gd fmla="*/ 31 w 131" name="T42"/>
                  <a:gd fmla="*/ 200 h 211" name="T43"/>
                  <a:gd fmla="*/ 29 w 131" name="T44"/>
                  <a:gd fmla="*/ 170 h 211" name="T45"/>
                  <a:gd fmla="*/ 31 w 131" name="T46"/>
                  <a:gd fmla="*/ 138 h 211" name="T47"/>
                  <a:gd fmla="*/ 34 w 131" name="T48"/>
                  <a:gd fmla="*/ 130 h 211" name="T49"/>
                  <a:gd fmla="*/ 52 w 131" name="T50"/>
                  <a:gd fmla="*/ 116 h 211" name="T51"/>
                  <a:gd fmla="*/ 80 w 131" name="T52"/>
                  <a:gd fmla="*/ 111 h 211" name="T53"/>
                  <a:gd fmla="*/ 85 w 131" name="T54"/>
                  <a:gd fmla="*/ 107 h 211" name="T55"/>
                  <a:gd fmla="*/ 92 w 131" name="T56"/>
                  <a:gd fmla="*/ 62 h 211" name="T57"/>
                  <a:gd fmla="*/ 92 w 131" name="T58"/>
                  <a:gd fmla="*/ 60 h 211" name="T59"/>
                  <a:gd fmla="*/ 82 w 131" name="T60"/>
                  <a:gd fmla="*/ 63 h 211" name="T61"/>
                  <a:gd fmla="*/ 53 w 131" name="T62"/>
                  <a:gd fmla="*/ 63 h 211" name="T63"/>
                  <a:gd fmla="*/ 36 w 131" name="T64"/>
                  <a:gd fmla="*/ 60 h 211" name="T65"/>
                  <a:gd fmla="*/ 27 w 131" name="T66"/>
                  <a:gd fmla="*/ 46 h 211" name="T67"/>
                  <a:gd fmla="*/ 26 w 131" name="T68"/>
                  <a:gd fmla="*/ 43 h 211" name="T69"/>
                  <a:gd fmla="*/ 2 w 131" name="T70"/>
                  <a:gd fmla="*/ 21 h 211" name="T71"/>
                  <a:gd fmla="*/ 0 w 131" name="T72"/>
                  <a:gd fmla="*/ 19 h 21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11" w="13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27" name="Freeform 25"/>
              <p:cNvSpPr/>
              <p:nvPr/>
            </p:nvSpPr>
            <p:spPr bwMode="auto">
              <a:xfrm>
                <a:off x="8293419" y="2566988"/>
                <a:ext cx="152400" cy="219075"/>
              </a:xfrm>
              <a:custGeom>
                <a:gdLst>
                  <a:gd fmla="*/ 39 w 87" name="T0"/>
                  <a:gd fmla="*/ 108 h 125" name="T1"/>
                  <a:gd fmla="*/ 48 w 87" name="T2"/>
                  <a:gd fmla="*/ 111 h 125" name="T3"/>
                  <a:gd fmla="*/ 52 w 87" name="T4"/>
                  <a:gd fmla="*/ 118 h 125" name="T5"/>
                  <a:gd fmla="*/ 50 w 87" name="T6"/>
                  <a:gd fmla="*/ 119 h 125" name="T7"/>
                  <a:gd fmla="*/ 46 w 87" name="T8"/>
                  <a:gd fmla="*/ 118 h 125" name="T9"/>
                  <a:gd fmla="*/ 45 w 87" name="T10"/>
                  <a:gd fmla="*/ 118 h 125" name="T11"/>
                  <a:gd fmla="*/ 44 w 87" name="T12"/>
                  <a:gd fmla="*/ 125 h 125" name="T13"/>
                  <a:gd fmla="*/ 34 w 87" name="T14"/>
                  <a:gd fmla="*/ 114 h 125" name="T15"/>
                  <a:gd fmla="*/ 20 w 87" name="T16"/>
                  <a:gd fmla="*/ 125 h 125" name="T17"/>
                  <a:gd fmla="*/ 22 w 87" name="T18"/>
                  <a:gd fmla="*/ 115 h 125" name="T19"/>
                  <a:gd fmla="*/ 31 w 87" name="T20"/>
                  <a:gd fmla="*/ 109 h 125" name="T21"/>
                  <a:gd fmla="*/ 33 w 87" name="T22"/>
                  <a:gd fmla="*/ 107 h 125" name="T23"/>
                  <a:gd fmla="*/ 33 w 87" name="T24"/>
                  <a:gd fmla="*/ 81 h 125" name="T25"/>
                  <a:gd fmla="*/ 33 w 87" name="T26"/>
                  <a:gd fmla="*/ 80 h 125" name="T27"/>
                  <a:gd fmla="*/ 27 w 87" name="T28"/>
                  <a:gd fmla="*/ 81 h 125" name="T29"/>
                  <a:gd fmla="*/ 7 w 87" name="T30"/>
                  <a:gd fmla="*/ 81 h 125" name="T31"/>
                  <a:gd fmla="*/ 1 w 87" name="T32"/>
                  <a:gd fmla="*/ 73 h 125" name="T33"/>
                  <a:gd fmla="*/ 12 w 87" name="T34"/>
                  <a:gd fmla="*/ 65 h 125" name="T35"/>
                  <a:gd fmla="*/ 43 w 87" name="T36"/>
                  <a:gd fmla="*/ 62 h 125" name="T37"/>
                  <a:gd fmla="*/ 70 w 87" name="T38"/>
                  <a:gd fmla="*/ 31 h 125" name="T39"/>
                  <a:gd fmla="*/ 73 w 87" name="T40"/>
                  <a:gd fmla="*/ 11 h 125" name="T41"/>
                  <a:gd fmla="*/ 81 w 87" name="T42"/>
                  <a:gd fmla="*/ 1 h 125" name="T43"/>
                  <a:gd fmla="*/ 87 w 87" name="T44"/>
                  <a:gd fmla="*/ 5 h 125" name="T45"/>
                  <a:gd fmla="*/ 86 w 87" name="T46"/>
                  <a:gd fmla="*/ 23 h 125" name="T47"/>
                  <a:gd fmla="*/ 72 w 87" name="T48"/>
                  <a:gd fmla="*/ 58 h 125" name="T49"/>
                  <a:gd fmla="*/ 52 w 87" name="T50"/>
                  <a:gd fmla="*/ 73 h 125" name="T51"/>
                  <a:gd fmla="*/ 41 w 87" name="T52"/>
                  <a:gd fmla="*/ 77 h 125" name="T53"/>
                  <a:gd fmla="*/ 39 w 87" name="T54"/>
                  <a:gd fmla="*/ 79 h 125" name="T55"/>
                  <a:gd fmla="*/ 39 w 87" name="T56"/>
                  <a:gd fmla="*/ 108 h 12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25" w="87">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28" name="Freeform 26"/>
              <p:cNvSpPr/>
              <p:nvPr/>
            </p:nvSpPr>
            <p:spPr bwMode="auto">
              <a:xfrm>
                <a:off x="8328344" y="2360613"/>
                <a:ext cx="74613" cy="76200"/>
              </a:xfrm>
              <a:custGeom>
                <a:gdLst>
                  <a:gd fmla="*/ 22 w 43" name="T0"/>
                  <a:gd fmla="*/ 1 h 43" name="T1"/>
                  <a:gd fmla="*/ 43 w 43" name="T2"/>
                  <a:gd fmla="*/ 22 h 43" name="T3"/>
                  <a:gd fmla="*/ 22 w 43" name="T4"/>
                  <a:gd fmla="*/ 43 h 43" name="T5"/>
                  <a:gd fmla="*/ 1 w 43" name="T6"/>
                  <a:gd fmla="*/ 21 h 43" name="T7"/>
                  <a:gd fmla="*/ 22 w 43" name="T8"/>
                  <a:gd fmla="*/ 1 h 43" name="T9"/>
                </a:gdLst>
                <a:cxnLst>
                  <a:cxn ang="0">
                    <a:pos x="T0" y="T1"/>
                  </a:cxn>
                  <a:cxn ang="0">
                    <a:pos x="T2" y="T3"/>
                  </a:cxn>
                  <a:cxn ang="0">
                    <a:pos x="T4" y="T5"/>
                  </a:cxn>
                  <a:cxn ang="0">
                    <a:pos x="T6" y="T7"/>
                  </a:cxn>
                  <a:cxn ang="0">
                    <a:pos x="T8" y="T9"/>
                  </a:cxn>
                </a:cxnLst>
                <a:rect b="b" l="0" r="r" t="0"/>
                <a:pathLst>
                  <a:path h="43" w="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sp>
        <p:nvSpPr>
          <p:cNvPr id="131" name="文本框 131"/>
          <p:cNvSpPr txBox="1"/>
          <p:nvPr/>
        </p:nvSpPr>
        <p:spPr>
          <a:xfrm>
            <a:off x="6430911" y="3138785"/>
            <a:ext cx="775984" cy="320040"/>
          </a:xfrm>
          <a:prstGeom prst="rect">
            <a:avLst/>
          </a:prstGeom>
          <a:noFill/>
        </p:spPr>
        <p:txBody>
          <a:bodyPr rtlCol="0" wrap="square">
            <a:spAutoFit/>
          </a:bodyPr>
          <a:lstStyle/>
          <a:p>
            <a:r>
              <a:rPr altLang="en-US" b="1" lang="zh-CN" sz="1500">
                <a:solidFill>
                  <a:srgbClr val="E87071"/>
                </a:solidFill>
                <a:latin typeface="+mn-ea"/>
              </a:rPr>
              <a:t>思路四</a:t>
            </a:r>
          </a:p>
        </p:txBody>
      </p:sp>
      <p:sp>
        <p:nvSpPr>
          <p:cNvPr id="132" name="文本框 134"/>
          <p:cNvSpPr txBox="1"/>
          <p:nvPr/>
        </p:nvSpPr>
        <p:spPr>
          <a:xfrm>
            <a:off x="6430911" y="1784858"/>
            <a:ext cx="775984" cy="320040"/>
          </a:xfrm>
          <a:prstGeom prst="rect">
            <a:avLst/>
          </a:prstGeom>
          <a:noFill/>
        </p:spPr>
        <p:txBody>
          <a:bodyPr rtlCol="0" wrap="square">
            <a:spAutoFit/>
          </a:bodyPr>
          <a:lstStyle/>
          <a:p>
            <a:r>
              <a:rPr altLang="en-US" b="1" lang="zh-CN" sz="1500">
                <a:solidFill>
                  <a:srgbClr val="EB9624"/>
                </a:solidFill>
                <a:latin typeface="+mn-ea"/>
              </a:rPr>
              <a:t>思路二</a:t>
            </a:r>
          </a:p>
        </p:txBody>
      </p:sp>
      <p:sp>
        <p:nvSpPr>
          <p:cNvPr id="133" name="文本框 140"/>
          <p:cNvSpPr txBox="1"/>
          <p:nvPr/>
        </p:nvSpPr>
        <p:spPr>
          <a:xfrm>
            <a:off x="1786374" y="2054012"/>
            <a:ext cx="775984" cy="320040"/>
          </a:xfrm>
          <a:prstGeom prst="rect">
            <a:avLst/>
          </a:prstGeom>
          <a:noFill/>
        </p:spPr>
        <p:txBody>
          <a:bodyPr rtlCol="0" wrap="square">
            <a:spAutoFit/>
          </a:bodyPr>
          <a:lstStyle/>
          <a:p>
            <a:pPr algn="r"/>
            <a:r>
              <a:rPr altLang="en-US" b="1" lang="zh-CN" sz="1500">
                <a:solidFill>
                  <a:srgbClr val="01ACBE"/>
                </a:solidFill>
                <a:latin typeface="+mn-ea"/>
              </a:rPr>
              <a:t>思路一</a:t>
            </a:r>
          </a:p>
        </p:txBody>
      </p:sp>
      <p:sp>
        <p:nvSpPr>
          <p:cNvPr id="134" name="文本框 149"/>
          <p:cNvSpPr txBox="1"/>
          <p:nvPr/>
        </p:nvSpPr>
        <p:spPr>
          <a:xfrm>
            <a:off x="1786374" y="3417388"/>
            <a:ext cx="775984" cy="320040"/>
          </a:xfrm>
          <a:prstGeom prst="rect">
            <a:avLst/>
          </a:prstGeom>
          <a:noFill/>
        </p:spPr>
        <p:txBody>
          <a:bodyPr rtlCol="0" wrap="square">
            <a:spAutoFit/>
          </a:bodyPr>
          <a:lstStyle/>
          <a:p>
            <a:pPr algn="r"/>
            <a:r>
              <a:rPr altLang="en-US" b="1" lang="zh-CN" sz="1500">
                <a:solidFill>
                  <a:srgbClr val="663A77"/>
                </a:solidFill>
                <a:latin typeface="+mn-ea"/>
              </a:rPr>
              <a:t>思路三</a:t>
            </a:r>
          </a:p>
        </p:txBody>
      </p:sp>
      <p:sp>
        <p:nvSpPr>
          <p:cNvPr id="135" name="TextBox 277"/>
          <p:cNvSpPr txBox="1"/>
          <p:nvPr/>
        </p:nvSpPr>
        <p:spPr>
          <a:xfrm>
            <a:off x="977657" y="2375076"/>
            <a:ext cx="1588070" cy="657225"/>
          </a:xfrm>
          <a:prstGeom prst="rect">
            <a:avLst/>
          </a:prstGeom>
          <a:noFill/>
        </p:spPr>
        <p:txBody>
          <a:bodyPr rtlCol="0" wrap="square">
            <a:spAutoFit/>
          </a:bodyPr>
          <a:lstStyle/>
          <a:p>
            <a:pPr algn="r">
              <a:lnSpc>
                <a:spcPct val="150000"/>
              </a:lnSpc>
              <a:defRPr/>
            </a:pPr>
            <a:r>
              <a:rPr altLang="en-US" kern="0" lang="zh-CN" sz="825">
                <a:solidFill>
                  <a:schemeClr val="tx1">
                    <a:lumMod val="50000"/>
                    <a:lumOff val="50000"/>
                  </a:schemeClr>
                </a:solidFill>
                <a:latin charset="0" panose="020b0604020202020204" pitchFamily="34" typeface="Arial"/>
                <a:ea charset="-122" panose="020b0503020204020204" pitchFamily="34" typeface="微软雅黑"/>
              </a:rPr>
              <a:t>点击此处添加段落文本点击此处添加段落文本点击此处添加段落文本</a:t>
            </a:r>
          </a:p>
        </p:txBody>
      </p:sp>
      <p:sp>
        <p:nvSpPr>
          <p:cNvPr id="136" name="TextBox 278"/>
          <p:cNvSpPr txBox="1"/>
          <p:nvPr/>
        </p:nvSpPr>
        <p:spPr>
          <a:xfrm>
            <a:off x="992338" y="3757107"/>
            <a:ext cx="1588070" cy="657225"/>
          </a:xfrm>
          <a:prstGeom prst="rect">
            <a:avLst/>
          </a:prstGeom>
          <a:noFill/>
        </p:spPr>
        <p:txBody>
          <a:bodyPr rtlCol="0" wrap="square">
            <a:spAutoFit/>
          </a:bodyPr>
          <a:lstStyle/>
          <a:p>
            <a:pPr algn="r">
              <a:lnSpc>
                <a:spcPct val="150000"/>
              </a:lnSpc>
              <a:defRPr/>
            </a:pPr>
            <a:r>
              <a:rPr altLang="en-US" kern="0" lang="zh-CN" sz="825">
                <a:solidFill>
                  <a:schemeClr val="tx1">
                    <a:lumMod val="50000"/>
                    <a:lumOff val="50000"/>
                  </a:schemeClr>
                </a:solidFill>
                <a:latin charset="0" panose="020b0604020202020204" pitchFamily="34" typeface="Arial"/>
                <a:ea charset="-122" panose="020b0503020204020204" pitchFamily="34" typeface="微软雅黑"/>
              </a:rPr>
              <a:t>点击此处添加段落文本点击此处添加段落文本点击此处添加段落文本</a:t>
            </a:r>
          </a:p>
        </p:txBody>
      </p:sp>
      <p:sp>
        <p:nvSpPr>
          <p:cNvPr id="137" name="TextBox 279"/>
          <p:cNvSpPr txBox="1"/>
          <p:nvPr/>
        </p:nvSpPr>
        <p:spPr>
          <a:xfrm>
            <a:off x="6445008" y="2123494"/>
            <a:ext cx="1588070" cy="657225"/>
          </a:xfrm>
          <a:prstGeom prst="rect">
            <a:avLst/>
          </a:prstGeom>
          <a:noFill/>
        </p:spPr>
        <p:txBody>
          <a:bodyPr rtlCol="0" wrap="square">
            <a:spAutoFit/>
          </a:bodyPr>
          <a:lstStyle/>
          <a:p>
            <a:pPr>
              <a:lnSpc>
                <a:spcPct val="150000"/>
              </a:lnSpc>
              <a:defRPr/>
            </a:pPr>
            <a:r>
              <a:rPr altLang="en-US" kern="0" lang="zh-CN" sz="825">
                <a:solidFill>
                  <a:schemeClr val="tx1">
                    <a:lumMod val="50000"/>
                    <a:lumOff val="50000"/>
                  </a:schemeClr>
                </a:solidFill>
                <a:latin charset="0" panose="020b0604020202020204" pitchFamily="34" typeface="Arial"/>
                <a:ea charset="-122" panose="020b0503020204020204" pitchFamily="34" typeface="微软雅黑"/>
              </a:rPr>
              <a:t>点击此处添加段落文本点击此处添加段落文本点击此处添加段落文本</a:t>
            </a:r>
          </a:p>
        </p:txBody>
      </p:sp>
      <p:sp>
        <p:nvSpPr>
          <p:cNvPr id="138" name="TextBox 280"/>
          <p:cNvSpPr txBox="1"/>
          <p:nvPr/>
        </p:nvSpPr>
        <p:spPr>
          <a:xfrm>
            <a:off x="6459689" y="3505526"/>
            <a:ext cx="1588070" cy="657225"/>
          </a:xfrm>
          <a:prstGeom prst="rect">
            <a:avLst/>
          </a:prstGeom>
          <a:noFill/>
        </p:spPr>
        <p:txBody>
          <a:bodyPr rtlCol="0" wrap="square">
            <a:spAutoFit/>
          </a:bodyPr>
          <a:lstStyle/>
          <a:p>
            <a:pPr>
              <a:lnSpc>
                <a:spcPct val="150000"/>
              </a:lnSpc>
              <a:defRPr/>
            </a:pPr>
            <a:r>
              <a:rPr altLang="en-US" kern="0" lang="zh-CN" sz="825">
                <a:solidFill>
                  <a:schemeClr val="tx1">
                    <a:lumMod val="50000"/>
                    <a:lumOff val="50000"/>
                  </a:schemeClr>
                </a:solidFill>
                <a:latin charset="0" panose="020b0604020202020204" pitchFamily="34" typeface="Arial"/>
                <a:ea charset="-122" panose="020b0503020204020204" pitchFamily="34" typeface="微软雅黑"/>
              </a:rPr>
              <a:t>点击此处添加段落文本点击此处添加段落文本点击此处添加段落文本</a:t>
            </a:r>
          </a:p>
        </p:txBody>
      </p:sp>
    </p:spTree>
    <p:extLst>
      <p:ext uri="{BB962C8B-B14F-4D97-AF65-F5344CB8AC3E}">
        <p14:creationId val="2684589028"/>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id="9" nodeType="afterEffect" presetClass="entr" presetID="42" presetSubtype="0">
                                  <p:stCondLst>
                                    <p:cond delay="0"/>
                                  </p:stCondLst>
                                  <p:childTnLst>
                                    <p:set>
                                      <p:cBhvr>
                                        <p:cTn dur="1" fill="hold" id="10">
                                          <p:stCondLst>
                                            <p:cond delay="0"/>
                                          </p:stCondLst>
                                        </p:cTn>
                                        <p:tgtEl>
                                          <p:spTgt spid="38"/>
                                        </p:tgtEl>
                                        <p:attrNameLst>
                                          <p:attrName>style.visibility</p:attrName>
                                        </p:attrNameLst>
                                      </p:cBhvr>
                                      <p:to>
                                        <p:strVal val="visible"/>
                                      </p:to>
                                    </p:set>
                                    <p:animEffect filter="fade" transition="in">
                                      <p:cBhvr>
                                        <p:cTn dur="1000" id="11"/>
                                        <p:tgtEl>
                                          <p:spTgt spid="38"/>
                                        </p:tgtEl>
                                      </p:cBhvr>
                                    </p:animEffect>
                                    <p:anim calcmode="lin" valueType="num">
                                      <p:cBhvr>
                                        <p:cTn dur="1000" fill="hold" id="12"/>
                                        <p:tgtEl>
                                          <p:spTgt spid="38"/>
                                        </p:tgtEl>
                                        <p:attrNameLst>
                                          <p:attrName>ppt_x</p:attrName>
                                        </p:attrNameLst>
                                      </p:cBhvr>
                                      <p:tavLst>
                                        <p:tav tm="0">
                                          <p:val>
                                            <p:strVal val="#ppt_x"/>
                                          </p:val>
                                        </p:tav>
                                        <p:tav tm="100000">
                                          <p:val>
                                            <p:strVal val="#ppt_x"/>
                                          </p:val>
                                        </p:tav>
                                      </p:tavLst>
                                    </p:anim>
                                    <p:anim calcmode="lin" valueType="num">
                                      <p:cBhvr>
                                        <p:cTn dur="1000" fill="hold" id="13"/>
                                        <p:tgtEl>
                                          <p:spTgt spid="3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900"/>
                            </p:stCondLst>
                            <p:childTnLst>
                              <p:par>
                                <p:cTn fill="hold" grpId="0" id="15" nodeType="afterEffect" presetClass="entr" presetID="10" presetSubtype="0">
                                  <p:stCondLst>
                                    <p:cond delay="0"/>
                                  </p:stCondLst>
                                  <p:childTnLst>
                                    <p:set>
                                      <p:cBhvr>
                                        <p:cTn dur="1" fill="hold" id="16">
                                          <p:stCondLst>
                                            <p:cond delay="0"/>
                                          </p:stCondLst>
                                        </p:cTn>
                                        <p:tgtEl>
                                          <p:spTgt spid="22"/>
                                        </p:tgtEl>
                                        <p:attrNameLst>
                                          <p:attrName>style.visibility</p:attrName>
                                        </p:attrNameLst>
                                      </p:cBhvr>
                                      <p:to>
                                        <p:strVal val="visible"/>
                                      </p:to>
                                    </p:set>
                                    <p:animEffect filter="fade" transition="in">
                                      <p:cBhvr>
                                        <p:cTn dur="500" id="17"/>
                                        <p:tgtEl>
                                          <p:spTgt spid="22"/>
                                        </p:tgtEl>
                                      </p:cBhvr>
                                    </p:animEffect>
                                  </p:childTnLst>
                                </p:cTn>
                              </p:par>
                              <p:par>
                                <p:cTn fill="hold" grpId="0" id="18" nodeType="withEffect" presetClass="entr" presetID="10" presetSubtype="0">
                                  <p:stCondLst>
                                    <p:cond delay="250"/>
                                  </p:stCondLst>
                                  <p:childTnLst>
                                    <p:set>
                                      <p:cBhvr>
                                        <p:cTn dur="1" fill="hold" id="19">
                                          <p:stCondLst>
                                            <p:cond delay="0"/>
                                          </p:stCondLst>
                                        </p:cTn>
                                        <p:tgtEl>
                                          <p:spTgt spid="23"/>
                                        </p:tgtEl>
                                        <p:attrNameLst>
                                          <p:attrName>style.visibility</p:attrName>
                                        </p:attrNameLst>
                                      </p:cBhvr>
                                      <p:to>
                                        <p:strVal val="visible"/>
                                      </p:to>
                                    </p:set>
                                    <p:animEffect filter="fade" transition="in">
                                      <p:cBhvr>
                                        <p:cTn dur="500" id="20"/>
                                        <p:tgtEl>
                                          <p:spTgt spid="23"/>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500" id="23"/>
                                        <p:tgtEl>
                                          <p:spTgt spid="20"/>
                                        </p:tgtEl>
                                      </p:cBhvr>
                                    </p:animEffect>
                                  </p:childTnLst>
                                </p:cTn>
                              </p:par>
                              <p:par>
                                <p:cTn fill="hold" grpId="0" id="24" nodeType="withEffect" presetClass="entr" presetID="10" presetSubtype="0">
                                  <p:stCondLst>
                                    <p:cond delay="250"/>
                                  </p:stCondLst>
                                  <p:childTnLst>
                                    <p:set>
                                      <p:cBhvr>
                                        <p:cTn dur="1" fill="hold" id="25">
                                          <p:stCondLst>
                                            <p:cond delay="0"/>
                                          </p:stCondLst>
                                        </p:cTn>
                                        <p:tgtEl>
                                          <p:spTgt spid="21"/>
                                        </p:tgtEl>
                                        <p:attrNameLst>
                                          <p:attrName>style.visibility</p:attrName>
                                        </p:attrNameLst>
                                      </p:cBhvr>
                                      <p:to>
                                        <p:strVal val="visible"/>
                                      </p:to>
                                    </p:set>
                                    <p:animEffect filter="fade" transition="in">
                                      <p:cBhvr>
                                        <p:cTn dur="500" id="26"/>
                                        <p:tgtEl>
                                          <p:spTgt spid="21"/>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par>
                                <p:cTn fill="hold" grpId="0" id="30" nodeType="withEffect" presetClass="entr" presetID="10" presetSubtype="0">
                                  <p:stCondLst>
                                    <p:cond delay="250"/>
                                  </p:stCondLst>
                                  <p:childTnLst>
                                    <p:set>
                                      <p:cBhvr>
                                        <p:cTn dur="1" fill="hold" id="31">
                                          <p:stCondLst>
                                            <p:cond delay="0"/>
                                          </p:stCondLst>
                                        </p:cTn>
                                        <p:tgtEl>
                                          <p:spTgt spid="34"/>
                                        </p:tgtEl>
                                        <p:attrNameLst>
                                          <p:attrName>style.visibility</p:attrName>
                                        </p:attrNameLst>
                                      </p:cBhvr>
                                      <p:to>
                                        <p:strVal val="visible"/>
                                      </p:to>
                                    </p:set>
                                    <p:animEffect filter="fade" transition="in">
                                      <p:cBhvr>
                                        <p:cTn dur="500" id="32"/>
                                        <p:tgtEl>
                                          <p:spTgt spid="34"/>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500" id="35"/>
                                        <p:tgtEl>
                                          <p:spTgt spid="33"/>
                                        </p:tgtEl>
                                      </p:cBhvr>
                                    </p:animEffect>
                                  </p:childTnLst>
                                </p:cTn>
                              </p:par>
                              <p:par>
                                <p:cTn fill="hold" grpId="0" id="36" nodeType="withEffect" presetClass="entr" presetID="10" presetSubtype="0">
                                  <p:stCondLst>
                                    <p:cond delay="250"/>
                                  </p:stCondLst>
                                  <p:childTnLst>
                                    <p:set>
                                      <p:cBhvr>
                                        <p:cTn dur="1" fill="hold" id="37">
                                          <p:stCondLst>
                                            <p:cond delay="0"/>
                                          </p:stCondLst>
                                        </p:cTn>
                                        <p:tgtEl>
                                          <p:spTgt spid="32"/>
                                        </p:tgtEl>
                                        <p:attrNameLst>
                                          <p:attrName>style.visibility</p:attrName>
                                        </p:attrNameLst>
                                      </p:cBhvr>
                                      <p:to>
                                        <p:strVal val="visible"/>
                                      </p:to>
                                    </p:set>
                                    <p:animEffect filter="fade" transition="in">
                                      <p:cBhvr>
                                        <p:cTn dur="500" id="38"/>
                                        <p:tgtEl>
                                          <p:spTgt spid="32"/>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5"/>
                                        </p:tgtEl>
                                        <p:attrNameLst>
                                          <p:attrName>style.visibility</p:attrName>
                                        </p:attrNameLst>
                                      </p:cBhvr>
                                      <p:to>
                                        <p:strVal val="visible"/>
                                      </p:to>
                                    </p:set>
                                    <p:animEffect filter="fade" transition="in">
                                      <p:cBhvr>
                                        <p:cTn dur="500" id="41"/>
                                        <p:tgtEl>
                                          <p:spTgt spid="25"/>
                                        </p:tgtEl>
                                      </p:cBhvr>
                                    </p:animEffect>
                                  </p:childTnLst>
                                </p:cTn>
                              </p:par>
                              <p:par>
                                <p:cTn fill="hold" grpId="0" id="42" nodeType="withEffect" presetClass="entr" presetID="10" presetSubtype="0">
                                  <p:stCondLst>
                                    <p:cond delay="250"/>
                                  </p:stCondLst>
                                  <p:childTnLst>
                                    <p:set>
                                      <p:cBhvr>
                                        <p:cTn dur="1" fill="hold" id="43">
                                          <p:stCondLst>
                                            <p:cond delay="0"/>
                                          </p:stCondLst>
                                        </p:cTn>
                                        <p:tgtEl>
                                          <p:spTgt spid="17"/>
                                        </p:tgtEl>
                                        <p:attrNameLst>
                                          <p:attrName>style.visibility</p:attrName>
                                        </p:attrNameLst>
                                      </p:cBhvr>
                                      <p:to>
                                        <p:strVal val="visible"/>
                                      </p:to>
                                    </p:set>
                                    <p:animEffect filter="fade" transition="in">
                                      <p:cBhvr>
                                        <p:cTn dur="500" id="44"/>
                                        <p:tgtEl>
                                          <p:spTgt spid="17"/>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fade" transition="in">
                                      <p:cBhvr>
                                        <p:cTn dur="500" id="47"/>
                                        <p:tgtEl>
                                          <p:spTgt spid="26"/>
                                        </p:tgtEl>
                                      </p:cBhvr>
                                    </p:animEffect>
                                  </p:childTnLst>
                                </p:cTn>
                              </p:par>
                              <p:par>
                                <p:cTn fill="hold" grpId="0" id="48" nodeType="withEffect" presetClass="entr" presetID="10" presetSubtype="0">
                                  <p:stCondLst>
                                    <p:cond delay="250"/>
                                  </p:stCondLst>
                                  <p:childTnLst>
                                    <p:set>
                                      <p:cBhvr>
                                        <p:cTn dur="1" fill="hold" id="49">
                                          <p:stCondLst>
                                            <p:cond delay="0"/>
                                          </p:stCondLst>
                                        </p:cTn>
                                        <p:tgtEl>
                                          <p:spTgt spid="19"/>
                                        </p:tgtEl>
                                        <p:attrNameLst>
                                          <p:attrName>style.visibility</p:attrName>
                                        </p:attrNameLst>
                                      </p:cBhvr>
                                      <p:to>
                                        <p:strVal val="visible"/>
                                      </p:to>
                                    </p:set>
                                    <p:animEffect filter="fade" transition="in">
                                      <p:cBhvr>
                                        <p:cTn dur="500" id="50"/>
                                        <p:tgtEl>
                                          <p:spTgt spid="19"/>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35"/>
                                        </p:tgtEl>
                                        <p:attrNameLst>
                                          <p:attrName>style.visibility</p:attrName>
                                        </p:attrNameLst>
                                      </p:cBhvr>
                                      <p:to>
                                        <p:strVal val="visible"/>
                                      </p:to>
                                    </p:set>
                                    <p:animEffect filter="fade" transition="in">
                                      <p:cBhvr>
                                        <p:cTn dur="500" id="53"/>
                                        <p:tgtEl>
                                          <p:spTgt spid="35"/>
                                        </p:tgtEl>
                                      </p:cBhvr>
                                    </p:animEffect>
                                  </p:childTnLst>
                                </p:cTn>
                              </p:par>
                              <p:par>
                                <p:cTn fill="hold" grpId="0" id="54" nodeType="withEffect" presetClass="entr" presetID="10" presetSubtype="0">
                                  <p:stCondLst>
                                    <p:cond delay="250"/>
                                  </p:stCondLst>
                                  <p:childTnLst>
                                    <p:set>
                                      <p:cBhvr>
                                        <p:cTn dur="1" fill="hold" id="55">
                                          <p:stCondLst>
                                            <p:cond delay="0"/>
                                          </p:stCondLst>
                                        </p:cTn>
                                        <p:tgtEl>
                                          <p:spTgt spid="18"/>
                                        </p:tgtEl>
                                        <p:attrNameLst>
                                          <p:attrName>style.visibility</p:attrName>
                                        </p:attrNameLst>
                                      </p:cBhvr>
                                      <p:to>
                                        <p:strVal val="visible"/>
                                      </p:to>
                                    </p:set>
                                    <p:animEffect filter="fade" transition="in">
                                      <p:cBhvr>
                                        <p:cTn dur="500" id="56"/>
                                        <p:tgtEl>
                                          <p:spTgt spid="18"/>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5"/>
                                        </p:tgtEl>
                                        <p:attrNameLst>
                                          <p:attrName>style.visibility</p:attrName>
                                        </p:attrNameLst>
                                      </p:cBhvr>
                                      <p:to>
                                        <p:strVal val="visible"/>
                                      </p:to>
                                    </p:set>
                                    <p:animEffect filter="fade" transition="in">
                                      <p:cBhvr>
                                        <p:cTn dur="500" id="59"/>
                                        <p:tgtEl>
                                          <p:spTgt spid="15"/>
                                        </p:tgtEl>
                                      </p:cBhvr>
                                    </p:animEffect>
                                  </p:childTnLst>
                                </p:cTn>
                              </p:par>
                              <p:par>
                                <p:cTn fill="hold" grpId="0" id="60" nodeType="withEffect" presetClass="entr" presetID="10" presetSubtype="0">
                                  <p:stCondLst>
                                    <p:cond delay="250"/>
                                  </p:stCondLst>
                                  <p:childTnLst>
                                    <p:set>
                                      <p:cBhvr>
                                        <p:cTn dur="1" fill="hold" id="61">
                                          <p:stCondLst>
                                            <p:cond delay="0"/>
                                          </p:stCondLst>
                                        </p:cTn>
                                        <p:tgtEl>
                                          <p:spTgt spid="16"/>
                                        </p:tgtEl>
                                        <p:attrNameLst>
                                          <p:attrName>style.visibility</p:attrName>
                                        </p:attrNameLst>
                                      </p:cBhvr>
                                      <p:to>
                                        <p:strVal val="visible"/>
                                      </p:to>
                                    </p:set>
                                    <p:animEffect filter="fade" transition="in">
                                      <p:cBhvr>
                                        <p:cTn dur="500" id="62"/>
                                        <p:tgtEl>
                                          <p:spTgt spid="16"/>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28"/>
                                        </p:tgtEl>
                                        <p:attrNameLst>
                                          <p:attrName>style.visibility</p:attrName>
                                        </p:attrNameLst>
                                      </p:cBhvr>
                                      <p:to>
                                        <p:strVal val="visible"/>
                                      </p:to>
                                    </p:set>
                                    <p:animEffect filter="fade" transition="in">
                                      <p:cBhvr>
                                        <p:cTn dur="500" id="65"/>
                                        <p:tgtEl>
                                          <p:spTgt spid="28"/>
                                        </p:tgtEl>
                                      </p:cBhvr>
                                    </p:animEffect>
                                  </p:childTnLst>
                                </p:cTn>
                              </p:par>
                              <p:par>
                                <p:cTn fill="hold" grpId="0" id="66" nodeType="withEffect" presetClass="entr" presetID="10" presetSubtype="0">
                                  <p:stCondLst>
                                    <p:cond delay="250"/>
                                  </p:stCondLst>
                                  <p:childTnLst>
                                    <p:set>
                                      <p:cBhvr>
                                        <p:cTn dur="1" fill="hold" id="67">
                                          <p:stCondLst>
                                            <p:cond delay="0"/>
                                          </p:stCondLst>
                                        </p:cTn>
                                        <p:tgtEl>
                                          <p:spTgt spid="31"/>
                                        </p:tgtEl>
                                        <p:attrNameLst>
                                          <p:attrName>style.visibility</p:attrName>
                                        </p:attrNameLst>
                                      </p:cBhvr>
                                      <p:to>
                                        <p:strVal val="visible"/>
                                      </p:to>
                                    </p:set>
                                    <p:animEffect filter="fade" transition="in">
                                      <p:cBhvr>
                                        <p:cTn dur="500" id="68"/>
                                        <p:tgtEl>
                                          <p:spTgt spid="31"/>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27"/>
                                        </p:tgtEl>
                                        <p:attrNameLst>
                                          <p:attrName>style.visibility</p:attrName>
                                        </p:attrNameLst>
                                      </p:cBhvr>
                                      <p:to>
                                        <p:strVal val="visible"/>
                                      </p:to>
                                    </p:set>
                                    <p:animEffect filter="fade" transition="in">
                                      <p:cBhvr>
                                        <p:cTn dur="500" id="71"/>
                                        <p:tgtEl>
                                          <p:spTgt spid="27"/>
                                        </p:tgtEl>
                                      </p:cBhvr>
                                    </p:animEffect>
                                  </p:childTnLst>
                                </p:cTn>
                              </p:par>
                              <p:par>
                                <p:cTn fill="hold" grpId="0" id="72" nodeType="withEffect" presetClass="entr" presetID="10" presetSubtype="0">
                                  <p:stCondLst>
                                    <p:cond delay="250"/>
                                  </p:stCondLst>
                                  <p:childTnLst>
                                    <p:set>
                                      <p:cBhvr>
                                        <p:cTn dur="1" fill="hold" id="73">
                                          <p:stCondLst>
                                            <p:cond delay="0"/>
                                          </p:stCondLst>
                                        </p:cTn>
                                        <p:tgtEl>
                                          <p:spTgt spid="30"/>
                                        </p:tgtEl>
                                        <p:attrNameLst>
                                          <p:attrName>style.visibility</p:attrName>
                                        </p:attrNameLst>
                                      </p:cBhvr>
                                      <p:to>
                                        <p:strVal val="visible"/>
                                      </p:to>
                                    </p:set>
                                    <p:animEffect filter="fade" transition="in">
                                      <p:cBhvr>
                                        <p:cTn dur="500" id="74"/>
                                        <p:tgtEl>
                                          <p:spTgt spid="30"/>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29"/>
                                        </p:tgtEl>
                                        <p:attrNameLst>
                                          <p:attrName>style.visibility</p:attrName>
                                        </p:attrNameLst>
                                      </p:cBhvr>
                                      <p:to>
                                        <p:strVal val="visible"/>
                                      </p:to>
                                    </p:set>
                                    <p:animEffect filter="fade" transition="in">
                                      <p:cBhvr>
                                        <p:cTn dur="500" id="77"/>
                                        <p:tgtEl>
                                          <p:spTgt spid="29"/>
                                        </p:tgtEl>
                                      </p:cBhvr>
                                    </p:animEffect>
                                  </p:childTnLst>
                                </p:cTn>
                              </p:par>
                              <p:par>
                                <p:cTn fill="hold" grpId="0" id="78" nodeType="withEffect" presetClass="entr" presetID="10" presetSubtype="0">
                                  <p:stCondLst>
                                    <p:cond delay="250"/>
                                  </p:stCondLst>
                                  <p:childTnLst>
                                    <p:set>
                                      <p:cBhvr>
                                        <p:cTn dur="1" fill="hold" id="79">
                                          <p:stCondLst>
                                            <p:cond delay="0"/>
                                          </p:stCondLst>
                                        </p:cTn>
                                        <p:tgtEl>
                                          <p:spTgt spid="12"/>
                                        </p:tgtEl>
                                        <p:attrNameLst>
                                          <p:attrName>style.visibility</p:attrName>
                                        </p:attrNameLst>
                                      </p:cBhvr>
                                      <p:to>
                                        <p:strVal val="visible"/>
                                      </p:to>
                                    </p:set>
                                    <p:animEffect filter="fade" transition="in">
                                      <p:cBhvr>
                                        <p:cTn dur="500" id="80"/>
                                        <p:tgtEl>
                                          <p:spTgt spid="12"/>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13"/>
                                        </p:tgtEl>
                                        <p:attrNameLst>
                                          <p:attrName>style.visibility</p:attrName>
                                        </p:attrNameLst>
                                      </p:cBhvr>
                                      <p:to>
                                        <p:strVal val="visible"/>
                                      </p:to>
                                    </p:set>
                                    <p:animEffect filter="fade" transition="in">
                                      <p:cBhvr>
                                        <p:cTn dur="500" id="83"/>
                                        <p:tgtEl>
                                          <p:spTgt spid="13"/>
                                        </p:tgtEl>
                                      </p:cBhvr>
                                    </p:animEffect>
                                  </p:childTnLst>
                                </p:cTn>
                              </p:par>
                              <p:par>
                                <p:cTn fill="hold" grpId="0" id="84" nodeType="withEffect" presetClass="entr" presetID="10" presetSubtype="0">
                                  <p:stCondLst>
                                    <p:cond delay="250"/>
                                  </p:stCondLst>
                                  <p:childTnLst>
                                    <p:set>
                                      <p:cBhvr>
                                        <p:cTn dur="1" fill="hold" id="85">
                                          <p:stCondLst>
                                            <p:cond delay="0"/>
                                          </p:stCondLst>
                                        </p:cTn>
                                        <p:tgtEl>
                                          <p:spTgt spid="14"/>
                                        </p:tgtEl>
                                        <p:attrNameLst>
                                          <p:attrName>style.visibility</p:attrName>
                                        </p:attrNameLst>
                                      </p:cBhvr>
                                      <p:to>
                                        <p:strVal val="visible"/>
                                      </p:to>
                                    </p:set>
                                    <p:animEffect filter="fade" transition="in">
                                      <p:cBhvr>
                                        <p:cTn dur="500" id="86"/>
                                        <p:tgtEl>
                                          <p:spTgt spid="14"/>
                                        </p:tgtEl>
                                      </p:cBhvr>
                                    </p:animEffect>
                                  </p:childTnLst>
                                </p:cTn>
                              </p:par>
                              <p:par>
                                <p:cTn fill="hold" grpId="0" id="87" nodeType="withEffect" presetClass="entr" presetID="10" presetSubtype="0">
                                  <p:stCondLst>
                                    <p:cond delay="0"/>
                                  </p:stCondLst>
                                  <p:childTnLst>
                                    <p:set>
                                      <p:cBhvr>
                                        <p:cTn dur="1" fill="hold" id="88">
                                          <p:stCondLst>
                                            <p:cond delay="0"/>
                                          </p:stCondLst>
                                        </p:cTn>
                                        <p:tgtEl>
                                          <p:spTgt spid="37"/>
                                        </p:tgtEl>
                                        <p:attrNameLst>
                                          <p:attrName>style.visibility</p:attrName>
                                        </p:attrNameLst>
                                      </p:cBhvr>
                                      <p:to>
                                        <p:strVal val="visible"/>
                                      </p:to>
                                    </p:set>
                                    <p:animEffect filter="fade" transition="in">
                                      <p:cBhvr>
                                        <p:cTn dur="500" id="89"/>
                                        <p:tgtEl>
                                          <p:spTgt spid="37"/>
                                        </p:tgtEl>
                                      </p:cBhvr>
                                    </p:animEffect>
                                  </p:childTnLst>
                                </p:cTn>
                              </p:par>
                              <p:par>
                                <p:cTn fill="hold" grpId="0" id="90" nodeType="withEffect" presetClass="entr" presetID="10" presetSubtype="0">
                                  <p:stCondLst>
                                    <p:cond delay="250"/>
                                  </p:stCondLst>
                                  <p:childTnLst>
                                    <p:set>
                                      <p:cBhvr>
                                        <p:cTn dur="1" fill="hold" id="91">
                                          <p:stCondLst>
                                            <p:cond delay="0"/>
                                          </p:stCondLst>
                                        </p:cTn>
                                        <p:tgtEl>
                                          <p:spTgt spid="36"/>
                                        </p:tgtEl>
                                        <p:attrNameLst>
                                          <p:attrName>style.visibility</p:attrName>
                                        </p:attrNameLst>
                                      </p:cBhvr>
                                      <p:to>
                                        <p:strVal val="visible"/>
                                      </p:to>
                                    </p:set>
                                    <p:animEffect filter="fade" transition="in">
                                      <p:cBhvr>
                                        <p:cTn dur="500" id="92"/>
                                        <p:tgtEl>
                                          <p:spTgt spid="36"/>
                                        </p:tgtEl>
                                      </p:cBhvr>
                                    </p:animEffect>
                                  </p:childTnLst>
                                </p:cTn>
                              </p:par>
                            </p:childTnLst>
                          </p:cTn>
                        </p:par>
                        <p:par>
                          <p:cTn fill="hold" id="93" nodeType="afterGroup">
                            <p:stCondLst>
                              <p:cond delay="2650"/>
                            </p:stCondLst>
                            <p:childTnLst>
                              <p:par>
                                <p:cTn fill="hold" grpId="0" id="94" nodeType="afterEffect" presetClass="entr" presetID="16" presetSubtype="21">
                                  <p:stCondLst>
                                    <p:cond delay="0"/>
                                  </p:stCondLst>
                                  <p:childTnLst>
                                    <p:set>
                                      <p:cBhvr>
                                        <p:cTn dur="1" fill="hold" id="95">
                                          <p:stCondLst>
                                            <p:cond delay="0"/>
                                          </p:stCondLst>
                                        </p:cTn>
                                        <p:tgtEl>
                                          <p:spTgt spid="7"/>
                                        </p:tgtEl>
                                        <p:attrNameLst>
                                          <p:attrName>style.visibility</p:attrName>
                                        </p:attrNameLst>
                                      </p:cBhvr>
                                      <p:to>
                                        <p:strVal val="visible"/>
                                      </p:to>
                                    </p:set>
                                    <p:animEffect filter="barn(inVertical)" transition="in">
                                      <p:cBhvr>
                                        <p:cTn dur="500" id="96"/>
                                        <p:tgtEl>
                                          <p:spTgt spid="7"/>
                                        </p:tgtEl>
                                      </p:cBhvr>
                                    </p:animEffect>
                                  </p:childTnLst>
                                </p:cTn>
                              </p:par>
                              <p:par>
                                <p:cTn fill="hold" grpId="0" id="97" nodeType="withEffect" presetClass="entr" presetID="16" presetSubtype="21">
                                  <p:stCondLst>
                                    <p:cond delay="250"/>
                                  </p:stCondLst>
                                  <p:childTnLst>
                                    <p:set>
                                      <p:cBhvr>
                                        <p:cTn dur="1" fill="hold" id="98">
                                          <p:stCondLst>
                                            <p:cond delay="0"/>
                                          </p:stCondLst>
                                        </p:cTn>
                                        <p:tgtEl>
                                          <p:spTgt spid="4"/>
                                        </p:tgtEl>
                                        <p:attrNameLst>
                                          <p:attrName>style.visibility</p:attrName>
                                        </p:attrNameLst>
                                      </p:cBhvr>
                                      <p:to>
                                        <p:strVal val="visible"/>
                                      </p:to>
                                    </p:set>
                                    <p:animEffect filter="barn(inVertical)" transition="in">
                                      <p:cBhvr>
                                        <p:cTn dur="500" id="99"/>
                                        <p:tgtEl>
                                          <p:spTgt spid="4"/>
                                        </p:tgtEl>
                                      </p:cBhvr>
                                    </p:animEffect>
                                  </p:childTnLst>
                                </p:cTn>
                              </p:par>
                              <p:par>
                                <p:cTn fill="hold" grpId="0" id="100" nodeType="withEffect" presetClass="entr" presetID="16" presetSubtype="21">
                                  <p:stCondLst>
                                    <p:cond delay="250"/>
                                  </p:stCondLst>
                                  <p:childTnLst>
                                    <p:set>
                                      <p:cBhvr>
                                        <p:cTn dur="1" fill="hold" id="101">
                                          <p:stCondLst>
                                            <p:cond delay="0"/>
                                          </p:stCondLst>
                                        </p:cTn>
                                        <p:tgtEl>
                                          <p:spTgt spid="9"/>
                                        </p:tgtEl>
                                        <p:attrNameLst>
                                          <p:attrName>style.visibility</p:attrName>
                                        </p:attrNameLst>
                                      </p:cBhvr>
                                      <p:to>
                                        <p:strVal val="visible"/>
                                      </p:to>
                                    </p:set>
                                    <p:animEffect filter="barn(inVertical)" transition="in">
                                      <p:cBhvr>
                                        <p:cTn dur="500" id="102"/>
                                        <p:tgtEl>
                                          <p:spTgt spid="9"/>
                                        </p:tgtEl>
                                      </p:cBhvr>
                                    </p:animEffect>
                                  </p:childTnLst>
                                </p:cTn>
                              </p:par>
                              <p:par>
                                <p:cTn fill="hold" grpId="0" id="103" nodeType="withEffect" presetClass="entr" presetID="16" presetSubtype="21">
                                  <p:stCondLst>
                                    <p:cond delay="250"/>
                                  </p:stCondLst>
                                  <p:childTnLst>
                                    <p:set>
                                      <p:cBhvr>
                                        <p:cTn dur="1" fill="hold" id="104">
                                          <p:stCondLst>
                                            <p:cond delay="0"/>
                                          </p:stCondLst>
                                        </p:cTn>
                                        <p:tgtEl>
                                          <p:spTgt spid="11"/>
                                        </p:tgtEl>
                                        <p:attrNameLst>
                                          <p:attrName>style.visibility</p:attrName>
                                        </p:attrNameLst>
                                      </p:cBhvr>
                                      <p:to>
                                        <p:strVal val="visible"/>
                                      </p:to>
                                    </p:set>
                                    <p:animEffect filter="barn(inVertical)" transition="in">
                                      <p:cBhvr>
                                        <p:cTn dur="500" id="105"/>
                                        <p:tgtEl>
                                          <p:spTgt spid="11"/>
                                        </p:tgtEl>
                                      </p:cBhvr>
                                    </p:animEffect>
                                  </p:childTnLst>
                                </p:cTn>
                              </p:par>
                              <p:par>
                                <p:cTn fill="hold" grpId="0" id="106" nodeType="withEffect" presetClass="entr" presetID="16" presetSubtype="21">
                                  <p:stCondLst>
                                    <p:cond delay="250"/>
                                  </p:stCondLst>
                                  <p:childTnLst>
                                    <p:set>
                                      <p:cBhvr>
                                        <p:cTn dur="1" fill="hold" id="107">
                                          <p:stCondLst>
                                            <p:cond delay="0"/>
                                          </p:stCondLst>
                                        </p:cTn>
                                        <p:tgtEl>
                                          <p:spTgt spid="10"/>
                                        </p:tgtEl>
                                        <p:attrNameLst>
                                          <p:attrName>style.visibility</p:attrName>
                                        </p:attrNameLst>
                                      </p:cBhvr>
                                      <p:to>
                                        <p:strVal val="visible"/>
                                      </p:to>
                                    </p:set>
                                    <p:animEffect filter="barn(inVertical)" transition="in">
                                      <p:cBhvr>
                                        <p:cTn dur="500" id="108"/>
                                        <p:tgtEl>
                                          <p:spTgt spid="10"/>
                                        </p:tgtEl>
                                      </p:cBhvr>
                                    </p:animEffect>
                                  </p:childTnLst>
                                </p:cTn>
                              </p:par>
                              <p:par>
                                <p:cTn fill="hold" grpId="0" id="109" nodeType="withEffect" presetClass="entr" presetID="16" presetSubtype="21">
                                  <p:stCondLst>
                                    <p:cond delay="250"/>
                                  </p:stCondLst>
                                  <p:childTnLst>
                                    <p:set>
                                      <p:cBhvr>
                                        <p:cTn dur="1" fill="hold" id="110">
                                          <p:stCondLst>
                                            <p:cond delay="0"/>
                                          </p:stCondLst>
                                        </p:cTn>
                                        <p:tgtEl>
                                          <p:spTgt spid="5"/>
                                        </p:tgtEl>
                                        <p:attrNameLst>
                                          <p:attrName>style.visibility</p:attrName>
                                        </p:attrNameLst>
                                      </p:cBhvr>
                                      <p:to>
                                        <p:strVal val="visible"/>
                                      </p:to>
                                    </p:set>
                                    <p:animEffect filter="barn(inVertical)" transition="in">
                                      <p:cBhvr>
                                        <p:cTn dur="500" id="111"/>
                                        <p:tgtEl>
                                          <p:spTgt spid="5"/>
                                        </p:tgtEl>
                                      </p:cBhvr>
                                    </p:animEffect>
                                  </p:childTnLst>
                                </p:cTn>
                              </p:par>
                              <p:par>
                                <p:cTn fill="hold" grpId="0" id="112" nodeType="withEffect" presetClass="entr" presetID="16" presetSubtype="21">
                                  <p:stCondLst>
                                    <p:cond delay="250"/>
                                  </p:stCondLst>
                                  <p:childTnLst>
                                    <p:set>
                                      <p:cBhvr>
                                        <p:cTn dur="1" fill="hold" id="113">
                                          <p:stCondLst>
                                            <p:cond delay="0"/>
                                          </p:stCondLst>
                                        </p:cTn>
                                        <p:tgtEl>
                                          <p:spTgt spid="3"/>
                                        </p:tgtEl>
                                        <p:attrNameLst>
                                          <p:attrName>style.visibility</p:attrName>
                                        </p:attrNameLst>
                                      </p:cBhvr>
                                      <p:to>
                                        <p:strVal val="visible"/>
                                      </p:to>
                                    </p:set>
                                    <p:animEffect filter="barn(inVertical)" transition="in">
                                      <p:cBhvr>
                                        <p:cTn dur="500" id="114"/>
                                        <p:tgtEl>
                                          <p:spTgt spid="3"/>
                                        </p:tgtEl>
                                      </p:cBhvr>
                                    </p:animEffect>
                                  </p:childTnLst>
                                </p:cTn>
                              </p:par>
                              <p:par>
                                <p:cTn fill="hold" grpId="0" id="115" nodeType="withEffect" presetClass="entr" presetID="16" presetSubtype="21">
                                  <p:stCondLst>
                                    <p:cond delay="250"/>
                                  </p:stCondLst>
                                  <p:childTnLst>
                                    <p:set>
                                      <p:cBhvr>
                                        <p:cTn dur="1" fill="hold" id="116">
                                          <p:stCondLst>
                                            <p:cond delay="0"/>
                                          </p:stCondLst>
                                        </p:cTn>
                                        <p:tgtEl>
                                          <p:spTgt spid="6"/>
                                        </p:tgtEl>
                                        <p:attrNameLst>
                                          <p:attrName>style.visibility</p:attrName>
                                        </p:attrNameLst>
                                      </p:cBhvr>
                                      <p:to>
                                        <p:strVal val="visible"/>
                                      </p:to>
                                    </p:set>
                                    <p:animEffect filter="barn(inVertical)" transition="in">
                                      <p:cBhvr>
                                        <p:cTn dur="500" id="117"/>
                                        <p:tgtEl>
                                          <p:spTgt spid="6"/>
                                        </p:tgtEl>
                                      </p:cBhvr>
                                    </p:animEffect>
                                  </p:childTnLst>
                                </p:cTn>
                              </p:par>
                              <p:par>
                                <p:cTn fill="hold" grpId="0" id="118" nodeType="withEffect" presetClass="entr" presetID="16" presetSubtype="21">
                                  <p:stCondLst>
                                    <p:cond delay="250"/>
                                  </p:stCondLst>
                                  <p:childTnLst>
                                    <p:set>
                                      <p:cBhvr>
                                        <p:cTn dur="1" fill="hold" id="119">
                                          <p:stCondLst>
                                            <p:cond delay="0"/>
                                          </p:stCondLst>
                                        </p:cTn>
                                        <p:tgtEl>
                                          <p:spTgt spid="8"/>
                                        </p:tgtEl>
                                        <p:attrNameLst>
                                          <p:attrName>style.visibility</p:attrName>
                                        </p:attrNameLst>
                                      </p:cBhvr>
                                      <p:to>
                                        <p:strVal val="visible"/>
                                      </p:to>
                                    </p:set>
                                    <p:animEffect filter="barn(inVertical)" transition="in">
                                      <p:cBhvr>
                                        <p:cTn dur="500" id="120"/>
                                        <p:tgtEl>
                                          <p:spTgt spid="8"/>
                                        </p:tgtEl>
                                      </p:cBhvr>
                                    </p:animEffect>
                                  </p:childTnLst>
                                </p:cTn>
                              </p:par>
                            </p:childTnLst>
                          </p:cTn>
                        </p:par>
                        <p:par>
                          <p:cTn fill="hold" id="121" nodeType="afterGroup">
                            <p:stCondLst>
                              <p:cond delay="3400"/>
                            </p:stCondLst>
                            <p:childTnLst>
                              <p:par>
                                <p:cTn fill="hold" id="122" nodeType="afterEffect" presetClass="entr" presetID="53" presetSubtype="0">
                                  <p:stCondLst>
                                    <p:cond delay="0"/>
                                  </p:stCondLst>
                                  <p:childTnLst>
                                    <p:set>
                                      <p:cBhvr>
                                        <p:cTn dur="1" fill="hold" id="123">
                                          <p:stCondLst>
                                            <p:cond delay="0"/>
                                          </p:stCondLst>
                                        </p:cTn>
                                        <p:tgtEl>
                                          <p:spTgt spid="113"/>
                                        </p:tgtEl>
                                        <p:attrNameLst>
                                          <p:attrName>style.visibility</p:attrName>
                                        </p:attrNameLst>
                                      </p:cBhvr>
                                      <p:to>
                                        <p:strVal val="visible"/>
                                      </p:to>
                                    </p:set>
                                    <p:anim calcmode="lin" valueType="num">
                                      <p:cBhvr>
                                        <p:cTn dur="500" fill="hold" id="124"/>
                                        <p:tgtEl>
                                          <p:spTgt spid="113"/>
                                        </p:tgtEl>
                                        <p:attrNameLst>
                                          <p:attrName>ppt_w</p:attrName>
                                        </p:attrNameLst>
                                      </p:cBhvr>
                                      <p:tavLst>
                                        <p:tav tm="0">
                                          <p:val>
                                            <p:fltVal val="0"/>
                                          </p:val>
                                        </p:tav>
                                        <p:tav tm="100000">
                                          <p:val>
                                            <p:strVal val="#ppt_w"/>
                                          </p:val>
                                        </p:tav>
                                      </p:tavLst>
                                    </p:anim>
                                    <p:anim calcmode="lin" valueType="num">
                                      <p:cBhvr>
                                        <p:cTn dur="500" fill="hold" id="125"/>
                                        <p:tgtEl>
                                          <p:spTgt spid="113"/>
                                        </p:tgtEl>
                                        <p:attrNameLst>
                                          <p:attrName>ppt_h</p:attrName>
                                        </p:attrNameLst>
                                      </p:cBhvr>
                                      <p:tavLst>
                                        <p:tav tm="0">
                                          <p:val>
                                            <p:fltVal val="0"/>
                                          </p:val>
                                        </p:tav>
                                        <p:tav tm="100000">
                                          <p:val>
                                            <p:strVal val="#ppt_h"/>
                                          </p:val>
                                        </p:tav>
                                      </p:tavLst>
                                    </p:anim>
                                    <p:animEffect filter="fade" transition="in">
                                      <p:cBhvr>
                                        <p:cTn dur="500" id="126"/>
                                        <p:tgtEl>
                                          <p:spTgt spid="113"/>
                                        </p:tgtEl>
                                      </p:cBhvr>
                                    </p:animEffect>
                                  </p:childTnLst>
                                </p:cTn>
                              </p:par>
                              <p:par>
                                <p:cTn fill="hold" id="127" nodeType="withEffect" presetClass="entr" presetID="53" presetSubtype="0">
                                  <p:stCondLst>
                                    <p:cond delay="0"/>
                                  </p:stCondLst>
                                  <p:childTnLst>
                                    <p:set>
                                      <p:cBhvr>
                                        <p:cTn dur="1" fill="hold" id="128">
                                          <p:stCondLst>
                                            <p:cond delay="0"/>
                                          </p:stCondLst>
                                        </p:cTn>
                                        <p:tgtEl>
                                          <p:spTgt spid="52"/>
                                        </p:tgtEl>
                                        <p:attrNameLst>
                                          <p:attrName>style.visibility</p:attrName>
                                        </p:attrNameLst>
                                      </p:cBhvr>
                                      <p:to>
                                        <p:strVal val="visible"/>
                                      </p:to>
                                    </p:set>
                                    <p:anim calcmode="lin" valueType="num">
                                      <p:cBhvr>
                                        <p:cTn dur="500" fill="hold" id="129"/>
                                        <p:tgtEl>
                                          <p:spTgt spid="52"/>
                                        </p:tgtEl>
                                        <p:attrNameLst>
                                          <p:attrName>ppt_w</p:attrName>
                                        </p:attrNameLst>
                                      </p:cBhvr>
                                      <p:tavLst>
                                        <p:tav tm="0">
                                          <p:val>
                                            <p:fltVal val="0"/>
                                          </p:val>
                                        </p:tav>
                                        <p:tav tm="100000">
                                          <p:val>
                                            <p:strVal val="#ppt_w"/>
                                          </p:val>
                                        </p:tav>
                                      </p:tavLst>
                                    </p:anim>
                                    <p:anim calcmode="lin" valueType="num">
                                      <p:cBhvr>
                                        <p:cTn dur="500" fill="hold" id="130"/>
                                        <p:tgtEl>
                                          <p:spTgt spid="52"/>
                                        </p:tgtEl>
                                        <p:attrNameLst>
                                          <p:attrName>ppt_h</p:attrName>
                                        </p:attrNameLst>
                                      </p:cBhvr>
                                      <p:tavLst>
                                        <p:tav tm="0">
                                          <p:val>
                                            <p:fltVal val="0"/>
                                          </p:val>
                                        </p:tav>
                                        <p:tav tm="100000">
                                          <p:val>
                                            <p:strVal val="#ppt_h"/>
                                          </p:val>
                                        </p:tav>
                                      </p:tavLst>
                                    </p:anim>
                                    <p:animEffect filter="fade" transition="in">
                                      <p:cBhvr>
                                        <p:cTn dur="500" id="131"/>
                                        <p:tgtEl>
                                          <p:spTgt spid="52"/>
                                        </p:tgtEl>
                                      </p:cBhvr>
                                    </p:animEffect>
                                  </p:childTnLst>
                                </p:cTn>
                              </p:par>
                              <p:par>
                                <p:cTn fill="hold" id="132" nodeType="withEffect" presetClass="entr" presetID="53" presetSubtype="0">
                                  <p:stCondLst>
                                    <p:cond delay="0"/>
                                  </p:stCondLst>
                                  <p:childTnLst>
                                    <p:set>
                                      <p:cBhvr>
                                        <p:cTn dur="1" fill="hold" id="133">
                                          <p:stCondLst>
                                            <p:cond delay="0"/>
                                          </p:stCondLst>
                                        </p:cTn>
                                        <p:tgtEl>
                                          <p:spTgt spid="122"/>
                                        </p:tgtEl>
                                        <p:attrNameLst>
                                          <p:attrName>style.visibility</p:attrName>
                                        </p:attrNameLst>
                                      </p:cBhvr>
                                      <p:to>
                                        <p:strVal val="visible"/>
                                      </p:to>
                                    </p:set>
                                    <p:anim calcmode="lin" valueType="num">
                                      <p:cBhvr>
                                        <p:cTn dur="500" fill="hold" id="134"/>
                                        <p:tgtEl>
                                          <p:spTgt spid="122"/>
                                        </p:tgtEl>
                                        <p:attrNameLst>
                                          <p:attrName>ppt_w</p:attrName>
                                        </p:attrNameLst>
                                      </p:cBhvr>
                                      <p:tavLst>
                                        <p:tav tm="0">
                                          <p:val>
                                            <p:fltVal val="0"/>
                                          </p:val>
                                        </p:tav>
                                        <p:tav tm="100000">
                                          <p:val>
                                            <p:strVal val="#ppt_w"/>
                                          </p:val>
                                        </p:tav>
                                      </p:tavLst>
                                    </p:anim>
                                    <p:anim calcmode="lin" valueType="num">
                                      <p:cBhvr>
                                        <p:cTn dur="500" fill="hold" id="135"/>
                                        <p:tgtEl>
                                          <p:spTgt spid="122"/>
                                        </p:tgtEl>
                                        <p:attrNameLst>
                                          <p:attrName>ppt_h</p:attrName>
                                        </p:attrNameLst>
                                      </p:cBhvr>
                                      <p:tavLst>
                                        <p:tav tm="0">
                                          <p:val>
                                            <p:fltVal val="0"/>
                                          </p:val>
                                        </p:tav>
                                        <p:tav tm="100000">
                                          <p:val>
                                            <p:strVal val="#ppt_h"/>
                                          </p:val>
                                        </p:tav>
                                      </p:tavLst>
                                    </p:anim>
                                    <p:animEffect filter="fade" transition="in">
                                      <p:cBhvr>
                                        <p:cTn dur="500" id="136"/>
                                        <p:tgtEl>
                                          <p:spTgt spid="122"/>
                                        </p:tgtEl>
                                      </p:cBhvr>
                                    </p:animEffect>
                                  </p:childTnLst>
                                </p:cTn>
                              </p:par>
                              <p:par>
                                <p:cTn fill="hold" id="137" nodeType="withEffect" presetClass="entr" presetID="53" presetSubtype="0">
                                  <p:stCondLst>
                                    <p:cond delay="0"/>
                                  </p:stCondLst>
                                  <p:childTnLst>
                                    <p:set>
                                      <p:cBhvr>
                                        <p:cTn dur="1" fill="hold" id="138">
                                          <p:stCondLst>
                                            <p:cond delay="0"/>
                                          </p:stCondLst>
                                        </p:cTn>
                                        <p:tgtEl>
                                          <p:spTgt spid="74"/>
                                        </p:tgtEl>
                                        <p:attrNameLst>
                                          <p:attrName>style.visibility</p:attrName>
                                        </p:attrNameLst>
                                      </p:cBhvr>
                                      <p:to>
                                        <p:strVal val="visible"/>
                                      </p:to>
                                    </p:set>
                                    <p:anim calcmode="lin" valueType="num">
                                      <p:cBhvr>
                                        <p:cTn dur="500" fill="hold" id="139"/>
                                        <p:tgtEl>
                                          <p:spTgt spid="74"/>
                                        </p:tgtEl>
                                        <p:attrNameLst>
                                          <p:attrName>ppt_w</p:attrName>
                                        </p:attrNameLst>
                                      </p:cBhvr>
                                      <p:tavLst>
                                        <p:tav tm="0">
                                          <p:val>
                                            <p:fltVal val="0"/>
                                          </p:val>
                                        </p:tav>
                                        <p:tav tm="100000">
                                          <p:val>
                                            <p:strVal val="#ppt_w"/>
                                          </p:val>
                                        </p:tav>
                                      </p:tavLst>
                                    </p:anim>
                                    <p:anim calcmode="lin" valueType="num">
                                      <p:cBhvr>
                                        <p:cTn dur="500" fill="hold" id="140"/>
                                        <p:tgtEl>
                                          <p:spTgt spid="74"/>
                                        </p:tgtEl>
                                        <p:attrNameLst>
                                          <p:attrName>ppt_h</p:attrName>
                                        </p:attrNameLst>
                                      </p:cBhvr>
                                      <p:tavLst>
                                        <p:tav tm="0">
                                          <p:val>
                                            <p:fltVal val="0"/>
                                          </p:val>
                                        </p:tav>
                                        <p:tav tm="100000">
                                          <p:val>
                                            <p:strVal val="#ppt_h"/>
                                          </p:val>
                                        </p:tav>
                                      </p:tavLst>
                                    </p:anim>
                                    <p:animEffect filter="fade" transition="in">
                                      <p:cBhvr>
                                        <p:cTn dur="500" id="141"/>
                                        <p:tgtEl>
                                          <p:spTgt spid="74"/>
                                        </p:tgtEl>
                                      </p:cBhvr>
                                    </p:animEffect>
                                  </p:childTnLst>
                                </p:cTn>
                              </p:par>
                            </p:childTnLst>
                          </p:cTn>
                        </p:par>
                        <p:par>
                          <p:cTn fill="hold" id="142" nodeType="afterGroup">
                            <p:stCondLst>
                              <p:cond delay="3900"/>
                            </p:stCondLst>
                            <p:childTnLst>
                              <p:par>
                                <p:cTn fill="hold" grpId="0" id="143" nodeType="afterEffect" presetClass="entr" presetID="14" presetSubtype="10">
                                  <p:stCondLst>
                                    <p:cond delay="0"/>
                                  </p:stCondLst>
                                  <p:childTnLst>
                                    <p:set>
                                      <p:cBhvr>
                                        <p:cTn dur="1" fill="hold" id="144">
                                          <p:stCondLst>
                                            <p:cond delay="0"/>
                                          </p:stCondLst>
                                        </p:cTn>
                                        <p:tgtEl>
                                          <p:spTgt spid="132"/>
                                        </p:tgtEl>
                                        <p:attrNameLst>
                                          <p:attrName>style.visibility</p:attrName>
                                        </p:attrNameLst>
                                      </p:cBhvr>
                                      <p:to>
                                        <p:strVal val="visible"/>
                                      </p:to>
                                    </p:set>
                                    <p:animEffect filter="randombar(horizontal)" transition="in">
                                      <p:cBhvr>
                                        <p:cTn dur="500" id="145"/>
                                        <p:tgtEl>
                                          <p:spTgt spid="132"/>
                                        </p:tgtEl>
                                      </p:cBhvr>
                                    </p:animEffect>
                                  </p:childTnLst>
                                </p:cTn>
                              </p:par>
                              <p:par>
                                <p:cTn fill="hold" grpId="0" id="146" nodeType="withEffect" presetClass="entr" presetID="14" presetSubtype="10">
                                  <p:stCondLst>
                                    <p:cond delay="0"/>
                                  </p:stCondLst>
                                  <p:childTnLst>
                                    <p:set>
                                      <p:cBhvr>
                                        <p:cTn dur="1" fill="hold" id="147">
                                          <p:stCondLst>
                                            <p:cond delay="0"/>
                                          </p:stCondLst>
                                        </p:cTn>
                                        <p:tgtEl>
                                          <p:spTgt spid="133"/>
                                        </p:tgtEl>
                                        <p:attrNameLst>
                                          <p:attrName>style.visibility</p:attrName>
                                        </p:attrNameLst>
                                      </p:cBhvr>
                                      <p:to>
                                        <p:strVal val="visible"/>
                                      </p:to>
                                    </p:set>
                                    <p:animEffect filter="randombar(horizontal)" transition="in">
                                      <p:cBhvr>
                                        <p:cTn dur="500" id="148"/>
                                        <p:tgtEl>
                                          <p:spTgt spid="133"/>
                                        </p:tgtEl>
                                      </p:cBhvr>
                                    </p:animEffect>
                                  </p:childTnLst>
                                </p:cTn>
                              </p:par>
                              <p:par>
                                <p:cTn fill="hold" grpId="0" id="149" nodeType="withEffect" presetClass="entr" presetID="14" presetSubtype="10">
                                  <p:stCondLst>
                                    <p:cond delay="0"/>
                                  </p:stCondLst>
                                  <p:childTnLst>
                                    <p:set>
                                      <p:cBhvr>
                                        <p:cTn dur="1" fill="hold" id="150">
                                          <p:stCondLst>
                                            <p:cond delay="0"/>
                                          </p:stCondLst>
                                        </p:cTn>
                                        <p:tgtEl>
                                          <p:spTgt spid="134"/>
                                        </p:tgtEl>
                                        <p:attrNameLst>
                                          <p:attrName>style.visibility</p:attrName>
                                        </p:attrNameLst>
                                      </p:cBhvr>
                                      <p:to>
                                        <p:strVal val="visible"/>
                                      </p:to>
                                    </p:set>
                                    <p:animEffect filter="randombar(horizontal)" transition="in">
                                      <p:cBhvr>
                                        <p:cTn dur="500" id="151"/>
                                        <p:tgtEl>
                                          <p:spTgt spid="134"/>
                                        </p:tgtEl>
                                      </p:cBhvr>
                                    </p:animEffect>
                                  </p:childTnLst>
                                </p:cTn>
                              </p:par>
                              <p:par>
                                <p:cTn fill="hold" grpId="0" id="152" nodeType="withEffect" presetClass="entr" presetID="14" presetSubtype="10">
                                  <p:stCondLst>
                                    <p:cond delay="0"/>
                                  </p:stCondLst>
                                  <p:childTnLst>
                                    <p:set>
                                      <p:cBhvr>
                                        <p:cTn dur="1" fill="hold" id="153">
                                          <p:stCondLst>
                                            <p:cond delay="0"/>
                                          </p:stCondLst>
                                        </p:cTn>
                                        <p:tgtEl>
                                          <p:spTgt spid="131"/>
                                        </p:tgtEl>
                                        <p:attrNameLst>
                                          <p:attrName>style.visibility</p:attrName>
                                        </p:attrNameLst>
                                      </p:cBhvr>
                                      <p:to>
                                        <p:strVal val="visible"/>
                                      </p:to>
                                    </p:set>
                                    <p:animEffect filter="randombar(horizontal)" transition="in">
                                      <p:cBhvr>
                                        <p:cTn dur="500" id="154"/>
                                        <p:tgtEl>
                                          <p:spTgt spid="131"/>
                                        </p:tgtEl>
                                      </p:cBhvr>
                                    </p:animEffect>
                                  </p:childTnLst>
                                </p:cTn>
                              </p:par>
                            </p:childTnLst>
                          </p:cTn>
                        </p:par>
                        <p:par>
                          <p:cTn fill="hold" id="155" nodeType="afterGroup">
                            <p:stCondLst>
                              <p:cond delay="4400"/>
                            </p:stCondLst>
                            <p:childTnLst>
                              <p:par>
                                <p:cTn fill="hold" grpId="0" id="156" nodeType="afterEffect" presetClass="entr" presetID="22" presetSubtype="8">
                                  <p:stCondLst>
                                    <p:cond delay="0"/>
                                  </p:stCondLst>
                                  <p:childTnLst>
                                    <p:set>
                                      <p:cBhvr>
                                        <p:cTn dur="1" fill="hold" id="157">
                                          <p:stCondLst>
                                            <p:cond delay="0"/>
                                          </p:stCondLst>
                                        </p:cTn>
                                        <p:tgtEl>
                                          <p:spTgt spid="137"/>
                                        </p:tgtEl>
                                        <p:attrNameLst>
                                          <p:attrName>style.visibility</p:attrName>
                                        </p:attrNameLst>
                                      </p:cBhvr>
                                      <p:to>
                                        <p:strVal val="visible"/>
                                      </p:to>
                                    </p:set>
                                    <p:animEffect filter="wipe(left)" transition="in">
                                      <p:cBhvr>
                                        <p:cTn dur="500" id="158"/>
                                        <p:tgtEl>
                                          <p:spTgt spid="137"/>
                                        </p:tgtEl>
                                      </p:cBhvr>
                                    </p:animEffect>
                                  </p:childTnLst>
                                </p:cTn>
                              </p:par>
                              <p:par>
                                <p:cTn fill="hold" grpId="0" id="159" nodeType="withEffect" presetClass="entr" presetID="22" presetSubtype="2">
                                  <p:stCondLst>
                                    <p:cond delay="0"/>
                                  </p:stCondLst>
                                  <p:childTnLst>
                                    <p:set>
                                      <p:cBhvr>
                                        <p:cTn dur="1" fill="hold" id="160">
                                          <p:stCondLst>
                                            <p:cond delay="0"/>
                                          </p:stCondLst>
                                        </p:cTn>
                                        <p:tgtEl>
                                          <p:spTgt spid="135"/>
                                        </p:tgtEl>
                                        <p:attrNameLst>
                                          <p:attrName>style.visibility</p:attrName>
                                        </p:attrNameLst>
                                      </p:cBhvr>
                                      <p:to>
                                        <p:strVal val="visible"/>
                                      </p:to>
                                    </p:set>
                                    <p:animEffect filter="wipe(right)" transition="in">
                                      <p:cBhvr>
                                        <p:cTn dur="500" id="161"/>
                                        <p:tgtEl>
                                          <p:spTgt spid="135"/>
                                        </p:tgtEl>
                                      </p:cBhvr>
                                    </p:animEffect>
                                  </p:childTnLst>
                                </p:cTn>
                              </p:par>
                              <p:par>
                                <p:cTn fill="hold" grpId="0" id="162" nodeType="withEffect" presetClass="entr" presetID="22" presetSubtype="2">
                                  <p:stCondLst>
                                    <p:cond delay="0"/>
                                  </p:stCondLst>
                                  <p:childTnLst>
                                    <p:set>
                                      <p:cBhvr>
                                        <p:cTn dur="1" fill="hold" id="163">
                                          <p:stCondLst>
                                            <p:cond delay="0"/>
                                          </p:stCondLst>
                                        </p:cTn>
                                        <p:tgtEl>
                                          <p:spTgt spid="136"/>
                                        </p:tgtEl>
                                        <p:attrNameLst>
                                          <p:attrName>style.visibility</p:attrName>
                                        </p:attrNameLst>
                                      </p:cBhvr>
                                      <p:to>
                                        <p:strVal val="visible"/>
                                      </p:to>
                                    </p:set>
                                    <p:animEffect filter="wipe(right)" transition="in">
                                      <p:cBhvr>
                                        <p:cTn dur="500" id="164"/>
                                        <p:tgtEl>
                                          <p:spTgt spid="136"/>
                                        </p:tgtEl>
                                      </p:cBhvr>
                                    </p:animEffect>
                                  </p:childTnLst>
                                </p:cTn>
                              </p:par>
                              <p:par>
                                <p:cTn fill="hold" grpId="0" id="165" nodeType="withEffect" presetClass="entr" presetID="22" presetSubtype="8">
                                  <p:stCondLst>
                                    <p:cond delay="0"/>
                                  </p:stCondLst>
                                  <p:childTnLst>
                                    <p:set>
                                      <p:cBhvr>
                                        <p:cTn dur="1" fill="hold" id="166">
                                          <p:stCondLst>
                                            <p:cond delay="0"/>
                                          </p:stCondLst>
                                        </p:cTn>
                                        <p:tgtEl>
                                          <p:spTgt spid="138"/>
                                        </p:tgtEl>
                                        <p:attrNameLst>
                                          <p:attrName>style.visibility</p:attrName>
                                        </p:attrNameLst>
                                      </p:cBhvr>
                                      <p:to>
                                        <p:strVal val="visible"/>
                                      </p:to>
                                    </p:set>
                                    <p:animEffect filter="wipe(left)" transition="in">
                                      <p:cBhvr>
                                        <p:cTn dur="500" id="167"/>
                                        <p:tgtEl>
                                          <p:spTgt spid="1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131"/>
      <p:bldP grpId="0" spid="132"/>
      <p:bldP grpId="0" spid="133"/>
      <p:bldP grpId="0" spid="134"/>
      <p:bldP grpId="0" spid="135"/>
      <p:bldP grpId="0" spid="136"/>
      <p:bldP grpId="0" spid="137"/>
      <p:bldP grpId="0" spid="13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工作计划确定</a:t>
            </a:r>
          </a:p>
        </p:txBody>
      </p:sp>
      <p:grpSp>
        <p:nvGrpSpPr>
          <p:cNvPr id="3" name="组合 2"/>
          <p:cNvGrpSpPr/>
          <p:nvPr/>
        </p:nvGrpSpPr>
        <p:grpSpPr>
          <a:xfrm>
            <a:off x="906445" y="1225645"/>
            <a:ext cx="3187245" cy="3547931"/>
            <a:chOff x="3524956" y="567003"/>
            <a:chExt cx="5142089" cy="5723994"/>
          </a:xfrm>
        </p:grpSpPr>
        <p:grpSp>
          <p:nvGrpSpPr>
            <p:cNvPr id="4" name="组合 3"/>
            <p:cNvGrpSpPr/>
            <p:nvPr/>
          </p:nvGrpSpPr>
          <p:grpSpPr>
            <a:xfrm>
              <a:off x="4584310" y="1733550"/>
              <a:ext cx="3023381" cy="3390900"/>
              <a:chOff x="4520809" y="1729054"/>
              <a:chExt cx="3023381" cy="3390900"/>
            </a:xfrm>
          </p:grpSpPr>
          <p:sp>
            <p:nvSpPr>
              <p:cNvPr id="12" name="矩形 11"/>
              <p:cNvSpPr/>
              <p:nvPr/>
            </p:nvSpPr>
            <p:spPr>
              <a:xfrm>
                <a:off x="5911272" y="17290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 name="矩形 12"/>
              <p:cNvSpPr/>
              <p:nvPr/>
            </p:nvSpPr>
            <p:spPr>
              <a:xfrm rot="18000000">
                <a:off x="4723431"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 name="矩形 13"/>
              <p:cNvSpPr/>
              <p:nvPr/>
            </p:nvSpPr>
            <p:spPr>
              <a:xfrm rot="7200000">
                <a:off x="7099112"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5" name="矩形 14"/>
              <p:cNvSpPr/>
              <p:nvPr/>
            </p:nvSpPr>
            <p:spPr>
              <a:xfrm rot="3600000">
                <a:off x="7099112"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6" name="矩形 15"/>
              <p:cNvSpPr/>
              <p:nvPr/>
            </p:nvSpPr>
            <p:spPr>
              <a:xfrm rot="10800000">
                <a:off x="5911272" y="44722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7" name="矩形 16"/>
              <p:cNvSpPr/>
              <p:nvPr/>
            </p:nvSpPr>
            <p:spPr>
              <a:xfrm rot="14400000">
                <a:off x="4723431"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5" name="椭圆 4"/>
            <p:cNvSpPr/>
            <p:nvPr/>
          </p:nvSpPr>
          <p:spPr>
            <a:xfrm>
              <a:off x="4908550" y="2241550"/>
              <a:ext cx="2374900" cy="2374900"/>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algn="tl" blurRad="304800" dir="2700000" dist="1524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椭圆 5"/>
            <p:cNvSpPr/>
            <p:nvPr/>
          </p:nvSpPr>
          <p:spPr>
            <a:xfrm>
              <a:off x="5405703" y="567003"/>
              <a:ext cx="1380594" cy="1380594"/>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algn="tl" blurRad="203200" dir="2700000" dist="889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 name="椭圆 6"/>
            <p:cNvSpPr/>
            <p:nvPr/>
          </p:nvSpPr>
          <p:spPr>
            <a:xfrm>
              <a:off x="7286451" y="1652853"/>
              <a:ext cx="1380594" cy="1380594"/>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algn="tl" blurRad="203200" dir="2700000" dist="889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椭圆 7"/>
            <p:cNvSpPr/>
            <p:nvPr/>
          </p:nvSpPr>
          <p:spPr>
            <a:xfrm>
              <a:off x="7286451" y="3824553"/>
              <a:ext cx="1380594" cy="1380594"/>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algn="tl" blurRad="203200" dir="2700000" dist="889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 name="椭圆 8"/>
            <p:cNvSpPr/>
            <p:nvPr/>
          </p:nvSpPr>
          <p:spPr>
            <a:xfrm>
              <a:off x="5405703" y="4910403"/>
              <a:ext cx="1380594" cy="1380594"/>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algn="tl" blurRad="203200" dir="2700000" dist="889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 name="椭圆 9"/>
            <p:cNvSpPr/>
            <p:nvPr/>
          </p:nvSpPr>
          <p:spPr>
            <a:xfrm>
              <a:off x="3524956" y="3824553"/>
              <a:ext cx="1380594" cy="1380594"/>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algn="tl" blurRad="203200" dir="2700000" dist="889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 name="椭圆 10"/>
            <p:cNvSpPr/>
            <p:nvPr/>
          </p:nvSpPr>
          <p:spPr>
            <a:xfrm>
              <a:off x="3524956" y="1652853"/>
              <a:ext cx="1380594" cy="1380594"/>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algn="tl" blurRad="203200" dir="2700000" dist="889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18" name="文本框 17"/>
          <p:cNvSpPr txBox="1"/>
          <p:nvPr/>
        </p:nvSpPr>
        <p:spPr>
          <a:xfrm>
            <a:off x="950559" y="2188063"/>
            <a:ext cx="767511" cy="243840"/>
          </a:xfrm>
          <a:prstGeom prst="rect">
            <a:avLst/>
          </a:prstGeom>
          <a:noFill/>
        </p:spPr>
        <p:txBody>
          <a:bodyPr rtlCol="0" wrap="square">
            <a:spAutoFit/>
          </a:bodyPr>
          <a:lstStyle/>
          <a:p>
            <a:pPr algn="ctr"/>
            <a:r>
              <a:rPr altLang="en-US" lang="zh-CN" sz="1013">
                <a:solidFill>
                  <a:srgbClr val="00AF92"/>
                </a:solidFill>
                <a:latin charset="-122" panose="020b0503020204020204" pitchFamily="34" typeface="微软雅黑"/>
                <a:ea charset="-122" panose="020b0503020204020204" pitchFamily="34" typeface="微软雅黑"/>
              </a:rPr>
              <a:t>产品6</a:t>
            </a:r>
          </a:p>
        </p:txBody>
      </p:sp>
      <p:sp>
        <p:nvSpPr>
          <p:cNvPr id="19" name="文本框 18"/>
          <p:cNvSpPr txBox="1"/>
          <p:nvPr/>
        </p:nvSpPr>
        <p:spPr>
          <a:xfrm>
            <a:off x="2116311" y="1515015"/>
            <a:ext cx="767511" cy="243840"/>
          </a:xfrm>
          <a:prstGeom prst="rect">
            <a:avLst/>
          </a:prstGeom>
          <a:noFill/>
        </p:spPr>
        <p:txBody>
          <a:bodyPr rtlCol="0" wrap="square">
            <a:spAutoFit/>
          </a:bodyPr>
          <a:lstStyle/>
          <a:p>
            <a:pPr algn="ctr"/>
            <a:r>
              <a:rPr altLang="en-US" lang="zh-CN" sz="1013">
                <a:solidFill>
                  <a:srgbClr val="FFB850"/>
                </a:solidFill>
                <a:latin charset="-122" panose="020b0503020204020204" pitchFamily="34" typeface="微软雅黑"/>
                <a:ea charset="-122" panose="020b0503020204020204" pitchFamily="34" typeface="微软雅黑"/>
              </a:rPr>
              <a:t>产品1</a:t>
            </a:r>
          </a:p>
        </p:txBody>
      </p:sp>
      <p:sp>
        <p:nvSpPr>
          <p:cNvPr id="20" name="文本框 19"/>
          <p:cNvSpPr txBox="1"/>
          <p:nvPr/>
        </p:nvSpPr>
        <p:spPr>
          <a:xfrm>
            <a:off x="3282064" y="2203238"/>
            <a:ext cx="767511" cy="243840"/>
          </a:xfrm>
          <a:prstGeom prst="rect">
            <a:avLst/>
          </a:prstGeom>
          <a:noFill/>
        </p:spPr>
        <p:txBody>
          <a:bodyPr rtlCol="0" wrap="square">
            <a:spAutoFit/>
          </a:bodyPr>
          <a:lstStyle/>
          <a:p>
            <a:pPr algn="ctr"/>
            <a:r>
              <a:rPr altLang="en-US" lang="zh-CN" sz="1013">
                <a:solidFill>
                  <a:srgbClr val="E87071"/>
                </a:solidFill>
                <a:latin charset="-122" panose="020b0503020204020204" pitchFamily="34" typeface="微软雅黑"/>
                <a:ea charset="-122" panose="020b0503020204020204" pitchFamily="34" typeface="微软雅黑"/>
              </a:rPr>
              <a:t>产品2</a:t>
            </a:r>
          </a:p>
        </p:txBody>
      </p:sp>
      <p:sp>
        <p:nvSpPr>
          <p:cNvPr id="21" name="文本框 20"/>
          <p:cNvSpPr txBox="1"/>
          <p:nvPr/>
        </p:nvSpPr>
        <p:spPr>
          <a:xfrm>
            <a:off x="951812" y="3537552"/>
            <a:ext cx="767511" cy="243840"/>
          </a:xfrm>
          <a:prstGeom prst="rect">
            <a:avLst/>
          </a:prstGeom>
          <a:noFill/>
        </p:spPr>
        <p:txBody>
          <a:bodyPr rtlCol="0" wrap="square">
            <a:spAutoFit/>
          </a:bodyPr>
          <a:lstStyle/>
          <a:p>
            <a:pPr algn="ctr"/>
            <a:r>
              <a:rPr altLang="en-US" lang="zh-CN" sz="1013">
                <a:solidFill>
                  <a:srgbClr val="C65885"/>
                </a:solidFill>
                <a:latin charset="-122" panose="020b0503020204020204" pitchFamily="34" typeface="微软雅黑"/>
                <a:ea charset="-122" panose="020b0503020204020204" pitchFamily="34" typeface="微软雅黑"/>
              </a:rPr>
              <a:t>产品5</a:t>
            </a:r>
          </a:p>
        </p:txBody>
      </p:sp>
      <p:sp>
        <p:nvSpPr>
          <p:cNvPr id="22" name="文本框 21"/>
          <p:cNvSpPr txBox="1"/>
          <p:nvPr/>
        </p:nvSpPr>
        <p:spPr>
          <a:xfrm>
            <a:off x="3283317" y="3552727"/>
            <a:ext cx="767511" cy="243840"/>
          </a:xfrm>
          <a:prstGeom prst="rect">
            <a:avLst/>
          </a:prstGeom>
          <a:noFill/>
        </p:spPr>
        <p:txBody>
          <a:bodyPr rtlCol="0" wrap="square">
            <a:spAutoFit/>
          </a:bodyPr>
          <a:lstStyle/>
          <a:p>
            <a:pPr algn="ctr"/>
            <a:r>
              <a:rPr altLang="en-US" lang="zh-CN" sz="1013">
                <a:solidFill>
                  <a:srgbClr val="663A77"/>
                </a:solidFill>
                <a:latin charset="-122" panose="020b0503020204020204" pitchFamily="34" typeface="微软雅黑"/>
                <a:ea charset="-122" panose="020b0503020204020204" pitchFamily="34" typeface="微软雅黑"/>
              </a:rPr>
              <a:t>产品3</a:t>
            </a:r>
          </a:p>
        </p:txBody>
      </p:sp>
      <p:sp>
        <p:nvSpPr>
          <p:cNvPr id="23" name="文本框 22"/>
          <p:cNvSpPr txBox="1"/>
          <p:nvPr/>
        </p:nvSpPr>
        <p:spPr>
          <a:xfrm>
            <a:off x="2116311" y="4206298"/>
            <a:ext cx="767511" cy="243840"/>
          </a:xfrm>
          <a:prstGeom prst="rect">
            <a:avLst/>
          </a:prstGeom>
          <a:noFill/>
        </p:spPr>
        <p:txBody>
          <a:bodyPr rtlCol="0" wrap="square">
            <a:spAutoFit/>
          </a:bodyPr>
          <a:lstStyle/>
          <a:p>
            <a:pPr algn="ctr"/>
            <a:r>
              <a:rPr altLang="en-US" lang="zh-CN" sz="1013">
                <a:solidFill>
                  <a:srgbClr val="01ACBE"/>
                </a:solidFill>
                <a:latin charset="-122" panose="020b0503020204020204" pitchFamily="34" typeface="微软雅黑"/>
                <a:ea charset="-122" panose="020b0503020204020204" pitchFamily="34" typeface="微软雅黑"/>
              </a:rPr>
              <a:t>产品4</a:t>
            </a:r>
          </a:p>
        </p:txBody>
      </p:sp>
      <p:grpSp>
        <p:nvGrpSpPr>
          <p:cNvPr id="24" name="组合 23"/>
          <p:cNvGrpSpPr/>
          <p:nvPr/>
        </p:nvGrpSpPr>
        <p:grpSpPr>
          <a:xfrm>
            <a:off x="1960289" y="2650465"/>
            <a:ext cx="1065912" cy="759819"/>
            <a:chOff x="1514427" y="3382292"/>
            <a:chExt cx="1421216" cy="1013091"/>
          </a:xfrm>
        </p:grpSpPr>
        <p:sp>
          <p:nvSpPr>
            <p:cNvPr id="25" name="文本框 24"/>
            <p:cNvSpPr txBox="1"/>
            <p:nvPr/>
          </p:nvSpPr>
          <p:spPr>
            <a:xfrm>
              <a:off x="1651842" y="3382292"/>
              <a:ext cx="1246364" cy="365760"/>
            </a:xfrm>
            <a:prstGeom prst="rect">
              <a:avLst/>
            </a:prstGeom>
            <a:noFill/>
          </p:spPr>
          <p:txBody>
            <a:bodyPr rtlCol="0" wrap="square">
              <a:spAutoFit/>
            </a:bodyPr>
            <a:lstStyle/>
            <a:p>
              <a:pPr algn="ctr"/>
              <a:r>
                <a:rPr altLang="en-US" b="1" lang="zh-CN" sz="1200">
                  <a:solidFill>
                    <a:schemeClr val="tx1">
                      <a:lumMod val="50000"/>
                      <a:lumOff val="50000"/>
                    </a:schemeClr>
                  </a:solidFill>
                  <a:latin charset="-122" panose="01010104010101010101" pitchFamily="2" typeface="时尚中黑简体"/>
                  <a:ea charset="-122" panose="01010104010101010101" pitchFamily="2" typeface="时尚中黑简体"/>
                </a:rPr>
                <a:t>添加标题</a:t>
              </a:r>
            </a:p>
          </p:txBody>
        </p:sp>
        <p:sp>
          <p:nvSpPr>
            <p:cNvPr id="26" name="文本框 25"/>
            <p:cNvSpPr txBox="1"/>
            <p:nvPr/>
          </p:nvSpPr>
          <p:spPr>
            <a:xfrm>
              <a:off x="1514427" y="3641843"/>
              <a:ext cx="1421216" cy="746393"/>
            </a:xfrm>
            <a:prstGeom prst="rect">
              <a:avLst/>
            </a:prstGeom>
            <a:noFill/>
          </p:spPr>
          <p:txBody>
            <a:bodyPr rtlCol="0" wrap="square">
              <a:spAutoFit/>
            </a:bodyPr>
            <a:lstStyle/>
            <a:p>
              <a:pPr algn="ctr">
                <a:lnSpc>
                  <a:spcPct val="130000"/>
                </a:lnSpc>
              </a:pPr>
              <a:r>
                <a:rPr altLang="en-US" lang="zh-CN" sz="788">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a:t>
              </a:r>
            </a:p>
          </p:txBody>
        </p:sp>
      </p:grpSp>
      <p:grpSp>
        <p:nvGrpSpPr>
          <p:cNvPr id="27" name="组合 26"/>
          <p:cNvGrpSpPr/>
          <p:nvPr/>
        </p:nvGrpSpPr>
        <p:grpSpPr>
          <a:xfrm>
            <a:off x="4768612" y="1223836"/>
            <a:ext cx="3232762" cy="572092"/>
            <a:chOff x="6351301" y="884168"/>
            <a:chExt cx="4310349" cy="762790"/>
          </a:xfrm>
        </p:grpSpPr>
        <p:sp>
          <p:nvSpPr>
            <p:cNvPr id="28" name="文本框 128"/>
            <p:cNvSpPr txBox="1"/>
            <p:nvPr/>
          </p:nvSpPr>
          <p:spPr>
            <a:xfrm>
              <a:off x="6351300" y="884168"/>
              <a:ext cx="1725052" cy="365760"/>
            </a:xfrm>
            <a:prstGeom prst="rect">
              <a:avLst/>
            </a:prstGeom>
            <a:noFill/>
          </p:spPr>
          <p:txBody>
            <a:bodyPr rtlCol="0" wrap="square">
              <a:spAutoFit/>
            </a:bodyPr>
            <a:lstStyle/>
            <a:p>
              <a:r>
                <a:rPr altLang="zh-CN" lang="en-US" sz="1200">
                  <a:solidFill>
                    <a:srgbClr val="EB9624"/>
                  </a:solidFill>
                  <a:latin typeface="+mn-ea"/>
                </a:rPr>
                <a:t>01添加标题</a:t>
              </a:r>
            </a:p>
          </p:txBody>
        </p:sp>
        <p:sp>
          <p:nvSpPr>
            <p:cNvPr id="29" name="文本框 129"/>
            <p:cNvSpPr txBox="1"/>
            <p:nvPr/>
          </p:nvSpPr>
          <p:spPr>
            <a:xfrm>
              <a:off x="6357333" y="1154515"/>
              <a:ext cx="4304318" cy="48768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点击添加文字说明详情介绍点击添加文字说明详情介绍点击添加文字说明详情介绍点击添加文字说明详情介绍</a:t>
              </a:r>
            </a:p>
          </p:txBody>
        </p:sp>
      </p:grpSp>
      <p:grpSp>
        <p:nvGrpSpPr>
          <p:cNvPr id="30" name="组合 29"/>
          <p:cNvGrpSpPr/>
          <p:nvPr/>
        </p:nvGrpSpPr>
        <p:grpSpPr>
          <a:xfrm>
            <a:off x="4768612" y="3171916"/>
            <a:ext cx="3232762" cy="572092"/>
            <a:chOff x="6357331" y="3711593"/>
            <a:chExt cx="4310349" cy="762790"/>
          </a:xfrm>
        </p:grpSpPr>
        <p:sp>
          <p:nvSpPr>
            <p:cNvPr id="31" name="文本框 131"/>
            <p:cNvSpPr txBox="1"/>
            <p:nvPr/>
          </p:nvSpPr>
          <p:spPr>
            <a:xfrm>
              <a:off x="6357331" y="3711592"/>
              <a:ext cx="1725052" cy="365760"/>
            </a:xfrm>
            <a:prstGeom prst="rect">
              <a:avLst/>
            </a:prstGeom>
            <a:noFill/>
          </p:spPr>
          <p:txBody>
            <a:bodyPr rtlCol="0" wrap="square">
              <a:spAutoFit/>
            </a:bodyPr>
            <a:lstStyle/>
            <a:p>
              <a:r>
                <a:rPr altLang="zh-CN" lang="en-US" sz="1200">
                  <a:solidFill>
                    <a:srgbClr val="01ACBE"/>
                  </a:solidFill>
                  <a:latin typeface="+mn-ea"/>
                </a:rPr>
                <a:t>04添加标题</a:t>
              </a:r>
            </a:p>
          </p:txBody>
        </p:sp>
        <p:sp>
          <p:nvSpPr>
            <p:cNvPr id="32" name="文本框 132"/>
            <p:cNvSpPr txBox="1"/>
            <p:nvPr/>
          </p:nvSpPr>
          <p:spPr>
            <a:xfrm>
              <a:off x="6363361" y="3981940"/>
              <a:ext cx="4304318" cy="48768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点击添加文字说明详情介绍点击添加文字说明详情介绍点击添加文字说明详情介绍点击添加文字说明详情介绍</a:t>
              </a:r>
            </a:p>
          </p:txBody>
        </p:sp>
      </p:grpSp>
      <p:grpSp>
        <p:nvGrpSpPr>
          <p:cNvPr id="33" name="组合 32"/>
          <p:cNvGrpSpPr/>
          <p:nvPr/>
        </p:nvGrpSpPr>
        <p:grpSpPr>
          <a:xfrm>
            <a:off x="4768612" y="1873196"/>
            <a:ext cx="3232762" cy="572092"/>
            <a:chOff x="6345271" y="1801425"/>
            <a:chExt cx="4310349" cy="762790"/>
          </a:xfrm>
        </p:grpSpPr>
        <p:sp>
          <p:nvSpPr>
            <p:cNvPr id="34" name="文本框 134"/>
            <p:cNvSpPr txBox="1"/>
            <p:nvPr/>
          </p:nvSpPr>
          <p:spPr>
            <a:xfrm>
              <a:off x="6345271" y="1801425"/>
              <a:ext cx="1725052" cy="365760"/>
            </a:xfrm>
            <a:prstGeom prst="rect">
              <a:avLst/>
            </a:prstGeom>
            <a:noFill/>
          </p:spPr>
          <p:txBody>
            <a:bodyPr rtlCol="0" wrap="square">
              <a:spAutoFit/>
            </a:bodyPr>
            <a:lstStyle/>
            <a:p>
              <a:r>
                <a:rPr altLang="zh-CN" lang="en-US" sz="1200">
                  <a:solidFill>
                    <a:srgbClr val="FF7171"/>
                  </a:solidFill>
                  <a:latin typeface="+mn-ea"/>
                </a:rPr>
                <a:t>02添加标题</a:t>
              </a:r>
            </a:p>
          </p:txBody>
        </p:sp>
        <p:sp>
          <p:nvSpPr>
            <p:cNvPr id="35" name="文本框 135"/>
            <p:cNvSpPr txBox="1"/>
            <p:nvPr/>
          </p:nvSpPr>
          <p:spPr>
            <a:xfrm>
              <a:off x="6351301" y="2071772"/>
              <a:ext cx="4304318" cy="48768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点击添加文字说明详情介绍点击添加文字说明详情介绍点击添加文字说明详情介绍点击添加文字说明详情介绍</a:t>
              </a:r>
            </a:p>
          </p:txBody>
        </p:sp>
      </p:grpSp>
      <p:grpSp>
        <p:nvGrpSpPr>
          <p:cNvPr id="36" name="组合 35"/>
          <p:cNvGrpSpPr/>
          <p:nvPr/>
        </p:nvGrpSpPr>
        <p:grpSpPr>
          <a:xfrm>
            <a:off x="4768612" y="4470638"/>
            <a:ext cx="3232762" cy="572092"/>
            <a:chOff x="6351301" y="5606939"/>
            <a:chExt cx="4310349" cy="762790"/>
          </a:xfrm>
        </p:grpSpPr>
        <p:sp>
          <p:nvSpPr>
            <p:cNvPr id="37" name="文本框 137"/>
            <p:cNvSpPr txBox="1"/>
            <p:nvPr/>
          </p:nvSpPr>
          <p:spPr>
            <a:xfrm>
              <a:off x="6351300" y="5606938"/>
              <a:ext cx="1725052" cy="365760"/>
            </a:xfrm>
            <a:prstGeom prst="rect">
              <a:avLst/>
            </a:prstGeom>
            <a:noFill/>
          </p:spPr>
          <p:txBody>
            <a:bodyPr rtlCol="0" wrap="square">
              <a:spAutoFit/>
            </a:bodyPr>
            <a:lstStyle/>
            <a:p>
              <a:r>
                <a:rPr altLang="zh-CN" lang="en-US" sz="1200">
                  <a:solidFill>
                    <a:srgbClr val="00B050"/>
                  </a:solidFill>
                  <a:latin typeface="+mn-ea"/>
                </a:rPr>
                <a:t>06添加标题</a:t>
              </a:r>
            </a:p>
          </p:txBody>
        </p:sp>
        <p:sp>
          <p:nvSpPr>
            <p:cNvPr id="38" name="文本框 138"/>
            <p:cNvSpPr txBox="1"/>
            <p:nvPr/>
          </p:nvSpPr>
          <p:spPr>
            <a:xfrm>
              <a:off x="6357333" y="5877285"/>
              <a:ext cx="4304318" cy="48768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点击添加文字说明详情介绍点击添加文字说明详情介绍点击添加文字说明详情介绍点击添加文字说明详情介绍</a:t>
              </a:r>
            </a:p>
          </p:txBody>
        </p:sp>
      </p:grpSp>
      <p:grpSp>
        <p:nvGrpSpPr>
          <p:cNvPr id="39" name="组合 38"/>
          <p:cNvGrpSpPr/>
          <p:nvPr/>
        </p:nvGrpSpPr>
        <p:grpSpPr>
          <a:xfrm>
            <a:off x="4768612" y="2522556"/>
            <a:ext cx="3232762" cy="572092"/>
            <a:chOff x="6345271" y="2766916"/>
            <a:chExt cx="4310349" cy="762790"/>
          </a:xfrm>
        </p:grpSpPr>
        <p:sp>
          <p:nvSpPr>
            <p:cNvPr id="40" name="文本框 140"/>
            <p:cNvSpPr txBox="1"/>
            <p:nvPr/>
          </p:nvSpPr>
          <p:spPr>
            <a:xfrm>
              <a:off x="6345271" y="2766916"/>
              <a:ext cx="1725052" cy="365760"/>
            </a:xfrm>
            <a:prstGeom prst="rect">
              <a:avLst/>
            </a:prstGeom>
            <a:noFill/>
          </p:spPr>
          <p:txBody>
            <a:bodyPr rtlCol="0" wrap="square">
              <a:spAutoFit/>
            </a:bodyPr>
            <a:lstStyle/>
            <a:p>
              <a:r>
                <a:rPr altLang="zh-CN" lang="en-US" sz="1200">
                  <a:solidFill>
                    <a:srgbClr val="7030A0"/>
                  </a:solidFill>
                  <a:latin typeface="+mn-ea"/>
                </a:rPr>
                <a:t>03添加标题</a:t>
              </a:r>
            </a:p>
          </p:txBody>
        </p:sp>
        <p:sp>
          <p:nvSpPr>
            <p:cNvPr id="41" name="文本框 141"/>
            <p:cNvSpPr txBox="1"/>
            <p:nvPr/>
          </p:nvSpPr>
          <p:spPr>
            <a:xfrm>
              <a:off x="6351301" y="3037263"/>
              <a:ext cx="4304318" cy="48768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点击添加文字说明详情介绍点击添加文字说明详情介绍点击添加文字说明详情介绍点击添加文字说明详情介绍</a:t>
              </a:r>
            </a:p>
          </p:txBody>
        </p:sp>
      </p:grpSp>
      <p:grpSp>
        <p:nvGrpSpPr>
          <p:cNvPr id="42" name="组合 41"/>
          <p:cNvGrpSpPr/>
          <p:nvPr/>
        </p:nvGrpSpPr>
        <p:grpSpPr>
          <a:xfrm>
            <a:off x="4768612" y="3821277"/>
            <a:ext cx="3232762" cy="572092"/>
            <a:chOff x="6351301" y="5606939"/>
            <a:chExt cx="4310349" cy="762790"/>
          </a:xfrm>
        </p:grpSpPr>
        <p:sp>
          <p:nvSpPr>
            <p:cNvPr id="43" name="文本框 137"/>
            <p:cNvSpPr txBox="1"/>
            <p:nvPr/>
          </p:nvSpPr>
          <p:spPr>
            <a:xfrm>
              <a:off x="6351300" y="5606938"/>
              <a:ext cx="1725052" cy="365760"/>
            </a:xfrm>
            <a:prstGeom prst="rect">
              <a:avLst/>
            </a:prstGeom>
            <a:noFill/>
          </p:spPr>
          <p:txBody>
            <a:bodyPr rtlCol="0" wrap="square">
              <a:spAutoFit/>
            </a:bodyPr>
            <a:lstStyle/>
            <a:p>
              <a:r>
                <a:rPr altLang="zh-CN" lang="en-US" sz="1200">
                  <a:solidFill>
                    <a:schemeClr val="accent2">
                      <a:lumMod val="75000"/>
                    </a:schemeClr>
                  </a:solidFill>
                  <a:latin typeface="+mn-ea"/>
                </a:rPr>
                <a:t>05添加标题</a:t>
              </a:r>
            </a:p>
          </p:txBody>
        </p:sp>
        <p:sp>
          <p:nvSpPr>
            <p:cNvPr id="44" name="文本框 138"/>
            <p:cNvSpPr txBox="1"/>
            <p:nvPr/>
          </p:nvSpPr>
          <p:spPr>
            <a:xfrm>
              <a:off x="6357333" y="5877287"/>
              <a:ext cx="4304318" cy="48768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点击添加文字说明详情介绍点击添加文字说明详情介绍点击添加文字说明详情介绍点击添加文字说明详情介绍</a:t>
              </a:r>
            </a:p>
          </p:txBody>
        </p:sp>
      </p:grpSp>
    </p:spTree>
    <p:extLst>
      <p:ext uri="{BB962C8B-B14F-4D97-AF65-F5344CB8AC3E}">
        <p14:creationId val="2636402181"/>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id="9" nodeType="afterEffect" presetClass="entr" presetID="2" presetSubtype="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2000" fill="hold" id="11"/>
                                        <p:tgtEl>
                                          <p:spTgt spid="3"/>
                                        </p:tgtEl>
                                        <p:attrNameLst>
                                          <p:attrName>ppt_x</p:attrName>
                                        </p:attrNameLst>
                                      </p:cBhvr>
                                      <p:tavLst>
                                        <p:tav tm="0">
                                          <p:val>
                                            <p:strVal val="1+#ppt_w/2"/>
                                          </p:val>
                                        </p:tav>
                                        <p:tav tm="100000">
                                          <p:val>
                                            <p:strVal val="#ppt_x"/>
                                          </p:val>
                                        </p:tav>
                                      </p:tavLst>
                                    </p:anim>
                                    <p:anim calcmode="lin" valueType="num">
                                      <p:cBhvr additive="base">
                                        <p:cTn dur="20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mph" presetID="8" presetSubtype="0" repeatCount="2000">
                                  <p:stCondLst>
                                    <p:cond delay="0"/>
                                  </p:stCondLst>
                                  <p:childTnLst>
                                    <p:animRot by="21600000">
                                      <p:cBhvr>
                                        <p:cTn dur="2000" fill="hold" id="14"/>
                                        <p:tgtEl>
                                          <p:spTgt spid="3"/>
                                        </p:tgtEl>
                                        <p:attrNameLst>
                                          <p:attrName>r</p:attrName>
                                        </p:attrNameLst>
                                      </p:cBhvr>
                                    </p:animRot>
                                  </p:childTnLst>
                                </p:cTn>
                              </p:par>
                            </p:childTnLst>
                          </p:cTn>
                        </p:par>
                        <p:par>
                          <p:cTn fill="hold" id="15" nodeType="afterGroup">
                            <p:stCondLst>
                              <p:cond delay="2900"/>
                            </p:stCondLst>
                            <p:childTnLst>
                              <p:par>
                                <p:cTn fill="hold" id="16" nodeType="afterEffect" presetClass="entr" presetID="53" presetSubtype="0">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p:cTn dur="500" fill="hold" id="18"/>
                                        <p:tgtEl>
                                          <p:spTgt spid="24"/>
                                        </p:tgtEl>
                                        <p:attrNameLst>
                                          <p:attrName>ppt_w</p:attrName>
                                        </p:attrNameLst>
                                      </p:cBhvr>
                                      <p:tavLst>
                                        <p:tav tm="0">
                                          <p:val>
                                            <p:fltVal val="0"/>
                                          </p:val>
                                        </p:tav>
                                        <p:tav tm="100000">
                                          <p:val>
                                            <p:strVal val="#ppt_w"/>
                                          </p:val>
                                        </p:tav>
                                      </p:tavLst>
                                    </p:anim>
                                    <p:anim calcmode="lin" valueType="num">
                                      <p:cBhvr>
                                        <p:cTn dur="500" fill="hold" id="19"/>
                                        <p:tgtEl>
                                          <p:spTgt spid="24"/>
                                        </p:tgtEl>
                                        <p:attrNameLst>
                                          <p:attrName>ppt_h</p:attrName>
                                        </p:attrNameLst>
                                      </p:cBhvr>
                                      <p:tavLst>
                                        <p:tav tm="0">
                                          <p:val>
                                            <p:fltVal val="0"/>
                                          </p:val>
                                        </p:tav>
                                        <p:tav tm="100000">
                                          <p:val>
                                            <p:strVal val="#ppt_h"/>
                                          </p:val>
                                        </p:tav>
                                      </p:tavLst>
                                    </p:anim>
                                    <p:animEffect filter="fade" transition="in">
                                      <p:cBhvr>
                                        <p:cTn dur="500" id="20"/>
                                        <p:tgtEl>
                                          <p:spTgt spid="24"/>
                                        </p:tgtEl>
                                      </p:cBhvr>
                                    </p:animEffect>
                                  </p:childTnLst>
                                </p:cTn>
                              </p:par>
                            </p:childTnLst>
                          </p:cTn>
                        </p:par>
                        <p:par>
                          <p:cTn fill="hold" id="21" nodeType="afterGroup">
                            <p:stCondLst>
                              <p:cond delay="3400"/>
                            </p:stCondLst>
                            <p:childTnLst>
                              <p:par>
                                <p:cTn fill="hold" grpId="0" id="22" nodeType="afterEffect" presetClass="entr" presetID="14" presetSubtype="10">
                                  <p:stCondLst>
                                    <p:cond delay="0"/>
                                  </p:stCondLst>
                                  <p:childTnLst>
                                    <p:set>
                                      <p:cBhvr>
                                        <p:cTn dur="1" fill="hold" id="23">
                                          <p:stCondLst>
                                            <p:cond delay="0"/>
                                          </p:stCondLst>
                                        </p:cTn>
                                        <p:tgtEl>
                                          <p:spTgt spid="19"/>
                                        </p:tgtEl>
                                        <p:attrNameLst>
                                          <p:attrName>style.visibility</p:attrName>
                                        </p:attrNameLst>
                                      </p:cBhvr>
                                      <p:to>
                                        <p:strVal val="visible"/>
                                      </p:to>
                                    </p:set>
                                    <p:animEffect filter="randombar(horizontal)" transition="in">
                                      <p:cBhvr>
                                        <p:cTn dur="500" id="24"/>
                                        <p:tgtEl>
                                          <p:spTgt spid="19"/>
                                        </p:tgtEl>
                                      </p:cBhvr>
                                    </p:animEffect>
                                  </p:childTnLst>
                                </p:cTn>
                              </p:par>
                              <p:par>
                                <p:cTn fill="hold" grpId="0" id="25" nodeType="withEffect" presetClass="entr" presetID="14" presetSubtype="10">
                                  <p:stCondLst>
                                    <p:cond delay="0"/>
                                  </p:stCondLst>
                                  <p:childTnLst>
                                    <p:set>
                                      <p:cBhvr>
                                        <p:cTn dur="1" fill="hold" id="26">
                                          <p:stCondLst>
                                            <p:cond delay="0"/>
                                          </p:stCondLst>
                                        </p:cTn>
                                        <p:tgtEl>
                                          <p:spTgt spid="20"/>
                                        </p:tgtEl>
                                        <p:attrNameLst>
                                          <p:attrName>style.visibility</p:attrName>
                                        </p:attrNameLst>
                                      </p:cBhvr>
                                      <p:to>
                                        <p:strVal val="visible"/>
                                      </p:to>
                                    </p:set>
                                    <p:animEffect filter="randombar(horizontal)" transition="in">
                                      <p:cBhvr>
                                        <p:cTn dur="500" id="27"/>
                                        <p:tgtEl>
                                          <p:spTgt spid="20"/>
                                        </p:tgtEl>
                                      </p:cBhvr>
                                    </p:animEffect>
                                  </p:childTnLst>
                                </p:cTn>
                              </p:par>
                              <p:par>
                                <p:cTn fill="hold" grpId="0" id="28" nodeType="withEffect" presetClass="entr" presetID="14" presetSubtype="10">
                                  <p:stCondLst>
                                    <p:cond delay="0"/>
                                  </p:stCondLst>
                                  <p:childTnLst>
                                    <p:set>
                                      <p:cBhvr>
                                        <p:cTn dur="1" fill="hold" id="29">
                                          <p:stCondLst>
                                            <p:cond delay="0"/>
                                          </p:stCondLst>
                                        </p:cTn>
                                        <p:tgtEl>
                                          <p:spTgt spid="22"/>
                                        </p:tgtEl>
                                        <p:attrNameLst>
                                          <p:attrName>style.visibility</p:attrName>
                                        </p:attrNameLst>
                                      </p:cBhvr>
                                      <p:to>
                                        <p:strVal val="visible"/>
                                      </p:to>
                                    </p:set>
                                    <p:animEffect filter="randombar(horizontal)" transition="in">
                                      <p:cBhvr>
                                        <p:cTn dur="500" id="30"/>
                                        <p:tgtEl>
                                          <p:spTgt spid="22"/>
                                        </p:tgtEl>
                                      </p:cBhvr>
                                    </p:animEffect>
                                  </p:childTnLst>
                                </p:cTn>
                              </p:par>
                              <p:par>
                                <p:cTn fill="hold" grpId="0" id="31" nodeType="withEffect" presetClass="entr" presetID="14" presetSubtype="10">
                                  <p:stCondLst>
                                    <p:cond delay="0"/>
                                  </p:stCondLst>
                                  <p:childTnLst>
                                    <p:set>
                                      <p:cBhvr>
                                        <p:cTn dur="1" fill="hold" id="32">
                                          <p:stCondLst>
                                            <p:cond delay="0"/>
                                          </p:stCondLst>
                                        </p:cTn>
                                        <p:tgtEl>
                                          <p:spTgt spid="23"/>
                                        </p:tgtEl>
                                        <p:attrNameLst>
                                          <p:attrName>style.visibility</p:attrName>
                                        </p:attrNameLst>
                                      </p:cBhvr>
                                      <p:to>
                                        <p:strVal val="visible"/>
                                      </p:to>
                                    </p:set>
                                    <p:animEffect filter="randombar(horizontal)" transition="in">
                                      <p:cBhvr>
                                        <p:cTn dur="500" id="33"/>
                                        <p:tgtEl>
                                          <p:spTgt spid="23"/>
                                        </p:tgtEl>
                                      </p:cBhvr>
                                    </p:animEffect>
                                  </p:childTnLst>
                                </p:cTn>
                              </p:par>
                              <p:par>
                                <p:cTn fill="hold" grpId="0" id="34" nodeType="withEffect" presetClass="entr" presetID="14" presetSubtype="10">
                                  <p:stCondLst>
                                    <p:cond delay="0"/>
                                  </p:stCondLst>
                                  <p:childTnLst>
                                    <p:set>
                                      <p:cBhvr>
                                        <p:cTn dur="1" fill="hold" id="35">
                                          <p:stCondLst>
                                            <p:cond delay="0"/>
                                          </p:stCondLst>
                                        </p:cTn>
                                        <p:tgtEl>
                                          <p:spTgt spid="21"/>
                                        </p:tgtEl>
                                        <p:attrNameLst>
                                          <p:attrName>style.visibility</p:attrName>
                                        </p:attrNameLst>
                                      </p:cBhvr>
                                      <p:to>
                                        <p:strVal val="visible"/>
                                      </p:to>
                                    </p:set>
                                    <p:animEffect filter="randombar(horizontal)" transition="in">
                                      <p:cBhvr>
                                        <p:cTn dur="500" id="36"/>
                                        <p:tgtEl>
                                          <p:spTgt spid="21"/>
                                        </p:tgtEl>
                                      </p:cBhvr>
                                    </p:animEffect>
                                  </p:childTnLst>
                                </p:cTn>
                              </p:par>
                              <p:par>
                                <p:cTn fill="hold" grpId="0" id="37" nodeType="withEffect" presetClass="entr" presetID="14" presetSubtype="10">
                                  <p:stCondLst>
                                    <p:cond delay="0"/>
                                  </p:stCondLst>
                                  <p:childTnLst>
                                    <p:set>
                                      <p:cBhvr>
                                        <p:cTn dur="1" fill="hold" id="38">
                                          <p:stCondLst>
                                            <p:cond delay="0"/>
                                          </p:stCondLst>
                                        </p:cTn>
                                        <p:tgtEl>
                                          <p:spTgt spid="18"/>
                                        </p:tgtEl>
                                        <p:attrNameLst>
                                          <p:attrName>style.visibility</p:attrName>
                                        </p:attrNameLst>
                                      </p:cBhvr>
                                      <p:to>
                                        <p:strVal val="visible"/>
                                      </p:to>
                                    </p:set>
                                    <p:animEffect filter="randombar(horizontal)" transition="in">
                                      <p:cBhvr>
                                        <p:cTn dur="500" id="39"/>
                                        <p:tgtEl>
                                          <p:spTgt spid="18"/>
                                        </p:tgtEl>
                                      </p:cBhvr>
                                    </p:animEffect>
                                  </p:childTnLst>
                                </p:cTn>
                              </p:par>
                            </p:childTnLst>
                          </p:cTn>
                        </p:par>
                        <p:par>
                          <p:cTn fill="hold" id="40" nodeType="afterGroup">
                            <p:stCondLst>
                              <p:cond delay="3900"/>
                            </p:stCondLst>
                            <p:childTnLst>
                              <p:par>
                                <p:cTn fill="hold" id="41" nodeType="afterEffect" presetClass="entr" presetID="22" presetSubtype="8">
                                  <p:stCondLst>
                                    <p:cond delay="0"/>
                                  </p:stCondLst>
                                  <p:childTnLst>
                                    <p:set>
                                      <p:cBhvr>
                                        <p:cTn dur="1" fill="hold" id="42">
                                          <p:stCondLst>
                                            <p:cond delay="0"/>
                                          </p:stCondLst>
                                        </p:cTn>
                                        <p:tgtEl>
                                          <p:spTgt spid="27"/>
                                        </p:tgtEl>
                                        <p:attrNameLst>
                                          <p:attrName>style.visibility</p:attrName>
                                        </p:attrNameLst>
                                      </p:cBhvr>
                                      <p:to>
                                        <p:strVal val="visible"/>
                                      </p:to>
                                    </p:set>
                                    <p:animEffect filter="wipe(left)" transition="in">
                                      <p:cBhvr>
                                        <p:cTn dur="500" id="43"/>
                                        <p:tgtEl>
                                          <p:spTgt spid="27"/>
                                        </p:tgtEl>
                                      </p:cBhvr>
                                    </p:animEffect>
                                  </p:childTnLst>
                                </p:cTn>
                              </p:par>
                            </p:childTnLst>
                          </p:cTn>
                        </p:par>
                        <p:par>
                          <p:cTn fill="hold" id="44" nodeType="afterGroup">
                            <p:stCondLst>
                              <p:cond delay="4400"/>
                            </p:stCondLst>
                            <p:childTnLst>
                              <p:par>
                                <p:cTn fill="hold" id="45" nodeType="afterEffect" presetClass="entr" presetID="22" presetSubtype="8">
                                  <p:stCondLst>
                                    <p:cond delay="0"/>
                                  </p:stCondLst>
                                  <p:childTnLst>
                                    <p:set>
                                      <p:cBhvr>
                                        <p:cTn dur="1" fill="hold" id="46">
                                          <p:stCondLst>
                                            <p:cond delay="0"/>
                                          </p:stCondLst>
                                        </p:cTn>
                                        <p:tgtEl>
                                          <p:spTgt spid="33"/>
                                        </p:tgtEl>
                                        <p:attrNameLst>
                                          <p:attrName>style.visibility</p:attrName>
                                        </p:attrNameLst>
                                      </p:cBhvr>
                                      <p:to>
                                        <p:strVal val="visible"/>
                                      </p:to>
                                    </p:set>
                                    <p:animEffect filter="wipe(left)" transition="in">
                                      <p:cBhvr>
                                        <p:cTn dur="500" id="47"/>
                                        <p:tgtEl>
                                          <p:spTgt spid="33"/>
                                        </p:tgtEl>
                                      </p:cBhvr>
                                    </p:animEffect>
                                  </p:childTnLst>
                                </p:cTn>
                              </p:par>
                            </p:childTnLst>
                          </p:cTn>
                        </p:par>
                        <p:par>
                          <p:cTn fill="hold" id="48" nodeType="afterGroup">
                            <p:stCondLst>
                              <p:cond delay="4900"/>
                            </p:stCondLst>
                            <p:childTnLst>
                              <p:par>
                                <p:cTn fill="hold" id="49" nodeType="afterEffect" presetClass="entr" presetID="22" presetSubtype="8">
                                  <p:stCondLst>
                                    <p:cond delay="0"/>
                                  </p:stCondLst>
                                  <p:childTnLst>
                                    <p:set>
                                      <p:cBhvr>
                                        <p:cTn dur="1" fill="hold" id="50">
                                          <p:stCondLst>
                                            <p:cond delay="0"/>
                                          </p:stCondLst>
                                        </p:cTn>
                                        <p:tgtEl>
                                          <p:spTgt spid="39"/>
                                        </p:tgtEl>
                                        <p:attrNameLst>
                                          <p:attrName>style.visibility</p:attrName>
                                        </p:attrNameLst>
                                      </p:cBhvr>
                                      <p:to>
                                        <p:strVal val="visible"/>
                                      </p:to>
                                    </p:set>
                                    <p:animEffect filter="wipe(left)" transition="in">
                                      <p:cBhvr>
                                        <p:cTn dur="500" id="51"/>
                                        <p:tgtEl>
                                          <p:spTgt spid="39"/>
                                        </p:tgtEl>
                                      </p:cBhvr>
                                    </p:animEffect>
                                  </p:childTnLst>
                                </p:cTn>
                              </p:par>
                            </p:childTnLst>
                          </p:cTn>
                        </p:par>
                        <p:par>
                          <p:cTn fill="hold" id="52" nodeType="afterGroup">
                            <p:stCondLst>
                              <p:cond delay="5400"/>
                            </p:stCondLst>
                            <p:childTnLst>
                              <p:par>
                                <p:cTn fill="hold" id="53" nodeType="afterEffect" presetClass="entr" presetID="22" presetSubtype="8">
                                  <p:stCondLst>
                                    <p:cond delay="0"/>
                                  </p:stCondLst>
                                  <p:childTnLst>
                                    <p:set>
                                      <p:cBhvr>
                                        <p:cTn dur="1" fill="hold" id="54">
                                          <p:stCondLst>
                                            <p:cond delay="0"/>
                                          </p:stCondLst>
                                        </p:cTn>
                                        <p:tgtEl>
                                          <p:spTgt spid="30"/>
                                        </p:tgtEl>
                                        <p:attrNameLst>
                                          <p:attrName>style.visibility</p:attrName>
                                        </p:attrNameLst>
                                      </p:cBhvr>
                                      <p:to>
                                        <p:strVal val="visible"/>
                                      </p:to>
                                    </p:set>
                                    <p:animEffect filter="wipe(left)" transition="in">
                                      <p:cBhvr>
                                        <p:cTn dur="500" id="55"/>
                                        <p:tgtEl>
                                          <p:spTgt spid="30"/>
                                        </p:tgtEl>
                                      </p:cBhvr>
                                    </p:animEffect>
                                  </p:childTnLst>
                                </p:cTn>
                              </p:par>
                            </p:childTnLst>
                          </p:cTn>
                        </p:par>
                        <p:par>
                          <p:cTn fill="hold" id="56" nodeType="afterGroup">
                            <p:stCondLst>
                              <p:cond delay="5900"/>
                            </p:stCondLst>
                            <p:childTnLst>
                              <p:par>
                                <p:cTn fill="hold" id="57" nodeType="afterEffect" presetClass="entr" presetID="22" presetSubtype="8">
                                  <p:stCondLst>
                                    <p:cond delay="0"/>
                                  </p:stCondLst>
                                  <p:childTnLst>
                                    <p:set>
                                      <p:cBhvr>
                                        <p:cTn dur="1" fill="hold" id="58">
                                          <p:stCondLst>
                                            <p:cond delay="0"/>
                                          </p:stCondLst>
                                        </p:cTn>
                                        <p:tgtEl>
                                          <p:spTgt spid="42"/>
                                        </p:tgtEl>
                                        <p:attrNameLst>
                                          <p:attrName>style.visibility</p:attrName>
                                        </p:attrNameLst>
                                      </p:cBhvr>
                                      <p:to>
                                        <p:strVal val="visible"/>
                                      </p:to>
                                    </p:set>
                                    <p:animEffect filter="wipe(left)" transition="in">
                                      <p:cBhvr>
                                        <p:cTn dur="500" id="59"/>
                                        <p:tgtEl>
                                          <p:spTgt spid="42"/>
                                        </p:tgtEl>
                                      </p:cBhvr>
                                    </p:animEffect>
                                  </p:childTnLst>
                                </p:cTn>
                              </p:par>
                            </p:childTnLst>
                          </p:cTn>
                        </p:par>
                        <p:par>
                          <p:cTn fill="hold" id="60" nodeType="afterGroup">
                            <p:stCondLst>
                              <p:cond delay="6400"/>
                            </p:stCondLst>
                            <p:childTnLst>
                              <p:par>
                                <p:cTn fill="hold" id="61" nodeType="afterEffect" presetClass="entr" presetID="22" presetSubtype="8">
                                  <p:stCondLst>
                                    <p:cond delay="0"/>
                                  </p:stCondLst>
                                  <p:childTnLst>
                                    <p:set>
                                      <p:cBhvr>
                                        <p:cTn dur="1" fill="hold" id="62">
                                          <p:stCondLst>
                                            <p:cond delay="0"/>
                                          </p:stCondLst>
                                        </p:cTn>
                                        <p:tgtEl>
                                          <p:spTgt spid="36"/>
                                        </p:tgtEl>
                                        <p:attrNameLst>
                                          <p:attrName>style.visibility</p:attrName>
                                        </p:attrNameLst>
                                      </p:cBhvr>
                                      <p:to>
                                        <p:strVal val="visible"/>
                                      </p:to>
                                    </p:set>
                                    <p:animEffect filter="wipe(left)" transition="in">
                                      <p:cBhvr>
                                        <p:cTn dur="500" id="63"/>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8"/>
      <p:bldP grpId="0" spid="19"/>
      <p:bldP grpId="0" spid="20"/>
      <p:bldP grpId="0" spid="21"/>
      <p:bldP grpId="0" spid="22"/>
      <p:bldP grpId="0" spid="2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6C407D"/>
                </a:solidFill>
                <a:latin charset="-122" panose="020b0503020204020204" pitchFamily="34" typeface="微软雅黑"/>
                <a:ea charset="-122" panose="020b0503020204020204" pitchFamily="34" typeface="微软雅黑"/>
              </a:rPr>
              <a:t>分配工作任务</a:t>
            </a:r>
          </a:p>
        </p:txBody>
      </p:sp>
      <p:sp>
        <p:nvSpPr>
          <p:cNvPr id="3" name="Freeform 48"/>
          <p:cNvSpPr>
            <a:spLocks noEditPoints="1"/>
          </p:cNvSpPr>
          <p:nvPr/>
        </p:nvSpPr>
        <p:spPr bwMode="auto">
          <a:xfrm>
            <a:off x="4306503" y="1799628"/>
            <a:ext cx="505292" cy="549557"/>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r="13500000" dist="11430">
              <a:prstClr val="black">
                <a:alpha val="50000"/>
              </a:prstClr>
            </a:innerShdw>
          </a:effectLst>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grpSp>
        <p:nvGrpSpPr>
          <p:cNvPr id="4" name="组合 3"/>
          <p:cNvGrpSpPr/>
          <p:nvPr/>
        </p:nvGrpSpPr>
        <p:grpSpPr>
          <a:xfrm>
            <a:off x="810281" y="1913751"/>
            <a:ext cx="1647667" cy="738692"/>
            <a:chOff x="3607851" y="1182687"/>
            <a:chExt cx="2196889" cy="984922"/>
          </a:xfrm>
        </p:grpSpPr>
        <p:sp>
          <p:nvSpPr>
            <p:cNvPr id="5" name="圆角矩形 4"/>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6" name="组合 5"/>
            <p:cNvGrpSpPr/>
            <p:nvPr/>
          </p:nvGrpSpPr>
          <p:grpSpPr>
            <a:xfrm>
              <a:off x="3881617" y="1251115"/>
              <a:ext cx="1923123" cy="870156"/>
              <a:chOff x="3776606" y="2004244"/>
              <a:chExt cx="1923123" cy="870156"/>
            </a:xfrm>
          </p:grpSpPr>
          <p:sp>
            <p:nvSpPr>
              <p:cNvPr id="7" name="文本框 6"/>
              <p:cNvSpPr txBox="1"/>
              <p:nvPr/>
            </p:nvSpPr>
            <p:spPr>
              <a:xfrm>
                <a:off x="3776606" y="2004244"/>
                <a:ext cx="1923123" cy="327761"/>
              </a:xfrm>
              <a:prstGeom prst="rect">
                <a:avLst/>
              </a:prstGeom>
              <a:noFill/>
            </p:spPr>
            <p:txBody>
              <a:bodyPr rtlCol="0" wrap="square">
                <a:spAutoFit/>
              </a:bodyPr>
              <a:lstStyle/>
              <a:p>
                <a:r>
                  <a:rPr altLang="en-US" lang="zh-CN" sz="1013">
                    <a:solidFill>
                      <a:srgbClr val="01ACBE"/>
                    </a:solidFill>
                    <a:latin charset="-122" panose="01010104010101010101" pitchFamily="2" typeface="时尚中黑简体"/>
                    <a:ea charset="-122" panose="01010104010101010101" pitchFamily="2" typeface="时尚中黑简体"/>
                  </a:rPr>
                  <a:t>在此添加标题</a:t>
                </a:r>
              </a:p>
            </p:txBody>
          </p:sp>
          <p:sp>
            <p:nvSpPr>
              <p:cNvPr id="8" name="文本框 7"/>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grpSp>
        <p:nvGrpSpPr>
          <p:cNvPr id="9" name="组合 8"/>
          <p:cNvGrpSpPr/>
          <p:nvPr/>
        </p:nvGrpSpPr>
        <p:grpSpPr>
          <a:xfrm>
            <a:off x="6735906" y="3639753"/>
            <a:ext cx="1647667" cy="819354"/>
            <a:chOff x="6568385" y="1182687"/>
            <a:chExt cx="2196889" cy="1092471"/>
          </a:xfrm>
        </p:grpSpPr>
        <p:sp>
          <p:nvSpPr>
            <p:cNvPr id="10" name="圆角矩形 9"/>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6842151" y="1251115"/>
              <a:ext cx="1923123" cy="1024043"/>
              <a:chOff x="3776606" y="2004244"/>
              <a:chExt cx="1923123" cy="1024043"/>
            </a:xfrm>
          </p:grpSpPr>
          <p:sp>
            <p:nvSpPr>
              <p:cNvPr id="12" name="文本框 11"/>
              <p:cNvSpPr txBox="1"/>
              <p:nvPr/>
            </p:nvSpPr>
            <p:spPr>
              <a:xfrm>
                <a:off x="3776606" y="2004244"/>
                <a:ext cx="1923123" cy="327761"/>
              </a:xfrm>
              <a:prstGeom prst="rect">
                <a:avLst/>
              </a:prstGeom>
              <a:noFill/>
            </p:spPr>
            <p:txBody>
              <a:bodyPr rtlCol="0" wrap="square">
                <a:spAutoFit/>
              </a:bodyPr>
              <a:lstStyle/>
              <a:p>
                <a:r>
                  <a:rPr altLang="en-US" lang="zh-CN" sz="1013">
                    <a:solidFill>
                      <a:srgbClr val="663A77"/>
                    </a:solidFill>
                    <a:latin charset="-122" panose="01010104010101010101" pitchFamily="2" typeface="时尚中黑简体"/>
                    <a:ea charset="-122" panose="01010104010101010101" pitchFamily="2" typeface="时尚中黑简体"/>
                  </a:rPr>
                  <a:t>在此添加标题</a:t>
                </a:r>
              </a:p>
            </p:txBody>
          </p:sp>
          <p:sp>
            <p:nvSpPr>
              <p:cNvPr id="13" name="文本框 12"/>
              <p:cNvSpPr txBox="1"/>
              <p:nvPr/>
            </p:nvSpPr>
            <p:spPr>
              <a:xfrm>
                <a:off x="3782527" y="2289623"/>
                <a:ext cx="1559316" cy="579119"/>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grpSp>
        <p:nvGrpSpPr>
          <p:cNvPr id="14" name="组合 13"/>
          <p:cNvGrpSpPr/>
          <p:nvPr/>
        </p:nvGrpSpPr>
        <p:grpSpPr>
          <a:xfrm>
            <a:off x="810281" y="3639753"/>
            <a:ext cx="1647667" cy="738692"/>
            <a:chOff x="3607851" y="1182687"/>
            <a:chExt cx="2196889" cy="984922"/>
          </a:xfrm>
        </p:grpSpPr>
        <p:sp>
          <p:nvSpPr>
            <p:cNvPr id="15" name="圆角矩形 14"/>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6" name="组合 15"/>
            <p:cNvGrpSpPr/>
            <p:nvPr/>
          </p:nvGrpSpPr>
          <p:grpSpPr>
            <a:xfrm>
              <a:off x="3881617" y="1251115"/>
              <a:ext cx="1923123" cy="870156"/>
              <a:chOff x="3776606" y="2004244"/>
              <a:chExt cx="1923123" cy="870156"/>
            </a:xfrm>
          </p:grpSpPr>
          <p:sp>
            <p:nvSpPr>
              <p:cNvPr id="17" name="文本框 16"/>
              <p:cNvSpPr txBox="1"/>
              <p:nvPr/>
            </p:nvSpPr>
            <p:spPr>
              <a:xfrm>
                <a:off x="3776606" y="2004243"/>
                <a:ext cx="1923123" cy="327761"/>
              </a:xfrm>
              <a:prstGeom prst="rect">
                <a:avLst/>
              </a:prstGeom>
              <a:noFill/>
            </p:spPr>
            <p:txBody>
              <a:bodyPr rtlCol="0" wrap="square">
                <a:spAutoFit/>
              </a:bodyPr>
              <a:lstStyle/>
              <a:p>
                <a:r>
                  <a:rPr altLang="en-US" lang="zh-CN" sz="1013">
                    <a:solidFill>
                      <a:srgbClr val="FFB850"/>
                    </a:solidFill>
                    <a:latin charset="-122" panose="01010104010101010101" pitchFamily="2" typeface="时尚中黑简体"/>
                    <a:ea charset="-122" panose="01010104010101010101" pitchFamily="2" typeface="时尚中黑简体"/>
                  </a:rPr>
                  <a:t>在此添加标题</a:t>
                </a:r>
              </a:p>
            </p:txBody>
          </p:sp>
          <p:sp>
            <p:nvSpPr>
              <p:cNvPr id="18" name="文本框 17"/>
              <p:cNvSpPr txBox="1"/>
              <p:nvPr/>
            </p:nvSpPr>
            <p:spPr>
              <a:xfrm>
                <a:off x="3782527" y="2289623"/>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grpSp>
        <p:nvGrpSpPr>
          <p:cNvPr id="19" name="组合 18"/>
          <p:cNvGrpSpPr/>
          <p:nvPr/>
        </p:nvGrpSpPr>
        <p:grpSpPr>
          <a:xfrm>
            <a:off x="6735906" y="1913751"/>
            <a:ext cx="1647667" cy="738692"/>
            <a:chOff x="6568385" y="1182687"/>
            <a:chExt cx="2196889" cy="984922"/>
          </a:xfrm>
        </p:grpSpPr>
        <p:sp>
          <p:nvSpPr>
            <p:cNvPr id="20" name="圆角矩形 19"/>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21" name="组合 20"/>
            <p:cNvGrpSpPr/>
            <p:nvPr/>
          </p:nvGrpSpPr>
          <p:grpSpPr>
            <a:xfrm>
              <a:off x="6842151" y="1251115"/>
              <a:ext cx="1923123" cy="870156"/>
              <a:chOff x="3776606" y="2004244"/>
              <a:chExt cx="1923123" cy="870156"/>
            </a:xfrm>
          </p:grpSpPr>
          <p:sp>
            <p:nvSpPr>
              <p:cNvPr id="22" name="文本框 21"/>
              <p:cNvSpPr txBox="1"/>
              <p:nvPr/>
            </p:nvSpPr>
            <p:spPr>
              <a:xfrm>
                <a:off x="3776606" y="2004244"/>
                <a:ext cx="1923123" cy="327761"/>
              </a:xfrm>
              <a:prstGeom prst="rect">
                <a:avLst/>
              </a:prstGeom>
              <a:noFill/>
            </p:spPr>
            <p:txBody>
              <a:bodyPr rtlCol="0" wrap="square">
                <a:spAutoFit/>
              </a:bodyPr>
              <a:lstStyle/>
              <a:p>
                <a:r>
                  <a:rPr altLang="en-US" lang="zh-CN" sz="1013">
                    <a:solidFill>
                      <a:srgbClr val="E87071"/>
                    </a:solidFill>
                    <a:latin charset="-122" panose="01010104010101010101" pitchFamily="2" typeface="时尚中黑简体"/>
                    <a:ea charset="-122" panose="01010104010101010101" pitchFamily="2" typeface="时尚中黑简体"/>
                  </a:rPr>
                  <a:t>在此添加标题</a:t>
                </a:r>
              </a:p>
            </p:txBody>
          </p:sp>
          <p:sp>
            <p:nvSpPr>
              <p:cNvPr id="23" name="文本框 22"/>
              <p:cNvSpPr txBox="1"/>
              <p:nvPr/>
            </p:nvSpPr>
            <p:spPr>
              <a:xfrm>
                <a:off x="3782527" y="2289624"/>
                <a:ext cx="1559316" cy="579120"/>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grpSp>
        <p:nvGrpSpPr>
          <p:cNvPr id="24" name="组合 23"/>
          <p:cNvGrpSpPr/>
          <p:nvPr/>
        </p:nvGrpSpPr>
        <p:grpSpPr>
          <a:xfrm>
            <a:off x="2564509" y="2230962"/>
            <a:ext cx="3976617" cy="1860509"/>
            <a:chOff x="2791188" y="1879600"/>
            <a:chExt cx="6623314" cy="3098800"/>
          </a:xfrm>
          <a:solidFill>
            <a:schemeClr val="bg1">
              <a:lumMod val="75000"/>
            </a:schemeClr>
          </a:solidFill>
        </p:grpSpPr>
        <p:sp>
          <p:nvSpPr>
            <p:cNvPr id="25" name="任意多边形 24"/>
            <p:cNvSpPr/>
            <p:nvPr/>
          </p:nvSpPr>
          <p:spPr>
            <a:xfrm flipH="1">
              <a:off x="7324759" y="1879600"/>
              <a:ext cx="2089743" cy="3098800"/>
            </a:xfrm>
            <a:custGeom>
              <a:gdLst>
                <a:gd fmla="*/ 0 w 2089743" name="connsiteX0"/>
                <a:gd fmla="*/ 0 h 3098800" name="connsiteY0"/>
                <a:gd fmla="*/ 896251 w 2089743" name="connsiteX1"/>
                <a:gd fmla="*/ 0 h 3098800" name="connsiteY1"/>
                <a:gd fmla="*/ 1499804 w 2089743" name="connsiteX2"/>
                <a:gd fmla="*/ 603553 h 3098800" name="connsiteY2"/>
                <a:gd fmla="*/ 1499804 w 2089743" name="connsiteX3"/>
                <a:gd fmla="*/ 1424821 h 3098800" name="connsiteY3"/>
                <a:gd fmla="*/ 2089743 w 2089743" name="connsiteX4"/>
                <a:gd fmla="*/ 1424821 h 3098800" name="connsiteY4"/>
                <a:gd fmla="*/ 2089743 w 2089743" name="connsiteX5"/>
                <a:gd fmla="*/ 1667767 h 3098800" name="connsiteY5"/>
                <a:gd fmla="*/ 1499804 w 2089743" name="connsiteX6"/>
                <a:gd fmla="*/ 1667767 h 3098800" name="connsiteY6"/>
                <a:gd fmla="*/ 1499804 w 2089743" name="connsiteX7"/>
                <a:gd fmla="*/ 2495247 h 3098800" name="connsiteY7"/>
                <a:gd fmla="*/ 896251 w 2089743" name="connsiteX8"/>
                <a:gd fmla="*/ 3098800 h 3098800" name="connsiteY8"/>
                <a:gd fmla="*/ 0 w 2089743" name="connsiteX9"/>
                <a:gd fmla="*/ 3098800 h 3098800" name="connsiteY9"/>
                <a:gd fmla="*/ 0 w 2089743" name="connsiteX10"/>
                <a:gd fmla="*/ 2897517 h 3098800" name="connsiteY10"/>
                <a:gd fmla="*/ 779876 w 2089743" name="connsiteX11"/>
                <a:gd fmla="*/ 2897517 h 3098800" name="connsiteY11"/>
                <a:gd fmla="*/ 1287900 w 2089743" name="connsiteX12"/>
                <a:gd fmla="*/ 2389493 h 3098800" name="connsiteY12"/>
                <a:gd fmla="*/ 1287900 w 2089743" name="connsiteX13"/>
                <a:gd fmla="*/ 709307 h 3098800" name="connsiteY13"/>
                <a:gd fmla="*/ 779876 w 2089743" name="connsiteX14"/>
                <a:gd fmla="*/ 201283 h 3098800" name="connsiteY14"/>
                <a:gd fmla="*/ 0 w 2089743" name="connsiteX15"/>
                <a:gd fmla="*/ 201283 h 309880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098800" w="2089743">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6" name="任意多边形 25"/>
            <p:cNvSpPr/>
            <p:nvPr/>
          </p:nvSpPr>
          <p:spPr>
            <a:xfrm>
              <a:off x="2791188" y="1879600"/>
              <a:ext cx="2089743" cy="3098800"/>
            </a:xfrm>
            <a:custGeom>
              <a:gdLst>
                <a:gd fmla="*/ 0 w 2089743" name="connsiteX0"/>
                <a:gd fmla="*/ 0 h 3098800" name="connsiteY0"/>
                <a:gd fmla="*/ 896251 w 2089743" name="connsiteX1"/>
                <a:gd fmla="*/ 0 h 3098800" name="connsiteY1"/>
                <a:gd fmla="*/ 1499804 w 2089743" name="connsiteX2"/>
                <a:gd fmla="*/ 603553 h 3098800" name="connsiteY2"/>
                <a:gd fmla="*/ 1499804 w 2089743" name="connsiteX3"/>
                <a:gd fmla="*/ 1424821 h 3098800" name="connsiteY3"/>
                <a:gd fmla="*/ 2089743 w 2089743" name="connsiteX4"/>
                <a:gd fmla="*/ 1424821 h 3098800" name="connsiteY4"/>
                <a:gd fmla="*/ 2089743 w 2089743" name="connsiteX5"/>
                <a:gd fmla="*/ 1667767 h 3098800" name="connsiteY5"/>
                <a:gd fmla="*/ 1499804 w 2089743" name="connsiteX6"/>
                <a:gd fmla="*/ 1667767 h 3098800" name="connsiteY6"/>
                <a:gd fmla="*/ 1499804 w 2089743" name="connsiteX7"/>
                <a:gd fmla="*/ 2495247 h 3098800" name="connsiteY7"/>
                <a:gd fmla="*/ 896251 w 2089743" name="connsiteX8"/>
                <a:gd fmla="*/ 3098800 h 3098800" name="connsiteY8"/>
                <a:gd fmla="*/ 0 w 2089743" name="connsiteX9"/>
                <a:gd fmla="*/ 3098800 h 3098800" name="connsiteY9"/>
                <a:gd fmla="*/ 0 w 2089743" name="connsiteX10"/>
                <a:gd fmla="*/ 2897517 h 3098800" name="connsiteY10"/>
                <a:gd fmla="*/ 779876 w 2089743" name="connsiteX11"/>
                <a:gd fmla="*/ 2897517 h 3098800" name="connsiteY11"/>
                <a:gd fmla="*/ 1287900 w 2089743" name="connsiteX12"/>
                <a:gd fmla="*/ 2389493 h 3098800" name="connsiteY12"/>
                <a:gd fmla="*/ 1287900 w 2089743" name="connsiteX13"/>
                <a:gd fmla="*/ 709307 h 3098800" name="connsiteY13"/>
                <a:gd fmla="*/ 779876 w 2089743" name="connsiteX14"/>
                <a:gd fmla="*/ 201283 h 3098800" name="connsiteY14"/>
                <a:gd fmla="*/ 0 w 2089743" name="connsiteX15"/>
                <a:gd fmla="*/ 201283 h 309880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098800" w="2089743">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27" name="组合 26"/>
          <p:cNvGrpSpPr/>
          <p:nvPr/>
        </p:nvGrpSpPr>
        <p:grpSpPr>
          <a:xfrm>
            <a:off x="3687439" y="2295838"/>
            <a:ext cx="1730756" cy="1730756"/>
            <a:chOff x="4942163" y="2314437"/>
            <a:chExt cx="2307674" cy="2307674"/>
          </a:xfrm>
        </p:grpSpPr>
        <p:grpSp>
          <p:nvGrpSpPr>
            <p:cNvPr id="28" name="组合 27"/>
            <p:cNvGrpSpPr/>
            <p:nvPr/>
          </p:nvGrpSpPr>
          <p:grpSpPr>
            <a:xfrm>
              <a:off x="4942163" y="2314437"/>
              <a:ext cx="2307674" cy="2307674"/>
              <a:chOff x="4942163" y="2314437"/>
              <a:chExt cx="2307674" cy="2307674"/>
            </a:xfrm>
          </p:grpSpPr>
          <p:sp>
            <p:nvSpPr>
              <p:cNvPr id="39" name="椭圆 38"/>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gradFill>
              <a:ln w="19050">
                <a:gradFill flip="none" rotWithShape="1">
                  <a:gsLst>
                    <a:gs pos="0">
                      <a:schemeClr val="bg1"/>
                    </a:gs>
                    <a:gs pos="100000">
                      <a:schemeClr val="bg1">
                        <a:lumMod val="75000"/>
                      </a:schemeClr>
                    </a:gs>
                  </a:gsLst>
                  <a:lin ang="2700000" scaled="1"/>
                </a:gradFill>
              </a:ln>
              <a:effectLst>
                <a:outerShdw algn="tl" blurRad="368300" dir="2700000" dist="190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0" name="椭圆 39"/>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algn="tl" blurRad="304800" dir="2700000" dist="12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29" name="Group 35"/>
            <p:cNvGrpSpPr>
              <a:grpSpLocks noChangeAspect="1"/>
            </p:cNvGrpSpPr>
            <p:nvPr/>
          </p:nvGrpSpPr>
          <p:grpSpPr>
            <a:xfrm>
              <a:off x="5224341" y="2507866"/>
              <a:ext cx="1792121" cy="1737814"/>
              <a:chOff x="3477" y="1809"/>
              <a:chExt cx="726" cy="704"/>
            </a:xfrm>
            <a:solidFill>
              <a:schemeClr val="bg1">
                <a:lumMod val="65000"/>
                <a:alpha val="50000"/>
              </a:schemeClr>
            </a:solidFill>
          </p:grpSpPr>
          <p:sp>
            <p:nvSpPr>
              <p:cNvPr id="30" name="Freeform 36"/>
              <p:cNvSpPr/>
              <p:nvPr/>
            </p:nvSpPr>
            <p:spPr bwMode="auto">
              <a:xfrm>
                <a:off x="3928" y="1833"/>
                <a:ext cx="15" cy="12"/>
              </a:xfrm>
              <a:custGeom>
                <a:gdLst>
                  <a:gd fmla="*/ 5 w 6" name="T0"/>
                  <a:gd fmla="*/ 0 h 5" name="T1"/>
                  <a:gd fmla="*/ 0 w 6" name="T2"/>
                  <a:gd fmla="*/ 0 h 5" name="T3"/>
                  <a:gd fmla="*/ 0 w 6" name="T4"/>
                  <a:gd fmla="*/ 3 h 5" name="T5"/>
                  <a:gd fmla="*/ 0 w 6" name="T6"/>
                  <a:gd fmla="*/ 4 h 5" name="T7"/>
                  <a:gd fmla="*/ 0 w 6" name="T8"/>
                  <a:gd fmla="*/ 5 h 5" name="T9"/>
                  <a:gd fmla="*/ 1 w 6" name="T10"/>
                  <a:gd fmla="*/ 5 h 5" name="T11"/>
                  <a:gd fmla="*/ 5 w 6" name="T12"/>
                  <a:gd fmla="*/ 5 h 5" name="T13"/>
                  <a:gd fmla="*/ 6 w 6" name="T14"/>
                  <a:gd fmla="*/ 5 h 5" name="T15"/>
                  <a:gd fmla="*/ 6 w 6" name="T16"/>
                  <a:gd fmla="*/ 5 h 5" name="T17"/>
                  <a:gd fmla="*/ 6 w 6" name="T18"/>
                  <a:gd fmla="*/ 5 h 5" name="T19"/>
                  <a:gd fmla="*/ 6 w 6" name="T20"/>
                  <a:gd fmla="*/ 4 h 5" name="T21"/>
                  <a:gd fmla="*/ 6 w 6" name="T22"/>
                  <a:gd fmla="*/ 3 h 5" name="T23"/>
                  <a:gd fmla="*/ 6 w 6" name="T24"/>
                  <a:gd fmla="*/ 3 h 5" name="T25"/>
                  <a:gd fmla="*/ 5 w 6" name="T26"/>
                  <a:gd fmla="*/ 2 h 5" name="T27"/>
                  <a:gd fmla="*/ 5 w 6" name="T28"/>
                  <a:gd fmla="*/ 2 h 5" name="T29"/>
                  <a:gd fmla="*/ 5 w 6" name="T30"/>
                  <a:gd fmla="*/ 1 h 5" name="T31"/>
                  <a:gd fmla="*/ 5 w 6" name="T32"/>
                  <a:gd fmla="*/ 0 h 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 w="6">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1" name="Freeform 37"/>
              <p:cNvSpPr/>
              <p:nvPr/>
            </p:nvSpPr>
            <p:spPr bwMode="auto">
              <a:xfrm>
                <a:off x="3928" y="1840"/>
                <a:ext cx="34" cy="33"/>
              </a:xfrm>
              <a:custGeom>
                <a:gdLst>
                  <a:gd fmla="*/ 7 w 14" name="T0"/>
                  <a:gd fmla="*/ 0 h 14" name="T1"/>
                  <a:gd fmla="*/ 6 w 14" name="T2"/>
                  <a:gd fmla="*/ 0 h 14" name="T3"/>
                  <a:gd fmla="*/ 6 w 14" name="T4"/>
                  <a:gd fmla="*/ 1 h 14" name="T5"/>
                  <a:gd fmla="*/ 6 w 14" name="T6"/>
                  <a:gd fmla="*/ 2 h 14" name="T7"/>
                  <a:gd fmla="*/ 6 w 14" name="T8"/>
                  <a:gd fmla="*/ 2 h 14" name="T9"/>
                  <a:gd fmla="*/ 6 w 14" name="T10"/>
                  <a:gd fmla="*/ 2 h 14" name="T11"/>
                  <a:gd fmla="*/ 5 w 14" name="T12"/>
                  <a:gd fmla="*/ 3 h 14" name="T13"/>
                  <a:gd fmla="*/ 5 w 14" name="T14"/>
                  <a:gd fmla="*/ 3 h 14" name="T15"/>
                  <a:gd fmla="*/ 4 w 14" name="T16"/>
                  <a:gd fmla="*/ 3 h 14" name="T17"/>
                  <a:gd fmla="*/ 4 w 14" name="T18"/>
                  <a:gd fmla="*/ 3 h 14" name="T19"/>
                  <a:gd fmla="*/ 3 w 14" name="T20"/>
                  <a:gd fmla="*/ 3 h 14" name="T21"/>
                  <a:gd fmla="*/ 3 w 14" name="T22"/>
                  <a:gd fmla="*/ 4 h 14" name="T23"/>
                  <a:gd fmla="*/ 3 w 14" name="T24"/>
                  <a:gd fmla="*/ 4 h 14" name="T25"/>
                  <a:gd fmla="*/ 3 w 14" name="T26"/>
                  <a:gd fmla="*/ 4 h 14" name="T27"/>
                  <a:gd fmla="*/ 3 w 14" name="T28"/>
                  <a:gd fmla="*/ 4 h 14" name="T29"/>
                  <a:gd fmla="*/ 2 w 14" name="T30"/>
                  <a:gd fmla="*/ 4 h 14" name="T31"/>
                  <a:gd fmla="*/ 1 w 14" name="T32"/>
                  <a:gd fmla="*/ 4 h 14" name="T33"/>
                  <a:gd fmla="*/ 0 w 14" name="T34"/>
                  <a:gd fmla="*/ 5 h 14" name="T35"/>
                  <a:gd fmla="*/ 0 w 14" name="T36"/>
                  <a:gd fmla="*/ 6 h 14" name="T37"/>
                  <a:gd fmla="*/ 0 w 14" name="T38"/>
                  <a:gd fmla="*/ 6 h 14" name="T39"/>
                  <a:gd fmla="*/ 0 w 14" name="T40"/>
                  <a:gd fmla="*/ 9 h 14" name="T41"/>
                  <a:gd fmla="*/ 1 w 14" name="T42"/>
                  <a:gd fmla="*/ 9 h 14" name="T43"/>
                  <a:gd fmla="*/ 1 w 14" name="T44"/>
                  <a:gd fmla="*/ 9 h 14" name="T45"/>
                  <a:gd fmla="*/ 1 w 14" name="T46"/>
                  <a:gd fmla="*/ 9 h 14" name="T47"/>
                  <a:gd fmla="*/ 1 w 14" name="T48"/>
                  <a:gd fmla="*/ 9 h 14" name="T49"/>
                  <a:gd fmla="*/ 1 w 14" name="T50"/>
                  <a:gd fmla="*/ 11 h 14" name="T51"/>
                  <a:gd fmla="*/ 2 w 14" name="T52"/>
                  <a:gd fmla="*/ 11 h 14" name="T53"/>
                  <a:gd fmla="*/ 3 w 14" name="T54"/>
                  <a:gd fmla="*/ 11 h 14" name="T55"/>
                  <a:gd fmla="*/ 3 w 14" name="T56"/>
                  <a:gd fmla="*/ 11 h 14" name="T57"/>
                  <a:gd fmla="*/ 3 w 14" name="T58"/>
                  <a:gd fmla="*/ 11 h 14" name="T59"/>
                  <a:gd fmla="*/ 3 w 14" name="T60"/>
                  <a:gd fmla="*/ 13 h 14" name="T61"/>
                  <a:gd fmla="*/ 5 w 14" name="T62"/>
                  <a:gd fmla="*/ 13 h 14" name="T63"/>
                  <a:gd fmla="*/ 6 w 14" name="T64"/>
                  <a:gd fmla="*/ 14 h 14" name="T65"/>
                  <a:gd fmla="*/ 7 w 14" name="T66"/>
                  <a:gd fmla="*/ 14 h 14" name="T67"/>
                  <a:gd fmla="*/ 9 w 14" name="T68"/>
                  <a:gd fmla="*/ 13 h 14" name="T69"/>
                  <a:gd fmla="*/ 10 w 14" name="T70"/>
                  <a:gd fmla="*/ 13 h 14" name="T71"/>
                  <a:gd fmla="*/ 10 w 14" name="T72"/>
                  <a:gd fmla="*/ 12 h 14" name="T73"/>
                  <a:gd fmla="*/ 11 w 14" name="T74"/>
                  <a:gd fmla="*/ 12 h 14" name="T75"/>
                  <a:gd fmla="*/ 12 w 14" name="T76"/>
                  <a:gd fmla="*/ 12 h 14" name="T77"/>
                  <a:gd fmla="*/ 13 w 14" name="T78"/>
                  <a:gd fmla="*/ 8 h 14" name="T79"/>
                  <a:gd fmla="*/ 13 w 14" name="T80"/>
                  <a:gd fmla="*/ 7 h 14" name="T81"/>
                  <a:gd fmla="*/ 12 w 14" name="T82"/>
                  <a:gd fmla="*/ 5 h 14" name="T83"/>
                  <a:gd fmla="*/ 12 w 14" name="T84"/>
                  <a:gd fmla="*/ 5 h 14" name="T85"/>
                  <a:gd fmla="*/ 12 w 14" name="T86"/>
                  <a:gd fmla="*/ 5 h 14" name="T87"/>
                  <a:gd fmla="*/ 13 w 14" name="T88"/>
                  <a:gd fmla="*/ 4 h 14" name="T89"/>
                  <a:gd fmla="*/ 13 w 14" name="T90"/>
                  <a:gd fmla="*/ 2 h 14" name="T91"/>
                  <a:gd fmla="*/ 13 w 14" name="T92"/>
                  <a:gd fmla="*/ 2 h 14" name="T93"/>
                  <a:gd fmla="*/ 12 w 14" name="T94"/>
                  <a:gd fmla="*/ 2 h 14" name="T95"/>
                  <a:gd fmla="*/ 12 w 14" name="T96"/>
                  <a:gd fmla="*/ 1 h 14" name="T97"/>
                  <a:gd fmla="*/ 11 w 14" name="T98"/>
                  <a:gd fmla="*/ 1 h 14" name="T99"/>
                  <a:gd fmla="*/ 8 w 14" name="T100"/>
                  <a:gd fmla="*/ 0 h 14" name="T101"/>
                  <a:gd fmla="*/ 8 w 14" name="T102"/>
                  <a:gd fmla="*/ 0 h 14" name="T103"/>
                  <a:gd fmla="*/ 7 w 14" name="T104"/>
                  <a:gd fmla="*/ 0 h 14" name="T105"/>
                  <a:gd fmla="*/ 7 w 14" name="T106"/>
                  <a:gd fmla="*/ 0 h 14" name="T107"/>
                  <a:gd fmla="*/ 7 w 14" name="T108"/>
                  <a:gd fmla="*/ 0 h 1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 w="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Freeform 38"/>
              <p:cNvSpPr/>
              <p:nvPr/>
            </p:nvSpPr>
            <p:spPr bwMode="auto">
              <a:xfrm>
                <a:off x="3959" y="1847"/>
                <a:ext cx="22" cy="19"/>
              </a:xfrm>
              <a:custGeom>
                <a:gdLst>
                  <a:gd fmla="*/ 4 w 9" name="T0"/>
                  <a:gd fmla="*/ 0 h 8" name="T1"/>
                  <a:gd fmla="*/ 0 w 9" name="T2"/>
                  <a:gd fmla="*/ 1 h 8" name="T3"/>
                  <a:gd fmla="*/ 0 w 9" name="T4"/>
                  <a:gd fmla="*/ 2 h 8" name="T5"/>
                  <a:gd fmla="*/ 1 w 9" name="T6"/>
                  <a:gd fmla="*/ 3 h 8" name="T7"/>
                  <a:gd fmla="*/ 2 w 9" name="T8"/>
                  <a:gd fmla="*/ 4 h 8" name="T9"/>
                  <a:gd fmla="*/ 3 w 9" name="T10"/>
                  <a:gd fmla="*/ 5 h 8" name="T11"/>
                  <a:gd fmla="*/ 3 w 9" name="T12"/>
                  <a:gd fmla="*/ 6 h 8" name="T13"/>
                  <a:gd fmla="*/ 4 w 9" name="T14"/>
                  <a:gd fmla="*/ 6 h 8" name="T15"/>
                  <a:gd fmla="*/ 4 w 9" name="T16"/>
                  <a:gd fmla="*/ 6 h 8" name="T17"/>
                  <a:gd fmla="*/ 4 w 9" name="T18"/>
                  <a:gd fmla="*/ 7 h 8" name="T19"/>
                  <a:gd fmla="*/ 4 w 9" name="T20"/>
                  <a:gd fmla="*/ 7 h 8" name="T21"/>
                  <a:gd fmla="*/ 6 w 9" name="T22"/>
                  <a:gd fmla="*/ 7 h 8" name="T23"/>
                  <a:gd fmla="*/ 6 w 9" name="T24"/>
                  <a:gd fmla="*/ 8 h 8" name="T25"/>
                  <a:gd fmla="*/ 9 w 9" name="T26"/>
                  <a:gd fmla="*/ 6 h 8" name="T27"/>
                  <a:gd fmla="*/ 9 w 9" name="T28"/>
                  <a:gd fmla="*/ 3 h 8" name="T29"/>
                  <a:gd fmla="*/ 9 w 9" name="T30"/>
                  <a:gd fmla="*/ 2 h 8" name="T31"/>
                  <a:gd fmla="*/ 9 w 9" name="T32"/>
                  <a:gd fmla="*/ 1 h 8" name="T33"/>
                  <a:gd fmla="*/ 8 w 9" name="T34"/>
                  <a:gd fmla="*/ 1 h 8" name="T35"/>
                  <a:gd fmla="*/ 7 w 9" name="T36"/>
                  <a:gd fmla="*/ 1 h 8" name="T37"/>
                  <a:gd fmla="*/ 7 w 9" name="T38"/>
                  <a:gd fmla="*/ 1 h 8" name="T39"/>
                  <a:gd fmla="*/ 7 w 9" name="T40"/>
                  <a:gd fmla="*/ 1 h 8" name="T41"/>
                  <a:gd fmla="*/ 8 w 9" name="T42"/>
                  <a:gd fmla="*/ 0 h 8" name="T43"/>
                  <a:gd fmla="*/ 7 w 9" name="T44"/>
                  <a:gd fmla="*/ 0 h 8" name="T45"/>
                  <a:gd fmla="*/ 5 w 9" name="T46"/>
                  <a:gd fmla="*/ 0 h 8" name="T47"/>
                  <a:gd fmla="*/ 4 w 9" name="T48"/>
                  <a:gd fmla="*/ 0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9">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3" name="Freeform 39"/>
              <p:cNvSpPr/>
              <p:nvPr/>
            </p:nvSpPr>
            <p:spPr bwMode="auto">
              <a:xfrm>
                <a:off x="3959" y="1864"/>
                <a:ext cx="22" cy="14"/>
              </a:xfrm>
              <a:custGeom>
                <a:gdLst>
                  <a:gd fmla="*/ 6 w 9" name="T0"/>
                  <a:gd fmla="*/ 0 h 6" name="T1"/>
                  <a:gd fmla="*/ 4 w 9" name="T2"/>
                  <a:gd fmla="*/ 0 h 6" name="T3"/>
                  <a:gd fmla="*/ 1 w 9" name="T4"/>
                  <a:gd fmla="*/ 0 h 6" name="T5"/>
                  <a:gd fmla="*/ 0 w 9" name="T6"/>
                  <a:gd fmla="*/ 1 h 6" name="T7"/>
                  <a:gd fmla="*/ 0 w 9" name="T8"/>
                  <a:gd fmla="*/ 2 h 6" name="T9"/>
                  <a:gd fmla="*/ 0 w 9" name="T10"/>
                  <a:gd fmla="*/ 2 h 6" name="T11"/>
                  <a:gd fmla="*/ 0 w 9" name="T12"/>
                  <a:gd fmla="*/ 5 h 6" name="T13"/>
                  <a:gd fmla="*/ 3 w 9" name="T14"/>
                  <a:gd fmla="*/ 5 h 6" name="T15"/>
                  <a:gd fmla="*/ 3 w 9" name="T16"/>
                  <a:gd fmla="*/ 6 h 6" name="T17"/>
                  <a:gd fmla="*/ 8 w 9" name="T18"/>
                  <a:gd fmla="*/ 6 h 6" name="T19"/>
                  <a:gd fmla="*/ 8 w 9" name="T20"/>
                  <a:gd fmla="*/ 6 h 6" name="T21"/>
                  <a:gd fmla="*/ 9 w 9" name="T22"/>
                  <a:gd fmla="*/ 6 h 6" name="T23"/>
                  <a:gd fmla="*/ 9 w 9" name="T24"/>
                  <a:gd fmla="*/ 5 h 6" name="T25"/>
                  <a:gd fmla="*/ 9 w 9" name="T26"/>
                  <a:gd fmla="*/ 5 h 6" name="T27"/>
                  <a:gd fmla="*/ 9 w 9" name="T28"/>
                  <a:gd fmla="*/ 3 h 6" name="T29"/>
                  <a:gd fmla="*/ 7 w 9" name="T30"/>
                  <a:gd fmla="*/ 2 h 6" name="T31"/>
                  <a:gd fmla="*/ 7 w 9" name="T32"/>
                  <a:gd fmla="*/ 2 h 6" name="T33"/>
                  <a:gd fmla="*/ 7 w 9" name="T34"/>
                  <a:gd fmla="*/ 2 h 6" name="T35"/>
                  <a:gd fmla="*/ 6 w 9" name="T36"/>
                  <a:gd fmla="*/ 2 h 6" name="T37"/>
                  <a:gd fmla="*/ 6 w 9" name="T38"/>
                  <a:gd fmla="*/ 1 h 6" name="T39"/>
                  <a:gd fmla="*/ 6 w 9" name="T40"/>
                  <a:gd fmla="*/ 1 h 6" name="T41"/>
                  <a:gd fmla="*/ 6 w 9" name="T42"/>
                  <a:gd fmla="*/ 0 h 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 w="9">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40"/>
              <p:cNvSpPr/>
              <p:nvPr/>
            </p:nvSpPr>
            <p:spPr bwMode="auto">
              <a:xfrm>
                <a:off x="3764" y="1809"/>
                <a:ext cx="81" cy="57"/>
              </a:xfrm>
              <a:custGeom>
                <a:gdLst>
                  <a:gd fmla="*/ 14 w 34" name="T0"/>
                  <a:gd fmla="*/ 1 h 24" name="T1"/>
                  <a:gd fmla="*/ 2 w 34" name="T2"/>
                  <a:gd fmla="*/ 2 h 24" name="T3"/>
                  <a:gd fmla="*/ 2 w 34" name="T4"/>
                  <a:gd fmla="*/ 5 h 24" name="T5"/>
                  <a:gd fmla="*/ 4 w 34" name="T6"/>
                  <a:gd fmla="*/ 6 h 24" name="T7"/>
                  <a:gd fmla="*/ 4 w 34" name="T8"/>
                  <a:gd fmla="*/ 9 h 24" name="T9"/>
                  <a:gd fmla="*/ 4 w 34" name="T10"/>
                  <a:gd fmla="*/ 12 h 24" name="T11"/>
                  <a:gd fmla="*/ 3 w 34" name="T12"/>
                  <a:gd fmla="*/ 13 h 24" name="T13"/>
                  <a:gd fmla="*/ 0 w 34" name="T14"/>
                  <a:gd fmla="*/ 15 h 24" name="T15"/>
                  <a:gd fmla="*/ 0 w 34" name="T16"/>
                  <a:gd fmla="*/ 18 h 24" name="T17"/>
                  <a:gd fmla="*/ 2 w 34" name="T18"/>
                  <a:gd fmla="*/ 20 h 24" name="T19"/>
                  <a:gd fmla="*/ 5 w 34" name="T20"/>
                  <a:gd fmla="*/ 24 h 24" name="T21"/>
                  <a:gd fmla="*/ 11 w 34" name="T22"/>
                  <a:gd fmla="*/ 24 h 24" name="T23"/>
                  <a:gd fmla="*/ 13 w 34" name="T24"/>
                  <a:gd fmla="*/ 22 h 24" name="T25"/>
                  <a:gd fmla="*/ 14 w 34" name="T26"/>
                  <a:gd fmla="*/ 19 h 24" name="T27"/>
                  <a:gd fmla="*/ 15 w 34" name="T28"/>
                  <a:gd fmla="*/ 18 h 24" name="T29"/>
                  <a:gd fmla="*/ 16 w 34" name="T30"/>
                  <a:gd fmla="*/ 18 h 24" name="T31"/>
                  <a:gd fmla="*/ 17 w 34" name="T32"/>
                  <a:gd fmla="*/ 18 h 24" name="T33"/>
                  <a:gd fmla="*/ 21 w 34" name="T34"/>
                  <a:gd fmla="*/ 17 h 24" name="T35"/>
                  <a:gd fmla="*/ 21 w 34" name="T36"/>
                  <a:gd fmla="*/ 16 h 24" name="T37"/>
                  <a:gd fmla="*/ 22 w 34" name="T38"/>
                  <a:gd fmla="*/ 16 h 24" name="T39"/>
                  <a:gd fmla="*/ 25 w 34" name="T40"/>
                  <a:gd fmla="*/ 14 h 24" name="T41"/>
                  <a:gd fmla="*/ 28 w 34" name="T42"/>
                  <a:gd fmla="*/ 14 h 24" name="T43"/>
                  <a:gd fmla="*/ 29 w 34" name="T44"/>
                  <a:gd fmla="*/ 12 h 24" name="T45"/>
                  <a:gd fmla="*/ 29 w 34" name="T46"/>
                  <a:gd fmla="*/ 12 h 24" name="T47"/>
                  <a:gd fmla="*/ 31 w 34" name="T48"/>
                  <a:gd fmla="*/ 11 h 24" name="T49"/>
                  <a:gd fmla="*/ 31 w 34" name="T50"/>
                  <a:gd fmla="*/ 9 h 24" name="T51"/>
                  <a:gd fmla="*/ 31 w 34" name="T52"/>
                  <a:gd fmla="*/ 7 h 24" name="T53"/>
                  <a:gd fmla="*/ 33 w 34" name="T54"/>
                  <a:gd fmla="*/ 5 h 24" name="T55"/>
                  <a:gd fmla="*/ 34 w 34" name="T56"/>
                  <a:gd fmla="*/ 3 h 24" name="T57"/>
                  <a:gd fmla="*/ 34 w 34" name="T58"/>
                  <a:gd fmla="*/ 2 h 24" name="T59"/>
                  <a:gd fmla="*/ 32 w 34" name="T60"/>
                  <a:gd fmla="*/ 0 h 24" name="T61"/>
                  <a:gd fmla="*/ 27 w 34" name="T62"/>
                  <a:gd fmla="*/ 0 h 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 w="3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41"/>
              <p:cNvSpPr>
                <a:spLocks noEditPoints="1"/>
              </p:cNvSpPr>
              <p:nvPr/>
            </p:nvSpPr>
            <p:spPr bwMode="auto">
              <a:xfrm>
                <a:off x="3902" y="1838"/>
                <a:ext cx="301" cy="585"/>
              </a:xfrm>
              <a:custGeom>
                <a:gdLst>
                  <a:gd fmla="*/ 51 w 126" name="T0"/>
                  <a:gd fmla="*/ 38 h 245" name="T1"/>
                  <a:gd fmla="*/ 34 w 126" name="T2"/>
                  <a:gd fmla="*/ 3 h 245" name="T3"/>
                  <a:gd fmla="*/ 35 w 126" name="T4"/>
                  <a:gd fmla="*/ 9 h 245" name="T5"/>
                  <a:gd fmla="*/ 34 w 126" name="T6"/>
                  <a:gd fmla="*/ 18 h 245" name="T7"/>
                  <a:gd fmla="*/ 22 w 126" name="T8"/>
                  <a:gd fmla="*/ 26 h 245" name="T9"/>
                  <a:gd fmla="*/ 39 w 126" name="T10"/>
                  <a:gd fmla="*/ 42 h 245" name="T11"/>
                  <a:gd fmla="*/ 48 w 126" name="T12"/>
                  <a:gd fmla="*/ 45 h 245" name="T13"/>
                  <a:gd fmla="*/ 59 w 126" name="T14"/>
                  <a:gd fmla="*/ 54 h 245" name="T15"/>
                  <a:gd fmla="*/ 58 w 126" name="T16"/>
                  <a:gd fmla="*/ 43 h 245" name="T17"/>
                  <a:gd fmla="*/ 65 w 126" name="T18"/>
                  <a:gd fmla="*/ 49 h 245" name="T19"/>
                  <a:gd fmla="*/ 67 w 126" name="T20"/>
                  <a:gd fmla="*/ 34 h 245" name="T21"/>
                  <a:gd fmla="*/ 74 w 126" name="T22"/>
                  <a:gd fmla="*/ 44 h 245" name="T23"/>
                  <a:gd fmla="*/ 78 w 126" name="T24"/>
                  <a:gd fmla="*/ 55 h 245" name="T25"/>
                  <a:gd fmla="*/ 85 w 126" name="T26"/>
                  <a:gd fmla="*/ 56 h 245" name="T27"/>
                  <a:gd fmla="*/ 90 w 126" name="T28"/>
                  <a:gd fmla="*/ 63 h 245" name="T29"/>
                  <a:gd fmla="*/ 80 w 126" name="T30"/>
                  <a:gd fmla="*/ 65 h 245" name="T31"/>
                  <a:gd fmla="*/ 71 w 126" name="T32"/>
                  <a:gd fmla="*/ 66 h 245" name="T33"/>
                  <a:gd fmla="*/ 64 w 126" name="T34"/>
                  <a:gd fmla="*/ 63 h 245" name="T35"/>
                  <a:gd fmla="*/ 56 w 126" name="T36"/>
                  <a:gd fmla="*/ 58 h 245" name="T37"/>
                  <a:gd fmla="*/ 48 w 126" name="T38"/>
                  <a:gd fmla="*/ 53 h 245" name="T39"/>
                  <a:gd fmla="*/ 32 w 126" name="T40"/>
                  <a:gd fmla="*/ 54 h 245" name="T41"/>
                  <a:gd fmla="*/ 24 w 126" name="T42"/>
                  <a:gd fmla="*/ 58 h 245" name="T43"/>
                  <a:gd fmla="*/ 14 w 126" name="T44"/>
                  <a:gd fmla="*/ 72 h 245" name="T45"/>
                  <a:gd fmla="*/ 6 w 126" name="T46"/>
                  <a:gd fmla="*/ 80 h 245" name="T47"/>
                  <a:gd fmla="*/ 1 w 126" name="T48"/>
                  <a:gd fmla="*/ 96 h 245" name="T49"/>
                  <a:gd fmla="*/ 1 w 126" name="T50"/>
                  <a:gd fmla="*/ 109 h 245" name="T51"/>
                  <a:gd fmla="*/ 9 w 126" name="T52"/>
                  <a:gd fmla="*/ 120 h 245" name="T53"/>
                  <a:gd fmla="*/ 21 w 126" name="T54"/>
                  <a:gd fmla="*/ 132 h 245" name="T55"/>
                  <a:gd fmla="*/ 33 w 126" name="T56"/>
                  <a:gd fmla="*/ 138 h 245" name="T57"/>
                  <a:gd fmla="*/ 43 w 126" name="T58"/>
                  <a:gd fmla="*/ 139 h 245" name="T59"/>
                  <a:gd fmla="*/ 57 w 126" name="T60"/>
                  <a:gd fmla="*/ 135 h 245" name="T61"/>
                  <a:gd fmla="*/ 67 w 126" name="T62"/>
                  <a:gd fmla="*/ 140 h 245" name="T63"/>
                  <a:gd fmla="*/ 68 w 126" name="T64"/>
                  <a:gd fmla="*/ 153 h 245" name="T65"/>
                  <a:gd fmla="*/ 76 w 126" name="T66"/>
                  <a:gd fmla="*/ 168 h 245" name="T67"/>
                  <a:gd fmla="*/ 77 w 126" name="T68"/>
                  <a:gd fmla="*/ 181 h 245" name="T69"/>
                  <a:gd fmla="*/ 71 w 126" name="T70"/>
                  <a:gd fmla="*/ 194 h 245" name="T71"/>
                  <a:gd fmla="*/ 71 w 126" name="T72"/>
                  <a:gd fmla="*/ 214 h 245" name="T73"/>
                  <a:gd fmla="*/ 72 w 126" name="T74"/>
                  <a:gd fmla="*/ 234 h 245" name="T75"/>
                  <a:gd fmla="*/ 81 w 126" name="T76"/>
                  <a:gd fmla="*/ 242 h 245" name="T77"/>
                  <a:gd fmla="*/ 97 w 126" name="T78"/>
                  <a:gd fmla="*/ 232 h 245" name="T79"/>
                  <a:gd fmla="*/ 100 w 126" name="T80"/>
                  <a:gd fmla="*/ 221 h 245" name="T81"/>
                  <a:gd fmla="*/ 108 w 126" name="T82"/>
                  <a:gd fmla="*/ 206 h 245" name="T83"/>
                  <a:gd fmla="*/ 119 w 126" name="T84"/>
                  <a:gd fmla="*/ 181 h 245" name="T85"/>
                  <a:gd fmla="*/ 122 w 126" name="T86"/>
                  <a:gd fmla="*/ 158 h 245" name="T87"/>
                  <a:gd fmla="*/ 124 w 126" name="T88"/>
                  <a:gd fmla="*/ 142 h 245" name="T89"/>
                  <a:gd fmla="*/ 122 w 126" name="T90"/>
                  <a:gd fmla="*/ 116 h 245" name="T91"/>
                  <a:gd fmla="*/ 116 w 126" name="T92"/>
                  <a:gd fmla="*/ 107 h 245" name="T93"/>
                  <a:gd fmla="*/ 106 w 126" name="T94"/>
                  <a:gd fmla="*/ 90 h 245" name="T95"/>
                  <a:gd fmla="*/ 99 w 126" name="T96"/>
                  <a:gd fmla="*/ 76 h 245" name="T97"/>
                  <a:gd fmla="*/ 103 w 126" name="T98"/>
                  <a:gd fmla="*/ 82 h 245" name="T99"/>
                  <a:gd fmla="*/ 111 w 126" name="T100"/>
                  <a:gd fmla="*/ 95 h 245" name="T101"/>
                  <a:gd fmla="*/ 116 w 126" name="T102"/>
                  <a:gd fmla="*/ 105 h 245" name="T103"/>
                  <a:gd fmla="*/ 118 w 126" name="T104"/>
                  <a:gd fmla="*/ 84 h 245" name="T105"/>
                  <a:gd fmla="*/ 115 w 126" name="T106"/>
                  <a:gd fmla="*/ 77 h 245" name="T107"/>
                  <a:gd fmla="*/ 110 w 126" name="T108"/>
                  <a:gd fmla="*/ 69 h 245" name="T109"/>
                  <a:gd fmla="*/ 106 w 126" name="T110"/>
                  <a:gd fmla="*/ 62 h 245" name="T111"/>
                  <a:gd fmla="*/ 99 w 126" name="T112"/>
                  <a:gd fmla="*/ 52 h 245" name="T113"/>
                  <a:gd fmla="*/ 80 w 126" name="T114"/>
                  <a:gd fmla="*/ 31 h 245" name="T115"/>
                  <a:gd fmla="*/ 62 w 126" name="T116"/>
                  <a:gd fmla="*/ 17 h 24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5" w="12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Freeform 42"/>
              <p:cNvSpPr>
                <a:spLocks noEditPoints="1"/>
              </p:cNvSpPr>
              <p:nvPr/>
            </p:nvSpPr>
            <p:spPr bwMode="auto">
              <a:xfrm>
                <a:off x="3477" y="1838"/>
                <a:ext cx="322" cy="675"/>
              </a:xfrm>
              <a:custGeom>
                <a:gdLst>
                  <a:gd fmla="*/ 3 w 135" name="T0"/>
                  <a:gd fmla="*/ 78 h 283" name="T1"/>
                  <a:gd fmla="*/ 0 w 135" name="T2"/>
                  <a:gd fmla="*/ 85 h 283" name="T3"/>
                  <a:gd fmla="*/ 9 w 135" name="T4"/>
                  <a:gd fmla="*/ 113 h 283" name="T5"/>
                  <a:gd fmla="*/ 14 w 135" name="T6"/>
                  <a:gd fmla="*/ 116 h 283" name="T7"/>
                  <a:gd fmla="*/ 18 w 135" name="T8"/>
                  <a:gd fmla="*/ 128 h 283" name="T9"/>
                  <a:gd fmla="*/ 25 w 135" name="T10"/>
                  <a:gd fmla="*/ 137 h 283" name="T11"/>
                  <a:gd fmla="*/ 22 w 135" name="T12"/>
                  <a:gd fmla="*/ 150 h 283" name="T13"/>
                  <a:gd fmla="*/ 20 w 135" name="T14"/>
                  <a:gd fmla="*/ 166 h 283" name="T15"/>
                  <a:gd fmla="*/ 29 w 135" name="T16"/>
                  <a:gd fmla="*/ 180 h 283" name="T17"/>
                  <a:gd fmla="*/ 32 w 135" name="T18"/>
                  <a:gd fmla="*/ 192 h 283" name="T19"/>
                  <a:gd fmla="*/ 42 w 135" name="T20"/>
                  <a:gd fmla="*/ 204 h 283" name="T21"/>
                  <a:gd fmla="*/ 48 w 135" name="T22"/>
                  <a:gd fmla="*/ 208 h 283" name="T23"/>
                  <a:gd fmla="*/ 51 w 135" name="T24"/>
                  <a:gd fmla="*/ 218 h 283" name="T25"/>
                  <a:gd fmla="*/ 54 w 135" name="T26"/>
                  <a:gd fmla="*/ 238 h 283" name="T27"/>
                  <a:gd fmla="*/ 57 w 135" name="T28"/>
                  <a:gd fmla="*/ 253 h 283" name="T29"/>
                  <a:gd fmla="*/ 66 w 135" name="T30"/>
                  <a:gd fmla="*/ 265 h 283" name="T31"/>
                  <a:gd fmla="*/ 74 w 135" name="T32"/>
                  <a:gd fmla="*/ 278 h 283" name="T33"/>
                  <a:gd fmla="*/ 80 w 135" name="T34"/>
                  <a:gd fmla="*/ 283 h 283" name="T35"/>
                  <a:gd fmla="*/ 84 w 135" name="T36"/>
                  <a:gd fmla="*/ 275 h 283" name="T37"/>
                  <a:gd fmla="*/ 79 w 135" name="T38"/>
                  <a:gd fmla="*/ 262 h 283" name="T39"/>
                  <a:gd fmla="*/ 85 w 135" name="T40"/>
                  <a:gd fmla="*/ 255 h 283" name="T41"/>
                  <a:gd fmla="*/ 90 w 135" name="T42"/>
                  <a:gd fmla="*/ 244 h 283" name="T43"/>
                  <a:gd fmla="*/ 98 w 135" name="T44"/>
                  <a:gd fmla="*/ 224 h 283" name="T45"/>
                  <a:gd fmla="*/ 111 w 135" name="T46"/>
                  <a:gd fmla="*/ 217 h 283" name="T47"/>
                  <a:gd fmla="*/ 119 w 135" name="T48"/>
                  <a:gd fmla="*/ 210 h 283" name="T49"/>
                  <a:gd fmla="*/ 124 w 135" name="T50"/>
                  <a:gd fmla="*/ 188 h 283" name="T51"/>
                  <a:gd fmla="*/ 134 w 135" name="T52"/>
                  <a:gd fmla="*/ 178 h 283" name="T53"/>
                  <a:gd fmla="*/ 133 w 135" name="T54"/>
                  <a:gd fmla="*/ 166 h 283" name="T55"/>
                  <a:gd fmla="*/ 120 w 135" name="T56"/>
                  <a:gd fmla="*/ 159 h 283" name="T57"/>
                  <a:gd fmla="*/ 104 w 135" name="T58"/>
                  <a:gd fmla="*/ 156 h 283" name="T59"/>
                  <a:gd fmla="*/ 91 w 135" name="T60"/>
                  <a:gd fmla="*/ 153 h 283" name="T61"/>
                  <a:gd fmla="*/ 95 w 135" name="T62"/>
                  <a:gd fmla="*/ 146 h 283" name="T63"/>
                  <a:gd fmla="*/ 85 w 135" name="T64"/>
                  <a:gd fmla="*/ 136 h 283" name="T65"/>
                  <a:gd fmla="*/ 70 w 135" name="T66"/>
                  <a:gd fmla="*/ 129 h 283" name="T67"/>
                  <a:gd fmla="*/ 60 w 135" name="T68"/>
                  <a:gd fmla="*/ 123 h 283" name="T69"/>
                  <a:gd fmla="*/ 44 w 135" name="T70"/>
                  <a:gd fmla="*/ 117 h 283" name="T71"/>
                  <a:gd fmla="*/ 32 w 135" name="T72"/>
                  <a:gd fmla="*/ 120 h 283" name="T73"/>
                  <a:gd fmla="*/ 29 w 135" name="T74"/>
                  <a:gd fmla="*/ 125 h 283" name="T75"/>
                  <a:gd fmla="*/ 20 w 135" name="T76"/>
                  <a:gd fmla="*/ 120 h 283" name="T77"/>
                  <a:gd fmla="*/ 19 w 135" name="T78"/>
                  <a:gd fmla="*/ 106 h 283" name="T79"/>
                  <a:gd fmla="*/ 18 w 135" name="T80"/>
                  <a:gd fmla="*/ 99 h 283" name="T81"/>
                  <a:gd fmla="*/ 14 w 135" name="T82"/>
                  <a:gd fmla="*/ 94 h 283" name="T83"/>
                  <a:gd fmla="*/ 7 w 135" name="T84"/>
                  <a:gd fmla="*/ 96 h 283" name="T85"/>
                  <a:gd fmla="*/ 10 w 135" name="T86"/>
                  <a:gd fmla="*/ 89 h 283" name="T87"/>
                  <a:gd fmla="*/ 15 w 135" name="T88"/>
                  <a:gd fmla="*/ 79 h 283" name="T89"/>
                  <a:gd fmla="*/ 27 w 135" name="T90"/>
                  <a:gd fmla="*/ 71 h 283" name="T91"/>
                  <a:gd fmla="*/ 32 w 135" name="T92"/>
                  <a:gd fmla="*/ 82 h 283" name="T93"/>
                  <a:gd fmla="*/ 39 w 135" name="T94"/>
                  <a:gd fmla="*/ 69 h 283" name="T95"/>
                  <a:gd fmla="*/ 43 w 135" name="T96"/>
                  <a:gd fmla="*/ 63 h 283" name="T97"/>
                  <a:gd fmla="*/ 56 w 135" name="T98"/>
                  <a:gd fmla="*/ 55 h 283" name="T99"/>
                  <a:gd fmla="*/ 68 w 135" name="T100"/>
                  <a:gd fmla="*/ 45 h 283" name="T101"/>
                  <a:gd fmla="*/ 74 w 135" name="T102"/>
                  <a:gd fmla="*/ 37 h 283" name="T103"/>
                  <a:gd fmla="*/ 83 w 135" name="T104"/>
                  <a:gd fmla="*/ 31 h 283" name="T105"/>
                  <a:gd fmla="*/ 80 w 135" name="T106"/>
                  <a:gd fmla="*/ 29 h 283" name="T107"/>
                  <a:gd fmla="*/ 96 w 135" name="T108"/>
                  <a:gd fmla="*/ 24 h 283" name="T109"/>
                  <a:gd fmla="*/ 102 w 135" name="T110"/>
                  <a:gd fmla="*/ 11 h 283" name="T111"/>
                  <a:gd fmla="*/ 96 w 135" name="T112"/>
                  <a:gd fmla="*/ 8 h 283" name="T113"/>
                  <a:gd fmla="*/ 80 w 135" name="T114"/>
                  <a:gd fmla="*/ 18 h 283" name="T115"/>
                  <a:gd fmla="*/ 72 w 135" name="T116"/>
                  <a:gd fmla="*/ 18 h 283" name="T117"/>
                  <a:gd fmla="*/ 76 w 135" name="T118"/>
                  <a:gd fmla="*/ 9 h 283" name="T119"/>
                  <a:gd fmla="*/ 86 w 135" name="T120"/>
                  <a:gd fmla="*/ 6 h 2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3" w="135">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7"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41" name="组合 40"/>
          <p:cNvGrpSpPr/>
          <p:nvPr/>
        </p:nvGrpSpPr>
        <p:grpSpPr>
          <a:xfrm>
            <a:off x="2287290" y="1823572"/>
            <a:ext cx="949655" cy="1397177"/>
            <a:chOff x="3075297" y="1684749"/>
            <a:chExt cx="1266206" cy="1862902"/>
          </a:xfrm>
        </p:grpSpPr>
        <p:grpSp>
          <p:nvGrpSpPr>
            <p:cNvPr id="42" name="组合 41"/>
            <p:cNvGrpSpPr/>
            <p:nvPr/>
          </p:nvGrpSpPr>
          <p:grpSpPr>
            <a:xfrm>
              <a:off x="3075297" y="1684749"/>
              <a:ext cx="1266206" cy="1862902"/>
              <a:chOff x="2993266" y="1723328"/>
              <a:chExt cx="1411736" cy="2077014"/>
            </a:xfrm>
          </p:grpSpPr>
          <p:sp>
            <p:nvSpPr>
              <p:cNvPr id="46" name="圆角矩形 45"/>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 name="椭圆 4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 name="圆角矩形 47"/>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43" name="组合 42"/>
            <p:cNvGrpSpPr/>
            <p:nvPr/>
          </p:nvGrpSpPr>
          <p:grpSpPr>
            <a:xfrm>
              <a:off x="3145018" y="1958461"/>
              <a:ext cx="685800" cy="779302"/>
              <a:chOff x="3145018" y="1958461"/>
              <a:chExt cx="685800" cy="779302"/>
            </a:xfrm>
          </p:grpSpPr>
          <p:sp>
            <p:nvSpPr>
              <p:cNvPr id="44" name="文本框 43"/>
              <p:cNvSpPr txBox="1"/>
              <p:nvPr/>
            </p:nvSpPr>
            <p:spPr>
              <a:xfrm>
                <a:off x="3145018" y="1958461"/>
                <a:ext cx="685800" cy="548640"/>
              </a:xfrm>
              <a:prstGeom prst="rect">
                <a:avLst/>
              </a:prstGeom>
              <a:noFill/>
            </p:spPr>
            <p:txBody>
              <a:bodyPr rtlCol="0" wrap="square">
                <a:spAutoFit/>
              </a:bodyPr>
              <a:lstStyle/>
              <a:p>
                <a:pPr algn="ctr"/>
                <a:r>
                  <a:rPr altLang="zh-CN" lang="en-US" sz="2100">
                    <a:solidFill>
                      <a:srgbClr val="01ACBE"/>
                    </a:solidFill>
                    <a:latin charset="0" panose="020b0806030902050204" pitchFamily="34" typeface="Impact"/>
                  </a:rPr>
                  <a:t>01</a:t>
                </a:r>
              </a:p>
            </p:txBody>
          </p:sp>
          <p:sp>
            <p:nvSpPr>
              <p:cNvPr id="45" name="文本框 44"/>
              <p:cNvSpPr txBox="1"/>
              <p:nvPr/>
            </p:nvSpPr>
            <p:spPr>
              <a:xfrm>
                <a:off x="3220023" y="2306877"/>
                <a:ext cx="584875" cy="426720"/>
              </a:xfrm>
              <a:prstGeom prst="rect">
                <a:avLst/>
              </a:prstGeom>
              <a:noFill/>
            </p:spPr>
            <p:txBody>
              <a:bodyPr rtlCol="0" wrap="square">
                <a:spAutoFit/>
              </a:bodyPr>
              <a:lstStyle/>
              <a:p>
                <a:r>
                  <a:rPr altLang="zh-CN" lang="en-US" sz="750">
                    <a:solidFill>
                      <a:schemeClr val="bg1">
                        <a:lumMod val="65000"/>
                      </a:schemeClr>
                    </a:solidFill>
                    <a:latin charset="0" panose="020b0806030902050204" pitchFamily="34" typeface="Impact"/>
                  </a:rPr>
                  <a:t>OPTION</a:t>
                </a:r>
              </a:p>
            </p:txBody>
          </p:sp>
        </p:grpSp>
      </p:grpSp>
      <p:grpSp>
        <p:nvGrpSpPr>
          <p:cNvPr id="50" name="组合 49"/>
          <p:cNvGrpSpPr/>
          <p:nvPr/>
        </p:nvGrpSpPr>
        <p:grpSpPr>
          <a:xfrm>
            <a:off x="6192540" y="1823572"/>
            <a:ext cx="949655" cy="1397177"/>
            <a:chOff x="8282297" y="1684749"/>
            <a:chExt cx="1266206" cy="1862902"/>
          </a:xfrm>
        </p:grpSpPr>
        <p:grpSp>
          <p:nvGrpSpPr>
            <p:cNvPr id="51" name="组合 50"/>
            <p:cNvGrpSpPr/>
            <p:nvPr/>
          </p:nvGrpSpPr>
          <p:grpSpPr>
            <a:xfrm>
              <a:off x="8282297" y="1684749"/>
              <a:ext cx="1266206" cy="1862902"/>
              <a:chOff x="2993266" y="1723328"/>
              <a:chExt cx="1411736" cy="2077014"/>
            </a:xfrm>
          </p:grpSpPr>
          <p:sp>
            <p:nvSpPr>
              <p:cNvPr id="55" name="圆角矩形 54"/>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圆角矩形 56"/>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52" name="组合 51"/>
            <p:cNvGrpSpPr/>
            <p:nvPr/>
          </p:nvGrpSpPr>
          <p:grpSpPr>
            <a:xfrm>
              <a:off x="8344684" y="1958461"/>
              <a:ext cx="685800" cy="779302"/>
              <a:chOff x="3145018" y="1958461"/>
              <a:chExt cx="685800" cy="779302"/>
            </a:xfrm>
          </p:grpSpPr>
          <p:sp>
            <p:nvSpPr>
              <p:cNvPr id="53" name="文本框 52"/>
              <p:cNvSpPr txBox="1"/>
              <p:nvPr/>
            </p:nvSpPr>
            <p:spPr>
              <a:xfrm>
                <a:off x="3145019" y="1958461"/>
                <a:ext cx="685800" cy="548640"/>
              </a:xfrm>
              <a:prstGeom prst="rect">
                <a:avLst/>
              </a:prstGeom>
              <a:noFill/>
            </p:spPr>
            <p:txBody>
              <a:bodyPr rtlCol="0" wrap="square">
                <a:spAutoFit/>
              </a:bodyPr>
              <a:lstStyle/>
              <a:p>
                <a:pPr algn="ctr"/>
                <a:r>
                  <a:rPr altLang="zh-CN" lang="en-US" sz="2100">
                    <a:solidFill>
                      <a:srgbClr val="E87071"/>
                    </a:solidFill>
                    <a:latin charset="0" panose="020b0806030902050204" pitchFamily="34" typeface="Impact"/>
                  </a:rPr>
                  <a:t>02</a:t>
                </a:r>
              </a:p>
            </p:txBody>
          </p:sp>
          <p:sp>
            <p:nvSpPr>
              <p:cNvPr id="54" name="文本框 53"/>
              <p:cNvSpPr txBox="1"/>
              <p:nvPr/>
            </p:nvSpPr>
            <p:spPr>
              <a:xfrm>
                <a:off x="3220022" y="2306877"/>
                <a:ext cx="584875" cy="426720"/>
              </a:xfrm>
              <a:prstGeom prst="rect">
                <a:avLst/>
              </a:prstGeom>
              <a:noFill/>
            </p:spPr>
            <p:txBody>
              <a:bodyPr rtlCol="0" wrap="square">
                <a:spAutoFit/>
              </a:bodyPr>
              <a:lstStyle/>
              <a:p>
                <a:r>
                  <a:rPr altLang="zh-CN" lang="en-US" sz="750">
                    <a:solidFill>
                      <a:schemeClr val="bg1">
                        <a:lumMod val="65000"/>
                      </a:schemeClr>
                    </a:solidFill>
                    <a:latin charset="0" panose="020b0806030902050204" pitchFamily="34" typeface="Impact"/>
                  </a:rPr>
                  <a:t>OPTION</a:t>
                </a:r>
              </a:p>
            </p:txBody>
          </p:sp>
        </p:grpSp>
      </p:grpSp>
      <p:sp>
        <p:nvSpPr>
          <p:cNvPr id="59" name="文本框 46"/>
          <p:cNvSpPr txBox="1"/>
          <p:nvPr/>
        </p:nvSpPr>
        <p:spPr>
          <a:xfrm>
            <a:off x="3899073" y="2887158"/>
            <a:ext cx="1295546" cy="1188720"/>
          </a:xfrm>
          <a:prstGeom prst="rect">
            <a:avLst/>
          </a:prstGeom>
          <a:noFill/>
        </p:spPr>
        <p:txBody>
          <a:bodyPr rtlCol="0" wrap="square">
            <a:spAutoFit/>
          </a:bodyPr>
          <a:lstStyle/>
          <a:p>
            <a:pPr algn="ctr"/>
            <a:r>
              <a:rPr altLang="en-US" lang="zh-CN" sz="1800">
                <a:solidFill>
                  <a:schemeClr val="tx1">
                    <a:lumMod val="50000"/>
                    <a:lumOff val="50000"/>
                  </a:schemeClr>
                </a:solidFill>
                <a:effectLst>
                  <a:innerShdw blurRad="76200" dir="13500000" dist="38100">
                    <a:prstClr val="black">
                      <a:alpha val="50000"/>
                    </a:prstClr>
                  </a:innerShdw>
                </a:effectLst>
                <a:latin charset="-122" panose="020b0500000000000000" pitchFamily="34" typeface="LiHei Pro"/>
                <a:ea charset="-122" panose="020b0500000000000000" pitchFamily="34" typeface="LiHei Pro"/>
              </a:rPr>
              <a:t>添加文本Work Experience</a:t>
            </a:r>
          </a:p>
        </p:txBody>
      </p:sp>
      <p:grpSp>
        <p:nvGrpSpPr>
          <p:cNvPr id="60" name="组合 59"/>
          <p:cNvGrpSpPr/>
          <p:nvPr/>
        </p:nvGrpSpPr>
        <p:grpSpPr>
          <a:xfrm>
            <a:off x="2287290" y="3569799"/>
            <a:ext cx="949655" cy="1397177"/>
            <a:chOff x="3075297" y="1684749"/>
            <a:chExt cx="1266206" cy="1862902"/>
          </a:xfrm>
        </p:grpSpPr>
        <p:grpSp>
          <p:nvGrpSpPr>
            <p:cNvPr id="61" name="组合 60"/>
            <p:cNvGrpSpPr/>
            <p:nvPr/>
          </p:nvGrpSpPr>
          <p:grpSpPr>
            <a:xfrm>
              <a:off x="3075297" y="1684749"/>
              <a:ext cx="1266206" cy="1862902"/>
              <a:chOff x="2993266" y="1723328"/>
              <a:chExt cx="1411736" cy="2077014"/>
            </a:xfrm>
          </p:grpSpPr>
          <p:sp>
            <p:nvSpPr>
              <p:cNvPr id="65" name="圆角矩形 64"/>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圆角矩形 66"/>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62" name="组合 61"/>
            <p:cNvGrpSpPr/>
            <p:nvPr/>
          </p:nvGrpSpPr>
          <p:grpSpPr>
            <a:xfrm>
              <a:off x="3145018" y="1958461"/>
              <a:ext cx="685800" cy="779302"/>
              <a:chOff x="3145018" y="1958461"/>
              <a:chExt cx="685800" cy="779302"/>
            </a:xfrm>
          </p:grpSpPr>
          <p:sp>
            <p:nvSpPr>
              <p:cNvPr id="63" name="文本框 62"/>
              <p:cNvSpPr txBox="1"/>
              <p:nvPr/>
            </p:nvSpPr>
            <p:spPr>
              <a:xfrm>
                <a:off x="3145018" y="1958462"/>
                <a:ext cx="685800" cy="548640"/>
              </a:xfrm>
              <a:prstGeom prst="rect">
                <a:avLst/>
              </a:prstGeom>
              <a:noFill/>
            </p:spPr>
            <p:txBody>
              <a:bodyPr rtlCol="0" wrap="square">
                <a:spAutoFit/>
              </a:bodyPr>
              <a:lstStyle/>
              <a:p>
                <a:pPr algn="ctr"/>
                <a:r>
                  <a:rPr altLang="zh-CN" lang="en-US" smtClean="0" sz="2100">
                    <a:solidFill>
                      <a:srgbClr val="6C407D"/>
                    </a:solidFill>
                    <a:latin charset="0" panose="020b0806030902050204" pitchFamily="34" typeface="Impact"/>
                  </a:rPr>
                  <a:t>03</a:t>
                </a:r>
              </a:p>
            </p:txBody>
          </p:sp>
          <p:sp>
            <p:nvSpPr>
              <p:cNvPr id="64" name="文本框 63"/>
              <p:cNvSpPr txBox="1"/>
              <p:nvPr/>
            </p:nvSpPr>
            <p:spPr>
              <a:xfrm>
                <a:off x="3220023" y="2306877"/>
                <a:ext cx="584875" cy="426720"/>
              </a:xfrm>
              <a:prstGeom prst="rect">
                <a:avLst/>
              </a:prstGeom>
              <a:noFill/>
            </p:spPr>
            <p:txBody>
              <a:bodyPr rtlCol="0" wrap="square">
                <a:spAutoFit/>
              </a:bodyPr>
              <a:lstStyle/>
              <a:p>
                <a:r>
                  <a:rPr altLang="zh-CN" lang="en-US" sz="750">
                    <a:solidFill>
                      <a:schemeClr val="bg1">
                        <a:lumMod val="65000"/>
                      </a:schemeClr>
                    </a:solidFill>
                    <a:latin charset="0" panose="020b0806030902050204" pitchFamily="34" typeface="Impact"/>
                  </a:rPr>
                  <a:t>OPTION</a:t>
                </a:r>
              </a:p>
            </p:txBody>
          </p:sp>
        </p:grpSp>
      </p:grpSp>
      <p:grpSp>
        <p:nvGrpSpPr>
          <p:cNvPr id="69" name="组合 68"/>
          <p:cNvGrpSpPr/>
          <p:nvPr/>
        </p:nvGrpSpPr>
        <p:grpSpPr>
          <a:xfrm>
            <a:off x="6195781" y="3519141"/>
            <a:ext cx="949655" cy="1397177"/>
            <a:chOff x="3075297" y="1684749"/>
            <a:chExt cx="1266206" cy="1862902"/>
          </a:xfrm>
        </p:grpSpPr>
        <p:grpSp>
          <p:nvGrpSpPr>
            <p:cNvPr id="70" name="组合 69"/>
            <p:cNvGrpSpPr/>
            <p:nvPr/>
          </p:nvGrpSpPr>
          <p:grpSpPr>
            <a:xfrm>
              <a:off x="3075297" y="1684749"/>
              <a:ext cx="1266206" cy="1862902"/>
              <a:chOff x="2993266" y="1723328"/>
              <a:chExt cx="1411736" cy="2077014"/>
            </a:xfrm>
          </p:grpSpPr>
          <p:sp>
            <p:nvSpPr>
              <p:cNvPr id="74" name="圆角矩形 73"/>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5" name="椭圆 7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6" name="圆角矩形 75"/>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7" name="椭圆 7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71" name="组合 70"/>
            <p:cNvGrpSpPr/>
            <p:nvPr/>
          </p:nvGrpSpPr>
          <p:grpSpPr>
            <a:xfrm>
              <a:off x="3145018" y="1958461"/>
              <a:ext cx="685800" cy="779302"/>
              <a:chOff x="3145018" y="1958461"/>
              <a:chExt cx="685800" cy="779302"/>
            </a:xfrm>
          </p:grpSpPr>
          <p:sp>
            <p:nvSpPr>
              <p:cNvPr id="72" name="文本框 71"/>
              <p:cNvSpPr txBox="1"/>
              <p:nvPr/>
            </p:nvSpPr>
            <p:spPr>
              <a:xfrm>
                <a:off x="3145018" y="1958461"/>
                <a:ext cx="685800" cy="548640"/>
              </a:xfrm>
              <a:prstGeom prst="rect">
                <a:avLst/>
              </a:prstGeom>
              <a:noFill/>
            </p:spPr>
            <p:txBody>
              <a:bodyPr rtlCol="0" wrap="square">
                <a:spAutoFit/>
              </a:bodyPr>
              <a:lstStyle/>
              <a:p>
                <a:pPr algn="ctr"/>
                <a:r>
                  <a:rPr altLang="zh-CN" lang="en-US" smtClean="0" sz="2100">
                    <a:solidFill>
                      <a:srgbClr val="FFA538"/>
                    </a:solidFill>
                    <a:latin charset="0" panose="020b0806030902050204" pitchFamily="34" typeface="Impact"/>
                  </a:rPr>
                  <a:t>04</a:t>
                </a:r>
              </a:p>
            </p:txBody>
          </p:sp>
          <p:sp>
            <p:nvSpPr>
              <p:cNvPr id="73" name="文本框 72"/>
              <p:cNvSpPr txBox="1"/>
              <p:nvPr/>
            </p:nvSpPr>
            <p:spPr>
              <a:xfrm>
                <a:off x="3220023" y="2306877"/>
                <a:ext cx="584875" cy="426720"/>
              </a:xfrm>
              <a:prstGeom prst="rect">
                <a:avLst/>
              </a:prstGeom>
              <a:noFill/>
            </p:spPr>
            <p:txBody>
              <a:bodyPr rtlCol="0" wrap="square">
                <a:spAutoFit/>
              </a:bodyPr>
              <a:lstStyle/>
              <a:p>
                <a:r>
                  <a:rPr altLang="zh-CN" lang="en-US" sz="750">
                    <a:solidFill>
                      <a:schemeClr val="bg1">
                        <a:lumMod val="65000"/>
                      </a:schemeClr>
                    </a:solidFill>
                    <a:latin charset="0" panose="020b0806030902050204" pitchFamily="34" typeface="Impact"/>
                  </a:rPr>
                  <a:t>OPTION</a:t>
                </a:r>
              </a:p>
            </p:txBody>
          </p:sp>
        </p:grpSp>
      </p:grpSp>
    </p:spTree>
    <p:extLst>
      <p:ext uri="{BB962C8B-B14F-4D97-AF65-F5344CB8AC3E}">
        <p14:creationId val="3364429461"/>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900"/>
                            </p:stCondLst>
                            <p:childTnLst>
                              <p:par>
                                <p:cTn fill="hold" id="9" nodeType="afterEffect" presetClass="entr" presetID="53" presetSubtype="0">
                                  <p:stCondLst>
                                    <p:cond delay="0"/>
                                  </p:stCondLst>
                                  <p:childTnLst>
                                    <p:set>
                                      <p:cBhvr>
                                        <p:cTn dur="1" fill="hold" id="10">
                                          <p:stCondLst>
                                            <p:cond delay="0"/>
                                          </p:stCondLst>
                                        </p:cTn>
                                        <p:tgtEl>
                                          <p:spTgt spid="27"/>
                                        </p:tgtEl>
                                        <p:attrNameLst>
                                          <p:attrName>style.visibility</p:attrName>
                                        </p:attrNameLst>
                                      </p:cBhvr>
                                      <p:to>
                                        <p:strVal val="visible"/>
                                      </p:to>
                                    </p:set>
                                    <p:anim calcmode="lin" valueType="num">
                                      <p:cBhvr>
                                        <p:cTn dur="100" fill="hold" id="11"/>
                                        <p:tgtEl>
                                          <p:spTgt spid="27"/>
                                        </p:tgtEl>
                                        <p:attrNameLst>
                                          <p:attrName>ppt_w</p:attrName>
                                        </p:attrNameLst>
                                      </p:cBhvr>
                                      <p:tavLst>
                                        <p:tav tm="0">
                                          <p:val>
                                            <p:fltVal val="0"/>
                                          </p:val>
                                        </p:tav>
                                        <p:tav tm="100000">
                                          <p:val>
                                            <p:strVal val="#ppt_w"/>
                                          </p:val>
                                        </p:tav>
                                      </p:tavLst>
                                    </p:anim>
                                    <p:anim calcmode="lin" valueType="num">
                                      <p:cBhvr>
                                        <p:cTn dur="100" fill="hold" id="12"/>
                                        <p:tgtEl>
                                          <p:spTgt spid="27"/>
                                        </p:tgtEl>
                                        <p:attrNameLst>
                                          <p:attrName>ppt_h</p:attrName>
                                        </p:attrNameLst>
                                      </p:cBhvr>
                                      <p:tavLst>
                                        <p:tav tm="0">
                                          <p:val>
                                            <p:fltVal val="0"/>
                                          </p:val>
                                        </p:tav>
                                        <p:tav tm="100000">
                                          <p:val>
                                            <p:strVal val="#ppt_h"/>
                                          </p:val>
                                        </p:tav>
                                      </p:tavLst>
                                    </p:anim>
                                    <p:animEffect filter="fade" transition="in">
                                      <p:cBhvr>
                                        <p:cTn dur="100" id="13"/>
                                        <p:tgtEl>
                                          <p:spTgt spid="27"/>
                                        </p:tgtEl>
                                      </p:cBhvr>
                                    </p:animEffect>
                                  </p:childTnLst>
                                </p:cTn>
                              </p:par>
                              <p:par>
                                <p:cTn fill="hold" id="14" nodeType="withEffect" presetClass="emph" presetID="6" presetSubtype="0">
                                  <p:stCondLst>
                                    <p:cond delay="100"/>
                                  </p:stCondLst>
                                  <p:childTnLst>
                                    <p:animScale>
                                      <p:cBhvr>
                                        <p:cTn dur="100" fill="hold" id="15"/>
                                        <p:tgtEl>
                                          <p:spTgt spid="27"/>
                                        </p:tgtEl>
                                      </p:cBhvr>
                                      <p:by x="110000" y="110000"/>
                                    </p:animScale>
                                  </p:childTnLst>
                                </p:cTn>
                              </p:par>
                              <p:par>
                                <p:cTn fill="hold" id="16" nodeType="withEffect" presetClass="emph" presetID="6" presetSubtype="0">
                                  <p:stCondLst>
                                    <p:cond delay="200"/>
                                  </p:stCondLst>
                                  <p:childTnLst>
                                    <p:animScale>
                                      <p:cBhvr>
                                        <p:cTn dur="200" fill="hold" id="17"/>
                                        <p:tgtEl>
                                          <p:spTgt spid="27"/>
                                        </p:tgtEl>
                                      </p:cBhvr>
                                      <p:by x="90000" y="90000"/>
                                    </p:animScale>
                                  </p:childTnLst>
                                </p:cTn>
                              </p:par>
                              <p:par>
                                <p:cTn fill="hold" id="18" nodeType="withEffect" presetClass="emph" presetID="6" presetSubtype="0">
                                  <p:stCondLst>
                                    <p:cond delay="400"/>
                                  </p:stCondLst>
                                  <p:childTnLst>
                                    <p:animScale>
                                      <p:cBhvr>
                                        <p:cTn dur="100" fill="hold" id="19"/>
                                        <p:tgtEl>
                                          <p:spTgt spid="27"/>
                                        </p:tgtEl>
                                      </p:cBhvr>
                                      <p:by x="105000" y="105000"/>
                                    </p:animScale>
                                  </p:childTnLst>
                                </p:cTn>
                              </p:par>
                              <p:par>
                                <p:cTn fill="hold" id="20" nodeType="withEffect" presetClass="emph" presetID="6" presetSubtype="0">
                                  <p:stCondLst>
                                    <p:cond delay="500"/>
                                  </p:stCondLst>
                                  <p:childTnLst>
                                    <p:animScale>
                                      <p:cBhvr>
                                        <p:cTn dur="200" fill="hold" id="21"/>
                                        <p:tgtEl>
                                          <p:spTgt spid="27"/>
                                        </p:tgtEl>
                                      </p:cBhvr>
                                      <p:by x="95000" y="95000"/>
                                    </p:animScale>
                                  </p:childTnLst>
                                </p:cTn>
                              </p:par>
                            </p:childTnLst>
                          </p:cTn>
                        </p:par>
                        <p:par>
                          <p:cTn fill="hold" id="22" nodeType="afterGroup">
                            <p:stCondLst>
                              <p:cond delay="1600"/>
                            </p:stCondLst>
                            <p:childTnLst>
                              <p:par>
                                <p:cTn fill="hold" grpId="0" id="23" nodeType="afterEffect" presetClass="entr" presetID="42" presetSubtype="0">
                                  <p:stCondLst>
                                    <p:cond delay="0"/>
                                  </p:stCondLst>
                                  <p:childTnLst>
                                    <p:set>
                                      <p:cBhvr>
                                        <p:cTn dur="1" fill="hold" id="24">
                                          <p:stCondLst>
                                            <p:cond delay="0"/>
                                          </p:stCondLst>
                                        </p:cTn>
                                        <p:tgtEl>
                                          <p:spTgt spid="3"/>
                                        </p:tgtEl>
                                        <p:attrNameLst>
                                          <p:attrName>style.visibility</p:attrName>
                                        </p:attrNameLst>
                                      </p:cBhvr>
                                      <p:to>
                                        <p:strVal val="visible"/>
                                      </p:to>
                                    </p:set>
                                    <p:animEffect filter="fade" transition="in">
                                      <p:cBhvr>
                                        <p:cTn dur="500" id="25"/>
                                        <p:tgtEl>
                                          <p:spTgt spid="3"/>
                                        </p:tgtEl>
                                      </p:cBhvr>
                                    </p:animEffect>
                                    <p:anim calcmode="lin" valueType="num">
                                      <p:cBhvr>
                                        <p:cTn dur="500" fill="hold" id="26"/>
                                        <p:tgtEl>
                                          <p:spTgt spid="3"/>
                                        </p:tgtEl>
                                        <p:attrNameLst>
                                          <p:attrName>ppt_x</p:attrName>
                                        </p:attrNameLst>
                                      </p:cBhvr>
                                      <p:tavLst>
                                        <p:tav tm="0">
                                          <p:val>
                                            <p:strVal val="#ppt_x"/>
                                          </p:val>
                                        </p:tav>
                                        <p:tav tm="100000">
                                          <p:val>
                                            <p:strVal val="#ppt_x"/>
                                          </p:val>
                                        </p:tav>
                                      </p:tavLst>
                                    </p:anim>
                                    <p:anim calcmode="lin" valueType="num">
                                      <p:cBhvr>
                                        <p:cTn dur="500" fill="hold" id="27"/>
                                        <p:tgtEl>
                                          <p:spTgt spid="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100"/>
                            </p:stCondLst>
                            <p:childTnLst>
                              <p:par>
                                <p:cTn fill="hold" grpId="0" id="29" nodeType="afterEffect" presetClass="entr" presetID="14" presetSubtype="10">
                                  <p:stCondLst>
                                    <p:cond delay="0"/>
                                  </p:stCondLst>
                                  <p:childTnLst>
                                    <p:set>
                                      <p:cBhvr>
                                        <p:cTn dur="1" fill="hold" id="30">
                                          <p:stCondLst>
                                            <p:cond delay="0"/>
                                          </p:stCondLst>
                                        </p:cTn>
                                        <p:tgtEl>
                                          <p:spTgt spid="59"/>
                                        </p:tgtEl>
                                        <p:attrNameLst>
                                          <p:attrName>style.visibility</p:attrName>
                                        </p:attrNameLst>
                                      </p:cBhvr>
                                      <p:to>
                                        <p:strVal val="visible"/>
                                      </p:to>
                                    </p:set>
                                    <p:animEffect filter="randombar(horizontal)" transition="in">
                                      <p:cBhvr>
                                        <p:cTn dur="500" id="31"/>
                                        <p:tgtEl>
                                          <p:spTgt spid="59"/>
                                        </p:tgtEl>
                                      </p:cBhvr>
                                    </p:animEffect>
                                  </p:childTnLst>
                                </p:cTn>
                              </p:par>
                            </p:childTnLst>
                          </p:cTn>
                        </p:par>
                        <p:par>
                          <p:cTn fill="hold" id="32" nodeType="afterGroup">
                            <p:stCondLst>
                              <p:cond delay="2600"/>
                            </p:stCondLst>
                            <p:childTnLst>
                              <p:par>
                                <p:cTn fill="hold" id="33" nodeType="afterEffect" presetClass="entr" presetID="16" presetSubtype="37">
                                  <p:stCondLst>
                                    <p:cond delay="0"/>
                                  </p:stCondLst>
                                  <p:childTnLst>
                                    <p:set>
                                      <p:cBhvr>
                                        <p:cTn dur="1" fill="hold" id="34">
                                          <p:stCondLst>
                                            <p:cond delay="0"/>
                                          </p:stCondLst>
                                        </p:cTn>
                                        <p:tgtEl>
                                          <p:spTgt spid="24"/>
                                        </p:tgtEl>
                                        <p:attrNameLst>
                                          <p:attrName>style.visibility</p:attrName>
                                        </p:attrNameLst>
                                      </p:cBhvr>
                                      <p:to>
                                        <p:strVal val="visible"/>
                                      </p:to>
                                    </p:set>
                                    <p:animEffect filter="barn(outVertical)" transition="in">
                                      <p:cBhvr>
                                        <p:cTn dur="1000" id="35"/>
                                        <p:tgtEl>
                                          <p:spTgt spid="24"/>
                                        </p:tgtEl>
                                      </p:cBhvr>
                                    </p:animEffect>
                                  </p:childTnLst>
                                </p:cTn>
                              </p:par>
                            </p:childTnLst>
                          </p:cTn>
                        </p:par>
                        <p:par>
                          <p:cTn fill="hold" id="36" nodeType="afterGroup">
                            <p:stCondLst>
                              <p:cond delay="3600"/>
                            </p:stCondLst>
                            <p:childTnLst>
                              <p:par>
                                <p:cTn accel="40000" fill="hold" id="37" nodeType="afterEffect" presetClass="entr" presetID="2" presetSubtype="8">
                                  <p:stCondLst>
                                    <p:cond delay="0"/>
                                  </p:stCondLst>
                                  <p:childTnLst>
                                    <p:set>
                                      <p:cBhvr>
                                        <p:cTn dur="1" fill="hold" id="38">
                                          <p:stCondLst>
                                            <p:cond delay="0"/>
                                          </p:stCondLst>
                                        </p:cTn>
                                        <p:tgtEl>
                                          <p:spTgt spid="41"/>
                                        </p:tgtEl>
                                        <p:attrNameLst>
                                          <p:attrName>style.visibility</p:attrName>
                                        </p:attrNameLst>
                                      </p:cBhvr>
                                      <p:to>
                                        <p:strVal val="visible"/>
                                      </p:to>
                                    </p:set>
                                    <p:anim calcmode="lin" valueType="num">
                                      <p:cBhvr additive="base">
                                        <p:cTn dur="1500" fill="hold" id="39"/>
                                        <p:tgtEl>
                                          <p:spTgt spid="41"/>
                                        </p:tgtEl>
                                        <p:attrNameLst>
                                          <p:attrName>ppt_x</p:attrName>
                                        </p:attrNameLst>
                                      </p:cBhvr>
                                      <p:tavLst>
                                        <p:tav tm="0">
                                          <p:val>
                                            <p:strVal val="0-#ppt_w/2"/>
                                          </p:val>
                                        </p:tav>
                                        <p:tav tm="100000">
                                          <p:val>
                                            <p:strVal val="#ppt_x"/>
                                          </p:val>
                                        </p:tav>
                                      </p:tavLst>
                                    </p:anim>
                                    <p:anim calcmode="lin" valueType="num">
                                      <p:cBhvr additive="base">
                                        <p:cTn dur="1500" fill="hold" id="40"/>
                                        <p:tgtEl>
                                          <p:spTgt spid="41"/>
                                        </p:tgtEl>
                                        <p:attrNameLst>
                                          <p:attrName>ppt_y</p:attrName>
                                        </p:attrNameLst>
                                      </p:cBhvr>
                                      <p:tavLst>
                                        <p:tav tm="0">
                                          <p:val>
                                            <p:strVal val="#ppt_y"/>
                                          </p:val>
                                        </p:tav>
                                        <p:tav tm="100000">
                                          <p:val>
                                            <p:strVal val="#ppt_y"/>
                                          </p:val>
                                        </p:tav>
                                      </p:tavLst>
                                    </p:anim>
                                  </p:childTnLst>
                                </p:cTn>
                              </p:par>
                              <p:par>
                                <p:cTn accel="40000" fill="hold" id="41" nodeType="withEffect" presetClass="entr" presetID="2" presetSubtype="2">
                                  <p:stCondLst>
                                    <p:cond delay="500"/>
                                  </p:stCondLst>
                                  <p:childTnLst>
                                    <p:set>
                                      <p:cBhvr>
                                        <p:cTn dur="1" fill="hold" id="42">
                                          <p:stCondLst>
                                            <p:cond delay="0"/>
                                          </p:stCondLst>
                                        </p:cTn>
                                        <p:tgtEl>
                                          <p:spTgt spid="50"/>
                                        </p:tgtEl>
                                        <p:attrNameLst>
                                          <p:attrName>style.visibility</p:attrName>
                                        </p:attrNameLst>
                                      </p:cBhvr>
                                      <p:to>
                                        <p:strVal val="visible"/>
                                      </p:to>
                                    </p:set>
                                    <p:anim calcmode="lin" valueType="num">
                                      <p:cBhvr additive="base">
                                        <p:cTn dur="1500" fill="hold" id="43"/>
                                        <p:tgtEl>
                                          <p:spTgt spid="50"/>
                                        </p:tgtEl>
                                        <p:attrNameLst>
                                          <p:attrName>ppt_x</p:attrName>
                                        </p:attrNameLst>
                                      </p:cBhvr>
                                      <p:tavLst>
                                        <p:tav tm="0">
                                          <p:val>
                                            <p:strVal val="1+#ppt_w/2"/>
                                          </p:val>
                                        </p:tav>
                                        <p:tav tm="100000">
                                          <p:val>
                                            <p:strVal val="#ppt_x"/>
                                          </p:val>
                                        </p:tav>
                                      </p:tavLst>
                                    </p:anim>
                                    <p:anim calcmode="lin" valueType="num">
                                      <p:cBhvr additive="base">
                                        <p:cTn dur="1500" fill="hold" id="44"/>
                                        <p:tgtEl>
                                          <p:spTgt spid="50"/>
                                        </p:tgtEl>
                                        <p:attrNameLst>
                                          <p:attrName>ppt_y</p:attrName>
                                        </p:attrNameLst>
                                      </p:cBhvr>
                                      <p:tavLst>
                                        <p:tav tm="0">
                                          <p:val>
                                            <p:strVal val="#ppt_y"/>
                                          </p:val>
                                        </p:tav>
                                        <p:tav tm="100000">
                                          <p:val>
                                            <p:strVal val="#ppt_y"/>
                                          </p:val>
                                        </p:tav>
                                      </p:tavLst>
                                    </p:anim>
                                  </p:childTnLst>
                                </p:cTn>
                              </p:par>
                              <p:par>
                                <p:cTn accel="40000" fill="hold" id="45" nodeType="withEffect" presetClass="entr" presetID="2" presetSubtype="8">
                                  <p:stCondLst>
                                    <p:cond delay="900"/>
                                  </p:stCondLst>
                                  <p:childTnLst>
                                    <p:set>
                                      <p:cBhvr>
                                        <p:cTn dur="1" fill="hold" id="46">
                                          <p:stCondLst>
                                            <p:cond delay="0"/>
                                          </p:stCondLst>
                                        </p:cTn>
                                        <p:tgtEl>
                                          <p:spTgt spid="60"/>
                                        </p:tgtEl>
                                        <p:attrNameLst>
                                          <p:attrName>style.visibility</p:attrName>
                                        </p:attrNameLst>
                                      </p:cBhvr>
                                      <p:to>
                                        <p:strVal val="visible"/>
                                      </p:to>
                                    </p:set>
                                    <p:anim calcmode="lin" valueType="num">
                                      <p:cBhvr additive="base">
                                        <p:cTn dur="1500" fill="hold" id="47"/>
                                        <p:tgtEl>
                                          <p:spTgt spid="60"/>
                                        </p:tgtEl>
                                        <p:attrNameLst>
                                          <p:attrName>ppt_x</p:attrName>
                                        </p:attrNameLst>
                                      </p:cBhvr>
                                      <p:tavLst>
                                        <p:tav tm="0">
                                          <p:val>
                                            <p:strVal val="0-#ppt_w/2"/>
                                          </p:val>
                                        </p:tav>
                                        <p:tav tm="100000">
                                          <p:val>
                                            <p:strVal val="#ppt_x"/>
                                          </p:val>
                                        </p:tav>
                                      </p:tavLst>
                                    </p:anim>
                                    <p:anim calcmode="lin" valueType="num">
                                      <p:cBhvr additive="base">
                                        <p:cTn dur="1500" fill="hold" id="48"/>
                                        <p:tgtEl>
                                          <p:spTgt spid="60"/>
                                        </p:tgtEl>
                                        <p:attrNameLst>
                                          <p:attrName>ppt_y</p:attrName>
                                        </p:attrNameLst>
                                      </p:cBhvr>
                                      <p:tavLst>
                                        <p:tav tm="0">
                                          <p:val>
                                            <p:strVal val="#ppt_y"/>
                                          </p:val>
                                        </p:tav>
                                        <p:tav tm="100000">
                                          <p:val>
                                            <p:strVal val="#ppt_y"/>
                                          </p:val>
                                        </p:tav>
                                      </p:tavLst>
                                    </p:anim>
                                  </p:childTnLst>
                                </p:cTn>
                              </p:par>
                              <p:par>
                                <p:cTn accel="40000" fill="hold" id="49" nodeType="withEffect" presetClass="entr" presetID="2" presetSubtype="2">
                                  <p:stCondLst>
                                    <p:cond delay="1300"/>
                                  </p:stCondLst>
                                  <p:childTnLst>
                                    <p:set>
                                      <p:cBhvr>
                                        <p:cTn dur="1" fill="hold" id="50">
                                          <p:stCondLst>
                                            <p:cond delay="0"/>
                                          </p:stCondLst>
                                        </p:cTn>
                                        <p:tgtEl>
                                          <p:spTgt spid="69"/>
                                        </p:tgtEl>
                                        <p:attrNameLst>
                                          <p:attrName>style.visibility</p:attrName>
                                        </p:attrNameLst>
                                      </p:cBhvr>
                                      <p:to>
                                        <p:strVal val="visible"/>
                                      </p:to>
                                    </p:set>
                                    <p:anim calcmode="lin" valueType="num">
                                      <p:cBhvr additive="base">
                                        <p:cTn dur="1500" fill="hold" id="51"/>
                                        <p:tgtEl>
                                          <p:spTgt spid="69"/>
                                        </p:tgtEl>
                                        <p:attrNameLst>
                                          <p:attrName>ppt_x</p:attrName>
                                        </p:attrNameLst>
                                      </p:cBhvr>
                                      <p:tavLst>
                                        <p:tav tm="0">
                                          <p:val>
                                            <p:strVal val="1+#ppt_w/2"/>
                                          </p:val>
                                        </p:tav>
                                        <p:tav tm="100000">
                                          <p:val>
                                            <p:strVal val="#ppt_x"/>
                                          </p:val>
                                        </p:tav>
                                      </p:tavLst>
                                    </p:anim>
                                    <p:anim calcmode="lin" valueType="num">
                                      <p:cBhvr additive="base">
                                        <p:cTn dur="1500" fill="hold" id="52"/>
                                        <p:tgtEl>
                                          <p:spTgt spid="69"/>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6400"/>
                            </p:stCondLst>
                            <p:childTnLst>
                              <p:par>
                                <p:cTn fill="hold" id="54" nodeType="afterEffect" presetClass="entr" presetID="53" presetSubtype="0">
                                  <p:stCondLst>
                                    <p:cond delay="0"/>
                                  </p:stCondLst>
                                  <p:childTnLst>
                                    <p:set>
                                      <p:cBhvr>
                                        <p:cTn dur="1" fill="hold" id="55">
                                          <p:stCondLst>
                                            <p:cond delay="0"/>
                                          </p:stCondLst>
                                        </p:cTn>
                                        <p:tgtEl>
                                          <p:spTgt spid="4"/>
                                        </p:tgtEl>
                                        <p:attrNameLst>
                                          <p:attrName>style.visibility</p:attrName>
                                        </p:attrNameLst>
                                      </p:cBhvr>
                                      <p:to>
                                        <p:strVal val="visible"/>
                                      </p:to>
                                    </p:set>
                                    <p:anim calcmode="lin" valueType="num">
                                      <p:cBhvr>
                                        <p:cTn dur="500" fill="hold" id="56"/>
                                        <p:tgtEl>
                                          <p:spTgt spid="4"/>
                                        </p:tgtEl>
                                        <p:attrNameLst>
                                          <p:attrName>ppt_w</p:attrName>
                                        </p:attrNameLst>
                                      </p:cBhvr>
                                      <p:tavLst>
                                        <p:tav tm="0">
                                          <p:val>
                                            <p:fltVal val="0"/>
                                          </p:val>
                                        </p:tav>
                                        <p:tav tm="100000">
                                          <p:val>
                                            <p:strVal val="#ppt_w"/>
                                          </p:val>
                                        </p:tav>
                                      </p:tavLst>
                                    </p:anim>
                                    <p:anim calcmode="lin" valueType="num">
                                      <p:cBhvr>
                                        <p:cTn dur="500" fill="hold" id="57"/>
                                        <p:tgtEl>
                                          <p:spTgt spid="4"/>
                                        </p:tgtEl>
                                        <p:attrNameLst>
                                          <p:attrName>ppt_h</p:attrName>
                                        </p:attrNameLst>
                                      </p:cBhvr>
                                      <p:tavLst>
                                        <p:tav tm="0">
                                          <p:val>
                                            <p:fltVal val="0"/>
                                          </p:val>
                                        </p:tav>
                                        <p:tav tm="100000">
                                          <p:val>
                                            <p:strVal val="#ppt_h"/>
                                          </p:val>
                                        </p:tav>
                                      </p:tavLst>
                                    </p:anim>
                                    <p:animEffect filter="fade" transition="in">
                                      <p:cBhvr>
                                        <p:cTn dur="500" id="58"/>
                                        <p:tgtEl>
                                          <p:spTgt spid="4"/>
                                        </p:tgtEl>
                                      </p:cBhvr>
                                    </p:animEffect>
                                  </p:childTnLst>
                                </p:cTn>
                              </p:par>
                              <p:par>
                                <p:cTn fill="hold" id="59" nodeType="withEffect" presetClass="entr" presetID="53" presetSubtype="0">
                                  <p:stCondLst>
                                    <p:cond delay="250"/>
                                  </p:stCondLst>
                                  <p:childTnLst>
                                    <p:set>
                                      <p:cBhvr>
                                        <p:cTn dur="1" fill="hold" id="60">
                                          <p:stCondLst>
                                            <p:cond delay="0"/>
                                          </p:stCondLst>
                                        </p:cTn>
                                        <p:tgtEl>
                                          <p:spTgt spid="19"/>
                                        </p:tgtEl>
                                        <p:attrNameLst>
                                          <p:attrName>style.visibility</p:attrName>
                                        </p:attrNameLst>
                                      </p:cBhvr>
                                      <p:to>
                                        <p:strVal val="visible"/>
                                      </p:to>
                                    </p:set>
                                    <p:anim calcmode="lin" valueType="num">
                                      <p:cBhvr>
                                        <p:cTn dur="500" fill="hold" id="61"/>
                                        <p:tgtEl>
                                          <p:spTgt spid="19"/>
                                        </p:tgtEl>
                                        <p:attrNameLst>
                                          <p:attrName>ppt_w</p:attrName>
                                        </p:attrNameLst>
                                      </p:cBhvr>
                                      <p:tavLst>
                                        <p:tav tm="0">
                                          <p:val>
                                            <p:fltVal val="0"/>
                                          </p:val>
                                        </p:tav>
                                        <p:tav tm="100000">
                                          <p:val>
                                            <p:strVal val="#ppt_w"/>
                                          </p:val>
                                        </p:tav>
                                      </p:tavLst>
                                    </p:anim>
                                    <p:anim calcmode="lin" valueType="num">
                                      <p:cBhvr>
                                        <p:cTn dur="500" fill="hold" id="62"/>
                                        <p:tgtEl>
                                          <p:spTgt spid="19"/>
                                        </p:tgtEl>
                                        <p:attrNameLst>
                                          <p:attrName>ppt_h</p:attrName>
                                        </p:attrNameLst>
                                      </p:cBhvr>
                                      <p:tavLst>
                                        <p:tav tm="0">
                                          <p:val>
                                            <p:fltVal val="0"/>
                                          </p:val>
                                        </p:tav>
                                        <p:tav tm="100000">
                                          <p:val>
                                            <p:strVal val="#ppt_h"/>
                                          </p:val>
                                        </p:tav>
                                      </p:tavLst>
                                    </p:anim>
                                    <p:animEffect filter="fade" transition="in">
                                      <p:cBhvr>
                                        <p:cTn dur="500" id="63"/>
                                        <p:tgtEl>
                                          <p:spTgt spid="19"/>
                                        </p:tgtEl>
                                      </p:cBhvr>
                                    </p:animEffect>
                                  </p:childTnLst>
                                </p:cTn>
                              </p:par>
                              <p:par>
                                <p:cTn fill="hold" id="64" nodeType="withEffect" presetClass="entr" presetID="53" presetSubtype="0">
                                  <p:stCondLst>
                                    <p:cond delay="500"/>
                                  </p:stCondLst>
                                  <p:childTnLst>
                                    <p:set>
                                      <p:cBhvr>
                                        <p:cTn dur="1" fill="hold" id="65">
                                          <p:stCondLst>
                                            <p:cond delay="0"/>
                                          </p:stCondLst>
                                        </p:cTn>
                                        <p:tgtEl>
                                          <p:spTgt spid="14"/>
                                        </p:tgtEl>
                                        <p:attrNameLst>
                                          <p:attrName>style.visibility</p:attrName>
                                        </p:attrNameLst>
                                      </p:cBhvr>
                                      <p:to>
                                        <p:strVal val="visible"/>
                                      </p:to>
                                    </p:set>
                                    <p:anim calcmode="lin" valueType="num">
                                      <p:cBhvr>
                                        <p:cTn dur="500" fill="hold" id="66"/>
                                        <p:tgtEl>
                                          <p:spTgt spid="14"/>
                                        </p:tgtEl>
                                        <p:attrNameLst>
                                          <p:attrName>ppt_w</p:attrName>
                                        </p:attrNameLst>
                                      </p:cBhvr>
                                      <p:tavLst>
                                        <p:tav tm="0">
                                          <p:val>
                                            <p:fltVal val="0"/>
                                          </p:val>
                                        </p:tav>
                                        <p:tav tm="100000">
                                          <p:val>
                                            <p:strVal val="#ppt_w"/>
                                          </p:val>
                                        </p:tav>
                                      </p:tavLst>
                                    </p:anim>
                                    <p:anim calcmode="lin" valueType="num">
                                      <p:cBhvr>
                                        <p:cTn dur="500" fill="hold" id="67"/>
                                        <p:tgtEl>
                                          <p:spTgt spid="14"/>
                                        </p:tgtEl>
                                        <p:attrNameLst>
                                          <p:attrName>ppt_h</p:attrName>
                                        </p:attrNameLst>
                                      </p:cBhvr>
                                      <p:tavLst>
                                        <p:tav tm="0">
                                          <p:val>
                                            <p:fltVal val="0"/>
                                          </p:val>
                                        </p:tav>
                                        <p:tav tm="100000">
                                          <p:val>
                                            <p:strVal val="#ppt_h"/>
                                          </p:val>
                                        </p:tav>
                                      </p:tavLst>
                                    </p:anim>
                                    <p:animEffect filter="fade" transition="in">
                                      <p:cBhvr>
                                        <p:cTn dur="500" id="68"/>
                                        <p:tgtEl>
                                          <p:spTgt spid="14"/>
                                        </p:tgtEl>
                                      </p:cBhvr>
                                    </p:animEffect>
                                  </p:childTnLst>
                                </p:cTn>
                              </p:par>
                              <p:par>
                                <p:cTn fill="hold" id="69" nodeType="withEffect" presetClass="entr" presetID="53" presetSubtype="0">
                                  <p:stCondLst>
                                    <p:cond delay="750"/>
                                  </p:stCondLst>
                                  <p:childTnLst>
                                    <p:set>
                                      <p:cBhvr>
                                        <p:cTn dur="1" fill="hold" id="70">
                                          <p:stCondLst>
                                            <p:cond delay="0"/>
                                          </p:stCondLst>
                                        </p:cTn>
                                        <p:tgtEl>
                                          <p:spTgt spid="9"/>
                                        </p:tgtEl>
                                        <p:attrNameLst>
                                          <p:attrName>style.visibility</p:attrName>
                                        </p:attrNameLst>
                                      </p:cBhvr>
                                      <p:to>
                                        <p:strVal val="visible"/>
                                      </p:to>
                                    </p:set>
                                    <p:anim calcmode="lin" valueType="num">
                                      <p:cBhvr>
                                        <p:cTn dur="500" fill="hold" id="71"/>
                                        <p:tgtEl>
                                          <p:spTgt spid="9"/>
                                        </p:tgtEl>
                                        <p:attrNameLst>
                                          <p:attrName>ppt_w</p:attrName>
                                        </p:attrNameLst>
                                      </p:cBhvr>
                                      <p:tavLst>
                                        <p:tav tm="0">
                                          <p:val>
                                            <p:fltVal val="0"/>
                                          </p:val>
                                        </p:tav>
                                        <p:tav tm="100000">
                                          <p:val>
                                            <p:strVal val="#ppt_w"/>
                                          </p:val>
                                        </p:tav>
                                      </p:tavLst>
                                    </p:anim>
                                    <p:anim calcmode="lin" valueType="num">
                                      <p:cBhvr>
                                        <p:cTn dur="500" fill="hold" id="72"/>
                                        <p:tgtEl>
                                          <p:spTgt spid="9"/>
                                        </p:tgtEl>
                                        <p:attrNameLst>
                                          <p:attrName>ppt_h</p:attrName>
                                        </p:attrNameLst>
                                      </p:cBhvr>
                                      <p:tavLst>
                                        <p:tav tm="0">
                                          <p:val>
                                            <p:fltVal val="0"/>
                                          </p:val>
                                        </p:tav>
                                        <p:tav tm="100000">
                                          <p:val>
                                            <p:strVal val="#ppt_h"/>
                                          </p:val>
                                        </p:tav>
                                      </p:tavLst>
                                    </p:anim>
                                    <p:animEffect filter="fade" transition="in">
                                      <p:cBhvr>
                                        <p:cTn dur="500" id="7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cxnSp>
        <p:nvCxnSpPr>
          <p:cNvPr id="29" name="直接连接符 28"/>
          <p:cNvCxnSpPr/>
          <p:nvPr/>
        </p:nvCxnSpPr>
        <p:spPr>
          <a:xfrm flipH="1">
            <a:off x="6192980" y="-33259"/>
            <a:ext cx="1196227" cy="2868726"/>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2979399" y="1081062"/>
            <a:ext cx="3018064" cy="3018064"/>
          </a:xfrm>
          <a:prstGeom prst="ellipse">
            <a:avLst/>
          </a:prstGeom>
          <a:noFill/>
          <a:ln>
            <a:solidFill>
              <a:srgbClr val="00415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1" name="椭圆 30"/>
          <p:cNvSpPr/>
          <p:nvPr/>
        </p:nvSpPr>
        <p:spPr>
          <a:xfrm>
            <a:off x="3176702" y="1278366"/>
            <a:ext cx="2623457" cy="2623457"/>
          </a:xfrm>
          <a:prstGeom prst="ellipse">
            <a:avLst/>
          </a:prstGeom>
          <a:gradFill flip="none" rotWithShape="1">
            <a:gsLst>
              <a:gs pos="0">
                <a:schemeClr val="bg1"/>
              </a:gs>
              <a:gs pos="100000">
                <a:schemeClr val="bg2"/>
              </a:gs>
            </a:gsLst>
            <a:lin ang="13500000" scaled="1"/>
          </a:gradFill>
          <a:ln w="38100">
            <a:gradFill flip="none" rotWithShape="1">
              <a:gsLst>
                <a:gs pos="0">
                  <a:schemeClr val="bg1"/>
                </a:gs>
                <a:gs pos="100000">
                  <a:schemeClr val="bg2"/>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2" name="文本框 31"/>
          <p:cNvSpPr txBox="1"/>
          <p:nvPr/>
        </p:nvSpPr>
        <p:spPr>
          <a:xfrm>
            <a:off x="3291365" y="1622910"/>
            <a:ext cx="3619382" cy="1554480"/>
          </a:xfrm>
          <a:prstGeom prst="rect">
            <a:avLst/>
          </a:prstGeom>
          <a:noFill/>
        </p:spPr>
        <p:txBody>
          <a:bodyPr rtlCol="0" wrap="square">
            <a:spAutoFit/>
          </a:bodyPr>
          <a:lstStyle/>
          <a:p>
            <a:r>
              <a:rPr altLang="zh-CN" lang="en-US" sz="9600">
                <a:solidFill>
                  <a:srgbClr val="6E4180"/>
                </a:solidFill>
                <a:latin charset="-120" panose="02020500000000000000" pitchFamily="18" typeface="PMingLiU"/>
                <a:ea charset="-120" panose="02020500000000000000" pitchFamily="18" typeface="PMingLiU"/>
              </a:rPr>
              <a:t>2016</a:t>
            </a:r>
          </a:p>
        </p:txBody>
      </p:sp>
      <p:cxnSp>
        <p:nvCxnSpPr>
          <p:cNvPr id="33" name="直接连接符 32"/>
          <p:cNvCxnSpPr/>
          <p:nvPr/>
        </p:nvCxnSpPr>
        <p:spPr>
          <a:xfrm flipH="1">
            <a:off x="2303563" y="0"/>
            <a:ext cx="1196227" cy="2868726"/>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585305" y="2273969"/>
            <a:ext cx="1196227" cy="2868726"/>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457206" y="1434363"/>
            <a:ext cx="1196227" cy="2868726"/>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125856" y="936835"/>
            <a:ext cx="1196227" cy="2868726"/>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5840604" y="2298309"/>
            <a:ext cx="1196227" cy="2868726"/>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39" name="直接连接符 38"/>
          <p:cNvCxnSpPr/>
          <p:nvPr/>
        </p:nvCxnSpPr>
        <p:spPr>
          <a:xfrm flipH="1">
            <a:off x="1528322" y="539346"/>
            <a:ext cx="1196227" cy="2868726"/>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63923" y="2366300"/>
            <a:ext cx="1196227" cy="2868726"/>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037068" y="8131"/>
            <a:ext cx="1196227" cy="2868726"/>
          </a:xfrm>
          <a:prstGeom prst="line">
            <a:avLst/>
          </a:prstGeom>
          <a:ln>
            <a:solidFill>
              <a:srgbClr val="3CB5B5"/>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806326" y="3379970"/>
            <a:ext cx="1196227" cy="2868726"/>
          </a:xfrm>
          <a:prstGeom prst="line">
            <a:avLst/>
          </a:prstGeom>
          <a:ln>
            <a:solidFill>
              <a:srgbClr val="FCD92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7339569" y="-33259"/>
            <a:ext cx="1196227" cy="2868726"/>
          </a:xfrm>
          <a:prstGeom prst="line">
            <a:avLst/>
          </a:prstGeom>
          <a:ln>
            <a:solidFill>
              <a:srgbClr val="3CB5B5"/>
            </a:solidFill>
          </a:ln>
        </p:spPr>
        <p:style>
          <a:lnRef idx="1">
            <a:schemeClr val="accent2"/>
          </a:lnRef>
          <a:fillRef idx="0">
            <a:schemeClr val="accent2"/>
          </a:fillRef>
          <a:effectRef idx="0">
            <a:schemeClr val="accent2"/>
          </a:effectRef>
          <a:fontRef idx="minor">
            <a:schemeClr val="tx1"/>
          </a:fontRef>
        </p:style>
      </p:cxnSp>
      <p:cxnSp>
        <p:nvCxnSpPr>
          <p:cNvPr id="44" name="直接连接符 43"/>
          <p:cNvCxnSpPr/>
          <p:nvPr/>
        </p:nvCxnSpPr>
        <p:spPr>
          <a:xfrm flipH="1">
            <a:off x="7013604" y="53440"/>
            <a:ext cx="1196227" cy="2868726"/>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1889996" y="-1241929"/>
            <a:ext cx="1196227" cy="2868726"/>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5101056" y="2893855"/>
            <a:ext cx="1196227" cy="2868726"/>
          </a:xfrm>
          <a:prstGeom prst="line">
            <a:avLst/>
          </a:prstGeom>
          <a:ln>
            <a:solidFill>
              <a:srgbClr val="E53B5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730734" y="2023088"/>
            <a:ext cx="1196227" cy="2868726"/>
          </a:xfrm>
          <a:prstGeom prst="line">
            <a:avLst/>
          </a:prstGeom>
          <a:ln>
            <a:solidFill>
              <a:srgbClr val="EC6C2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650339" y="3101604"/>
            <a:ext cx="1843322" cy="365760"/>
          </a:xfrm>
          <a:prstGeom prst="rect">
            <a:avLst/>
          </a:prstGeom>
          <a:noFill/>
        </p:spPr>
        <p:txBody>
          <a:bodyPr rtlCol="0" wrap="square">
            <a:spAutoFit/>
          </a:bodyPr>
          <a:lstStyle/>
          <a:p>
            <a:r>
              <a:rPr altLang="en-US" lang="zh-CN" smtClean="0" sz="1800">
                <a:solidFill>
                  <a:srgbClr val="002060"/>
                </a:solidFill>
                <a:latin charset="-122" panose="020b0503020204020204" pitchFamily="34" typeface="微软雅黑"/>
                <a:ea charset="-122" panose="020b0503020204020204" pitchFamily="34" typeface="微软雅黑"/>
              </a:rPr>
              <a:t>汇报人：ABC</a:t>
            </a:r>
          </a:p>
        </p:txBody>
      </p:sp>
    </p:spTree>
    <p:extLst>
      <p:ext uri="{BB962C8B-B14F-4D97-AF65-F5344CB8AC3E}">
        <p14:creationId val="1940581968"/>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1000" id="7"/>
                                        <p:tgtEl>
                                          <p:spTgt spid="41"/>
                                        </p:tgtEl>
                                      </p:cBhvr>
                                    </p:animEffect>
                                    <p:anim calcmode="lin" valueType="num">
                                      <p:cBhvr>
                                        <p:cTn dur="1000" fill="hold" id="8"/>
                                        <p:tgtEl>
                                          <p:spTgt spid="41"/>
                                        </p:tgtEl>
                                        <p:attrNameLst>
                                          <p:attrName>ppt_x</p:attrName>
                                        </p:attrNameLst>
                                      </p:cBhvr>
                                      <p:tavLst>
                                        <p:tav tm="0">
                                          <p:val>
                                            <p:strVal val="#ppt_x"/>
                                          </p:val>
                                        </p:tav>
                                        <p:tav tm="100000">
                                          <p:val>
                                            <p:strVal val="#ppt_x"/>
                                          </p:val>
                                        </p:tav>
                                      </p:tavLst>
                                    </p:anim>
                                    <p:anim calcmode="lin" valueType="num">
                                      <p:cBhvr>
                                        <p:cTn dur="1000" fill="hold" id="9"/>
                                        <p:tgtEl>
                                          <p:spTgt spid="41"/>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45"/>
                                        </p:tgtEl>
                                        <p:attrNameLst>
                                          <p:attrName>style.visibility</p:attrName>
                                        </p:attrNameLst>
                                      </p:cBhvr>
                                      <p:to>
                                        <p:strVal val="visible"/>
                                      </p:to>
                                    </p:set>
                                    <p:animEffect filter="fade" transition="in">
                                      <p:cBhvr>
                                        <p:cTn dur="1000" id="12"/>
                                        <p:tgtEl>
                                          <p:spTgt spid="45"/>
                                        </p:tgtEl>
                                      </p:cBhvr>
                                    </p:animEffect>
                                    <p:anim calcmode="lin" valueType="num">
                                      <p:cBhvr>
                                        <p:cTn dur="1000" fill="hold" id="13"/>
                                        <p:tgtEl>
                                          <p:spTgt spid="45"/>
                                        </p:tgtEl>
                                        <p:attrNameLst>
                                          <p:attrName>ppt_x</p:attrName>
                                        </p:attrNameLst>
                                      </p:cBhvr>
                                      <p:tavLst>
                                        <p:tav tm="0">
                                          <p:val>
                                            <p:strVal val="#ppt_x"/>
                                          </p:val>
                                        </p:tav>
                                        <p:tav tm="100000">
                                          <p:val>
                                            <p:strVal val="#ppt_x"/>
                                          </p:val>
                                        </p:tav>
                                      </p:tavLst>
                                    </p:anim>
                                    <p:anim calcmode="lin" valueType="num">
                                      <p:cBhvr>
                                        <p:cTn dur="1000" fill="hold" id="14"/>
                                        <p:tgtEl>
                                          <p:spTgt spid="45"/>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40"/>
                                        </p:tgtEl>
                                        <p:attrNameLst>
                                          <p:attrName>style.visibility</p:attrName>
                                        </p:attrNameLst>
                                      </p:cBhvr>
                                      <p:to>
                                        <p:strVal val="visible"/>
                                      </p:to>
                                    </p:set>
                                    <p:animEffect filter="fade" transition="in">
                                      <p:cBhvr>
                                        <p:cTn dur="1000" id="17"/>
                                        <p:tgtEl>
                                          <p:spTgt spid="40"/>
                                        </p:tgtEl>
                                      </p:cBhvr>
                                    </p:animEffect>
                                    <p:anim calcmode="lin" valueType="num">
                                      <p:cBhvr>
                                        <p:cTn dur="1000" fill="hold" id="18"/>
                                        <p:tgtEl>
                                          <p:spTgt spid="40"/>
                                        </p:tgtEl>
                                        <p:attrNameLst>
                                          <p:attrName>ppt_x</p:attrName>
                                        </p:attrNameLst>
                                      </p:cBhvr>
                                      <p:tavLst>
                                        <p:tav tm="0">
                                          <p:val>
                                            <p:strVal val="#ppt_x"/>
                                          </p:val>
                                        </p:tav>
                                        <p:tav tm="100000">
                                          <p:val>
                                            <p:strVal val="#ppt_x"/>
                                          </p:val>
                                        </p:tav>
                                      </p:tavLst>
                                    </p:anim>
                                    <p:anim calcmode="lin" valueType="num">
                                      <p:cBhvr>
                                        <p:cTn dur="1000" fill="hold" id="19"/>
                                        <p:tgtEl>
                                          <p:spTgt spid="40"/>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0"/>
                                  </p:stCondLst>
                                  <p:childTnLst>
                                    <p:set>
                                      <p:cBhvr>
                                        <p:cTn dur="1" fill="hold" id="21">
                                          <p:stCondLst>
                                            <p:cond delay="0"/>
                                          </p:stCondLst>
                                        </p:cTn>
                                        <p:tgtEl>
                                          <p:spTgt spid="39"/>
                                        </p:tgtEl>
                                        <p:attrNameLst>
                                          <p:attrName>style.visibility</p:attrName>
                                        </p:attrNameLst>
                                      </p:cBhvr>
                                      <p:to>
                                        <p:strVal val="visible"/>
                                      </p:to>
                                    </p:set>
                                    <p:animEffect filter="fade" transition="in">
                                      <p:cBhvr>
                                        <p:cTn dur="1000" id="22"/>
                                        <p:tgtEl>
                                          <p:spTgt spid="39"/>
                                        </p:tgtEl>
                                      </p:cBhvr>
                                    </p:animEffect>
                                    <p:anim calcmode="lin" valueType="num">
                                      <p:cBhvr>
                                        <p:cTn dur="1000" fill="hold" id="23"/>
                                        <p:tgtEl>
                                          <p:spTgt spid="39"/>
                                        </p:tgtEl>
                                        <p:attrNameLst>
                                          <p:attrName>ppt_x</p:attrName>
                                        </p:attrNameLst>
                                      </p:cBhvr>
                                      <p:tavLst>
                                        <p:tav tm="0">
                                          <p:val>
                                            <p:strVal val="#ppt_x"/>
                                          </p:val>
                                        </p:tav>
                                        <p:tav tm="100000">
                                          <p:val>
                                            <p:strVal val="#ppt_x"/>
                                          </p:val>
                                        </p:tav>
                                      </p:tavLst>
                                    </p:anim>
                                    <p:anim calcmode="lin" valueType="num">
                                      <p:cBhvr>
                                        <p:cTn dur="1000" fill="hold" id="24"/>
                                        <p:tgtEl>
                                          <p:spTgt spid="39"/>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0"/>
                                  </p:stCondLst>
                                  <p:childTnLst>
                                    <p:set>
                                      <p:cBhvr>
                                        <p:cTn dur="1" fill="hold" id="26">
                                          <p:stCondLst>
                                            <p:cond delay="0"/>
                                          </p:stCondLst>
                                        </p:cTn>
                                        <p:tgtEl>
                                          <p:spTgt spid="35"/>
                                        </p:tgtEl>
                                        <p:attrNameLst>
                                          <p:attrName>style.visibility</p:attrName>
                                        </p:attrNameLst>
                                      </p:cBhvr>
                                      <p:to>
                                        <p:strVal val="visible"/>
                                      </p:to>
                                    </p:set>
                                    <p:animEffect filter="fade" transition="in">
                                      <p:cBhvr>
                                        <p:cTn dur="1000" id="27"/>
                                        <p:tgtEl>
                                          <p:spTgt spid="35"/>
                                        </p:tgtEl>
                                      </p:cBhvr>
                                    </p:animEffect>
                                    <p:anim calcmode="lin" valueType="num">
                                      <p:cBhvr>
                                        <p:cTn dur="1000" fill="hold" id="28"/>
                                        <p:tgtEl>
                                          <p:spTgt spid="35"/>
                                        </p:tgtEl>
                                        <p:attrNameLst>
                                          <p:attrName>ppt_x</p:attrName>
                                        </p:attrNameLst>
                                      </p:cBhvr>
                                      <p:tavLst>
                                        <p:tav tm="0">
                                          <p:val>
                                            <p:strVal val="#ppt_x"/>
                                          </p:val>
                                        </p:tav>
                                        <p:tav tm="100000">
                                          <p:val>
                                            <p:strVal val="#ppt_x"/>
                                          </p:val>
                                        </p:tav>
                                      </p:tavLst>
                                    </p:anim>
                                    <p:anim calcmode="lin" valueType="num">
                                      <p:cBhvr>
                                        <p:cTn dur="1000" fill="hold" id="29"/>
                                        <p:tgtEl>
                                          <p:spTgt spid="35"/>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0"/>
                                  </p:stCondLst>
                                  <p:childTnLst>
                                    <p:set>
                                      <p:cBhvr>
                                        <p:cTn dur="1" fill="hold" id="31">
                                          <p:stCondLst>
                                            <p:cond delay="0"/>
                                          </p:stCondLst>
                                        </p:cTn>
                                        <p:tgtEl>
                                          <p:spTgt spid="33"/>
                                        </p:tgtEl>
                                        <p:attrNameLst>
                                          <p:attrName>style.visibility</p:attrName>
                                        </p:attrNameLst>
                                      </p:cBhvr>
                                      <p:to>
                                        <p:strVal val="visible"/>
                                      </p:to>
                                    </p:set>
                                    <p:animEffect filter="fade" transition="in">
                                      <p:cBhvr>
                                        <p:cTn dur="1000" id="32"/>
                                        <p:tgtEl>
                                          <p:spTgt spid="33"/>
                                        </p:tgtEl>
                                      </p:cBhvr>
                                    </p:animEffect>
                                    <p:anim calcmode="lin" valueType="num">
                                      <p:cBhvr>
                                        <p:cTn dur="1000" fill="hold" id="33"/>
                                        <p:tgtEl>
                                          <p:spTgt spid="33"/>
                                        </p:tgtEl>
                                        <p:attrNameLst>
                                          <p:attrName>ppt_x</p:attrName>
                                        </p:attrNameLst>
                                      </p:cBhvr>
                                      <p:tavLst>
                                        <p:tav tm="0">
                                          <p:val>
                                            <p:strVal val="#ppt_x"/>
                                          </p:val>
                                        </p:tav>
                                        <p:tav tm="100000">
                                          <p:val>
                                            <p:strVal val="#ppt_x"/>
                                          </p:val>
                                        </p:tav>
                                      </p:tavLst>
                                    </p:anim>
                                    <p:anim calcmode="lin" valueType="num">
                                      <p:cBhvr>
                                        <p:cTn dur="1000" fill="hold" id="34"/>
                                        <p:tgtEl>
                                          <p:spTgt spid="33"/>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0"/>
                                  </p:stCondLst>
                                  <p:childTnLst>
                                    <p:set>
                                      <p:cBhvr>
                                        <p:cTn dur="1" fill="hold" id="36">
                                          <p:stCondLst>
                                            <p:cond delay="0"/>
                                          </p:stCondLst>
                                        </p:cTn>
                                        <p:tgtEl>
                                          <p:spTgt spid="34"/>
                                        </p:tgtEl>
                                        <p:attrNameLst>
                                          <p:attrName>style.visibility</p:attrName>
                                        </p:attrNameLst>
                                      </p:cBhvr>
                                      <p:to>
                                        <p:strVal val="visible"/>
                                      </p:to>
                                    </p:set>
                                    <p:animEffect filter="fade" transition="in">
                                      <p:cBhvr>
                                        <p:cTn dur="1000" id="37"/>
                                        <p:tgtEl>
                                          <p:spTgt spid="34"/>
                                        </p:tgtEl>
                                      </p:cBhvr>
                                    </p:animEffect>
                                    <p:anim calcmode="lin" valueType="num">
                                      <p:cBhvr>
                                        <p:cTn dur="1000" fill="hold" id="38"/>
                                        <p:tgtEl>
                                          <p:spTgt spid="34"/>
                                        </p:tgtEl>
                                        <p:attrNameLst>
                                          <p:attrName>ppt_x</p:attrName>
                                        </p:attrNameLst>
                                      </p:cBhvr>
                                      <p:tavLst>
                                        <p:tav tm="0">
                                          <p:val>
                                            <p:strVal val="#ppt_x"/>
                                          </p:val>
                                        </p:tav>
                                        <p:tav tm="100000">
                                          <p:val>
                                            <p:strVal val="#ppt_x"/>
                                          </p:val>
                                        </p:tav>
                                      </p:tavLst>
                                    </p:anim>
                                    <p:anim calcmode="lin" valueType="num">
                                      <p:cBhvr>
                                        <p:cTn dur="1000" fill="hold" id="39"/>
                                        <p:tgtEl>
                                          <p:spTgt spid="34"/>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0"/>
                                  </p:stCondLst>
                                  <p:childTnLst>
                                    <p:set>
                                      <p:cBhvr>
                                        <p:cTn dur="1" fill="hold" id="41">
                                          <p:stCondLst>
                                            <p:cond delay="0"/>
                                          </p:stCondLst>
                                        </p:cTn>
                                        <p:tgtEl>
                                          <p:spTgt spid="29"/>
                                        </p:tgtEl>
                                        <p:attrNameLst>
                                          <p:attrName>style.visibility</p:attrName>
                                        </p:attrNameLst>
                                      </p:cBhvr>
                                      <p:to>
                                        <p:strVal val="visible"/>
                                      </p:to>
                                    </p:set>
                                    <p:animEffect filter="fade" transition="in">
                                      <p:cBhvr>
                                        <p:cTn dur="1000" id="42"/>
                                        <p:tgtEl>
                                          <p:spTgt spid="29"/>
                                        </p:tgtEl>
                                      </p:cBhvr>
                                    </p:animEffect>
                                    <p:anim calcmode="lin" valueType="num">
                                      <p:cBhvr>
                                        <p:cTn dur="1000" fill="hold" id="43"/>
                                        <p:tgtEl>
                                          <p:spTgt spid="29"/>
                                        </p:tgtEl>
                                        <p:attrNameLst>
                                          <p:attrName>ppt_x</p:attrName>
                                        </p:attrNameLst>
                                      </p:cBhvr>
                                      <p:tavLst>
                                        <p:tav tm="0">
                                          <p:val>
                                            <p:strVal val="#ppt_x"/>
                                          </p:val>
                                        </p:tav>
                                        <p:tav tm="100000">
                                          <p:val>
                                            <p:strVal val="#ppt_x"/>
                                          </p:val>
                                        </p:tav>
                                      </p:tavLst>
                                    </p:anim>
                                    <p:anim calcmode="lin" valueType="num">
                                      <p:cBhvr>
                                        <p:cTn dur="1000" fill="hold" id="44"/>
                                        <p:tgtEl>
                                          <p:spTgt spid="29"/>
                                        </p:tgtEl>
                                        <p:attrNameLst>
                                          <p:attrName>ppt_y</p:attrName>
                                        </p:attrNameLst>
                                      </p:cBhvr>
                                      <p:tavLst>
                                        <p:tav tm="0">
                                          <p:val>
                                            <p:strVal val="#ppt_y-.1"/>
                                          </p:val>
                                        </p:tav>
                                        <p:tav tm="100000">
                                          <p:val>
                                            <p:strVal val="#ppt_y"/>
                                          </p:val>
                                        </p:tav>
                                      </p:tavLst>
                                    </p:anim>
                                  </p:childTnLst>
                                </p:cTn>
                              </p:par>
                              <p:par>
                                <p:cTn fill="hold" id="45" nodeType="withEffect" presetClass="entr" presetID="47" presetSubtype="0">
                                  <p:stCondLst>
                                    <p:cond delay="0"/>
                                  </p:stCondLst>
                                  <p:childTnLst>
                                    <p:set>
                                      <p:cBhvr>
                                        <p:cTn dur="1" fill="hold" id="46">
                                          <p:stCondLst>
                                            <p:cond delay="0"/>
                                          </p:stCondLst>
                                        </p:cTn>
                                        <p:tgtEl>
                                          <p:spTgt spid="36"/>
                                        </p:tgtEl>
                                        <p:attrNameLst>
                                          <p:attrName>style.visibility</p:attrName>
                                        </p:attrNameLst>
                                      </p:cBhvr>
                                      <p:to>
                                        <p:strVal val="visible"/>
                                      </p:to>
                                    </p:set>
                                    <p:animEffect filter="fade" transition="in">
                                      <p:cBhvr>
                                        <p:cTn dur="1000" id="47"/>
                                        <p:tgtEl>
                                          <p:spTgt spid="36"/>
                                        </p:tgtEl>
                                      </p:cBhvr>
                                    </p:animEffect>
                                    <p:anim calcmode="lin" valueType="num">
                                      <p:cBhvr>
                                        <p:cTn dur="1000" fill="hold" id="48"/>
                                        <p:tgtEl>
                                          <p:spTgt spid="36"/>
                                        </p:tgtEl>
                                        <p:attrNameLst>
                                          <p:attrName>ppt_x</p:attrName>
                                        </p:attrNameLst>
                                      </p:cBhvr>
                                      <p:tavLst>
                                        <p:tav tm="0">
                                          <p:val>
                                            <p:strVal val="#ppt_x"/>
                                          </p:val>
                                        </p:tav>
                                        <p:tav tm="100000">
                                          <p:val>
                                            <p:strVal val="#ppt_x"/>
                                          </p:val>
                                        </p:tav>
                                      </p:tavLst>
                                    </p:anim>
                                    <p:anim calcmode="lin" valueType="num">
                                      <p:cBhvr>
                                        <p:cTn dur="1000" fill="hold" id="49"/>
                                        <p:tgtEl>
                                          <p:spTgt spid="36"/>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0"/>
                                  </p:stCondLst>
                                  <p:childTnLst>
                                    <p:set>
                                      <p:cBhvr>
                                        <p:cTn dur="1" fill="hold" id="51">
                                          <p:stCondLst>
                                            <p:cond delay="0"/>
                                          </p:stCondLst>
                                        </p:cTn>
                                        <p:tgtEl>
                                          <p:spTgt spid="46"/>
                                        </p:tgtEl>
                                        <p:attrNameLst>
                                          <p:attrName>style.visibility</p:attrName>
                                        </p:attrNameLst>
                                      </p:cBhvr>
                                      <p:to>
                                        <p:strVal val="visible"/>
                                      </p:to>
                                    </p:set>
                                    <p:animEffect filter="fade" transition="in">
                                      <p:cBhvr>
                                        <p:cTn dur="1000" id="52"/>
                                        <p:tgtEl>
                                          <p:spTgt spid="46"/>
                                        </p:tgtEl>
                                      </p:cBhvr>
                                    </p:animEffect>
                                    <p:anim calcmode="lin" valueType="num">
                                      <p:cBhvr>
                                        <p:cTn dur="1000" fill="hold" id="53"/>
                                        <p:tgtEl>
                                          <p:spTgt spid="46"/>
                                        </p:tgtEl>
                                        <p:attrNameLst>
                                          <p:attrName>ppt_x</p:attrName>
                                        </p:attrNameLst>
                                      </p:cBhvr>
                                      <p:tavLst>
                                        <p:tav tm="0">
                                          <p:val>
                                            <p:strVal val="#ppt_x"/>
                                          </p:val>
                                        </p:tav>
                                        <p:tav tm="100000">
                                          <p:val>
                                            <p:strVal val="#ppt_x"/>
                                          </p:val>
                                        </p:tav>
                                      </p:tavLst>
                                    </p:anim>
                                    <p:anim calcmode="lin" valueType="num">
                                      <p:cBhvr>
                                        <p:cTn dur="1000" fill="hold" id="54"/>
                                        <p:tgtEl>
                                          <p:spTgt spid="46"/>
                                        </p:tgtEl>
                                        <p:attrNameLst>
                                          <p:attrName>ppt_y</p:attrName>
                                        </p:attrNameLst>
                                      </p:cBhvr>
                                      <p:tavLst>
                                        <p:tav tm="0">
                                          <p:val>
                                            <p:strVal val="#ppt_y-.1"/>
                                          </p:val>
                                        </p:tav>
                                        <p:tav tm="100000">
                                          <p:val>
                                            <p:strVal val="#ppt_y"/>
                                          </p:val>
                                        </p:tav>
                                      </p:tavLst>
                                    </p:anim>
                                  </p:childTnLst>
                                </p:cTn>
                              </p:par>
                              <p:par>
                                <p:cTn fill="hold" id="55" nodeType="withEffect" presetClass="entr" presetID="47" presetSubtype="0">
                                  <p:stCondLst>
                                    <p:cond delay="0"/>
                                  </p:stCondLst>
                                  <p:childTnLst>
                                    <p:set>
                                      <p:cBhvr>
                                        <p:cTn dur="1" fill="hold" id="56">
                                          <p:stCondLst>
                                            <p:cond delay="0"/>
                                          </p:stCondLst>
                                        </p:cTn>
                                        <p:tgtEl>
                                          <p:spTgt spid="37"/>
                                        </p:tgtEl>
                                        <p:attrNameLst>
                                          <p:attrName>style.visibility</p:attrName>
                                        </p:attrNameLst>
                                      </p:cBhvr>
                                      <p:to>
                                        <p:strVal val="visible"/>
                                      </p:to>
                                    </p:set>
                                    <p:animEffect filter="fade" transition="in">
                                      <p:cBhvr>
                                        <p:cTn dur="1000" id="57"/>
                                        <p:tgtEl>
                                          <p:spTgt spid="37"/>
                                        </p:tgtEl>
                                      </p:cBhvr>
                                    </p:animEffect>
                                    <p:anim calcmode="lin" valueType="num">
                                      <p:cBhvr>
                                        <p:cTn dur="1000" fill="hold" id="58"/>
                                        <p:tgtEl>
                                          <p:spTgt spid="37"/>
                                        </p:tgtEl>
                                        <p:attrNameLst>
                                          <p:attrName>ppt_x</p:attrName>
                                        </p:attrNameLst>
                                      </p:cBhvr>
                                      <p:tavLst>
                                        <p:tav tm="0">
                                          <p:val>
                                            <p:strVal val="#ppt_x"/>
                                          </p:val>
                                        </p:tav>
                                        <p:tav tm="100000">
                                          <p:val>
                                            <p:strVal val="#ppt_x"/>
                                          </p:val>
                                        </p:tav>
                                      </p:tavLst>
                                    </p:anim>
                                    <p:anim calcmode="lin" valueType="num">
                                      <p:cBhvr>
                                        <p:cTn dur="1000" fill="hold" id="59"/>
                                        <p:tgtEl>
                                          <p:spTgt spid="37"/>
                                        </p:tgtEl>
                                        <p:attrNameLst>
                                          <p:attrName>ppt_y</p:attrName>
                                        </p:attrNameLst>
                                      </p:cBhvr>
                                      <p:tavLst>
                                        <p:tav tm="0">
                                          <p:val>
                                            <p:strVal val="#ppt_y-.1"/>
                                          </p:val>
                                        </p:tav>
                                        <p:tav tm="100000">
                                          <p:val>
                                            <p:strVal val="#ppt_y"/>
                                          </p:val>
                                        </p:tav>
                                      </p:tavLst>
                                    </p:anim>
                                  </p:childTnLst>
                                </p:cTn>
                              </p:par>
                              <p:par>
                                <p:cTn fill="hold" id="60" nodeType="withEffect" presetClass="entr" presetID="47" presetSubtype="0">
                                  <p:stCondLst>
                                    <p:cond delay="0"/>
                                  </p:stCondLst>
                                  <p:childTnLst>
                                    <p:set>
                                      <p:cBhvr>
                                        <p:cTn dur="1" fill="hold" id="61">
                                          <p:stCondLst>
                                            <p:cond delay="0"/>
                                          </p:stCondLst>
                                        </p:cTn>
                                        <p:tgtEl>
                                          <p:spTgt spid="44"/>
                                        </p:tgtEl>
                                        <p:attrNameLst>
                                          <p:attrName>style.visibility</p:attrName>
                                        </p:attrNameLst>
                                      </p:cBhvr>
                                      <p:to>
                                        <p:strVal val="visible"/>
                                      </p:to>
                                    </p:set>
                                    <p:animEffect filter="fade" transition="in">
                                      <p:cBhvr>
                                        <p:cTn dur="1000" id="62"/>
                                        <p:tgtEl>
                                          <p:spTgt spid="44"/>
                                        </p:tgtEl>
                                      </p:cBhvr>
                                    </p:animEffect>
                                    <p:anim calcmode="lin" valueType="num">
                                      <p:cBhvr>
                                        <p:cTn dur="1000" fill="hold" id="63"/>
                                        <p:tgtEl>
                                          <p:spTgt spid="44"/>
                                        </p:tgtEl>
                                        <p:attrNameLst>
                                          <p:attrName>ppt_x</p:attrName>
                                        </p:attrNameLst>
                                      </p:cBhvr>
                                      <p:tavLst>
                                        <p:tav tm="0">
                                          <p:val>
                                            <p:strVal val="#ppt_x"/>
                                          </p:val>
                                        </p:tav>
                                        <p:tav tm="100000">
                                          <p:val>
                                            <p:strVal val="#ppt_x"/>
                                          </p:val>
                                        </p:tav>
                                      </p:tavLst>
                                    </p:anim>
                                    <p:anim calcmode="lin" valueType="num">
                                      <p:cBhvr>
                                        <p:cTn dur="1000" fill="hold" id="64"/>
                                        <p:tgtEl>
                                          <p:spTgt spid="44"/>
                                        </p:tgtEl>
                                        <p:attrNameLst>
                                          <p:attrName>ppt_y</p:attrName>
                                        </p:attrNameLst>
                                      </p:cBhvr>
                                      <p:tavLst>
                                        <p:tav tm="0">
                                          <p:val>
                                            <p:strVal val="#ppt_y-.1"/>
                                          </p:val>
                                        </p:tav>
                                        <p:tav tm="100000">
                                          <p:val>
                                            <p:strVal val="#ppt_y"/>
                                          </p:val>
                                        </p:tav>
                                      </p:tavLst>
                                    </p:anim>
                                  </p:childTnLst>
                                </p:cTn>
                              </p:par>
                              <p:par>
                                <p:cTn fill="hold" id="65" nodeType="withEffect" presetClass="entr" presetID="47" presetSubtype="0">
                                  <p:stCondLst>
                                    <p:cond delay="0"/>
                                  </p:stCondLst>
                                  <p:childTnLst>
                                    <p:set>
                                      <p:cBhvr>
                                        <p:cTn dur="1" fill="hold" id="66">
                                          <p:stCondLst>
                                            <p:cond delay="0"/>
                                          </p:stCondLst>
                                        </p:cTn>
                                        <p:tgtEl>
                                          <p:spTgt spid="43"/>
                                        </p:tgtEl>
                                        <p:attrNameLst>
                                          <p:attrName>style.visibility</p:attrName>
                                        </p:attrNameLst>
                                      </p:cBhvr>
                                      <p:to>
                                        <p:strVal val="visible"/>
                                      </p:to>
                                    </p:set>
                                    <p:animEffect filter="fade" transition="in">
                                      <p:cBhvr>
                                        <p:cTn dur="1000" id="67"/>
                                        <p:tgtEl>
                                          <p:spTgt spid="43"/>
                                        </p:tgtEl>
                                      </p:cBhvr>
                                    </p:animEffect>
                                    <p:anim calcmode="lin" valueType="num">
                                      <p:cBhvr>
                                        <p:cTn dur="1000" fill="hold" id="68"/>
                                        <p:tgtEl>
                                          <p:spTgt spid="43"/>
                                        </p:tgtEl>
                                        <p:attrNameLst>
                                          <p:attrName>ppt_x</p:attrName>
                                        </p:attrNameLst>
                                      </p:cBhvr>
                                      <p:tavLst>
                                        <p:tav tm="0">
                                          <p:val>
                                            <p:strVal val="#ppt_x"/>
                                          </p:val>
                                        </p:tav>
                                        <p:tav tm="100000">
                                          <p:val>
                                            <p:strVal val="#ppt_x"/>
                                          </p:val>
                                        </p:tav>
                                      </p:tavLst>
                                    </p:anim>
                                    <p:anim calcmode="lin" valueType="num">
                                      <p:cBhvr>
                                        <p:cTn dur="1000" fill="hold" id="69"/>
                                        <p:tgtEl>
                                          <p:spTgt spid="43"/>
                                        </p:tgtEl>
                                        <p:attrNameLst>
                                          <p:attrName>ppt_y</p:attrName>
                                        </p:attrNameLst>
                                      </p:cBhvr>
                                      <p:tavLst>
                                        <p:tav tm="0">
                                          <p:val>
                                            <p:strVal val="#ppt_y-.1"/>
                                          </p:val>
                                        </p:tav>
                                        <p:tav tm="100000">
                                          <p:val>
                                            <p:strVal val="#ppt_y"/>
                                          </p:val>
                                        </p:tav>
                                      </p:tavLst>
                                    </p:anim>
                                  </p:childTnLst>
                                </p:cTn>
                              </p:par>
                              <p:par>
                                <p:cTn fill="hold" id="70" nodeType="withEffect" presetClass="entr" presetID="47" presetSubtype="0">
                                  <p:stCondLst>
                                    <p:cond delay="0"/>
                                  </p:stCondLst>
                                  <p:childTnLst>
                                    <p:set>
                                      <p:cBhvr>
                                        <p:cTn dur="1" fill="hold" id="71">
                                          <p:stCondLst>
                                            <p:cond delay="0"/>
                                          </p:stCondLst>
                                        </p:cTn>
                                        <p:tgtEl>
                                          <p:spTgt spid="47"/>
                                        </p:tgtEl>
                                        <p:attrNameLst>
                                          <p:attrName>style.visibility</p:attrName>
                                        </p:attrNameLst>
                                      </p:cBhvr>
                                      <p:to>
                                        <p:strVal val="visible"/>
                                      </p:to>
                                    </p:set>
                                    <p:animEffect filter="fade" transition="in">
                                      <p:cBhvr>
                                        <p:cTn dur="1000" id="72"/>
                                        <p:tgtEl>
                                          <p:spTgt spid="47"/>
                                        </p:tgtEl>
                                      </p:cBhvr>
                                    </p:animEffect>
                                    <p:anim calcmode="lin" valueType="num">
                                      <p:cBhvr>
                                        <p:cTn dur="1000" fill="hold" id="73"/>
                                        <p:tgtEl>
                                          <p:spTgt spid="47"/>
                                        </p:tgtEl>
                                        <p:attrNameLst>
                                          <p:attrName>ppt_x</p:attrName>
                                        </p:attrNameLst>
                                      </p:cBhvr>
                                      <p:tavLst>
                                        <p:tav tm="0">
                                          <p:val>
                                            <p:strVal val="#ppt_x"/>
                                          </p:val>
                                        </p:tav>
                                        <p:tav tm="100000">
                                          <p:val>
                                            <p:strVal val="#ppt_x"/>
                                          </p:val>
                                        </p:tav>
                                      </p:tavLst>
                                    </p:anim>
                                    <p:anim calcmode="lin" valueType="num">
                                      <p:cBhvr>
                                        <p:cTn dur="1000" fill="hold" id="74"/>
                                        <p:tgtEl>
                                          <p:spTgt spid="47"/>
                                        </p:tgtEl>
                                        <p:attrNameLst>
                                          <p:attrName>ppt_y</p:attrName>
                                        </p:attrNameLst>
                                      </p:cBhvr>
                                      <p:tavLst>
                                        <p:tav tm="0">
                                          <p:val>
                                            <p:strVal val="#ppt_y-.1"/>
                                          </p:val>
                                        </p:tav>
                                        <p:tav tm="100000">
                                          <p:val>
                                            <p:strVal val="#ppt_y"/>
                                          </p:val>
                                        </p:tav>
                                      </p:tavLst>
                                    </p:anim>
                                  </p:childTnLst>
                                </p:cTn>
                              </p:par>
                              <p:par>
                                <p:cTn fill="hold" id="75" nodeType="withEffect" presetClass="entr" presetID="47" presetSubtype="0">
                                  <p:stCondLst>
                                    <p:cond delay="0"/>
                                  </p:stCondLst>
                                  <p:childTnLst>
                                    <p:set>
                                      <p:cBhvr>
                                        <p:cTn dur="1" fill="hold" id="76">
                                          <p:stCondLst>
                                            <p:cond delay="0"/>
                                          </p:stCondLst>
                                        </p:cTn>
                                        <p:tgtEl>
                                          <p:spTgt spid="42"/>
                                        </p:tgtEl>
                                        <p:attrNameLst>
                                          <p:attrName>style.visibility</p:attrName>
                                        </p:attrNameLst>
                                      </p:cBhvr>
                                      <p:to>
                                        <p:strVal val="visible"/>
                                      </p:to>
                                    </p:set>
                                    <p:animEffect filter="fade" transition="in">
                                      <p:cBhvr>
                                        <p:cTn dur="1000" id="77"/>
                                        <p:tgtEl>
                                          <p:spTgt spid="42"/>
                                        </p:tgtEl>
                                      </p:cBhvr>
                                    </p:animEffect>
                                    <p:anim calcmode="lin" valueType="num">
                                      <p:cBhvr>
                                        <p:cTn dur="1000" fill="hold" id="78"/>
                                        <p:tgtEl>
                                          <p:spTgt spid="42"/>
                                        </p:tgtEl>
                                        <p:attrNameLst>
                                          <p:attrName>ppt_x</p:attrName>
                                        </p:attrNameLst>
                                      </p:cBhvr>
                                      <p:tavLst>
                                        <p:tav tm="0">
                                          <p:val>
                                            <p:strVal val="#ppt_x"/>
                                          </p:val>
                                        </p:tav>
                                        <p:tav tm="100000">
                                          <p:val>
                                            <p:strVal val="#ppt_x"/>
                                          </p:val>
                                        </p:tav>
                                      </p:tavLst>
                                    </p:anim>
                                    <p:anim calcmode="lin" valueType="num">
                                      <p:cBhvr>
                                        <p:cTn dur="1000" fill="hold" id="79"/>
                                        <p:tgtEl>
                                          <p:spTgt spid="42"/>
                                        </p:tgtEl>
                                        <p:attrNameLst>
                                          <p:attrName>ppt_y</p:attrName>
                                        </p:attrNameLst>
                                      </p:cBhvr>
                                      <p:tavLst>
                                        <p:tav tm="0">
                                          <p:val>
                                            <p:strVal val="#ppt_y-.1"/>
                                          </p:val>
                                        </p:tav>
                                        <p:tav tm="100000">
                                          <p:val>
                                            <p:strVal val="#ppt_y"/>
                                          </p:val>
                                        </p:tav>
                                      </p:tavLst>
                                    </p:anim>
                                  </p:childTnLst>
                                </p:cTn>
                              </p:par>
                            </p:childTnLst>
                          </p:cTn>
                        </p:par>
                      </p:childTnLst>
                    </p:cTn>
                  </p:par>
                  <p:par>
                    <p:cTn fill="hold" id="80" nodeType="clickPar">
                      <p:stCondLst>
                        <p:cond delay="indefinite"/>
                      </p:stCondLst>
                      <p:childTnLst>
                        <p:par>
                          <p:cTn fill="hold" id="81" nodeType="afterGroup">
                            <p:stCondLst>
                              <p:cond delay="0"/>
                            </p:stCondLst>
                            <p:childTnLst>
                              <p:par>
                                <p:cTn fill="hold" grpId="0" id="82" nodeType="clickEffect" presetClass="entr" presetID="22" presetSubtype="8">
                                  <p:stCondLst>
                                    <p:cond delay="0"/>
                                  </p:stCondLst>
                                  <p:childTnLst>
                                    <p:set>
                                      <p:cBhvr>
                                        <p:cTn dur="1" fill="hold" id="83">
                                          <p:stCondLst>
                                            <p:cond delay="0"/>
                                          </p:stCondLst>
                                        </p:cTn>
                                        <p:tgtEl>
                                          <p:spTgt spid="30"/>
                                        </p:tgtEl>
                                        <p:attrNameLst>
                                          <p:attrName>style.visibility</p:attrName>
                                        </p:attrNameLst>
                                      </p:cBhvr>
                                      <p:to>
                                        <p:strVal val="visible"/>
                                      </p:to>
                                    </p:set>
                                    <p:animEffect filter="wipe(left)" transition="in">
                                      <p:cBhvr>
                                        <p:cTn dur="500" id="84"/>
                                        <p:tgtEl>
                                          <p:spTgt spid="30"/>
                                        </p:tgtEl>
                                      </p:cBhvr>
                                    </p:animEffect>
                                  </p:childTnLst>
                                </p:cTn>
                              </p:par>
                            </p:childTnLst>
                          </p:cTn>
                        </p:par>
                      </p:childTnLst>
                    </p:cTn>
                  </p:par>
                  <p:par>
                    <p:cTn fill="hold" id="85" nodeType="clickPar">
                      <p:stCondLst>
                        <p:cond delay="indefinite"/>
                      </p:stCondLst>
                      <p:childTnLst>
                        <p:par>
                          <p:cTn fill="hold" id="86" nodeType="afterGroup">
                            <p:stCondLst>
                              <p:cond delay="0"/>
                            </p:stCondLst>
                            <p:childTnLst>
                              <p:par>
                                <p:cTn fill="hold" grpId="0" id="87" nodeType="clickEffect" presetClass="entr" presetID="23" presetSubtype="16">
                                  <p:stCondLst>
                                    <p:cond delay="0"/>
                                  </p:stCondLst>
                                  <p:childTnLst>
                                    <p:set>
                                      <p:cBhvr>
                                        <p:cTn dur="1" fill="hold" id="88">
                                          <p:stCondLst>
                                            <p:cond delay="0"/>
                                          </p:stCondLst>
                                        </p:cTn>
                                        <p:tgtEl>
                                          <p:spTgt spid="31"/>
                                        </p:tgtEl>
                                        <p:attrNameLst>
                                          <p:attrName>style.visibility</p:attrName>
                                        </p:attrNameLst>
                                      </p:cBhvr>
                                      <p:to>
                                        <p:strVal val="visible"/>
                                      </p:to>
                                    </p:set>
                                    <p:anim calcmode="lin" valueType="num">
                                      <p:cBhvr>
                                        <p:cTn dur="500" fill="hold" id="89"/>
                                        <p:tgtEl>
                                          <p:spTgt spid="31"/>
                                        </p:tgtEl>
                                        <p:attrNameLst>
                                          <p:attrName>ppt_w</p:attrName>
                                        </p:attrNameLst>
                                      </p:cBhvr>
                                      <p:tavLst>
                                        <p:tav tm="0">
                                          <p:val>
                                            <p:fltVal val="0"/>
                                          </p:val>
                                        </p:tav>
                                        <p:tav tm="100000">
                                          <p:val>
                                            <p:strVal val="#ppt_w"/>
                                          </p:val>
                                        </p:tav>
                                      </p:tavLst>
                                    </p:anim>
                                    <p:anim calcmode="lin" valueType="num">
                                      <p:cBhvr>
                                        <p:cTn dur="500" fill="hold" id="90"/>
                                        <p:tgtEl>
                                          <p:spTgt spid="31"/>
                                        </p:tgtEl>
                                        <p:attrNameLst>
                                          <p:attrName>ppt_h</p:attrName>
                                        </p:attrNameLst>
                                      </p:cBhvr>
                                      <p:tavLst>
                                        <p:tav tm="0">
                                          <p:val>
                                            <p:fltVal val="0"/>
                                          </p:val>
                                        </p:tav>
                                        <p:tav tm="100000">
                                          <p:val>
                                            <p:strVal val="#ppt_h"/>
                                          </p:val>
                                        </p:tav>
                                      </p:tavLst>
                                    </p:anim>
                                  </p:childTnLst>
                                </p:cTn>
                              </p:par>
                            </p:childTnLst>
                          </p:cTn>
                        </p:par>
                      </p:childTnLst>
                    </p:cTn>
                  </p:par>
                  <p:par>
                    <p:cTn fill="hold" id="91" nodeType="clickPar">
                      <p:stCondLst>
                        <p:cond delay="indefinite"/>
                      </p:stCondLst>
                      <p:childTnLst>
                        <p:par>
                          <p:cTn fill="hold" id="92" nodeType="afterGroup">
                            <p:stCondLst>
                              <p:cond delay="0"/>
                            </p:stCondLst>
                            <p:childTnLst>
                              <p:par>
                                <p:cTn fill="hold" grpId="0" id="93" nodeType="clickEffect" presetClass="entr" presetID="56" presetSubtype="0">
                                  <p:stCondLst>
                                    <p:cond delay="0"/>
                                  </p:stCondLst>
                                  <p:iterate type="lt">
                                    <p:tmPct val="10000"/>
                                  </p:iterate>
                                  <p:childTnLst>
                                    <p:set>
                                      <p:cBhvr>
                                        <p:cTn dur="1" fill="hold" id="94">
                                          <p:stCondLst>
                                            <p:cond delay="0"/>
                                          </p:stCondLst>
                                        </p:cTn>
                                        <p:tgtEl>
                                          <p:spTgt spid="32"/>
                                        </p:tgtEl>
                                        <p:attrNameLst>
                                          <p:attrName>style.visibility</p:attrName>
                                        </p:attrNameLst>
                                      </p:cBhvr>
                                      <p:to>
                                        <p:strVal val="visible"/>
                                      </p:to>
                                    </p:set>
                                    <p:anim by="(-#ppt_w*2)" calcmode="lin" valueType="num">
                                      <p:cBhvr rctx="PPT">
                                        <p:cTn autoRev="1" dur="500" fill="hold" id="95">
                                          <p:stCondLst>
                                            <p:cond delay="0"/>
                                          </p:stCondLst>
                                        </p:cTn>
                                        <p:tgtEl>
                                          <p:spTgt spid="32"/>
                                        </p:tgtEl>
                                        <p:attrNameLst>
                                          <p:attrName>ppt_w</p:attrName>
                                        </p:attrNameLst>
                                      </p:cBhvr>
                                    </p:anim>
                                    <p:anim by="(#ppt_w*0.50)" calcmode="lin" valueType="num">
                                      <p:cBhvr>
                                        <p:cTn autoRev="1" decel="50000" dur="500" fill="hold" id="96">
                                          <p:stCondLst>
                                            <p:cond delay="0"/>
                                          </p:stCondLst>
                                        </p:cTn>
                                        <p:tgtEl>
                                          <p:spTgt spid="32"/>
                                        </p:tgtEl>
                                        <p:attrNameLst>
                                          <p:attrName>ppt_x</p:attrName>
                                        </p:attrNameLst>
                                      </p:cBhvr>
                                    </p:anim>
                                    <p:anim calcmode="lin" from="(-#ppt_h/2)" to="(#ppt_y)" valueType="num">
                                      <p:cBhvr>
                                        <p:cTn dur="1000" fill="hold" id="97">
                                          <p:stCondLst>
                                            <p:cond delay="0"/>
                                          </p:stCondLst>
                                        </p:cTn>
                                        <p:tgtEl>
                                          <p:spTgt spid="32"/>
                                        </p:tgtEl>
                                        <p:attrNameLst>
                                          <p:attrName>ppt_y</p:attrName>
                                        </p:attrNameLst>
                                      </p:cBhvr>
                                    </p:anim>
                                    <p:animRot by="21600000">
                                      <p:cBhvr>
                                        <p:cTn dur="1000" fill="hold" id="98">
                                          <p:stCondLst>
                                            <p:cond delay="0"/>
                                          </p:stCondLst>
                                        </p:cTn>
                                        <p:tgtEl>
                                          <p:spTgt spid="32"/>
                                        </p:tgtEl>
                                        <p:attrNameLst>
                                          <p:attrName>r</p:attrName>
                                        </p:attrNameLst>
                                      </p:cBhvr>
                                    </p:animRot>
                                  </p:childTnLst>
                                </p:cTn>
                              </p:par>
                            </p:childTnLst>
                          </p:cTn>
                        </p:par>
                      </p:childTnLst>
                    </p:cTn>
                  </p:par>
                  <p:par>
                    <p:cTn fill="hold" id="99" nodeType="clickPar">
                      <p:stCondLst>
                        <p:cond delay="indefinite"/>
                      </p:stCondLst>
                      <p:childTnLst>
                        <p:par>
                          <p:cTn fill="hold" id="100" nodeType="afterGroup">
                            <p:stCondLst>
                              <p:cond delay="0"/>
                            </p:stCondLst>
                            <p:childTnLst>
                              <p:par>
                                <p:cTn fill="hold" grpId="0" id="101" nodeType="clickEffect" presetClass="entr" presetID="22" presetSubtype="8">
                                  <p:stCondLst>
                                    <p:cond delay="0"/>
                                  </p:stCondLst>
                                  <p:childTnLst>
                                    <p:set>
                                      <p:cBhvr>
                                        <p:cTn dur="1" fill="hold" id="102">
                                          <p:stCondLst>
                                            <p:cond delay="0"/>
                                          </p:stCondLst>
                                        </p:cTn>
                                        <p:tgtEl>
                                          <p:spTgt spid="49"/>
                                        </p:tgtEl>
                                        <p:attrNameLst>
                                          <p:attrName>style.visibility</p:attrName>
                                        </p:attrNameLst>
                                      </p:cBhvr>
                                      <p:to>
                                        <p:strVal val="visible"/>
                                      </p:to>
                                    </p:set>
                                    <p:animEffect filter="wipe(left)" transition="in">
                                      <p:cBhvr>
                                        <p:cTn dur="500" id="103"/>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4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67908" y="-879297"/>
            <a:ext cx="1756222" cy="1756222"/>
            <a:chOff x="2894659" y="1465288"/>
            <a:chExt cx="1727827" cy="1727827"/>
          </a:xfrm>
        </p:grpSpPr>
        <p:grpSp>
          <p:nvGrpSpPr>
            <p:cNvPr id="5" name="组合 4"/>
            <p:cNvGrpSpPr/>
            <p:nvPr/>
          </p:nvGrpSpPr>
          <p:grpSpPr>
            <a:xfrm rot="1771504">
              <a:off x="2914532" y="1485269"/>
              <a:ext cx="1688083" cy="1687866"/>
              <a:chOff x="1827622" y="1343919"/>
              <a:chExt cx="2304000" cy="2304000"/>
            </a:xfrm>
          </p:grpSpPr>
          <p:sp>
            <p:nvSpPr>
              <p:cNvPr id="7" name="椭圆 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8" name="椭圆 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sp>
          <p:nvSpPr>
            <p:cNvPr id="6"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rot="1771504">
            <a:off x="3575961" y="378942"/>
            <a:ext cx="272244" cy="272209"/>
            <a:chOff x="1827622" y="1343919"/>
            <a:chExt cx="2304000" cy="2304000"/>
          </a:xfrm>
        </p:grpSpPr>
        <p:sp>
          <p:nvSpPr>
            <p:cNvPr id="10" name="椭圆 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11" name="椭圆 1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grpSp>
        <p:nvGrpSpPr>
          <p:cNvPr id="12" name="组合 11"/>
          <p:cNvGrpSpPr/>
          <p:nvPr/>
        </p:nvGrpSpPr>
        <p:grpSpPr>
          <a:xfrm rot="1771504">
            <a:off x="5177750" y="37314"/>
            <a:ext cx="272244" cy="272209"/>
            <a:chOff x="1827622" y="1343919"/>
            <a:chExt cx="2304000" cy="2304000"/>
          </a:xfrm>
        </p:grpSpPr>
        <p:sp>
          <p:nvSpPr>
            <p:cNvPr id="13" name="椭圆 1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14" name="椭圆 1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grpSp>
        <p:nvGrpSpPr>
          <p:cNvPr id="15" name="组合 14"/>
          <p:cNvGrpSpPr/>
          <p:nvPr/>
        </p:nvGrpSpPr>
        <p:grpSpPr>
          <a:xfrm rot="1771504">
            <a:off x="4219534" y="449833"/>
            <a:ext cx="216832" cy="216804"/>
            <a:chOff x="1827622" y="1343919"/>
            <a:chExt cx="2304000" cy="2304000"/>
          </a:xfrm>
        </p:grpSpPr>
        <p:sp>
          <p:nvSpPr>
            <p:cNvPr id="16" name="椭圆 1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17" name="椭圆 1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grpSp>
        <p:nvGrpSpPr>
          <p:cNvPr id="18" name="组合 17"/>
          <p:cNvGrpSpPr/>
          <p:nvPr/>
        </p:nvGrpSpPr>
        <p:grpSpPr>
          <a:xfrm rot="1771504">
            <a:off x="4695048" y="474506"/>
            <a:ext cx="402249" cy="402197"/>
            <a:chOff x="1827622" y="1343919"/>
            <a:chExt cx="2304000" cy="2304000"/>
          </a:xfrm>
        </p:grpSpPr>
        <p:sp>
          <p:nvSpPr>
            <p:cNvPr id="19" name="椭圆 1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20" name="椭圆 1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grpSp>
        <p:nvGrpSpPr>
          <p:cNvPr id="21" name="组合 20"/>
          <p:cNvGrpSpPr/>
          <p:nvPr/>
        </p:nvGrpSpPr>
        <p:grpSpPr>
          <a:xfrm rot="1771504">
            <a:off x="3507274" y="-102313"/>
            <a:ext cx="166140" cy="166119"/>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23" name="椭圆 2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grpSp>
        <p:nvGrpSpPr>
          <p:cNvPr id="24" name="组合 23"/>
          <p:cNvGrpSpPr/>
          <p:nvPr/>
        </p:nvGrpSpPr>
        <p:grpSpPr>
          <a:xfrm rot="1771504">
            <a:off x="3898802" y="816764"/>
            <a:ext cx="202768" cy="202742"/>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26" name="椭圆 2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sp>
        <p:nvSpPr>
          <p:cNvPr id="27" name="文本框 26"/>
          <p:cNvSpPr txBox="1"/>
          <p:nvPr/>
        </p:nvSpPr>
        <p:spPr>
          <a:xfrm>
            <a:off x="3938055" y="-4064"/>
            <a:ext cx="1090736" cy="518160"/>
          </a:xfrm>
          <a:prstGeom prst="rect">
            <a:avLst/>
          </a:prstGeom>
          <a:noFill/>
        </p:spPr>
        <p:txBody>
          <a:bodyPr rtlCol="0" wrap="square">
            <a:spAutoFit/>
          </a:bodyPr>
          <a:lstStyle/>
          <a:p>
            <a:r>
              <a:rPr altLang="en-US" lang="zh-CN" smtClean="0" sz="2800">
                <a:solidFill>
                  <a:srgbClr val="00A7B7"/>
                </a:solidFill>
                <a:latin charset="-122" panose="02010609060101010101" pitchFamily="49" typeface="黑体"/>
                <a:ea charset="-122" panose="02010609060101010101" pitchFamily="49" typeface="黑体"/>
              </a:rPr>
              <a:t>目 录</a:t>
            </a:r>
          </a:p>
        </p:txBody>
      </p:sp>
      <p:grpSp>
        <p:nvGrpSpPr>
          <p:cNvPr id="28" name="组合 27"/>
          <p:cNvGrpSpPr/>
          <p:nvPr/>
        </p:nvGrpSpPr>
        <p:grpSpPr>
          <a:xfrm>
            <a:off x="1786893" y="1852417"/>
            <a:ext cx="762943" cy="762943"/>
            <a:chOff x="1254722" y="1864234"/>
            <a:chExt cx="762943" cy="762943"/>
          </a:xfrm>
        </p:grpSpPr>
        <p:grpSp>
          <p:nvGrpSpPr>
            <p:cNvPr id="29" name="组合 28"/>
            <p:cNvGrpSpPr/>
            <p:nvPr/>
          </p:nvGrpSpPr>
          <p:grpSpPr>
            <a:xfrm>
              <a:off x="1254722" y="1864234"/>
              <a:ext cx="762943" cy="762943"/>
              <a:chOff x="2894659" y="1465288"/>
              <a:chExt cx="1727827" cy="1727827"/>
            </a:xfrm>
          </p:grpSpPr>
          <p:grpSp>
            <p:nvGrpSpPr>
              <p:cNvPr id="31" name="组合 30"/>
              <p:cNvGrpSpPr/>
              <p:nvPr/>
            </p:nvGrpSpPr>
            <p:grpSpPr>
              <a:xfrm rot="1771504">
                <a:off x="2914532" y="1485269"/>
                <a:ext cx="1688083" cy="1687866"/>
                <a:chOff x="1827622" y="1343919"/>
                <a:chExt cx="2304000" cy="2304000"/>
              </a:xfrm>
            </p:grpSpPr>
            <p:sp>
              <p:nvSpPr>
                <p:cNvPr id="33" name="椭圆 3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00B7CA"/>
                    </a:solidFill>
                    <a:latin charset="-122" panose="02010600040101010101" pitchFamily="2" typeface="华文细黑"/>
                    <a:ea charset="-122" panose="02010600040101010101" pitchFamily="2" typeface="华文细黑"/>
                  </a:endParaRPr>
                </a:p>
              </p:txBody>
            </p:sp>
            <p:sp>
              <p:nvSpPr>
                <p:cNvPr id="34" name="椭圆 3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00B7CA"/>
                    </a:solidFill>
                    <a:latin charset="-122" panose="02010600040101010101" pitchFamily="2" typeface="华文细黑"/>
                    <a:ea charset="-122" panose="02010600040101010101" pitchFamily="2" typeface="华文细黑"/>
                  </a:endParaRPr>
                </a:p>
              </p:txBody>
            </p:sp>
          </p:grpSp>
          <p:sp>
            <p:nvSpPr>
              <p:cNvPr id="32"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B7CA"/>
                  </a:solidFill>
                </a:endParaRPr>
              </a:p>
            </p:txBody>
          </p:sp>
        </p:grpSp>
        <p:sp>
          <p:nvSpPr>
            <p:cNvPr id="30" name="文本框 29"/>
            <p:cNvSpPr txBox="1"/>
            <p:nvPr/>
          </p:nvSpPr>
          <p:spPr>
            <a:xfrm>
              <a:off x="1378895" y="2045650"/>
              <a:ext cx="526473" cy="396240"/>
            </a:xfrm>
            <a:prstGeom prst="rect">
              <a:avLst/>
            </a:prstGeom>
            <a:noFill/>
            <a:ln>
              <a:noFill/>
            </a:ln>
          </p:spPr>
          <p:txBody>
            <a:bodyPr rtlCol="0" wrap="square">
              <a:spAutoFit/>
            </a:bodyPr>
            <a:lstStyle/>
            <a:p>
              <a:r>
                <a:rPr altLang="zh-CN" b="1" lang="en-US" smtClean="0" sz="2000">
                  <a:solidFill>
                    <a:srgbClr val="F45159"/>
                  </a:solidFill>
                  <a:latin charset="-122" panose="02000000000000000000" pitchFamily="2" typeface="方正兰亭超细黑简体"/>
                  <a:ea charset="-122" panose="02000000000000000000" pitchFamily="2" typeface="方正兰亭超细黑简体"/>
                </a:rPr>
                <a:t>01</a:t>
              </a:r>
            </a:p>
          </p:txBody>
        </p:sp>
      </p:grpSp>
      <p:grpSp>
        <p:nvGrpSpPr>
          <p:cNvPr id="35" name="组合 34"/>
          <p:cNvGrpSpPr/>
          <p:nvPr/>
        </p:nvGrpSpPr>
        <p:grpSpPr>
          <a:xfrm>
            <a:off x="3291190" y="1852417"/>
            <a:ext cx="762943" cy="762943"/>
            <a:chOff x="2705448" y="1864234"/>
            <a:chExt cx="762943" cy="762943"/>
          </a:xfrm>
        </p:grpSpPr>
        <p:grpSp>
          <p:nvGrpSpPr>
            <p:cNvPr id="36" name="组合 35"/>
            <p:cNvGrpSpPr/>
            <p:nvPr/>
          </p:nvGrpSpPr>
          <p:grpSpPr>
            <a:xfrm>
              <a:off x="2705448" y="1864234"/>
              <a:ext cx="762943" cy="762943"/>
              <a:chOff x="2894659" y="1465288"/>
              <a:chExt cx="1727827" cy="1727827"/>
            </a:xfrm>
          </p:grpSpPr>
          <p:grpSp>
            <p:nvGrpSpPr>
              <p:cNvPr id="38" name="组合 37"/>
              <p:cNvGrpSpPr/>
              <p:nvPr/>
            </p:nvGrpSpPr>
            <p:grpSpPr>
              <a:xfrm rot="1771504">
                <a:off x="2914532" y="1485269"/>
                <a:ext cx="1688083" cy="1687866"/>
                <a:chOff x="1827622" y="1343919"/>
                <a:chExt cx="2304000" cy="2304000"/>
              </a:xfrm>
            </p:grpSpPr>
            <p:sp>
              <p:nvSpPr>
                <p:cNvPr id="40" name="椭圆 3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B757"/>
                    </a:solidFill>
                    <a:latin charset="-122" panose="02010600040101010101" pitchFamily="2" typeface="华文细黑"/>
                    <a:ea charset="-122" panose="02010600040101010101" pitchFamily="2" typeface="华文细黑"/>
                  </a:endParaRPr>
                </a:p>
              </p:txBody>
            </p:sp>
            <p:sp>
              <p:nvSpPr>
                <p:cNvPr id="41" name="椭圆 4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B757"/>
                    </a:solidFill>
                    <a:latin charset="-122" panose="02010600040101010101" pitchFamily="2" typeface="华文细黑"/>
                    <a:ea charset="-122" panose="02010600040101010101" pitchFamily="2" typeface="华文细黑"/>
                  </a:endParaRPr>
                </a:p>
              </p:txBody>
            </p:sp>
          </p:grpSp>
          <p:sp>
            <p:nvSpPr>
              <p:cNvPr id="39" name="流程图: 联系 38"/>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B757"/>
                  </a:solidFill>
                </a:endParaRPr>
              </a:p>
            </p:txBody>
          </p:sp>
        </p:grpSp>
        <p:sp>
          <p:nvSpPr>
            <p:cNvPr id="37" name="文本框 36"/>
            <p:cNvSpPr txBox="1"/>
            <p:nvPr/>
          </p:nvSpPr>
          <p:spPr>
            <a:xfrm>
              <a:off x="2824946" y="2053130"/>
              <a:ext cx="526473" cy="396240"/>
            </a:xfrm>
            <a:prstGeom prst="rect">
              <a:avLst/>
            </a:prstGeom>
            <a:noFill/>
            <a:ln>
              <a:noFill/>
            </a:ln>
          </p:spPr>
          <p:txBody>
            <a:bodyPr rtlCol="0" wrap="square">
              <a:spAutoFit/>
            </a:bodyPr>
            <a:lstStyle/>
            <a:p>
              <a:r>
                <a:rPr altLang="zh-CN" b="1" lang="en-US" smtClean="0" sz="2000">
                  <a:solidFill>
                    <a:srgbClr val="FFA538"/>
                  </a:solidFill>
                  <a:latin charset="-122" panose="02000000000000000000" pitchFamily="2" typeface="方正兰亭超细黑简体"/>
                  <a:ea charset="-122" panose="02000000000000000000" pitchFamily="2" typeface="方正兰亭超细黑简体"/>
                </a:rPr>
                <a:t>02</a:t>
              </a:r>
            </a:p>
          </p:txBody>
        </p:sp>
      </p:grpSp>
      <p:grpSp>
        <p:nvGrpSpPr>
          <p:cNvPr id="42" name="组合 41"/>
          <p:cNvGrpSpPr/>
          <p:nvPr/>
        </p:nvGrpSpPr>
        <p:grpSpPr>
          <a:xfrm>
            <a:off x="4801706" y="1846023"/>
            <a:ext cx="762943" cy="762943"/>
            <a:chOff x="4132381" y="1864234"/>
            <a:chExt cx="762943" cy="762943"/>
          </a:xfrm>
        </p:grpSpPr>
        <p:grpSp>
          <p:nvGrpSpPr>
            <p:cNvPr id="43" name="组合 42"/>
            <p:cNvGrpSpPr/>
            <p:nvPr/>
          </p:nvGrpSpPr>
          <p:grpSpPr>
            <a:xfrm>
              <a:off x="4132381" y="1864234"/>
              <a:ext cx="762943" cy="762943"/>
              <a:chOff x="2894659" y="1465288"/>
              <a:chExt cx="1727827" cy="1727827"/>
            </a:xfrm>
          </p:grpSpPr>
          <p:grpSp>
            <p:nvGrpSpPr>
              <p:cNvPr id="45" name="组合 44"/>
              <p:cNvGrpSpPr/>
              <p:nvPr/>
            </p:nvGrpSpPr>
            <p:grpSpPr>
              <a:xfrm rot="1771504">
                <a:off x="2914532" y="1485269"/>
                <a:ext cx="1688083" cy="1687866"/>
                <a:chOff x="1827622" y="1343919"/>
                <a:chExt cx="2304000" cy="2304000"/>
              </a:xfrm>
            </p:grpSpPr>
            <p:sp>
              <p:nvSpPr>
                <p:cNvPr id="47" name="椭圆 4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48" name="椭圆 4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sp>
            <p:nvSpPr>
              <p:cNvPr id="46" name="流程图: 联系 4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文本框 43"/>
            <p:cNvSpPr txBox="1"/>
            <p:nvPr/>
          </p:nvSpPr>
          <p:spPr>
            <a:xfrm>
              <a:off x="4247986" y="2048949"/>
              <a:ext cx="526473" cy="396240"/>
            </a:xfrm>
            <a:prstGeom prst="rect">
              <a:avLst/>
            </a:prstGeom>
            <a:noFill/>
            <a:ln>
              <a:noFill/>
            </a:ln>
          </p:spPr>
          <p:txBody>
            <a:bodyPr rtlCol="0" wrap="square">
              <a:spAutoFit/>
            </a:bodyPr>
            <a:lstStyle/>
            <a:p>
              <a:r>
                <a:rPr altLang="zh-CN" b="1" lang="en-US" smtClean="0" sz="2000">
                  <a:solidFill>
                    <a:srgbClr val="6C407D"/>
                  </a:solidFill>
                  <a:latin charset="-122" panose="02000000000000000000" pitchFamily="2" typeface="方正兰亭超细黑简体"/>
                  <a:ea charset="-122" panose="02000000000000000000" pitchFamily="2" typeface="方正兰亭超细黑简体"/>
                </a:rPr>
                <a:t>03</a:t>
              </a:r>
            </a:p>
          </p:txBody>
        </p:sp>
      </p:grpSp>
      <p:grpSp>
        <p:nvGrpSpPr>
          <p:cNvPr id="49" name="组合 48"/>
          <p:cNvGrpSpPr/>
          <p:nvPr/>
        </p:nvGrpSpPr>
        <p:grpSpPr>
          <a:xfrm>
            <a:off x="6266002" y="1846023"/>
            <a:ext cx="762943" cy="762943"/>
            <a:chOff x="5617616" y="1872229"/>
            <a:chExt cx="762943" cy="762943"/>
          </a:xfrm>
        </p:grpSpPr>
        <p:grpSp>
          <p:nvGrpSpPr>
            <p:cNvPr id="50" name="组合 49"/>
            <p:cNvGrpSpPr/>
            <p:nvPr/>
          </p:nvGrpSpPr>
          <p:grpSpPr>
            <a:xfrm>
              <a:off x="5617616" y="1872229"/>
              <a:ext cx="762943" cy="762943"/>
              <a:chOff x="2894659" y="1465288"/>
              <a:chExt cx="1727827" cy="1727827"/>
            </a:xfrm>
          </p:grpSpPr>
          <p:grpSp>
            <p:nvGrpSpPr>
              <p:cNvPr id="52" name="组合 51"/>
              <p:cNvGrpSpPr/>
              <p:nvPr/>
            </p:nvGrpSpPr>
            <p:grpSpPr>
              <a:xfrm rot="1771504">
                <a:off x="2914532" y="1485269"/>
                <a:ext cx="1688083" cy="1687866"/>
                <a:chOff x="1827622" y="1343919"/>
                <a:chExt cx="2304000" cy="2304000"/>
              </a:xfrm>
            </p:grpSpPr>
            <p:sp>
              <p:nvSpPr>
                <p:cNvPr id="54" name="椭圆 5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55" name="椭圆 5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sp>
            <p:nvSpPr>
              <p:cNvPr id="53" name="流程图: 联系 52"/>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1" name="文本框 50"/>
            <p:cNvSpPr txBox="1"/>
            <p:nvPr/>
          </p:nvSpPr>
          <p:spPr>
            <a:xfrm>
              <a:off x="5735850" y="2053130"/>
              <a:ext cx="526473" cy="396240"/>
            </a:xfrm>
            <a:prstGeom prst="rect">
              <a:avLst/>
            </a:prstGeom>
            <a:noFill/>
            <a:ln>
              <a:noFill/>
            </a:ln>
          </p:spPr>
          <p:txBody>
            <a:bodyPr rtlCol="0" wrap="square">
              <a:spAutoFit/>
            </a:bodyPr>
            <a:lstStyle/>
            <a:p>
              <a:r>
                <a:rPr altLang="zh-CN" b="1" lang="en-US" smtClean="0" sz="2000">
                  <a:solidFill>
                    <a:srgbClr val="00A7B7"/>
                  </a:solidFill>
                  <a:latin charset="-122" panose="02000000000000000000" pitchFamily="2" typeface="方正兰亭超细黑简体"/>
                  <a:ea charset="-122" panose="02000000000000000000" pitchFamily="2" typeface="方正兰亭超细黑简体"/>
                </a:rPr>
                <a:t>04</a:t>
              </a:r>
            </a:p>
          </p:txBody>
        </p:sp>
      </p:grpSp>
      <p:grpSp>
        <p:nvGrpSpPr>
          <p:cNvPr id="56" name="组合 55"/>
          <p:cNvGrpSpPr/>
          <p:nvPr/>
        </p:nvGrpSpPr>
        <p:grpSpPr>
          <a:xfrm>
            <a:off x="1629113" y="3091477"/>
            <a:ext cx="1107240" cy="629113"/>
            <a:chOff x="1096942" y="3103294"/>
            <a:chExt cx="1107240" cy="629113"/>
          </a:xfrm>
        </p:grpSpPr>
        <p:sp>
          <p:nvSpPr>
            <p:cNvPr id="57" name="文本框 56"/>
            <p:cNvSpPr txBox="1"/>
            <p:nvPr/>
          </p:nvSpPr>
          <p:spPr>
            <a:xfrm>
              <a:off x="1096942" y="3103294"/>
              <a:ext cx="1085222" cy="259080"/>
            </a:xfrm>
            <a:prstGeom prst="rect">
              <a:avLst/>
            </a:prstGeom>
            <a:noFill/>
          </p:spPr>
          <p:txBody>
            <a:bodyPr rtlCol="0" wrap="square">
              <a:spAutoFit/>
            </a:bodyPr>
            <a:lstStyle/>
            <a:p>
              <a:pPr algn="ctr"/>
              <a:r>
                <a:rPr altLang="en-US" lang="zh-CN" smtClean="0" sz="1100">
                  <a:solidFill>
                    <a:srgbClr val="F45159"/>
                  </a:solidFill>
                  <a:latin charset="-122" panose="020b0503020204020204" pitchFamily="34" typeface="微软雅黑"/>
                  <a:ea charset="-122" panose="020b0503020204020204" pitchFamily="34" typeface="微软雅黑"/>
                </a:rPr>
                <a:t>年度工作概述</a:t>
              </a:r>
            </a:p>
          </p:txBody>
        </p:sp>
        <p:sp>
          <p:nvSpPr>
            <p:cNvPr id="58" name="文本框 57"/>
            <p:cNvSpPr txBox="1"/>
            <p:nvPr/>
          </p:nvSpPr>
          <p:spPr>
            <a:xfrm>
              <a:off x="1096942" y="3470797"/>
              <a:ext cx="1107240" cy="259080"/>
            </a:xfrm>
            <a:prstGeom prst="rect">
              <a:avLst/>
            </a:prstGeom>
            <a:noFill/>
          </p:spPr>
          <p:txBody>
            <a:bodyPr rtlCol="0" wrap="square">
              <a:spAutoFit/>
            </a:bodyPr>
            <a:lstStyle/>
            <a:p>
              <a:pPr algn="ctr"/>
              <a:endParaRPr altLang="en-US" lang="zh-CN" sz="1100">
                <a:solidFill>
                  <a:schemeClr val="tx1">
                    <a:lumMod val="50000"/>
                    <a:lumOff val="50000"/>
                  </a:schemeClr>
                </a:solidFill>
                <a:latin charset="-122" panose="02010600040101010101" pitchFamily="2" typeface="华文细黑"/>
                <a:ea charset="-122" panose="02010600040101010101" pitchFamily="2" typeface="华文细黑"/>
              </a:endParaRPr>
            </a:p>
          </p:txBody>
        </p:sp>
      </p:grpSp>
      <p:grpSp>
        <p:nvGrpSpPr>
          <p:cNvPr id="59" name="组合 58"/>
          <p:cNvGrpSpPr/>
          <p:nvPr/>
        </p:nvGrpSpPr>
        <p:grpSpPr>
          <a:xfrm>
            <a:off x="2606089" y="3089169"/>
            <a:ext cx="2133141" cy="630655"/>
            <a:chOff x="2020347" y="3100986"/>
            <a:chExt cx="2133141" cy="630655"/>
          </a:xfrm>
        </p:grpSpPr>
        <p:sp>
          <p:nvSpPr>
            <p:cNvPr id="60" name="文本框 59"/>
            <p:cNvSpPr txBox="1"/>
            <p:nvPr/>
          </p:nvSpPr>
          <p:spPr>
            <a:xfrm>
              <a:off x="2020347" y="3100986"/>
              <a:ext cx="2133141" cy="259080"/>
            </a:xfrm>
            <a:prstGeom prst="rect">
              <a:avLst/>
            </a:prstGeom>
            <a:noFill/>
          </p:spPr>
          <p:txBody>
            <a:bodyPr rtlCol="0" wrap="square">
              <a:spAutoFit/>
            </a:bodyPr>
            <a:lstStyle/>
            <a:p>
              <a:pPr algn="ctr"/>
              <a:r>
                <a:rPr altLang="en-US" lang="zh-CN" smtClean="0" sz="1100">
                  <a:solidFill>
                    <a:srgbClr val="FFA538"/>
                  </a:solidFill>
                  <a:latin charset="-122" panose="020b0503020204020204" pitchFamily="34" typeface="微软雅黑"/>
                  <a:ea charset="-122" panose="020b0503020204020204" pitchFamily="34" typeface="微软雅黑"/>
                </a:rPr>
                <a:t>工作完成情况</a:t>
              </a:r>
            </a:p>
          </p:txBody>
        </p:sp>
        <p:sp>
          <p:nvSpPr>
            <p:cNvPr id="61" name="文本框 60"/>
            <p:cNvSpPr txBox="1"/>
            <p:nvPr/>
          </p:nvSpPr>
          <p:spPr>
            <a:xfrm>
              <a:off x="2504237" y="3470031"/>
              <a:ext cx="1165359" cy="259080"/>
            </a:xfrm>
            <a:prstGeom prst="rect">
              <a:avLst/>
            </a:prstGeom>
            <a:noFill/>
          </p:spPr>
          <p:txBody>
            <a:bodyPr rtlCol="0" wrap="square">
              <a:spAutoFit/>
            </a:bodyPr>
            <a:lstStyle/>
            <a:p>
              <a:pPr algn="ctr"/>
              <a:endParaRPr altLang="en-US" lang="zh-CN" sz="1100">
                <a:solidFill>
                  <a:schemeClr val="tx1">
                    <a:lumMod val="50000"/>
                    <a:lumOff val="50000"/>
                  </a:schemeClr>
                </a:solidFill>
                <a:latin charset="-122" panose="02010600040101010101" pitchFamily="2" typeface="华文细黑"/>
                <a:ea charset="-122" panose="02010600040101010101" pitchFamily="2" typeface="华文细黑"/>
              </a:endParaRPr>
            </a:p>
          </p:txBody>
        </p:sp>
      </p:grpSp>
      <p:grpSp>
        <p:nvGrpSpPr>
          <p:cNvPr id="62" name="组合 61"/>
          <p:cNvGrpSpPr/>
          <p:nvPr/>
        </p:nvGrpSpPr>
        <p:grpSpPr>
          <a:xfrm>
            <a:off x="4137840" y="3092403"/>
            <a:ext cx="2133141" cy="627421"/>
            <a:chOff x="3444649" y="3104220"/>
            <a:chExt cx="2133141" cy="627421"/>
          </a:xfrm>
        </p:grpSpPr>
        <p:sp>
          <p:nvSpPr>
            <p:cNvPr id="63" name="文本框 62"/>
            <p:cNvSpPr txBox="1"/>
            <p:nvPr/>
          </p:nvSpPr>
          <p:spPr>
            <a:xfrm>
              <a:off x="3444649" y="3104220"/>
              <a:ext cx="2133141" cy="259080"/>
            </a:xfrm>
            <a:prstGeom prst="rect">
              <a:avLst/>
            </a:prstGeom>
            <a:noFill/>
          </p:spPr>
          <p:txBody>
            <a:bodyPr rtlCol="0" wrap="square">
              <a:spAutoFit/>
            </a:bodyPr>
            <a:lstStyle/>
            <a:p>
              <a:pPr algn="ctr"/>
              <a:r>
                <a:rPr altLang="en-US" lang="zh-CN" smtClean="0" sz="1100">
                  <a:solidFill>
                    <a:srgbClr val="6C407D"/>
                  </a:solidFill>
                  <a:latin charset="-122" panose="020b0503020204020204" pitchFamily="34" typeface="微软雅黑"/>
                  <a:ea charset="-122" panose="020b0503020204020204" pitchFamily="34" typeface="微软雅黑"/>
                </a:rPr>
                <a:t>工作成果介绍</a:t>
              </a:r>
            </a:p>
          </p:txBody>
        </p:sp>
        <p:sp>
          <p:nvSpPr>
            <p:cNvPr id="64" name="文本框 63"/>
            <p:cNvSpPr txBox="1"/>
            <p:nvPr/>
          </p:nvSpPr>
          <p:spPr>
            <a:xfrm>
              <a:off x="3928539" y="3470031"/>
              <a:ext cx="1165359" cy="259080"/>
            </a:xfrm>
            <a:prstGeom prst="rect">
              <a:avLst/>
            </a:prstGeom>
            <a:noFill/>
          </p:spPr>
          <p:txBody>
            <a:bodyPr rtlCol="0" wrap="square">
              <a:spAutoFit/>
            </a:bodyPr>
            <a:lstStyle/>
            <a:p>
              <a:pPr algn="ctr"/>
              <a:endParaRPr altLang="en-US" lang="zh-CN" sz="1100">
                <a:solidFill>
                  <a:schemeClr val="tx1">
                    <a:lumMod val="50000"/>
                    <a:lumOff val="50000"/>
                  </a:schemeClr>
                </a:solidFill>
                <a:latin charset="-122" panose="02010600040101010101" pitchFamily="2" typeface="华文细黑"/>
                <a:ea charset="-122" panose="02010600040101010101" pitchFamily="2" typeface="华文细黑"/>
              </a:endParaRPr>
            </a:p>
          </p:txBody>
        </p:sp>
      </p:grpSp>
      <p:grpSp>
        <p:nvGrpSpPr>
          <p:cNvPr id="65" name="组合 64"/>
          <p:cNvGrpSpPr/>
          <p:nvPr/>
        </p:nvGrpSpPr>
        <p:grpSpPr>
          <a:xfrm>
            <a:off x="5668666" y="3073997"/>
            <a:ext cx="2133141" cy="638090"/>
            <a:chOff x="4999811" y="3100203"/>
            <a:chExt cx="2133141" cy="638090"/>
          </a:xfrm>
        </p:grpSpPr>
        <p:sp>
          <p:nvSpPr>
            <p:cNvPr id="66" name="文本框 65"/>
            <p:cNvSpPr txBox="1"/>
            <p:nvPr/>
          </p:nvSpPr>
          <p:spPr>
            <a:xfrm>
              <a:off x="4999811" y="3100203"/>
              <a:ext cx="2133141" cy="259080"/>
            </a:xfrm>
            <a:prstGeom prst="rect">
              <a:avLst/>
            </a:prstGeom>
            <a:noFill/>
          </p:spPr>
          <p:txBody>
            <a:bodyPr rtlCol="0" wrap="square">
              <a:spAutoFit/>
            </a:bodyPr>
            <a:lstStyle/>
            <a:p>
              <a:pPr algn="ctr"/>
              <a:r>
                <a:rPr altLang="en-US" lang="zh-CN" smtClean="0" sz="1100">
                  <a:solidFill>
                    <a:srgbClr val="00A7B7"/>
                  </a:solidFill>
                  <a:latin charset="-122" panose="020b0503020204020204" pitchFamily="34" typeface="微软雅黑"/>
                  <a:ea charset="-122" panose="020b0503020204020204" pitchFamily="34" typeface="微软雅黑"/>
                </a:rPr>
                <a:t>明年工作计划</a:t>
              </a:r>
            </a:p>
          </p:txBody>
        </p:sp>
        <p:sp>
          <p:nvSpPr>
            <p:cNvPr id="67" name="文本框 66"/>
            <p:cNvSpPr txBox="1"/>
            <p:nvPr/>
          </p:nvSpPr>
          <p:spPr>
            <a:xfrm>
              <a:off x="5491145" y="3476683"/>
              <a:ext cx="1165359" cy="259080"/>
            </a:xfrm>
            <a:prstGeom prst="rect">
              <a:avLst/>
            </a:prstGeom>
            <a:noFill/>
          </p:spPr>
          <p:txBody>
            <a:bodyPr rtlCol="0" wrap="square">
              <a:spAutoFit/>
            </a:bodyPr>
            <a:lstStyle/>
            <a:p>
              <a:pPr algn="ctr"/>
              <a:endParaRPr altLang="zh-CN" lang="en-US" smtClean="0" sz="1100">
                <a:solidFill>
                  <a:schemeClr val="tx1">
                    <a:lumMod val="50000"/>
                    <a:lumOff val="50000"/>
                  </a:schemeClr>
                </a:solidFill>
                <a:latin charset="-122" panose="02010600040101010101" pitchFamily="2" typeface="华文细黑"/>
                <a:ea charset="-122" panose="02010600040101010101" pitchFamily="2" typeface="华文细黑"/>
              </a:endParaRPr>
            </a:p>
          </p:txBody>
        </p:sp>
      </p:grpSp>
      <p:grpSp>
        <p:nvGrpSpPr>
          <p:cNvPr id="68" name="组合 67"/>
          <p:cNvGrpSpPr/>
          <p:nvPr/>
        </p:nvGrpSpPr>
        <p:grpSpPr>
          <a:xfrm rot="1771504">
            <a:off x="2320158" y="2345979"/>
            <a:ext cx="272244" cy="272209"/>
            <a:chOff x="1827622" y="1343919"/>
            <a:chExt cx="2304000" cy="2304000"/>
          </a:xfrm>
        </p:grpSpPr>
        <p:sp>
          <p:nvSpPr>
            <p:cNvPr id="69" name="椭圆 6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70" name="椭圆 6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grpSp>
        <p:nvGrpSpPr>
          <p:cNvPr id="71" name="组合 70"/>
          <p:cNvGrpSpPr/>
          <p:nvPr/>
        </p:nvGrpSpPr>
        <p:grpSpPr>
          <a:xfrm rot="1771504">
            <a:off x="3840024" y="2354008"/>
            <a:ext cx="272244" cy="272209"/>
            <a:chOff x="1827622" y="1343919"/>
            <a:chExt cx="2304000" cy="2304000"/>
          </a:xfrm>
        </p:grpSpPr>
        <p:sp>
          <p:nvSpPr>
            <p:cNvPr id="72" name="椭圆 7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73" name="椭圆 7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grpSp>
        <p:nvGrpSpPr>
          <p:cNvPr id="74" name="组合 73"/>
          <p:cNvGrpSpPr/>
          <p:nvPr/>
        </p:nvGrpSpPr>
        <p:grpSpPr>
          <a:xfrm rot="1771504">
            <a:off x="5365930" y="2334297"/>
            <a:ext cx="272244" cy="272209"/>
            <a:chOff x="1827622" y="1343919"/>
            <a:chExt cx="2304000" cy="2304000"/>
          </a:xfrm>
        </p:grpSpPr>
        <p:sp>
          <p:nvSpPr>
            <p:cNvPr id="75" name="椭圆 7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76" name="椭圆 7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grpSp>
        <p:nvGrpSpPr>
          <p:cNvPr id="77" name="组合 76"/>
          <p:cNvGrpSpPr/>
          <p:nvPr/>
        </p:nvGrpSpPr>
        <p:grpSpPr>
          <a:xfrm rot="1771504">
            <a:off x="6864036" y="2338158"/>
            <a:ext cx="272244" cy="272209"/>
            <a:chOff x="1827622" y="1343919"/>
            <a:chExt cx="2304000" cy="2304000"/>
          </a:xfrm>
        </p:grpSpPr>
        <p:sp>
          <p:nvSpPr>
            <p:cNvPr id="78" name="椭圆 7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254000" dir="7800000" dist="241300" rotWithShape="0" sx="85000" sy="85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sp>
          <p:nvSpPr>
            <p:cNvPr id="79" name="椭圆 7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14350"/>
              <a:endParaRPr altLang="en-US" lang="zh-CN" sz="1050">
                <a:solidFill>
                  <a:srgbClr val="FF0000"/>
                </a:solidFill>
                <a:latin charset="-122" panose="02010600040101010101" pitchFamily="2" typeface="华文细黑"/>
                <a:ea charset="-122" panose="02010600040101010101" pitchFamily="2" typeface="华文细黑"/>
              </a:endParaRPr>
            </a:p>
          </p:txBody>
        </p:sp>
      </p:grpSp>
    </p:spTree>
    <p:extLst>
      <p:ext uri="{BB962C8B-B14F-4D97-AF65-F5344CB8AC3E}">
        <p14:creationId val="258851251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0000" fill="hold" id="5" nodeType="after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2000" fill="hold" id="7"/>
                                        <p:tgtEl>
                                          <p:spTgt spid="4"/>
                                        </p:tgtEl>
                                        <p:attrNameLst>
                                          <p:attrName>ppt_x</p:attrName>
                                        </p:attrNameLst>
                                      </p:cBhvr>
                                      <p:tavLst>
                                        <p:tav tm="0">
                                          <p:val>
                                            <p:strVal val="#ppt_x"/>
                                          </p:val>
                                        </p:tav>
                                        <p:tav tm="100000">
                                          <p:val>
                                            <p:strVal val="#ppt_x"/>
                                          </p:val>
                                        </p:tav>
                                      </p:tavLst>
                                    </p:anim>
                                    <p:anim calcmode="lin" valueType="num">
                                      <p:cBhvr additive="base">
                                        <p:cTn dur="2000" fill="hold" id="8"/>
                                        <p:tgtEl>
                                          <p:spTgt spid="4"/>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2000"/>
                            </p:stCondLst>
                            <p:childTnLst>
                              <p:par>
                                <p:cTn accel="30000" fill="hold" id="10" nodeType="afterEffect" presetClass="entr" presetID="2" presetSubtype="8">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additive="base">
                                        <p:cTn dur="2000" fill="hold" id="12"/>
                                        <p:tgtEl>
                                          <p:spTgt spid="21"/>
                                        </p:tgtEl>
                                        <p:attrNameLst>
                                          <p:attrName>ppt_x</p:attrName>
                                        </p:attrNameLst>
                                      </p:cBhvr>
                                      <p:tavLst>
                                        <p:tav tm="0">
                                          <p:val>
                                            <p:strVal val="0-#ppt_w/2"/>
                                          </p:val>
                                        </p:tav>
                                        <p:tav tm="100000">
                                          <p:val>
                                            <p:strVal val="#ppt_x"/>
                                          </p:val>
                                        </p:tav>
                                      </p:tavLst>
                                    </p:anim>
                                    <p:anim calcmode="lin" valueType="num">
                                      <p:cBhvr additive="base">
                                        <p:cTn dur="2000" fill="hold" id="13"/>
                                        <p:tgtEl>
                                          <p:spTgt spid="21"/>
                                        </p:tgtEl>
                                        <p:attrNameLst>
                                          <p:attrName>ppt_y</p:attrName>
                                        </p:attrNameLst>
                                      </p:cBhvr>
                                      <p:tavLst>
                                        <p:tav tm="0">
                                          <p:val>
                                            <p:strVal val="#ppt_y"/>
                                          </p:val>
                                        </p:tav>
                                        <p:tav tm="100000">
                                          <p:val>
                                            <p:strVal val="#ppt_y"/>
                                          </p:val>
                                        </p:tav>
                                      </p:tavLst>
                                    </p:anim>
                                  </p:childTnLst>
                                </p:cTn>
                              </p:par>
                              <p:par>
                                <p:cTn accel="30000" fill="hold" id="14" nodeType="withEffect" presetClass="entr" presetID="2" presetSubtype="3">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2000" fill="hold" id="16"/>
                                        <p:tgtEl>
                                          <p:spTgt spid="12"/>
                                        </p:tgtEl>
                                        <p:attrNameLst>
                                          <p:attrName>ppt_x</p:attrName>
                                        </p:attrNameLst>
                                      </p:cBhvr>
                                      <p:tavLst>
                                        <p:tav tm="0">
                                          <p:val>
                                            <p:strVal val="1+#ppt_w/2"/>
                                          </p:val>
                                        </p:tav>
                                        <p:tav tm="100000">
                                          <p:val>
                                            <p:strVal val="#ppt_x"/>
                                          </p:val>
                                        </p:tav>
                                      </p:tavLst>
                                    </p:anim>
                                    <p:anim calcmode="lin" valueType="num">
                                      <p:cBhvr additive="base">
                                        <p:cTn dur="2000" fill="hold" id="17"/>
                                        <p:tgtEl>
                                          <p:spTgt spid="12"/>
                                        </p:tgtEl>
                                        <p:attrNameLst>
                                          <p:attrName>ppt_y</p:attrName>
                                        </p:attrNameLst>
                                      </p:cBhvr>
                                      <p:tavLst>
                                        <p:tav tm="0">
                                          <p:val>
                                            <p:strVal val="0-#ppt_h/2"/>
                                          </p:val>
                                        </p:tav>
                                        <p:tav tm="100000">
                                          <p:val>
                                            <p:strVal val="#ppt_y"/>
                                          </p:val>
                                        </p:tav>
                                      </p:tavLst>
                                    </p:anim>
                                  </p:childTnLst>
                                </p:cTn>
                              </p:par>
                              <p:par>
                                <p:cTn accel="30000" fill="hold" id="18" nodeType="withEffect" presetClass="entr" presetID="2" presetSubtype="12">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2000" fill="hold" id="20"/>
                                        <p:tgtEl>
                                          <p:spTgt spid="9"/>
                                        </p:tgtEl>
                                        <p:attrNameLst>
                                          <p:attrName>ppt_x</p:attrName>
                                        </p:attrNameLst>
                                      </p:cBhvr>
                                      <p:tavLst>
                                        <p:tav tm="0">
                                          <p:val>
                                            <p:strVal val="0-#ppt_w/2"/>
                                          </p:val>
                                        </p:tav>
                                        <p:tav tm="100000">
                                          <p:val>
                                            <p:strVal val="#ppt_x"/>
                                          </p:val>
                                        </p:tav>
                                      </p:tavLst>
                                    </p:anim>
                                    <p:anim calcmode="lin" valueType="num">
                                      <p:cBhvr additive="base">
                                        <p:cTn dur="2000" fill="hold" id="21"/>
                                        <p:tgtEl>
                                          <p:spTgt spid="9"/>
                                        </p:tgtEl>
                                        <p:attrNameLst>
                                          <p:attrName>ppt_y</p:attrName>
                                        </p:attrNameLst>
                                      </p:cBhvr>
                                      <p:tavLst>
                                        <p:tav tm="0">
                                          <p:val>
                                            <p:strVal val="1+#ppt_h/2"/>
                                          </p:val>
                                        </p:tav>
                                        <p:tav tm="100000">
                                          <p:val>
                                            <p:strVal val="#ppt_y"/>
                                          </p:val>
                                        </p:tav>
                                      </p:tavLst>
                                    </p:anim>
                                  </p:childTnLst>
                                </p:cTn>
                              </p:par>
                              <p:par>
                                <p:cTn accel="30000" fill="hold" id="22" nodeType="withEffect" presetClass="entr" presetID="2" presetSubtype="6">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2000" fill="hold" id="24"/>
                                        <p:tgtEl>
                                          <p:spTgt spid="15"/>
                                        </p:tgtEl>
                                        <p:attrNameLst>
                                          <p:attrName>ppt_x</p:attrName>
                                        </p:attrNameLst>
                                      </p:cBhvr>
                                      <p:tavLst>
                                        <p:tav tm="0">
                                          <p:val>
                                            <p:strVal val="1+#ppt_w/2"/>
                                          </p:val>
                                        </p:tav>
                                        <p:tav tm="100000">
                                          <p:val>
                                            <p:strVal val="#ppt_x"/>
                                          </p:val>
                                        </p:tav>
                                      </p:tavLst>
                                    </p:anim>
                                    <p:anim calcmode="lin" valueType="num">
                                      <p:cBhvr additive="base">
                                        <p:cTn dur="2000" fill="hold" id="25"/>
                                        <p:tgtEl>
                                          <p:spTgt spid="15"/>
                                        </p:tgtEl>
                                        <p:attrNameLst>
                                          <p:attrName>ppt_y</p:attrName>
                                        </p:attrNameLst>
                                      </p:cBhvr>
                                      <p:tavLst>
                                        <p:tav tm="0">
                                          <p:val>
                                            <p:strVal val="1+#ppt_h/2"/>
                                          </p:val>
                                        </p:tav>
                                        <p:tav tm="100000">
                                          <p:val>
                                            <p:strVal val="#ppt_y"/>
                                          </p:val>
                                        </p:tav>
                                      </p:tavLst>
                                    </p:anim>
                                  </p:childTnLst>
                                </p:cTn>
                              </p:par>
                              <p:par>
                                <p:cTn accel="30000" fill="hold" id="26" nodeType="withEffect" presetClass="entr" presetID="2" presetSubtype="4">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2000" fill="hold" id="28"/>
                                        <p:tgtEl>
                                          <p:spTgt spid="24"/>
                                        </p:tgtEl>
                                        <p:attrNameLst>
                                          <p:attrName>ppt_x</p:attrName>
                                        </p:attrNameLst>
                                      </p:cBhvr>
                                      <p:tavLst>
                                        <p:tav tm="0">
                                          <p:val>
                                            <p:strVal val="#ppt_x"/>
                                          </p:val>
                                        </p:tav>
                                        <p:tav tm="100000">
                                          <p:val>
                                            <p:strVal val="#ppt_x"/>
                                          </p:val>
                                        </p:tav>
                                      </p:tavLst>
                                    </p:anim>
                                    <p:anim calcmode="lin" valueType="num">
                                      <p:cBhvr additive="base">
                                        <p:cTn dur="2000" fill="hold" id="29"/>
                                        <p:tgtEl>
                                          <p:spTgt spid="24"/>
                                        </p:tgtEl>
                                        <p:attrNameLst>
                                          <p:attrName>ppt_y</p:attrName>
                                        </p:attrNameLst>
                                      </p:cBhvr>
                                      <p:tavLst>
                                        <p:tav tm="0">
                                          <p:val>
                                            <p:strVal val="1+#ppt_h/2"/>
                                          </p:val>
                                        </p:tav>
                                        <p:tav tm="100000">
                                          <p:val>
                                            <p:strVal val="#ppt_y"/>
                                          </p:val>
                                        </p:tav>
                                      </p:tavLst>
                                    </p:anim>
                                  </p:childTnLst>
                                </p:cTn>
                              </p:par>
                              <p:par>
                                <p:cTn accel="30000" fill="hold" id="30" nodeType="withEffect" presetClass="entr" presetID="2" presetSubtype="2">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2000" fill="hold" id="32"/>
                                        <p:tgtEl>
                                          <p:spTgt spid="18"/>
                                        </p:tgtEl>
                                        <p:attrNameLst>
                                          <p:attrName>ppt_x</p:attrName>
                                        </p:attrNameLst>
                                      </p:cBhvr>
                                      <p:tavLst>
                                        <p:tav tm="0">
                                          <p:val>
                                            <p:strVal val="1+#ppt_w/2"/>
                                          </p:val>
                                        </p:tav>
                                        <p:tav tm="100000">
                                          <p:val>
                                            <p:strVal val="#ppt_x"/>
                                          </p:val>
                                        </p:tav>
                                      </p:tavLst>
                                    </p:anim>
                                    <p:anim calcmode="lin" valueType="num">
                                      <p:cBhvr additive="base">
                                        <p:cTn dur="2000" fill="hold" id="33"/>
                                        <p:tgtEl>
                                          <p:spTgt spid="1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4000"/>
                            </p:stCondLst>
                            <p:childTnLst>
                              <p:par>
                                <p:cTn fill="hold" grpId="0" id="35" nodeType="afterEffect" presetClass="entr" presetID="10" presetSubtype="0">
                                  <p:stCondLst>
                                    <p:cond delay="0"/>
                                  </p:stCondLst>
                                  <p:childTnLst>
                                    <p:set>
                                      <p:cBhvr>
                                        <p:cTn dur="1" fill="hold" id="36">
                                          <p:stCondLst>
                                            <p:cond delay="0"/>
                                          </p:stCondLst>
                                        </p:cTn>
                                        <p:tgtEl>
                                          <p:spTgt spid="27"/>
                                        </p:tgtEl>
                                        <p:attrNameLst>
                                          <p:attrName>style.visibility</p:attrName>
                                        </p:attrNameLst>
                                      </p:cBhvr>
                                      <p:to>
                                        <p:strVal val="visible"/>
                                      </p:to>
                                    </p:set>
                                    <p:animEffect filter="fade" transition="in">
                                      <p:cBhvr>
                                        <p:cTn dur="500" id="37"/>
                                        <p:tgtEl>
                                          <p:spTgt spid="27"/>
                                        </p:tgtEl>
                                      </p:cBhvr>
                                    </p:animEffect>
                                  </p:childTnLst>
                                </p:cTn>
                              </p:par>
                            </p:childTnLst>
                          </p:cTn>
                        </p:par>
                        <p:par>
                          <p:cTn fill="hold" id="38" nodeType="afterGroup">
                            <p:stCondLst>
                              <p:cond delay="4500"/>
                            </p:stCondLst>
                            <p:childTnLst>
                              <p:par>
                                <p:cTn accel="30000" fill="hold" id="39" nodeType="afterEffect" presetClass="entr" presetID="2" presetSubtype="9">
                                  <p:stCondLst>
                                    <p:cond delay="0"/>
                                  </p:stCondLst>
                                  <p:childTnLst>
                                    <p:set>
                                      <p:cBhvr>
                                        <p:cTn dur="1" fill="hold" id="40">
                                          <p:stCondLst>
                                            <p:cond delay="0"/>
                                          </p:stCondLst>
                                        </p:cTn>
                                        <p:tgtEl>
                                          <p:spTgt spid="28"/>
                                        </p:tgtEl>
                                        <p:attrNameLst>
                                          <p:attrName>style.visibility</p:attrName>
                                        </p:attrNameLst>
                                      </p:cBhvr>
                                      <p:to>
                                        <p:strVal val="visible"/>
                                      </p:to>
                                    </p:set>
                                    <p:anim calcmode="lin" valueType="num">
                                      <p:cBhvr additive="base">
                                        <p:cTn dur="2000" fill="hold" id="41"/>
                                        <p:tgtEl>
                                          <p:spTgt spid="28"/>
                                        </p:tgtEl>
                                        <p:attrNameLst>
                                          <p:attrName>ppt_x</p:attrName>
                                        </p:attrNameLst>
                                      </p:cBhvr>
                                      <p:tavLst>
                                        <p:tav tm="0">
                                          <p:val>
                                            <p:strVal val="0-#ppt_w/2"/>
                                          </p:val>
                                        </p:tav>
                                        <p:tav tm="100000">
                                          <p:val>
                                            <p:strVal val="#ppt_x"/>
                                          </p:val>
                                        </p:tav>
                                      </p:tavLst>
                                    </p:anim>
                                    <p:anim calcmode="lin" valueType="num">
                                      <p:cBhvr additive="base">
                                        <p:cTn dur="2000" fill="hold" id="42"/>
                                        <p:tgtEl>
                                          <p:spTgt spid="28"/>
                                        </p:tgtEl>
                                        <p:attrNameLst>
                                          <p:attrName>ppt_y</p:attrName>
                                        </p:attrNameLst>
                                      </p:cBhvr>
                                      <p:tavLst>
                                        <p:tav tm="0">
                                          <p:val>
                                            <p:strVal val="0-#ppt_h/2"/>
                                          </p:val>
                                        </p:tav>
                                        <p:tav tm="100000">
                                          <p:val>
                                            <p:strVal val="#ppt_y"/>
                                          </p:val>
                                        </p:tav>
                                      </p:tavLst>
                                    </p:anim>
                                  </p:childTnLst>
                                </p:cTn>
                              </p:par>
                              <p:par>
                                <p:cTn accel="30000" fill="hold" id="43" nodeType="withEffect" presetClass="entr" presetID="2" presetSubtype="9">
                                  <p:stCondLst>
                                    <p:cond delay="0"/>
                                  </p:stCondLst>
                                  <p:childTnLst>
                                    <p:set>
                                      <p:cBhvr>
                                        <p:cTn dur="1" fill="hold" id="44">
                                          <p:stCondLst>
                                            <p:cond delay="0"/>
                                          </p:stCondLst>
                                        </p:cTn>
                                        <p:tgtEl>
                                          <p:spTgt spid="35"/>
                                        </p:tgtEl>
                                        <p:attrNameLst>
                                          <p:attrName>style.visibility</p:attrName>
                                        </p:attrNameLst>
                                      </p:cBhvr>
                                      <p:to>
                                        <p:strVal val="visible"/>
                                      </p:to>
                                    </p:set>
                                    <p:anim calcmode="lin" valueType="num">
                                      <p:cBhvr additive="base">
                                        <p:cTn dur="2000" fill="hold" id="45"/>
                                        <p:tgtEl>
                                          <p:spTgt spid="35"/>
                                        </p:tgtEl>
                                        <p:attrNameLst>
                                          <p:attrName>ppt_x</p:attrName>
                                        </p:attrNameLst>
                                      </p:cBhvr>
                                      <p:tavLst>
                                        <p:tav tm="0">
                                          <p:val>
                                            <p:strVal val="0-#ppt_w/2"/>
                                          </p:val>
                                        </p:tav>
                                        <p:tav tm="100000">
                                          <p:val>
                                            <p:strVal val="#ppt_x"/>
                                          </p:val>
                                        </p:tav>
                                      </p:tavLst>
                                    </p:anim>
                                    <p:anim calcmode="lin" valueType="num">
                                      <p:cBhvr additive="base">
                                        <p:cTn dur="2000" fill="hold" id="46"/>
                                        <p:tgtEl>
                                          <p:spTgt spid="35"/>
                                        </p:tgtEl>
                                        <p:attrNameLst>
                                          <p:attrName>ppt_y</p:attrName>
                                        </p:attrNameLst>
                                      </p:cBhvr>
                                      <p:tavLst>
                                        <p:tav tm="0">
                                          <p:val>
                                            <p:strVal val="0-#ppt_h/2"/>
                                          </p:val>
                                        </p:tav>
                                        <p:tav tm="100000">
                                          <p:val>
                                            <p:strVal val="#ppt_y"/>
                                          </p:val>
                                        </p:tav>
                                      </p:tavLst>
                                    </p:anim>
                                  </p:childTnLst>
                                </p:cTn>
                              </p:par>
                              <p:par>
                                <p:cTn accel="30000" fill="hold" id="47" nodeType="withEffect" presetClass="entr" presetID="2" presetSubtype="9">
                                  <p:stCondLst>
                                    <p:cond delay="0"/>
                                  </p:stCondLst>
                                  <p:childTnLst>
                                    <p:set>
                                      <p:cBhvr>
                                        <p:cTn dur="1" fill="hold" id="48">
                                          <p:stCondLst>
                                            <p:cond delay="0"/>
                                          </p:stCondLst>
                                        </p:cTn>
                                        <p:tgtEl>
                                          <p:spTgt spid="42"/>
                                        </p:tgtEl>
                                        <p:attrNameLst>
                                          <p:attrName>style.visibility</p:attrName>
                                        </p:attrNameLst>
                                      </p:cBhvr>
                                      <p:to>
                                        <p:strVal val="visible"/>
                                      </p:to>
                                    </p:set>
                                    <p:anim calcmode="lin" valueType="num">
                                      <p:cBhvr additive="base">
                                        <p:cTn dur="2000" fill="hold" id="49"/>
                                        <p:tgtEl>
                                          <p:spTgt spid="42"/>
                                        </p:tgtEl>
                                        <p:attrNameLst>
                                          <p:attrName>ppt_x</p:attrName>
                                        </p:attrNameLst>
                                      </p:cBhvr>
                                      <p:tavLst>
                                        <p:tav tm="0">
                                          <p:val>
                                            <p:strVal val="0-#ppt_w/2"/>
                                          </p:val>
                                        </p:tav>
                                        <p:tav tm="100000">
                                          <p:val>
                                            <p:strVal val="#ppt_x"/>
                                          </p:val>
                                        </p:tav>
                                      </p:tavLst>
                                    </p:anim>
                                    <p:anim calcmode="lin" valueType="num">
                                      <p:cBhvr additive="base">
                                        <p:cTn dur="2000" fill="hold" id="50"/>
                                        <p:tgtEl>
                                          <p:spTgt spid="42"/>
                                        </p:tgtEl>
                                        <p:attrNameLst>
                                          <p:attrName>ppt_y</p:attrName>
                                        </p:attrNameLst>
                                      </p:cBhvr>
                                      <p:tavLst>
                                        <p:tav tm="0">
                                          <p:val>
                                            <p:strVal val="0-#ppt_h/2"/>
                                          </p:val>
                                        </p:tav>
                                        <p:tav tm="100000">
                                          <p:val>
                                            <p:strVal val="#ppt_y"/>
                                          </p:val>
                                        </p:tav>
                                      </p:tavLst>
                                    </p:anim>
                                  </p:childTnLst>
                                </p:cTn>
                              </p:par>
                              <p:par>
                                <p:cTn accel="30000" fill="hold" id="51" nodeType="withEffect" presetClass="entr" presetID="2" presetSubtype="9">
                                  <p:stCondLst>
                                    <p:cond delay="0"/>
                                  </p:stCondLst>
                                  <p:childTnLst>
                                    <p:set>
                                      <p:cBhvr>
                                        <p:cTn dur="1" fill="hold" id="52">
                                          <p:stCondLst>
                                            <p:cond delay="0"/>
                                          </p:stCondLst>
                                        </p:cTn>
                                        <p:tgtEl>
                                          <p:spTgt spid="49"/>
                                        </p:tgtEl>
                                        <p:attrNameLst>
                                          <p:attrName>style.visibility</p:attrName>
                                        </p:attrNameLst>
                                      </p:cBhvr>
                                      <p:to>
                                        <p:strVal val="visible"/>
                                      </p:to>
                                    </p:set>
                                    <p:anim calcmode="lin" valueType="num">
                                      <p:cBhvr additive="base">
                                        <p:cTn dur="2000" fill="hold" id="53"/>
                                        <p:tgtEl>
                                          <p:spTgt spid="49"/>
                                        </p:tgtEl>
                                        <p:attrNameLst>
                                          <p:attrName>ppt_x</p:attrName>
                                        </p:attrNameLst>
                                      </p:cBhvr>
                                      <p:tavLst>
                                        <p:tav tm="0">
                                          <p:val>
                                            <p:strVal val="0-#ppt_w/2"/>
                                          </p:val>
                                        </p:tav>
                                        <p:tav tm="100000">
                                          <p:val>
                                            <p:strVal val="#ppt_x"/>
                                          </p:val>
                                        </p:tav>
                                      </p:tavLst>
                                    </p:anim>
                                    <p:anim calcmode="lin" valueType="num">
                                      <p:cBhvr additive="base">
                                        <p:cTn dur="2000" fill="hold" id="54"/>
                                        <p:tgtEl>
                                          <p:spTgt spid="49"/>
                                        </p:tgtEl>
                                        <p:attrNameLst>
                                          <p:attrName>ppt_y</p:attrName>
                                        </p:attrNameLst>
                                      </p:cBhvr>
                                      <p:tavLst>
                                        <p:tav tm="0">
                                          <p:val>
                                            <p:strVal val="0-#ppt_h/2"/>
                                          </p:val>
                                        </p:tav>
                                        <p:tav tm="100000">
                                          <p:val>
                                            <p:strVal val="#ppt_y"/>
                                          </p:val>
                                        </p:tav>
                                      </p:tavLst>
                                    </p:anim>
                                  </p:childTnLst>
                                </p:cTn>
                              </p:par>
                              <p:par>
                                <p:cTn accel="30000" fill="hold" id="55" nodeType="withEffect" presetClass="entr" presetID="2" presetSubtype="6">
                                  <p:stCondLst>
                                    <p:cond delay="0"/>
                                  </p:stCondLst>
                                  <p:childTnLst>
                                    <p:set>
                                      <p:cBhvr>
                                        <p:cTn dur="1" fill="hold" id="56">
                                          <p:stCondLst>
                                            <p:cond delay="0"/>
                                          </p:stCondLst>
                                        </p:cTn>
                                        <p:tgtEl>
                                          <p:spTgt spid="68"/>
                                        </p:tgtEl>
                                        <p:attrNameLst>
                                          <p:attrName>style.visibility</p:attrName>
                                        </p:attrNameLst>
                                      </p:cBhvr>
                                      <p:to>
                                        <p:strVal val="visible"/>
                                      </p:to>
                                    </p:set>
                                    <p:anim calcmode="lin" valueType="num">
                                      <p:cBhvr additive="base">
                                        <p:cTn dur="2000" fill="hold" id="57"/>
                                        <p:tgtEl>
                                          <p:spTgt spid="68"/>
                                        </p:tgtEl>
                                        <p:attrNameLst>
                                          <p:attrName>ppt_x</p:attrName>
                                        </p:attrNameLst>
                                      </p:cBhvr>
                                      <p:tavLst>
                                        <p:tav tm="0">
                                          <p:val>
                                            <p:strVal val="1+#ppt_w/2"/>
                                          </p:val>
                                        </p:tav>
                                        <p:tav tm="100000">
                                          <p:val>
                                            <p:strVal val="#ppt_x"/>
                                          </p:val>
                                        </p:tav>
                                      </p:tavLst>
                                    </p:anim>
                                    <p:anim calcmode="lin" valueType="num">
                                      <p:cBhvr additive="base">
                                        <p:cTn dur="2000" fill="hold" id="58"/>
                                        <p:tgtEl>
                                          <p:spTgt spid="68"/>
                                        </p:tgtEl>
                                        <p:attrNameLst>
                                          <p:attrName>ppt_y</p:attrName>
                                        </p:attrNameLst>
                                      </p:cBhvr>
                                      <p:tavLst>
                                        <p:tav tm="0">
                                          <p:val>
                                            <p:strVal val="1+#ppt_h/2"/>
                                          </p:val>
                                        </p:tav>
                                        <p:tav tm="100000">
                                          <p:val>
                                            <p:strVal val="#ppt_y"/>
                                          </p:val>
                                        </p:tav>
                                      </p:tavLst>
                                    </p:anim>
                                  </p:childTnLst>
                                </p:cTn>
                              </p:par>
                              <p:par>
                                <p:cTn accel="30000" fill="hold" id="59" nodeType="withEffect" presetClass="entr" presetID="2" presetSubtype="6">
                                  <p:stCondLst>
                                    <p:cond delay="0"/>
                                  </p:stCondLst>
                                  <p:childTnLst>
                                    <p:set>
                                      <p:cBhvr>
                                        <p:cTn dur="1" fill="hold" id="60">
                                          <p:stCondLst>
                                            <p:cond delay="0"/>
                                          </p:stCondLst>
                                        </p:cTn>
                                        <p:tgtEl>
                                          <p:spTgt spid="71"/>
                                        </p:tgtEl>
                                        <p:attrNameLst>
                                          <p:attrName>style.visibility</p:attrName>
                                        </p:attrNameLst>
                                      </p:cBhvr>
                                      <p:to>
                                        <p:strVal val="visible"/>
                                      </p:to>
                                    </p:set>
                                    <p:anim calcmode="lin" valueType="num">
                                      <p:cBhvr additive="base">
                                        <p:cTn dur="2000" fill="hold" id="61"/>
                                        <p:tgtEl>
                                          <p:spTgt spid="71"/>
                                        </p:tgtEl>
                                        <p:attrNameLst>
                                          <p:attrName>ppt_x</p:attrName>
                                        </p:attrNameLst>
                                      </p:cBhvr>
                                      <p:tavLst>
                                        <p:tav tm="0">
                                          <p:val>
                                            <p:strVal val="1+#ppt_w/2"/>
                                          </p:val>
                                        </p:tav>
                                        <p:tav tm="100000">
                                          <p:val>
                                            <p:strVal val="#ppt_x"/>
                                          </p:val>
                                        </p:tav>
                                      </p:tavLst>
                                    </p:anim>
                                    <p:anim calcmode="lin" valueType="num">
                                      <p:cBhvr additive="base">
                                        <p:cTn dur="2000" fill="hold" id="62"/>
                                        <p:tgtEl>
                                          <p:spTgt spid="71"/>
                                        </p:tgtEl>
                                        <p:attrNameLst>
                                          <p:attrName>ppt_y</p:attrName>
                                        </p:attrNameLst>
                                      </p:cBhvr>
                                      <p:tavLst>
                                        <p:tav tm="0">
                                          <p:val>
                                            <p:strVal val="1+#ppt_h/2"/>
                                          </p:val>
                                        </p:tav>
                                        <p:tav tm="100000">
                                          <p:val>
                                            <p:strVal val="#ppt_y"/>
                                          </p:val>
                                        </p:tav>
                                      </p:tavLst>
                                    </p:anim>
                                  </p:childTnLst>
                                </p:cTn>
                              </p:par>
                              <p:par>
                                <p:cTn accel="30000" fill="hold" id="63" nodeType="withEffect" presetClass="entr" presetID="2" presetSubtype="6">
                                  <p:stCondLst>
                                    <p:cond delay="0"/>
                                  </p:stCondLst>
                                  <p:childTnLst>
                                    <p:set>
                                      <p:cBhvr>
                                        <p:cTn dur="1" fill="hold" id="64">
                                          <p:stCondLst>
                                            <p:cond delay="0"/>
                                          </p:stCondLst>
                                        </p:cTn>
                                        <p:tgtEl>
                                          <p:spTgt spid="74"/>
                                        </p:tgtEl>
                                        <p:attrNameLst>
                                          <p:attrName>style.visibility</p:attrName>
                                        </p:attrNameLst>
                                      </p:cBhvr>
                                      <p:to>
                                        <p:strVal val="visible"/>
                                      </p:to>
                                    </p:set>
                                    <p:anim calcmode="lin" valueType="num">
                                      <p:cBhvr additive="base">
                                        <p:cTn dur="2000" fill="hold" id="65"/>
                                        <p:tgtEl>
                                          <p:spTgt spid="74"/>
                                        </p:tgtEl>
                                        <p:attrNameLst>
                                          <p:attrName>ppt_x</p:attrName>
                                        </p:attrNameLst>
                                      </p:cBhvr>
                                      <p:tavLst>
                                        <p:tav tm="0">
                                          <p:val>
                                            <p:strVal val="1+#ppt_w/2"/>
                                          </p:val>
                                        </p:tav>
                                        <p:tav tm="100000">
                                          <p:val>
                                            <p:strVal val="#ppt_x"/>
                                          </p:val>
                                        </p:tav>
                                      </p:tavLst>
                                    </p:anim>
                                    <p:anim calcmode="lin" valueType="num">
                                      <p:cBhvr additive="base">
                                        <p:cTn dur="2000" fill="hold" id="66"/>
                                        <p:tgtEl>
                                          <p:spTgt spid="74"/>
                                        </p:tgtEl>
                                        <p:attrNameLst>
                                          <p:attrName>ppt_y</p:attrName>
                                        </p:attrNameLst>
                                      </p:cBhvr>
                                      <p:tavLst>
                                        <p:tav tm="0">
                                          <p:val>
                                            <p:strVal val="1+#ppt_h/2"/>
                                          </p:val>
                                        </p:tav>
                                        <p:tav tm="100000">
                                          <p:val>
                                            <p:strVal val="#ppt_y"/>
                                          </p:val>
                                        </p:tav>
                                      </p:tavLst>
                                    </p:anim>
                                  </p:childTnLst>
                                </p:cTn>
                              </p:par>
                              <p:par>
                                <p:cTn accel="30000" fill="hold" id="67" nodeType="withEffect" presetClass="entr" presetID="2" presetSubtype="6">
                                  <p:stCondLst>
                                    <p:cond delay="0"/>
                                  </p:stCondLst>
                                  <p:childTnLst>
                                    <p:set>
                                      <p:cBhvr>
                                        <p:cTn dur="1" fill="hold" id="68">
                                          <p:stCondLst>
                                            <p:cond delay="0"/>
                                          </p:stCondLst>
                                        </p:cTn>
                                        <p:tgtEl>
                                          <p:spTgt spid="77"/>
                                        </p:tgtEl>
                                        <p:attrNameLst>
                                          <p:attrName>style.visibility</p:attrName>
                                        </p:attrNameLst>
                                      </p:cBhvr>
                                      <p:to>
                                        <p:strVal val="visible"/>
                                      </p:to>
                                    </p:set>
                                    <p:anim calcmode="lin" valueType="num">
                                      <p:cBhvr additive="base">
                                        <p:cTn dur="2000" fill="hold" id="69"/>
                                        <p:tgtEl>
                                          <p:spTgt spid="77"/>
                                        </p:tgtEl>
                                        <p:attrNameLst>
                                          <p:attrName>ppt_x</p:attrName>
                                        </p:attrNameLst>
                                      </p:cBhvr>
                                      <p:tavLst>
                                        <p:tav tm="0">
                                          <p:val>
                                            <p:strVal val="1+#ppt_w/2"/>
                                          </p:val>
                                        </p:tav>
                                        <p:tav tm="100000">
                                          <p:val>
                                            <p:strVal val="#ppt_x"/>
                                          </p:val>
                                        </p:tav>
                                      </p:tavLst>
                                    </p:anim>
                                    <p:anim calcmode="lin" valueType="num">
                                      <p:cBhvr additive="base">
                                        <p:cTn dur="2000" fill="hold" id="70"/>
                                        <p:tgtEl>
                                          <p:spTgt spid="77"/>
                                        </p:tgtEl>
                                        <p:attrNameLst>
                                          <p:attrName>ppt_y</p:attrName>
                                        </p:attrNameLst>
                                      </p:cBhvr>
                                      <p:tavLst>
                                        <p:tav tm="0">
                                          <p:val>
                                            <p:strVal val="1+#ppt_h/2"/>
                                          </p:val>
                                        </p:tav>
                                        <p:tav tm="100000">
                                          <p:val>
                                            <p:strVal val="#ppt_y"/>
                                          </p:val>
                                        </p:tav>
                                      </p:tavLst>
                                    </p:anim>
                                  </p:childTnLst>
                                </p:cTn>
                              </p:par>
                            </p:childTnLst>
                          </p:cTn>
                        </p:par>
                        <p:par>
                          <p:cTn fill="hold" id="71" nodeType="afterGroup">
                            <p:stCondLst>
                              <p:cond delay="6500"/>
                            </p:stCondLst>
                            <p:childTnLst>
                              <p:par>
                                <p:cTn fill="hold" id="72" nodeType="afterEffect" presetClass="entr" presetID="12" presetSubtype="1">
                                  <p:stCondLst>
                                    <p:cond delay="0"/>
                                  </p:stCondLst>
                                  <p:childTnLst>
                                    <p:set>
                                      <p:cBhvr>
                                        <p:cTn dur="1" fill="hold" id="73">
                                          <p:stCondLst>
                                            <p:cond delay="0"/>
                                          </p:stCondLst>
                                        </p:cTn>
                                        <p:tgtEl>
                                          <p:spTgt spid="56"/>
                                        </p:tgtEl>
                                        <p:attrNameLst>
                                          <p:attrName>style.visibility</p:attrName>
                                        </p:attrNameLst>
                                      </p:cBhvr>
                                      <p:to>
                                        <p:strVal val="visible"/>
                                      </p:to>
                                    </p:set>
                                    <p:anim calcmode="lin" valueType="num">
                                      <p:cBhvr additive="base">
                                        <p:cTn dur="800" id="74"/>
                                        <p:tgtEl>
                                          <p:spTgt spid="56"/>
                                        </p:tgtEl>
                                        <p:attrNameLst>
                                          <p:attrName>ppt_y</p:attrName>
                                        </p:attrNameLst>
                                      </p:cBhvr>
                                      <p:tavLst>
                                        <p:tav tm="0">
                                          <p:val>
                                            <p:strVal val="#ppt_y-#ppt_h*1.125000"/>
                                          </p:val>
                                        </p:tav>
                                        <p:tav tm="100000">
                                          <p:val>
                                            <p:strVal val="#ppt_y"/>
                                          </p:val>
                                        </p:tav>
                                      </p:tavLst>
                                    </p:anim>
                                    <p:animEffect filter="wipe(down)" transition="in">
                                      <p:cBhvr>
                                        <p:cTn dur="800" id="75"/>
                                        <p:tgtEl>
                                          <p:spTgt spid="56"/>
                                        </p:tgtEl>
                                      </p:cBhvr>
                                    </p:animEffect>
                                  </p:childTnLst>
                                </p:cTn>
                              </p:par>
                              <p:par>
                                <p:cTn fill="hold" id="76" nodeType="withEffect" presetClass="entr" presetID="12" presetSubtype="1">
                                  <p:stCondLst>
                                    <p:cond delay="100"/>
                                  </p:stCondLst>
                                  <p:childTnLst>
                                    <p:set>
                                      <p:cBhvr>
                                        <p:cTn dur="1" fill="hold" id="77">
                                          <p:stCondLst>
                                            <p:cond delay="0"/>
                                          </p:stCondLst>
                                        </p:cTn>
                                        <p:tgtEl>
                                          <p:spTgt spid="59"/>
                                        </p:tgtEl>
                                        <p:attrNameLst>
                                          <p:attrName>style.visibility</p:attrName>
                                        </p:attrNameLst>
                                      </p:cBhvr>
                                      <p:to>
                                        <p:strVal val="visible"/>
                                      </p:to>
                                    </p:set>
                                    <p:anim calcmode="lin" valueType="num">
                                      <p:cBhvr additive="base">
                                        <p:cTn dur="800" id="78"/>
                                        <p:tgtEl>
                                          <p:spTgt spid="59"/>
                                        </p:tgtEl>
                                        <p:attrNameLst>
                                          <p:attrName>ppt_y</p:attrName>
                                        </p:attrNameLst>
                                      </p:cBhvr>
                                      <p:tavLst>
                                        <p:tav tm="0">
                                          <p:val>
                                            <p:strVal val="#ppt_y-#ppt_h*1.125000"/>
                                          </p:val>
                                        </p:tav>
                                        <p:tav tm="100000">
                                          <p:val>
                                            <p:strVal val="#ppt_y"/>
                                          </p:val>
                                        </p:tav>
                                      </p:tavLst>
                                    </p:anim>
                                    <p:animEffect filter="wipe(down)" transition="in">
                                      <p:cBhvr>
                                        <p:cTn dur="800" id="79"/>
                                        <p:tgtEl>
                                          <p:spTgt spid="59"/>
                                        </p:tgtEl>
                                      </p:cBhvr>
                                    </p:animEffect>
                                  </p:childTnLst>
                                </p:cTn>
                              </p:par>
                              <p:par>
                                <p:cTn fill="hold" id="80" nodeType="withEffect" presetClass="entr" presetID="12" presetSubtype="1">
                                  <p:stCondLst>
                                    <p:cond delay="200"/>
                                  </p:stCondLst>
                                  <p:childTnLst>
                                    <p:set>
                                      <p:cBhvr>
                                        <p:cTn dur="1" fill="hold" id="81">
                                          <p:stCondLst>
                                            <p:cond delay="0"/>
                                          </p:stCondLst>
                                        </p:cTn>
                                        <p:tgtEl>
                                          <p:spTgt spid="62"/>
                                        </p:tgtEl>
                                        <p:attrNameLst>
                                          <p:attrName>style.visibility</p:attrName>
                                        </p:attrNameLst>
                                      </p:cBhvr>
                                      <p:to>
                                        <p:strVal val="visible"/>
                                      </p:to>
                                    </p:set>
                                    <p:anim calcmode="lin" valueType="num">
                                      <p:cBhvr additive="base">
                                        <p:cTn dur="800" id="82"/>
                                        <p:tgtEl>
                                          <p:spTgt spid="62"/>
                                        </p:tgtEl>
                                        <p:attrNameLst>
                                          <p:attrName>ppt_y</p:attrName>
                                        </p:attrNameLst>
                                      </p:cBhvr>
                                      <p:tavLst>
                                        <p:tav tm="0">
                                          <p:val>
                                            <p:strVal val="#ppt_y-#ppt_h*1.125000"/>
                                          </p:val>
                                        </p:tav>
                                        <p:tav tm="100000">
                                          <p:val>
                                            <p:strVal val="#ppt_y"/>
                                          </p:val>
                                        </p:tav>
                                      </p:tavLst>
                                    </p:anim>
                                    <p:animEffect filter="wipe(down)" transition="in">
                                      <p:cBhvr>
                                        <p:cTn dur="800" id="83"/>
                                        <p:tgtEl>
                                          <p:spTgt spid="62"/>
                                        </p:tgtEl>
                                      </p:cBhvr>
                                    </p:animEffect>
                                  </p:childTnLst>
                                </p:cTn>
                              </p:par>
                              <p:par>
                                <p:cTn fill="hold" id="84" nodeType="withEffect" presetClass="entr" presetID="12" presetSubtype="1">
                                  <p:stCondLst>
                                    <p:cond delay="300"/>
                                  </p:stCondLst>
                                  <p:childTnLst>
                                    <p:set>
                                      <p:cBhvr>
                                        <p:cTn dur="1" fill="hold" id="85">
                                          <p:stCondLst>
                                            <p:cond delay="0"/>
                                          </p:stCondLst>
                                        </p:cTn>
                                        <p:tgtEl>
                                          <p:spTgt spid="65"/>
                                        </p:tgtEl>
                                        <p:attrNameLst>
                                          <p:attrName>style.visibility</p:attrName>
                                        </p:attrNameLst>
                                      </p:cBhvr>
                                      <p:to>
                                        <p:strVal val="visible"/>
                                      </p:to>
                                    </p:set>
                                    <p:anim calcmode="lin" valueType="num">
                                      <p:cBhvr additive="base">
                                        <p:cTn dur="800" id="86"/>
                                        <p:tgtEl>
                                          <p:spTgt spid="65"/>
                                        </p:tgtEl>
                                        <p:attrNameLst>
                                          <p:attrName>ppt_y</p:attrName>
                                        </p:attrNameLst>
                                      </p:cBhvr>
                                      <p:tavLst>
                                        <p:tav tm="0">
                                          <p:val>
                                            <p:strVal val="#ppt_y-#ppt_h*1.125000"/>
                                          </p:val>
                                        </p:tav>
                                        <p:tav tm="100000">
                                          <p:val>
                                            <p:strVal val="#ppt_y"/>
                                          </p:val>
                                        </p:tav>
                                      </p:tavLst>
                                    </p:anim>
                                    <p:animEffect filter="wipe(down)" transition="in">
                                      <p:cBhvr>
                                        <p:cTn dur="800" id="87"/>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25"/>
          <p:cNvSpPr>
            <a:spLocks noEditPoints="1"/>
          </p:cNvSpPr>
          <p:nvPr/>
        </p:nvSpPr>
        <p:spPr bwMode="auto">
          <a:xfrm>
            <a:off x="2985286" y="699542"/>
            <a:ext cx="3177001" cy="3300676"/>
          </a:xfrm>
          <a:custGeom>
            <a:gdLst>
              <a:gd fmla="*/ 2614 w 3520" name="T0"/>
              <a:gd fmla="*/ 0 h 3078" name="T1"/>
              <a:gd fmla="*/ 3520 w 3520" name="T2"/>
              <a:gd fmla="*/ 1539 h 3078" name="T3"/>
              <a:gd fmla="*/ 2614 w 3520" name="T4"/>
              <a:gd fmla="*/ 3078 h 3078" name="T5"/>
              <a:gd fmla="*/ 906 w 3520" name="T6"/>
              <a:gd fmla="*/ 3078 h 3078" name="T7"/>
              <a:gd fmla="*/ 0 w 3520" name="T8"/>
              <a:gd fmla="*/ 1539 h 3078" name="T9"/>
              <a:gd fmla="*/ 906 w 3520" name="T10"/>
              <a:gd fmla="*/ 0 h 3078" name="T11"/>
            </a:gdLst>
            <a:cxnLst>
              <a:cxn ang="0">
                <a:pos x="T0" y="T1"/>
              </a:cxn>
              <a:cxn ang="0">
                <a:pos x="T2" y="T3"/>
              </a:cxn>
              <a:cxn ang="0">
                <a:pos x="T4" y="T5"/>
              </a:cxn>
              <a:cxn ang="0">
                <a:pos x="T6" y="T7"/>
              </a:cxn>
              <a:cxn ang="0">
                <a:pos x="T8" y="T9"/>
              </a:cxn>
              <a:cxn ang="0">
                <a:pos x="T10" y="T11"/>
              </a:cxn>
            </a:cxnLst>
            <a:rect b="b" l="0" r="r" t="0"/>
            <a:pathLst>
              <a:path h="3078" w="3520">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5" name="Freeform 26"/>
          <p:cNvSpPr>
            <a:spLocks noEditPoints="1"/>
          </p:cNvSpPr>
          <p:nvPr/>
        </p:nvSpPr>
        <p:spPr bwMode="auto">
          <a:xfrm>
            <a:off x="2689972" y="699542"/>
            <a:ext cx="3767628" cy="3300676"/>
          </a:xfrm>
          <a:custGeom>
            <a:gdLst>
              <a:gd fmla="*/ 3496 w 4174" name="T0"/>
              <a:gd fmla="*/ 0 h 3078" name="T1"/>
              <a:gd fmla="*/ 4174 w 4174" name="T2"/>
              <a:gd fmla="*/ 1539 h 3078" name="T3"/>
              <a:gd fmla="*/ 3496 w 4174" name="T4"/>
              <a:gd fmla="*/ 3078 h 3078" name="T5"/>
              <a:gd fmla="*/ 677 w 4174" name="T6"/>
              <a:gd fmla="*/ 3078 h 3078" name="T7"/>
              <a:gd fmla="*/ 0 w 4174" name="T8"/>
              <a:gd fmla="*/ 1539 h 3078" name="T9"/>
              <a:gd fmla="*/ 677 w 4174" name="T10"/>
              <a:gd fmla="*/ 0 h 3078" name="T11"/>
            </a:gdLst>
            <a:cxnLst>
              <a:cxn ang="0">
                <a:pos x="T0" y="T1"/>
              </a:cxn>
              <a:cxn ang="0">
                <a:pos x="T2" y="T3"/>
              </a:cxn>
              <a:cxn ang="0">
                <a:pos x="T4" y="T5"/>
              </a:cxn>
              <a:cxn ang="0">
                <a:pos x="T6" y="T7"/>
              </a:cxn>
              <a:cxn ang="0">
                <a:pos x="T8" y="T9"/>
              </a:cxn>
              <a:cxn ang="0">
                <a:pos x="T10" y="T11"/>
              </a:cxn>
            </a:cxnLst>
            <a:rect b="b" l="0" r="r" t="0"/>
            <a:pathLst>
              <a:path h="3078" w="4174">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6" name="Freeform 27"/>
          <p:cNvSpPr>
            <a:spLocks noEditPoints="1"/>
          </p:cNvSpPr>
          <p:nvPr/>
        </p:nvSpPr>
        <p:spPr bwMode="auto">
          <a:xfrm>
            <a:off x="2338692" y="699542"/>
            <a:ext cx="4467807" cy="3300676"/>
          </a:xfrm>
          <a:custGeom>
            <a:gdLst>
              <a:gd fmla="*/ 4412 w 4949" name="T0"/>
              <a:gd fmla="*/ 0 h 3078" name="T1"/>
              <a:gd fmla="*/ 4949 w 4949" name="T2"/>
              <a:gd fmla="*/ 1539 h 3078" name="T3"/>
              <a:gd fmla="*/ 4412 w 4949" name="T4"/>
              <a:gd fmla="*/ 3078 h 3078" name="T5"/>
              <a:gd fmla="*/ 537 w 4949" name="T6"/>
              <a:gd fmla="*/ 3078 h 3078" name="T7"/>
              <a:gd fmla="*/ 0 w 4949" name="T8"/>
              <a:gd fmla="*/ 1539 h 3078" name="T9"/>
              <a:gd fmla="*/ 537 w 4949" name="T10"/>
              <a:gd fmla="*/ 0 h 3078" name="T11"/>
            </a:gdLst>
            <a:cxnLst>
              <a:cxn ang="0">
                <a:pos x="T0" y="T1"/>
              </a:cxn>
              <a:cxn ang="0">
                <a:pos x="T2" y="T3"/>
              </a:cxn>
              <a:cxn ang="0">
                <a:pos x="T4" y="T5"/>
              </a:cxn>
              <a:cxn ang="0">
                <a:pos x="T6" y="T7"/>
              </a:cxn>
              <a:cxn ang="0">
                <a:pos x="T8" y="T9"/>
              </a:cxn>
              <a:cxn ang="0">
                <a:pos x="T10" y="T11"/>
              </a:cxn>
            </a:cxnLst>
            <a:rect b="b" l="0" r="r" t="0"/>
            <a:pathLst>
              <a:path h="3078" w="4949">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7" name="Freeform 28"/>
          <p:cNvSpPr>
            <a:spLocks noEditPoints="1"/>
          </p:cNvSpPr>
          <p:nvPr/>
        </p:nvSpPr>
        <p:spPr bwMode="auto">
          <a:xfrm>
            <a:off x="1924300" y="699542"/>
            <a:ext cx="5297781" cy="3300676"/>
          </a:xfrm>
          <a:custGeom>
            <a:gdLst>
              <a:gd fmla="*/ 5433 w 5869" name="T0"/>
              <a:gd fmla="*/ 0 h 3078" name="T1"/>
              <a:gd fmla="*/ 5869 w 5869" name="T2"/>
              <a:gd fmla="*/ 1539 h 3078" name="T3"/>
              <a:gd fmla="*/ 5433 w 5869" name="T4"/>
              <a:gd fmla="*/ 3078 h 3078" name="T5"/>
              <a:gd fmla="*/ 436 w 5869" name="T6"/>
              <a:gd fmla="*/ 3078 h 3078" name="T7"/>
              <a:gd fmla="*/ 0 w 5869" name="T8"/>
              <a:gd fmla="*/ 1539 h 3078" name="T9"/>
              <a:gd fmla="*/ 436 w 5869" name="T10"/>
              <a:gd fmla="*/ 0 h 3078" name="T11"/>
            </a:gdLst>
            <a:cxnLst>
              <a:cxn ang="0">
                <a:pos x="T0" y="T1"/>
              </a:cxn>
              <a:cxn ang="0">
                <a:pos x="T2" y="T3"/>
              </a:cxn>
              <a:cxn ang="0">
                <a:pos x="T4" y="T5"/>
              </a:cxn>
              <a:cxn ang="0">
                <a:pos x="T6" y="T7"/>
              </a:cxn>
              <a:cxn ang="0">
                <a:pos x="T8" y="T9"/>
              </a:cxn>
              <a:cxn ang="0">
                <a:pos x="T10" y="T11"/>
              </a:cxn>
            </a:cxnLst>
            <a:rect b="b" l="0" r="r" t="0"/>
            <a:pathLst>
              <a:path h="3078" w="5869">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8" name="Freeform 29"/>
          <p:cNvSpPr>
            <a:spLocks noEditPoints="1"/>
          </p:cNvSpPr>
          <p:nvPr/>
        </p:nvSpPr>
        <p:spPr bwMode="auto">
          <a:xfrm>
            <a:off x="1432509" y="699542"/>
            <a:ext cx="6281365" cy="3300676"/>
          </a:xfrm>
          <a:custGeom>
            <a:gdLst>
              <a:gd fmla="*/ 6600 w 6959" name="T0"/>
              <a:gd fmla="*/ 0 h 3078" name="T1"/>
              <a:gd fmla="*/ 6959 w 6959" name="T2"/>
              <a:gd fmla="*/ 1539 h 3078" name="T3"/>
              <a:gd fmla="*/ 6600 w 6959" name="T4"/>
              <a:gd fmla="*/ 3078 h 3078" name="T5"/>
              <a:gd fmla="*/ 359 w 6959" name="T6"/>
              <a:gd fmla="*/ 3078 h 3078" name="T7"/>
              <a:gd fmla="*/ 0 w 6959" name="T8"/>
              <a:gd fmla="*/ 1539 h 3078" name="T9"/>
              <a:gd fmla="*/ 359 w 6959" name="T10"/>
              <a:gd fmla="*/ 0 h 3078" name="T11"/>
            </a:gdLst>
            <a:cxnLst>
              <a:cxn ang="0">
                <a:pos x="T0" y="T1"/>
              </a:cxn>
              <a:cxn ang="0">
                <a:pos x="T2" y="T3"/>
              </a:cxn>
              <a:cxn ang="0">
                <a:pos x="T4" y="T5"/>
              </a:cxn>
              <a:cxn ang="0">
                <a:pos x="T6" y="T7"/>
              </a:cxn>
              <a:cxn ang="0">
                <a:pos x="T8" y="T9"/>
              </a:cxn>
              <a:cxn ang="0">
                <a:pos x="T10" y="T11"/>
              </a:cxn>
            </a:cxnLst>
            <a:rect b="b" l="0" r="r" t="0"/>
            <a:pathLst>
              <a:path h="3078" w="6959">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sp>
        <p:nvSpPr>
          <p:cNvPr id="9" name="Freeform 30"/>
          <p:cNvSpPr>
            <a:spLocks noEditPoints="1"/>
          </p:cNvSpPr>
          <p:nvPr/>
        </p:nvSpPr>
        <p:spPr bwMode="auto">
          <a:xfrm>
            <a:off x="849027" y="699542"/>
            <a:ext cx="7448329" cy="3300676"/>
          </a:xfrm>
          <a:custGeom>
            <a:gdLst>
              <a:gd fmla="*/ 7954 w 8251" name="T0"/>
              <a:gd fmla="*/ 0 h 3078" name="T1"/>
              <a:gd fmla="*/ 8251 w 8251" name="T2"/>
              <a:gd fmla="*/ 1539 h 3078" name="T3"/>
              <a:gd fmla="*/ 7954 w 8251" name="T4"/>
              <a:gd fmla="*/ 3078 h 3078" name="T5"/>
              <a:gd fmla="*/ 297 w 8251" name="T6"/>
              <a:gd fmla="*/ 3078 h 3078" name="T7"/>
              <a:gd fmla="*/ 0 w 8251" name="T8"/>
              <a:gd fmla="*/ 1539 h 3078" name="T9"/>
              <a:gd fmla="*/ 297 w 8251" name="T10"/>
              <a:gd fmla="*/ 0 h 3078" name="T11"/>
            </a:gdLst>
            <a:cxnLst>
              <a:cxn ang="0">
                <a:pos x="T0" y="T1"/>
              </a:cxn>
              <a:cxn ang="0">
                <a:pos x="T2" y="T3"/>
              </a:cxn>
              <a:cxn ang="0">
                <a:pos x="T4" y="T5"/>
              </a:cxn>
              <a:cxn ang="0">
                <a:pos x="T6" y="T7"/>
              </a:cxn>
              <a:cxn ang="0">
                <a:pos x="T8" y="T9"/>
              </a:cxn>
              <a:cxn ang="0">
                <a:pos x="T10" y="T11"/>
              </a:cxn>
            </a:cxnLst>
            <a:rect b="b" l="0" r="r" t="0"/>
            <a:pathLst>
              <a:path h="3078" w="8251">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cap="flat" w="9525">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pPr defTabSz="685800"/>
            <a:endParaRPr altLang="en-US" lang="zh-CN" sz="1400">
              <a:solidFill>
                <a:prstClr val="black"/>
              </a:solidFill>
            </a:endParaRPr>
          </a:p>
        </p:txBody>
      </p:sp>
      <p:grpSp>
        <p:nvGrpSpPr>
          <p:cNvPr id="10" name="组合 9"/>
          <p:cNvGrpSpPr/>
          <p:nvPr/>
        </p:nvGrpSpPr>
        <p:grpSpPr>
          <a:xfrm>
            <a:off x="3707887" y="1438149"/>
            <a:ext cx="1728225" cy="1728000"/>
            <a:chOff x="1827622" y="1343919"/>
            <a:chExt cx="2304000" cy="2304000"/>
          </a:xfrm>
        </p:grpSpPr>
        <p:sp>
          <p:nvSpPr>
            <p:cNvPr id="11" name="椭圆 1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b="100000" l="100000"/>
              </a:path>
              <a:tileRect r="-100000" t="-100000"/>
            </a:gradFill>
            <a:ln w="12700">
              <a:noFill/>
            </a:ln>
            <a:effectLst>
              <a:outerShdw algn="tr" blurRad="635000" dir="7800000" dist="762000" rotWithShape="0" sx="88000" sy="88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400">
                <a:solidFill>
                  <a:prstClr val="white"/>
                </a:solidFill>
              </a:endParaRPr>
            </a:p>
          </p:txBody>
        </p:sp>
        <p:sp>
          <p:nvSpPr>
            <p:cNvPr id="12" name="椭圆 11"/>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b="100000" l="100000"/>
              </a:path>
              <a:tileRect r="-100000" t="-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defTabSz="685800"/>
              <a:r>
                <a:rPr altLang="en-US" b="1" lang="zh-CN" smtClean="0" sz="1400">
                  <a:solidFill>
                    <a:srgbClr val="F45159"/>
                  </a:solidFill>
                  <a:latin charset="-122" panose="020b0503020204020204" pitchFamily="34" typeface="微软雅黑"/>
                  <a:ea charset="-122" panose="020b0503020204020204" pitchFamily="34" typeface="微软雅黑"/>
                </a:rPr>
                <a:t>年度工作概述</a:t>
              </a:r>
            </a:p>
          </p:txBody>
        </p:sp>
      </p:grpSp>
      <p:sp>
        <p:nvSpPr>
          <p:cNvPr id="13" name="TextBox 26"/>
          <p:cNvSpPr txBox="1"/>
          <p:nvPr/>
        </p:nvSpPr>
        <p:spPr>
          <a:xfrm>
            <a:off x="3588552" y="3547418"/>
            <a:ext cx="1027882" cy="212870"/>
          </a:xfrm>
          <a:prstGeom prst="rect">
            <a:avLst/>
          </a:prstGeom>
          <a:noFill/>
        </p:spPr>
        <p:txBody>
          <a:bodyPr bIns="30235" lIns="60469" rIns="60469" rtlCol="0" tIns="30235"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000" u="none">
                <a:ln>
                  <a:noFill/>
                </a:ln>
                <a:solidFill>
                  <a:srgbClr val="F45159"/>
                </a:solidFill>
                <a:effectLst/>
                <a:uLnTx/>
                <a:uFillTx/>
                <a:latin charset="-122" panose="020b0503020204020204" pitchFamily="34" typeface="微软雅黑"/>
                <a:ea charset="-122" panose="020b0503020204020204" pitchFamily="34" typeface="微软雅黑"/>
              </a:rPr>
              <a:t>√ 团队成员介绍</a:t>
            </a:r>
          </a:p>
        </p:txBody>
      </p:sp>
      <p:sp>
        <p:nvSpPr>
          <p:cNvPr id="14" name="TextBox 27"/>
          <p:cNvSpPr txBox="1"/>
          <p:nvPr/>
        </p:nvSpPr>
        <p:spPr>
          <a:xfrm>
            <a:off x="4666884" y="3547418"/>
            <a:ext cx="985236"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F45159"/>
                </a:solidFill>
                <a:effectLst/>
                <a:uLnTx/>
                <a:uFillTx/>
                <a:latin charset="-122" panose="020b0503020204020204" pitchFamily="34" typeface="微软雅黑"/>
                <a:ea charset="-122" panose="020b0503020204020204" pitchFamily="34" typeface="微软雅黑"/>
              </a:rPr>
              <a:t>√年度工作概述</a:t>
            </a:r>
          </a:p>
        </p:txBody>
      </p:sp>
      <p:sp>
        <p:nvSpPr>
          <p:cNvPr id="15" name="TextBox 28"/>
          <p:cNvSpPr txBox="1"/>
          <p:nvPr/>
        </p:nvSpPr>
        <p:spPr>
          <a:xfrm>
            <a:off x="3588552" y="3949363"/>
            <a:ext cx="1027882"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F45159"/>
                </a:solidFill>
                <a:effectLst/>
                <a:uLnTx/>
                <a:uFillTx/>
                <a:latin charset="-122" panose="020b0503020204020204" pitchFamily="34" typeface="微软雅黑"/>
                <a:ea charset="-122" panose="020b0503020204020204" pitchFamily="34" typeface="微软雅黑"/>
              </a:rPr>
              <a:t>√ 重点工作回顾</a:t>
            </a:r>
          </a:p>
        </p:txBody>
      </p:sp>
      <p:sp>
        <p:nvSpPr>
          <p:cNvPr id="16" name="TextBox 29"/>
          <p:cNvSpPr txBox="1"/>
          <p:nvPr/>
        </p:nvSpPr>
        <p:spPr>
          <a:xfrm>
            <a:off x="4666884" y="3949363"/>
            <a:ext cx="985236" cy="212870"/>
          </a:xfrm>
          <a:prstGeom prst="rect">
            <a:avLst/>
          </a:prstGeom>
          <a:noFill/>
        </p:spPr>
        <p:txBody>
          <a:bodyPr bIns="30235" lIns="60469" rIns="60469" rtlCol="0" tIns="30235" wrap="square">
            <a:spAutoFit/>
          </a:bodyPr>
          <a:lstStyle/>
          <a:p>
            <a:pPr lvl="0">
              <a:defRPr/>
            </a:pPr>
            <a:r>
              <a:rPr altLang="en-US" b="0" baseline="0" cap="none" i="0" kern="0" kumimoji="0" lang="zh-CN" noProof="0" normalizeH="0" smtClean="0" spc="0" strike="noStrike" sz="1000" u="none">
                <a:ln>
                  <a:noFill/>
                </a:ln>
                <a:solidFill>
                  <a:srgbClr val="F45159"/>
                </a:solidFill>
                <a:effectLst/>
                <a:uLnTx/>
                <a:uFillTx/>
                <a:latin charset="-122" panose="020b0503020204020204" pitchFamily="34" typeface="微软雅黑"/>
                <a:ea charset="-122" panose="020b0503020204020204" pitchFamily="34" typeface="微软雅黑"/>
              </a:rPr>
              <a:t>√团队建设情况</a:t>
            </a:r>
          </a:p>
        </p:txBody>
      </p:sp>
    </p:spTree>
    <p:extLst>
      <p:ext uri="{BB962C8B-B14F-4D97-AF65-F5344CB8AC3E}">
        <p14:creationId val="3133852583"/>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28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strVal val="4/3*#ppt_w"/>
                                          </p:val>
                                        </p:tav>
                                        <p:tav tm="100000">
                                          <p:val>
                                            <p:strVal val="#ppt_w"/>
                                          </p:val>
                                        </p:tav>
                                      </p:tavLst>
                                    </p:anim>
                                    <p:anim calcmode="lin" valueType="num">
                                      <p:cBhvr>
                                        <p:cTn dur="500" fill="hold" id="8"/>
                                        <p:tgtEl>
                                          <p:spTgt spid="10"/>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1500" fill="hold" id="11"/>
                                        <p:tgtEl>
                                          <p:spTgt spid="9"/>
                                        </p:tgtEl>
                                        <p:attrNameLst>
                                          <p:attrName>ppt_w</p:attrName>
                                        </p:attrNameLst>
                                      </p:cBhvr>
                                      <p:tavLst>
                                        <p:tav tm="0">
                                          <p:val>
                                            <p:fltVal val="0"/>
                                          </p:val>
                                        </p:tav>
                                        <p:tav tm="100000">
                                          <p:val>
                                            <p:strVal val="#ppt_w"/>
                                          </p:val>
                                        </p:tav>
                                      </p:tavLst>
                                    </p:anim>
                                    <p:anim calcmode="lin" valueType="num">
                                      <p:cBhvr>
                                        <p:cTn dur="1500" fill="hold" id="12"/>
                                        <p:tgtEl>
                                          <p:spTgt spid="9"/>
                                        </p:tgtEl>
                                        <p:attrNameLst>
                                          <p:attrName>ppt_h</p:attrName>
                                        </p:attrNameLst>
                                      </p:cBhvr>
                                      <p:tavLst>
                                        <p:tav tm="0">
                                          <p:val>
                                            <p:fltVal val="0"/>
                                          </p:val>
                                        </p:tav>
                                        <p:tav tm="100000">
                                          <p:val>
                                            <p:strVal val="#ppt_h"/>
                                          </p:val>
                                        </p:tav>
                                      </p:tavLst>
                                    </p:anim>
                                  </p:childTnLst>
                                </p:cTn>
                              </p:par>
                              <p:par>
                                <p:cTn fill="hold" grpId="0" id="13" nodeType="withEffect" presetClass="entr" presetID="23" presetSubtype="16">
                                  <p:stCondLst>
                                    <p:cond delay="100"/>
                                  </p:stCondLst>
                                  <p:childTnLst>
                                    <p:set>
                                      <p:cBhvr>
                                        <p:cTn dur="1" fill="hold" id="14">
                                          <p:stCondLst>
                                            <p:cond delay="0"/>
                                          </p:stCondLst>
                                        </p:cTn>
                                        <p:tgtEl>
                                          <p:spTgt spid="8"/>
                                        </p:tgtEl>
                                        <p:attrNameLst>
                                          <p:attrName>style.visibility</p:attrName>
                                        </p:attrNameLst>
                                      </p:cBhvr>
                                      <p:to>
                                        <p:strVal val="visible"/>
                                      </p:to>
                                    </p:set>
                                    <p:anim calcmode="lin" valueType="num">
                                      <p:cBhvr>
                                        <p:cTn dur="1500" fill="hold" id="15"/>
                                        <p:tgtEl>
                                          <p:spTgt spid="8"/>
                                        </p:tgtEl>
                                        <p:attrNameLst>
                                          <p:attrName>ppt_w</p:attrName>
                                        </p:attrNameLst>
                                      </p:cBhvr>
                                      <p:tavLst>
                                        <p:tav tm="0">
                                          <p:val>
                                            <p:fltVal val="0"/>
                                          </p:val>
                                        </p:tav>
                                        <p:tav tm="100000">
                                          <p:val>
                                            <p:strVal val="#ppt_w"/>
                                          </p:val>
                                        </p:tav>
                                      </p:tavLst>
                                    </p:anim>
                                    <p:anim calcmode="lin" valueType="num">
                                      <p:cBhvr>
                                        <p:cTn dur="1500" fill="hold" id="16"/>
                                        <p:tgtEl>
                                          <p:spTgt spid="8"/>
                                        </p:tgtEl>
                                        <p:attrNameLst>
                                          <p:attrName>ppt_h</p:attrName>
                                        </p:attrNameLst>
                                      </p:cBhvr>
                                      <p:tavLst>
                                        <p:tav tm="0">
                                          <p:val>
                                            <p:fltVal val="0"/>
                                          </p:val>
                                        </p:tav>
                                        <p:tav tm="100000">
                                          <p:val>
                                            <p:strVal val="#ppt_h"/>
                                          </p:val>
                                        </p:tav>
                                      </p:tavLst>
                                    </p:anim>
                                  </p:childTnLst>
                                </p:cTn>
                              </p:par>
                              <p:par>
                                <p:cTn fill="hold" grpId="0" id="17" nodeType="withEffect" presetClass="entr" presetID="23" presetSubtype="16">
                                  <p:stCondLst>
                                    <p:cond delay="200"/>
                                  </p:stCondLst>
                                  <p:childTnLst>
                                    <p:set>
                                      <p:cBhvr>
                                        <p:cTn dur="1" fill="hold" id="18">
                                          <p:stCondLst>
                                            <p:cond delay="0"/>
                                          </p:stCondLst>
                                        </p:cTn>
                                        <p:tgtEl>
                                          <p:spTgt spid="7"/>
                                        </p:tgtEl>
                                        <p:attrNameLst>
                                          <p:attrName>style.visibility</p:attrName>
                                        </p:attrNameLst>
                                      </p:cBhvr>
                                      <p:to>
                                        <p:strVal val="visible"/>
                                      </p:to>
                                    </p:set>
                                    <p:anim calcmode="lin" valueType="num">
                                      <p:cBhvr>
                                        <p:cTn dur="1500" fill="hold" id="19"/>
                                        <p:tgtEl>
                                          <p:spTgt spid="7"/>
                                        </p:tgtEl>
                                        <p:attrNameLst>
                                          <p:attrName>ppt_w</p:attrName>
                                        </p:attrNameLst>
                                      </p:cBhvr>
                                      <p:tavLst>
                                        <p:tav tm="0">
                                          <p:val>
                                            <p:fltVal val="0"/>
                                          </p:val>
                                        </p:tav>
                                        <p:tav tm="100000">
                                          <p:val>
                                            <p:strVal val="#ppt_w"/>
                                          </p:val>
                                        </p:tav>
                                      </p:tavLst>
                                    </p:anim>
                                    <p:anim calcmode="lin" valueType="num">
                                      <p:cBhvr>
                                        <p:cTn dur="1500" fill="hold" id="20"/>
                                        <p:tgtEl>
                                          <p:spTgt spid="7"/>
                                        </p:tgtEl>
                                        <p:attrNameLst>
                                          <p:attrName>ppt_h</p:attrName>
                                        </p:attrNameLst>
                                      </p:cBhvr>
                                      <p:tavLst>
                                        <p:tav tm="0">
                                          <p:val>
                                            <p:fltVal val="0"/>
                                          </p:val>
                                        </p:tav>
                                        <p:tav tm="100000">
                                          <p:val>
                                            <p:strVal val="#ppt_h"/>
                                          </p:val>
                                        </p:tav>
                                      </p:tavLst>
                                    </p:anim>
                                  </p:childTnLst>
                                </p:cTn>
                              </p:par>
                              <p:par>
                                <p:cTn fill="hold" grpId="0" id="21" nodeType="withEffect" presetClass="entr" presetID="23" presetSubtype="16">
                                  <p:stCondLst>
                                    <p:cond delay="300"/>
                                  </p:stCondLst>
                                  <p:childTnLst>
                                    <p:set>
                                      <p:cBhvr>
                                        <p:cTn dur="1" fill="hold" id="22">
                                          <p:stCondLst>
                                            <p:cond delay="0"/>
                                          </p:stCondLst>
                                        </p:cTn>
                                        <p:tgtEl>
                                          <p:spTgt spid="6"/>
                                        </p:tgtEl>
                                        <p:attrNameLst>
                                          <p:attrName>style.visibility</p:attrName>
                                        </p:attrNameLst>
                                      </p:cBhvr>
                                      <p:to>
                                        <p:strVal val="visible"/>
                                      </p:to>
                                    </p:set>
                                    <p:anim calcmode="lin" valueType="num">
                                      <p:cBhvr>
                                        <p:cTn dur="1500" fill="hold" id="23"/>
                                        <p:tgtEl>
                                          <p:spTgt spid="6"/>
                                        </p:tgtEl>
                                        <p:attrNameLst>
                                          <p:attrName>ppt_w</p:attrName>
                                        </p:attrNameLst>
                                      </p:cBhvr>
                                      <p:tavLst>
                                        <p:tav tm="0">
                                          <p:val>
                                            <p:fltVal val="0"/>
                                          </p:val>
                                        </p:tav>
                                        <p:tav tm="100000">
                                          <p:val>
                                            <p:strVal val="#ppt_w"/>
                                          </p:val>
                                        </p:tav>
                                      </p:tavLst>
                                    </p:anim>
                                    <p:anim calcmode="lin" valueType="num">
                                      <p:cBhvr>
                                        <p:cTn dur="1500" fill="hold" id="24"/>
                                        <p:tgtEl>
                                          <p:spTgt spid="6"/>
                                        </p:tgtEl>
                                        <p:attrNameLst>
                                          <p:attrName>ppt_h</p:attrName>
                                        </p:attrNameLst>
                                      </p:cBhvr>
                                      <p:tavLst>
                                        <p:tav tm="0">
                                          <p:val>
                                            <p:fltVal val="0"/>
                                          </p:val>
                                        </p:tav>
                                        <p:tav tm="100000">
                                          <p:val>
                                            <p:strVal val="#ppt_h"/>
                                          </p:val>
                                        </p:tav>
                                      </p:tavLst>
                                    </p:anim>
                                  </p:childTnLst>
                                </p:cTn>
                              </p:par>
                              <p:par>
                                <p:cTn fill="hold" grpId="0" id="25" nodeType="withEffect" presetClass="entr" presetID="23" presetSubtype="16">
                                  <p:stCondLst>
                                    <p:cond delay="400"/>
                                  </p:stCondLst>
                                  <p:childTnLst>
                                    <p:set>
                                      <p:cBhvr>
                                        <p:cTn dur="1" fill="hold" id="26">
                                          <p:stCondLst>
                                            <p:cond delay="0"/>
                                          </p:stCondLst>
                                        </p:cTn>
                                        <p:tgtEl>
                                          <p:spTgt spid="5"/>
                                        </p:tgtEl>
                                        <p:attrNameLst>
                                          <p:attrName>style.visibility</p:attrName>
                                        </p:attrNameLst>
                                      </p:cBhvr>
                                      <p:to>
                                        <p:strVal val="visible"/>
                                      </p:to>
                                    </p:set>
                                    <p:anim calcmode="lin" valueType="num">
                                      <p:cBhvr>
                                        <p:cTn dur="1500" fill="hold" id="27"/>
                                        <p:tgtEl>
                                          <p:spTgt spid="5"/>
                                        </p:tgtEl>
                                        <p:attrNameLst>
                                          <p:attrName>ppt_w</p:attrName>
                                        </p:attrNameLst>
                                      </p:cBhvr>
                                      <p:tavLst>
                                        <p:tav tm="0">
                                          <p:val>
                                            <p:fltVal val="0"/>
                                          </p:val>
                                        </p:tav>
                                        <p:tav tm="100000">
                                          <p:val>
                                            <p:strVal val="#ppt_w"/>
                                          </p:val>
                                        </p:tav>
                                      </p:tavLst>
                                    </p:anim>
                                    <p:anim calcmode="lin" valueType="num">
                                      <p:cBhvr>
                                        <p:cTn dur="1500" fill="hold" id="28"/>
                                        <p:tgtEl>
                                          <p:spTgt spid="5"/>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500"/>
                                  </p:stCondLst>
                                  <p:childTnLst>
                                    <p:set>
                                      <p:cBhvr>
                                        <p:cTn dur="1" fill="hold" id="30">
                                          <p:stCondLst>
                                            <p:cond delay="0"/>
                                          </p:stCondLst>
                                        </p:cTn>
                                        <p:tgtEl>
                                          <p:spTgt spid="4"/>
                                        </p:tgtEl>
                                        <p:attrNameLst>
                                          <p:attrName>style.visibility</p:attrName>
                                        </p:attrNameLst>
                                      </p:cBhvr>
                                      <p:to>
                                        <p:strVal val="visible"/>
                                      </p:to>
                                    </p:set>
                                    <p:anim calcmode="lin" valueType="num">
                                      <p:cBhvr>
                                        <p:cTn dur="1500" fill="hold" id="31"/>
                                        <p:tgtEl>
                                          <p:spTgt spid="4"/>
                                        </p:tgtEl>
                                        <p:attrNameLst>
                                          <p:attrName>ppt_w</p:attrName>
                                        </p:attrNameLst>
                                      </p:cBhvr>
                                      <p:tavLst>
                                        <p:tav tm="0">
                                          <p:val>
                                            <p:fltVal val="0"/>
                                          </p:val>
                                        </p:tav>
                                        <p:tav tm="100000">
                                          <p:val>
                                            <p:strVal val="#ppt_w"/>
                                          </p:val>
                                        </p:tav>
                                      </p:tavLst>
                                    </p:anim>
                                    <p:anim calcmode="lin" valueType="num">
                                      <p:cBhvr>
                                        <p:cTn dur="1500" fill="hold" id="32"/>
                                        <p:tgtEl>
                                          <p:spTgt spid="4"/>
                                        </p:tgtEl>
                                        <p:attrNameLst>
                                          <p:attrName>ppt_h</p:attrName>
                                        </p:attrNameLst>
                                      </p:cBhvr>
                                      <p:tavLst>
                                        <p:tav tm="0">
                                          <p:val>
                                            <p:fltVal val="0"/>
                                          </p:val>
                                        </p:tav>
                                        <p:tav tm="100000">
                                          <p:val>
                                            <p:strVal val="#ppt_h"/>
                                          </p:val>
                                        </p:tav>
                                      </p:tavLst>
                                    </p:anim>
                                  </p:childTnLst>
                                </p:cTn>
                              </p:par>
                            </p:childTnLst>
                          </p:cTn>
                        </p:par>
                        <p:par>
                          <p:cTn fill="hold" id="33" nodeType="afterGroup">
                            <p:stCondLst>
                              <p:cond delay="2000"/>
                            </p:stCondLst>
                            <p:childTnLst>
                              <p:par>
                                <p:cTn fill="hold" grpId="0" id="34" nodeType="afterEffect" presetClass="entr" presetID="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ppt_x"/>
                                          </p:val>
                                        </p:tav>
                                        <p:tav tm="100000">
                                          <p:val>
                                            <p:strVal val="#ppt_x"/>
                                          </p:val>
                                        </p:tav>
                                      </p:tavLst>
                                    </p:anim>
                                    <p:anim calcmode="lin" valueType="num">
                                      <p:cBhvr additive="base">
                                        <p:cTn dur="500" fill="hold" id="37"/>
                                        <p:tgtEl>
                                          <p:spTgt spid="13"/>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20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fill="hold" id="40"/>
                                        <p:tgtEl>
                                          <p:spTgt spid="14"/>
                                        </p:tgtEl>
                                        <p:attrNameLst>
                                          <p:attrName>ppt_x</p:attrName>
                                        </p:attrNameLst>
                                      </p:cBhvr>
                                      <p:tavLst>
                                        <p:tav tm="0">
                                          <p:val>
                                            <p:strVal val="#ppt_x"/>
                                          </p:val>
                                        </p:tav>
                                        <p:tav tm="100000">
                                          <p:val>
                                            <p:strVal val="#ppt_x"/>
                                          </p:val>
                                        </p:tav>
                                      </p:tavLst>
                                    </p:anim>
                                    <p:anim calcmode="lin" valueType="num">
                                      <p:cBhvr additive="base">
                                        <p:cTn dur="500" fill="hold" id="41"/>
                                        <p:tgtEl>
                                          <p:spTgt spid="14"/>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400"/>
                                  </p:stCondLst>
                                  <p:childTnLst>
                                    <p:set>
                                      <p:cBhvr>
                                        <p:cTn dur="1" fill="hold" id="43">
                                          <p:stCondLst>
                                            <p:cond delay="0"/>
                                          </p:stCondLst>
                                        </p:cTn>
                                        <p:tgtEl>
                                          <p:spTgt spid="15"/>
                                        </p:tgtEl>
                                        <p:attrNameLst>
                                          <p:attrName>style.visibility</p:attrName>
                                        </p:attrNameLst>
                                      </p:cBhvr>
                                      <p:to>
                                        <p:strVal val="visible"/>
                                      </p:to>
                                    </p:set>
                                    <p:anim calcmode="lin" valueType="num">
                                      <p:cBhvr additive="base">
                                        <p:cTn dur="500" fill="hold" id="44"/>
                                        <p:tgtEl>
                                          <p:spTgt spid="15"/>
                                        </p:tgtEl>
                                        <p:attrNameLst>
                                          <p:attrName>ppt_x</p:attrName>
                                        </p:attrNameLst>
                                      </p:cBhvr>
                                      <p:tavLst>
                                        <p:tav tm="0">
                                          <p:val>
                                            <p:strVal val="#ppt_x"/>
                                          </p:val>
                                        </p:tav>
                                        <p:tav tm="100000">
                                          <p:val>
                                            <p:strVal val="#ppt_x"/>
                                          </p:val>
                                        </p:tav>
                                      </p:tavLst>
                                    </p:anim>
                                    <p:anim calcmode="lin" valueType="num">
                                      <p:cBhvr additive="base">
                                        <p:cTn dur="500" fill="hold" id="45"/>
                                        <p:tgtEl>
                                          <p:spTgt spid="15"/>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600"/>
                                  </p:stCondLst>
                                  <p:childTnLst>
                                    <p:set>
                                      <p:cBhvr>
                                        <p:cTn dur="1" fill="hold" id="47">
                                          <p:stCondLst>
                                            <p:cond delay="0"/>
                                          </p:stCondLst>
                                        </p:cTn>
                                        <p:tgtEl>
                                          <p:spTgt spid="16"/>
                                        </p:tgtEl>
                                        <p:attrNameLst>
                                          <p:attrName>style.visibility</p:attrName>
                                        </p:attrNameLst>
                                      </p:cBhvr>
                                      <p:to>
                                        <p:strVal val="visible"/>
                                      </p:to>
                                    </p:set>
                                    <p:anim calcmode="lin" valueType="num">
                                      <p:cBhvr additive="base">
                                        <p:cTn dur="500" fill="hold" id="48"/>
                                        <p:tgtEl>
                                          <p:spTgt spid="16"/>
                                        </p:tgtEl>
                                        <p:attrNameLst>
                                          <p:attrName>ppt_x</p:attrName>
                                        </p:attrNameLst>
                                      </p:cBhvr>
                                      <p:tavLst>
                                        <p:tav tm="0">
                                          <p:val>
                                            <p:strVal val="#ppt_x"/>
                                          </p:val>
                                        </p:tav>
                                        <p:tav tm="100000">
                                          <p:val>
                                            <p:strVal val="#ppt_x"/>
                                          </p:val>
                                        </p:tav>
                                      </p:tavLst>
                                    </p:anim>
                                    <p:anim calcmode="lin" valueType="num">
                                      <p:cBhvr additive="base">
                                        <p:cTn dur="500" fill="hold" id="49"/>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3"/>
      <p:bldP grpId="0" spid="14"/>
      <p:bldP grpId="0" spid="15"/>
      <p:bldP grpId="0" spid="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noFill/>
        <a:effectLst/>
      </p:bgPr>
    </p:bg>
    <p:spTree>
      <p:nvGrpSpPr>
        <p:cNvPr id="1" name=""/>
        <p:cNvGrpSpPr/>
        <p:nvPr/>
      </p:nvGrpSpPr>
      <p:grpSpPr>
        <a:xfrm>
          <a:off x="0" y="0"/>
          <a:ext cx="0" cy="0"/>
        </a:xfrm>
      </p:grpSpPr>
      <p:grpSp>
        <p:nvGrpSpPr>
          <p:cNvPr id="4" name="组合 3"/>
          <p:cNvGrpSpPr/>
          <p:nvPr/>
        </p:nvGrpSpPr>
        <p:grpSpPr>
          <a:xfrm>
            <a:off x="6233878" y="1303721"/>
            <a:ext cx="2026460" cy="2026460"/>
            <a:chOff x="9108433" y="1447489"/>
            <a:chExt cx="2701946" cy="2701946"/>
          </a:xfrm>
        </p:grpSpPr>
        <p:sp>
          <p:nvSpPr>
            <p:cNvPr id="5" name="椭圆 4"/>
            <p:cNvSpPr/>
            <p:nvPr/>
          </p:nvSpPr>
          <p:spPr>
            <a:xfrm>
              <a:off x="9108433" y="1447489"/>
              <a:ext cx="2701946" cy="2701946"/>
            </a:xfrm>
            <a:prstGeom prst="ellipse">
              <a:avLst/>
            </a:prstGeom>
            <a:gradFill flip="none" rotWithShape="1">
              <a:gsLst>
                <a:gs pos="0">
                  <a:schemeClr val="bg1"/>
                </a:gs>
                <a:gs pos="100000">
                  <a:schemeClr val="bg1">
                    <a:lumMod val="85000"/>
                  </a:schemeClr>
                </a:gs>
              </a:gsLst>
              <a:lin ang="5400000" scaled="1"/>
            </a:gradFill>
            <a:ln w="1270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圆角矩形 5"/>
            <p:cNvSpPr/>
            <p:nvPr/>
          </p:nvSpPr>
          <p:spPr>
            <a:xfrm>
              <a:off x="9460039" y="1799095"/>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a:ext>
              </a:extLst>
            </a:blip>
            <a:srcRect b="9431" l="8013" r="8013" t="-8281"/>
            <a:stretch>
              <a:fillRect/>
            </a:stretch>
          </p:blipFill>
          <p:spPr>
            <a:xfrm>
              <a:off x="9638645" y="1955558"/>
              <a:ext cx="1632964" cy="1632964"/>
            </a:xfrm>
            <a:prstGeom prst="ellipse">
              <a:avLst/>
            </a:prstGeom>
            <a:solidFill>
              <a:schemeClr val="bg1"/>
            </a:solidFill>
            <a:ln>
              <a:noFill/>
            </a:ln>
            <a:effectLst>
              <a:innerShdw blurRad="63500" dir="13500000" dist="50800">
                <a:prstClr val="black">
                  <a:alpha val="50000"/>
                </a:prstClr>
              </a:innerShdw>
            </a:effectLst>
          </p:spPr>
        </p:pic>
      </p:grpSp>
      <p:grpSp>
        <p:nvGrpSpPr>
          <p:cNvPr id="8" name="组合 7"/>
          <p:cNvGrpSpPr/>
          <p:nvPr/>
        </p:nvGrpSpPr>
        <p:grpSpPr>
          <a:xfrm>
            <a:off x="4447754" y="1303721"/>
            <a:ext cx="2026460" cy="2026460"/>
            <a:chOff x="5739856" y="1447489"/>
            <a:chExt cx="2701946" cy="2701946"/>
          </a:xfrm>
        </p:grpSpPr>
        <p:sp>
          <p:nvSpPr>
            <p:cNvPr id="9" name="椭圆 8"/>
            <p:cNvSpPr/>
            <p:nvPr/>
          </p:nvSpPr>
          <p:spPr>
            <a:xfrm>
              <a:off x="5739856" y="1447489"/>
              <a:ext cx="2701946" cy="2701946"/>
            </a:xfrm>
            <a:prstGeom prst="ellipse">
              <a:avLst/>
            </a:prstGeom>
            <a:gradFill flip="none" rotWithShape="1">
              <a:gsLst>
                <a:gs pos="0">
                  <a:schemeClr val="bg1"/>
                </a:gs>
                <a:gs pos="100000">
                  <a:schemeClr val="bg1">
                    <a:lumMod val="85000"/>
                  </a:schemeClr>
                </a:gs>
              </a:gsLst>
              <a:lin ang="5400000" scaled="1"/>
            </a:gradFill>
            <a:ln w="1270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 name="圆角矩形 9"/>
            <p:cNvSpPr/>
            <p:nvPr/>
          </p:nvSpPr>
          <p:spPr>
            <a:xfrm>
              <a:off x="6091462" y="1799095"/>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 name="椭圆 10"/>
            <p:cNvSpPr/>
            <p:nvPr/>
          </p:nvSpPr>
          <p:spPr>
            <a:xfrm>
              <a:off x="6243325" y="1955558"/>
              <a:ext cx="1685808" cy="1685808"/>
            </a:xfrm>
            <a:prstGeom prst="ellipse">
              <a:avLst/>
            </a:prstGeom>
            <a:blipFill>
              <a:blip r:embed="rId3"/>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2" name="组合 11"/>
          <p:cNvGrpSpPr/>
          <p:nvPr/>
        </p:nvGrpSpPr>
        <p:grpSpPr>
          <a:xfrm>
            <a:off x="2661632" y="1303721"/>
            <a:ext cx="2026460" cy="2026460"/>
            <a:chOff x="1735432" y="1544478"/>
            <a:chExt cx="2701946" cy="2701946"/>
          </a:xfrm>
        </p:grpSpPr>
        <p:sp>
          <p:nvSpPr>
            <p:cNvPr id="13" name="椭圆 12"/>
            <p:cNvSpPr/>
            <p:nvPr/>
          </p:nvSpPr>
          <p:spPr>
            <a:xfrm>
              <a:off x="1735432" y="1544478"/>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 name="圆角矩形 13"/>
            <p:cNvSpPr/>
            <p:nvPr/>
          </p:nvSpPr>
          <p:spPr>
            <a:xfrm>
              <a:off x="2087038" y="1896084"/>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5" name="椭圆 14"/>
            <p:cNvSpPr/>
            <p:nvPr/>
          </p:nvSpPr>
          <p:spPr>
            <a:xfrm>
              <a:off x="2243501" y="2052547"/>
              <a:ext cx="1685808" cy="1685808"/>
            </a:xfrm>
            <a:prstGeom prst="ellipse">
              <a:avLst/>
            </a:prstGeom>
            <a:blipFill>
              <a:blip r:embed="rId4"/>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6" name="组合 15"/>
          <p:cNvGrpSpPr/>
          <p:nvPr/>
        </p:nvGrpSpPr>
        <p:grpSpPr>
          <a:xfrm>
            <a:off x="875509" y="1263599"/>
            <a:ext cx="2026460" cy="2026460"/>
            <a:chOff x="926446" y="1741376"/>
            <a:chExt cx="2701946" cy="2701946"/>
          </a:xfrm>
        </p:grpSpPr>
        <p:sp>
          <p:nvSpPr>
            <p:cNvPr id="17" name="椭圆 16"/>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 name="圆角矩形 17"/>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 name="椭圆 18"/>
            <p:cNvSpPr/>
            <p:nvPr/>
          </p:nvSpPr>
          <p:spPr>
            <a:xfrm>
              <a:off x="1444790" y="2259720"/>
              <a:ext cx="1665258" cy="1665258"/>
            </a:xfrm>
            <a:prstGeom prst="ellipse">
              <a:avLst/>
            </a:prstGeom>
            <a:blipFill>
              <a:blip r:embed="rId5"/>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20" name="组合 19"/>
          <p:cNvGrpSpPr/>
          <p:nvPr/>
        </p:nvGrpSpPr>
        <p:grpSpPr>
          <a:xfrm>
            <a:off x="1351753" y="3482744"/>
            <a:ext cx="1276986" cy="303011"/>
            <a:chOff x="1793812" y="4421987"/>
            <a:chExt cx="1702648" cy="404014"/>
          </a:xfrm>
        </p:grpSpPr>
        <p:sp>
          <p:nvSpPr>
            <p:cNvPr id="21" name="圆角矩形 20"/>
            <p:cNvSpPr/>
            <p:nvPr/>
          </p:nvSpPr>
          <p:spPr>
            <a:xfrm>
              <a:off x="1793812" y="4421987"/>
              <a:ext cx="1702648" cy="404014"/>
            </a:xfrm>
            <a:prstGeom prst="roundRect">
              <a:avLst>
                <a:gd fmla="val 50000" name="adj"/>
              </a:avLst>
            </a:prstGeom>
            <a:gradFill>
              <a:gsLst>
                <a:gs pos="100000">
                  <a:srgbClr val="02B3C1"/>
                </a:gs>
                <a:gs pos="0">
                  <a:srgbClr val="0699AC"/>
                </a:gs>
              </a:gsLst>
              <a:lin ang="5400000" scaled="1"/>
            </a:gradFill>
            <a:ln cap="flat" w="28575">
              <a:gradFill>
                <a:gsLst>
                  <a:gs pos="0">
                    <a:srgbClr val="02B3C1"/>
                  </a:gs>
                  <a:gs pos="100000">
                    <a:srgbClr val="0699AC"/>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122" pitchFamily="50" typeface="造字工房悦黑体验版细体"/>
                <a:ea charset="-122" pitchFamily="50" typeface="造字工房悦黑体验版细体"/>
              </a:endParaRPr>
            </a:p>
          </p:txBody>
        </p:sp>
        <p:sp>
          <p:nvSpPr>
            <p:cNvPr id="22" name="文本框 21"/>
            <p:cNvSpPr txBox="1"/>
            <p:nvPr/>
          </p:nvSpPr>
          <p:spPr>
            <a:xfrm>
              <a:off x="2175776" y="4450619"/>
              <a:ext cx="921173" cy="325119"/>
            </a:xfrm>
            <a:prstGeom prst="rect">
              <a:avLst/>
            </a:prstGeom>
            <a:noFill/>
          </p:spPr>
          <p:txBody>
            <a:bodyPr rtlCol="0" wrap="none">
              <a:spAutoFit/>
            </a:bodyPr>
            <a:lstStyle/>
            <a:p>
              <a:r>
                <a:rPr altLang="en-US" lang="zh-CN" sz="1013">
                  <a:solidFill>
                    <a:schemeClr val="bg1"/>
                  </a:solidFill>
                  <a:latin charset="-122" panose="020b0503020204020204" pitchFamily="34" typeface="微软雅黑"/>
                  <a:ea charset="-122" panose="020b0503020204020204" pitchFamily="34" typeface="微软雅黑"/>
                </a:rPr>
                <a:t>添加姓名</a:t>
              </a:r>
            </a:p>
          </p:txBody>
        </p:sp>
      </p:grpSp>
      <p:grpSp>
        <p:nvGrpSpPr>
          <p:cNvPr id="23" name="组合 22"/>
          <p:cNvGrpSpPr/>
          <p:nvPr/>
        </p:nvGrpSpPr>
        <p:grpSpPr>
          <a:xfrm>
            <a:off x="3102971" y="3482744"/>
            <a:ext cx="1276986" cy="303011"/>
            <a:chOff x="4128769" y="4421987"/>
            <a:chExt cx="1702648" cy="404014"/>
          </a:xfrm>
        </p:grpSpPr>
        <p:sp>
          <p:nvSpPr>
            <p:cNvPr id="24" name="圆角矩形 23"/>
            <p:cNvSpPr/>
            <p:nvPr/>
          </p:nvSpPr>
          <p:spPr>
            <a:xfrm flipH="1">
              <a:off x="4128769" y="4421987"/>
              <a:ext cx="1702648" cy="404014"/>
            </a:xfrm>
            <a:prstGeom prst="roundRect">
              <a:avLst>
                <a:gd fmla="val 50000" name="adj"/>
              </a:avLst>
            </a:prstGeom>
            <a:gradFill>
              <a:gsLst>
                <a:gs pos="0">
                  <a:srgbClr val="E45C5B"/>
                </a:gs>
                <a:gs pos="100000">
                  <a:srgbClr val="EA8384"/>
                </a:gs>
              </a:gsLst>
              <a:lin ang="5400000" scaled="1"/>
            </a:gradFill>
            <a:ln cap="flat" w="28575">
              <a:gradFill>
                <a:gsLst>
                  <a:gs pos="100000">
                    <a:srgbClr val="E45C5B"/>
                  </a:gs>
                  <a:gs pos="0">
                    <a:srgbClr val="EA8384"/>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122" pitchFamily="50" typeface="造字工房悦黑体验版细体"/>
                <a:ea charset="-122" pitchFamily="50" typeface="造字工房悦黑体验版细体"/>
              </a:endParaRPr>
            </a:p>
          </p:txBody>
        </p:sp>
        <p:sp>
          <p:nvSpPr>
            <p:cNvPr id="25" name="文本框 24"/>
            <p:cNvSpPr txBox="1"/>
            <p:nvPr/>
          </p:nvSpPr>
          <p:spPr>
            <a:xfrm>
              <a:off x="4510733" y="4460642"/>
              <a:ext cx="921173" cy="325119"/>
            </a:xfrm>
            <a:prstGeom prst="rect">
              <a:avLst/>
            </a:prstGeom>
            <a:noFill/>
          </p:spPr>
          <p:txBody>
            <a:bodyPr rtlCol="0" wrap="none">
              <a:spAutoFit/>
            </a:bodyPr>
            <a:lstStyle/>
            <a:p>
              <a:r>
                <a:rPr altLang="en-US" lang="zh-CN" sz="1013">
                  <a:solidFill>
                    <a:schemeClr val="bg1"/>
                  </a:solidFill>
                  <a:latin charset="-122" panose="020b0503020204020204" pitchFamily="34" typeface="微软雅黑"/>
                  <a:ea charset="-122" panose="020b0503020204020204" pitchFamily="34" typeface="微软雅黑"/>
                </a:rPr>
                <a:t>添加姓名</a:t>
              </a:r>
            </a:p>
          </p:txBody>
        </p:sp>
      </p:grpSp>
      <p:grpSp>
        <p:nvGrpSpPr>
          <p:cNvPr id="26" name="组合 25"/>
          <p:cNvGrpSpPr/>
          <p:nvPr/>
        </p:nvGrpSpPr>
        <p:grpSpPr>
          <a:xfrm>
            <a:off x="4854189" y="3482744"/>
            <a:ext cx="1276986" cy="303011"/>
            <a:chOff x="6463726" y="4421987"/>
            <a:chExt cx="1702648" cy="404014"/>
          </a:xfrm>
        </p:grpSpPr>
        <p:sp>
          <p:nvSpPr>
            <p:cNvPr id="27" name="圆角矩形 26"/>
            <p:cNvSpPr/>
            <p:nvPr/>
          </p:nvSpPr>
          <p:spPr>
            <a:xfrm>
              <a:off x="6463726" y="4421987"/>
              <a:ext cx="1702648" cy="404014"/>
            </a:xfrm>
            <a:prstGeom prst="roundRect">
              <a:avLst>
                <a:gd fmla="val 50000" name="adj"/>
              </a:avLst>
            </a:prstGeom>
            <a:gradFill>
              <a:gsLst>
                <a:gs pos="100000">
                  <a:srgbClr val="FFC165"/>
                </a:gs>
                <a:gs pos="0">
                  <a:srgbClr val="FF9A05"/>
                </a:gs>
              </a:gsLst>
              <a:lin ang="5400000" scaled="1"/>
            </a:gradFill>
            <a:ln cap="flat" w="28575">
              <a:gradFill>
                <a:gsLst>
                  <a:gs pos="0">
                    <a:srgbClr val="FFC165"/>
                  </a:gs>
                  <a:gs pos="100000">
                    <a:srgbClr val="FF9A05"/>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122" pitchFamily="50" typeface="造字工房悦黑体验版细体"/>
                <a:ea charset="-122" pitchFamily="50" typeface="造字工房悦黑体验版细体"/>
              </a:endParaRPr>
            </a:p>
          </p:txBody>
        </p:sp>
        <p:sp>
          <p:nvSpPr>
            <p:cNvPr id="28" name="文本框 27"/>
            <p:cNvSpPr txBox="1"/>
            <p:nvPr/>
          </p:nvSpPr>
          <p:spPr>
            <a:xfrm>
              <a:off x="6845691" y="4450620"/>
              <a:ext cx="921173" cy="325119"/>
            </a:xfrm>
            <a:prstGeom prst="rect">
              <a:avLst/>
            </a:prstGeom>
            <a:noFill/>
          </p:spPr>
          <p:txBody>
            <a:bodyPr rtlCol="0" wrap="none">
              <a:spAutoFit/>
            </a:bodyPr>
            <a:lstStyle/>
            <a:p>
              <a:r>
                <a:rPr altLang="en-US" lang="zh-CN" sz="1013">
                  <a:solidFill>
                    <a:schemeClr val="bg1"/>
                  </a:solidFill>
                  <a:latin charset="-122" panose="020b0503020204020204" pitchFamily="34" typeface="微软雅黑"/>
                  <a:ea charset="-122" panose="020b0503020204020204" pitchFamily="34" typeface="微软雅黑"/>
                </a:rPr>
                <a:t>添加姓名</a:t>
              </a:r>
            </a:p>
          </p:txBody>
        </p:sp>
      </p:grpSp>
      <p:grpSp>
        <p:nvGrpSpPr>
          <p:cNvPr id="29" name="组合 28"/>
          <p:cNvGrpSpPr/>
          <p:nvPr/>
        </p:nvGrpSpPr>
        <p:grpSpPr>
          <a:xfrm>
            <a:off x="6605406" y="3482744"/>
            <a:ext cx="1276986" cy="303011"/>
            <a:chOff x="8798682" y="4421987"/>
            <a:chExt cx="1702648" cy="404014"/>
          </a:xfrm>
        </p:grpSpPr>
        <p:sp>
          <p:nvSpPr>
            <p:cNvPr id="30" name="圆角矩形 29"/>
            <p:cNvSpPr/>
            <p:nvPr/>
          </p:nvSpPr>
          <p:spPr>
            <a:xfrm flipH="1">
              <a:off x="8798682" y="4421987"/>
              <a:ext cx="1702648" cy="404014"/>
            </a:xfrm>
            <a:prstGeom prst="roundRect">
              <a:avLst>
                <a:gd fmla="val 50000" name="adj"/>
              </a:avLst>
            </a:prstGeom>
            <a:gradFill>
              <a:gsLst>
                <a:gs pos="100000">
                  <a:srgbClr val="77468A"/>
                </a:gs>
                <a:gs pos="0">
                  <a:srgbClr val="633B73"/>
                </a:gs>
              </a:gsLst>
              <a:lin ang="5400000" scaled="1"/>
            </a:gradFill>
            <a:ln cap="flat" w="28575">
              <a:gradFill>
                <a:gsLst>
                  <a:gs pos="0">
                    <a:srgbClr val="77468A"/>
                  </a:gs>
                  <a:gs pos="100000">
                    <a:srgbClr val="633B73"/>
                  </a:gs>
                </a:gsLst>
                <a:lin ang="5400000" scaled="1"/>
              </a:gradFill>
              <a:prstDash val="solid"/>
              <a:miter lim="800000"/>
            </a:ln>
            <a:effectLst>
              <a:outerShdw algn="t" blurRad="228600" dir="5400000" dist="228600" rotWithShape="0">
                <a:schemeClr val="tx1">
                  <a:lumMod val="85000"/>
                  <a:lumOff val="15000"/>
                  <a:alpha val="28000"/>
                </a:scheme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122" pitchFamily="50" typeface="造字工房悦黑体验版细体"/>
                <a:ea charset="-122" pitchFamily="50" typeface="造字工房悦黑体验版细体"/>
              </a:endParaRPr>
            </a:p>
          </p:txBody>
        </p:sp>
        <p:sp>
          <p:nvSpPr>
            <p:cNvPr id="31" name="文本框 30"/>
            <p:cNvSpPr txBox="1"/>
            <p:nvPr/>
          </p:nvSpPr>
          <p:spPr>
            <a:xfrm>
              <a:off x="9251011" y="4477850"/>
              <a:ext cx="921173" cy="325119"/>
            </a:xfrm>
            <a:prstGeom prst="rect">
              <a:avLst/>
            </a:prstGeom>
            <a:noFill/>
          </p:spPr>
          <p:txBody>
            <a:bodyPr rtlCol="0" wrap="none">
              <a:spAutoFit/>
            </a:bodyPr>
            <a:lstStyle/>
            <a:p>
              <a:r>
                <a:rPr altLang="en-US" lang="zh-CN" sz="1013">
                  <a:solidFill>
                    <a:schemeClr val="bg1"/>
                  </a:solidFill>
                  <a:latin charset="-122" panose="020b0503020204020204" pitchFamily="34" typeface="微软雅黑"/>
                  <a:ea charset="-122" panose="020b0503020204020204" pitchFamily="34" typeface="微软雅黑"/>
                </a:rPr>
                <a:t>添加姓名</a:t>
              </a:r>
            </a:p>
          </p:txBody>
        </p:sp>
      </p:grpSp>
      <p:sp>
        <p:nvSpPr>
          <p:cNvPr id="32" name="矩形 31"/>
          <p:cNvSpPr/>
          <p:nvPr/>
        </p:nvSpPr>
        <p:spPr>
          <a:xfrm>
            <a:off x="1116688" y="3967311"/>
            <a:ext cx="1663965" cy="914400"/>
          </a:xfrm>
          <a:prstGeom prst="rect">
            <a:avLst/>
          </a:prstGeom>
        </p:spPr>
        <p:txBody>
          <a:bodyPr wrap="square">
            <a:spAutoFit/>
          </a:bodyPr>
          <a:lstStyle/>
          <a:p>
            <a:pPr algn="ctr">
              <a:lnSpc>
                <a:spcPct val="150000"/>
              </a:lnSpc>
            </a:pPr>
            <a:r>
              <a:rPr altLang="en-US" lang="zh-CN" sz="9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a:t>
            </a:r>
          </a:p>
        </p:txBody>
      </p:sp>
      <p:sp>
        <p:nvSpPr>
          <p:cNvPr id="33" name="矩形 32"/>
          <p:cNvSpPr/>
          <p:nvPr/>
        </p:nvSpPr>
        <p:spPr>
          <a:xfrm>
            <a:off x="2899355" y="3967311"/>
            <a:ext cx="1663965" cy="914400"/>
          </a:xfrm>
          <a:prstGeom prst="rect">
            <a:avLst/>
          </a:prstGeom>
        </p:spPr>
        <p:txBody>
          <a:bodyPr wrap="square">
            <a:spAutoFit/>
          </a:bodyPr>
          <a:lstStyle/>
          <a:p>
            <a:pPr algn="ctr">
              <a:lnSpc>
                <a:spcPct val="150000"/>
              </a:lnSpc>
            </a:pPr>
            <a:r>
              <a:rPr altLang="en-US" lang="zh-CN" sz="9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a:t>
            </a:r>
          </a:p>
        </p:txBody>
      </p:sp>
      <p:sp>
        <p:nvSpPr>
          <p:cNvPr id="34" name="矩形 33"/>
          <p:cNvSpPr/>
          <p:nvPr/>
        </p:nvSpPr>
        <p:spPr>
          <a:xfrm>
            <a:off x="4682022" y="3967311"/>
            <a:ext cx="1663965" cy="914400"/>
          </a:xfrm>
          <a:prstGeom prst="rect">
            <a:avLst/>
          </a:prstGeom>
        </p:spPr>
        <p:txBody>
          <a:bodyPr wrap="square">
            <a:spAutoFit/>
          </a:bodyPr>
          <a:lstStyle/>
          <a:p>
            <a:pPr algn="ctr">
              <a:lnSpc>
                <a:spcPct val="150000"/>
              </a:lnSpc>
            </a:pPr>
            <a:r>
              <a:rPr altLang="en-US" lang="zh-CN" sz="9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a:t>
            </a:r>
          </a:p>
        </p:txBody>
      </p:sp>
      <p:sp>
        <p:nvSpPr>
          <p:cNvPr id="35" name="矩形 34"/>
          <p:cNvSpPr/>
          <p:nvPr/>
        </p:nvSpPr>
        <p:spPr>
          <a:xfrm>
            <a:off x="6464689" y="3967311"/>
            <a:ext cx="1663965" cy="914400"/>
          </a:xfrm>
          <a:prstGeom prst="rect">
            <a:avLst/>
          </a:prstGeom>
        </p:spPr>
        <p:txBody>
          <a:bodyPr wrap="square">
            <a:spAutoFit/>
          </a:bodyPr>
          <a:lstStyle/>
          <a:p>
            <a:pPr algn="ctr">
              <a:lnSpc>
                <a:spcPct val="150000"/>
              </a:lnSpc>
            </a:pPr>
            <a:r>
              <a:rPr altLang="en-US" lang="zh-CN" sz="9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a:t>
            </a:r>
          </a:p>
        </p:txBody>
      </p:sp>
      <p:sp>
        <p:nvSpPr>
          <p:cNvPr id="36" name="圆角矩形 35"/>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45159"/>
                </a:solidFill>
                <a:latin charset="-122" panose="020b0503020204020204" pitchFamily="34" typeface="微软雅黑"/>
                <a:ea charset="-122" panose="020b0503020204020204" pitchFamily="34" typeface="微软雅黑"/>
              </a:rPr>
              <a:t>团队成员介绍</a:t>
            </a:r>
          </a:p>
        </p:txBody>
      </p:sp>
    </p:spTree>
    <p:extLst>
      <p:ext uri="{BB962C8B-B14F-4D97-AF65-F5344CB8AC3E}">
        <p14:creationId val="106347709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500" id="7"/>
                                        <p:tgtEl>
                                          <p:spTgt spid="36"/>
                                        </p:tgtEl>
                                      </p:cBhvr>
                                    </p:animEffect>
                                  </p:childTnLst>
                                </p:cTn>
                              </p:par>
                            </p:childTnLst>
                          </p:cTn>
                        </p:par>
                        <p:par>
                          <p:cTn fill="hold" id="8" nodeType="afterGroup">
                            <p:stCondLst>
                              <p:cond delay="500"/>
                            </p:stCondLst>
                            <p:childTnLst>
                              <p:par>
                                <p:cTn decel="100000" fill="hold" id="9" nodeType="afterEffect" presetClass="entr" presetID="2" presetSubtype="2">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500" fill="hold" id="11"/>
                                        <p:tgtEl>
                                          <p:spTgt spid="16"/>
                                        </p:tgtEl>
                                        <p:attrNameLst>
                                          <p:attrName>ppt_x</p:attrName>
                                        </p:attrNameLst>
                                      </p:cBhvr>
                                      <p:tavLst>
                                        <p:tav tm="0">
                                          <p:val>
                                            <p:strVal val="1+#ppt_w/2"/>
                                          </p:val>
                                        </p:tav>
                                        <p:tav tm="100000">
                                          <p:val>
                                            <p:strVal val="#ppt_x"/>
                                          </p:val>
                                        </p:tav>
                                      </p:tavLst>
                                    </p:anim>
                                    <p:anim calcmode="lin" valueType="num">
                                      <p:cBhvr additive="base">
                                        <p:cTn dur="500" fill="hold" id="12"/>
                                        <p:tgtEl>
                                          <p:spTgt spid="16"/>
                                        </p:tgtEl>
                                        <p:attrNameLst>
                                          <p:attrName>ppt_y</p:attrName>
                                        </p:attrNameLst>
                                      </p:cBhvr>
                                      <p:tavLst>
                                        <p:tav tm="0">
                                          <p:val>
                                            <p:strVal val="#ppt_y"/>
                                          </p:val>
                                        </p:tav>
                                        <p:tav tm="100000">
                                          <p:val>
                                            <p:strVal val="#ppt_y"/>
                                          </p:val>
                                        </p:tav>
                                      </p:tavLst>
                                    </p:anim>
                                  </p:childTnLst>
                                </p:cTn>
                              </p:par>
                              <p:par>
                                <p:cTn fill="hold" id="13" nodeType="withEffect" presetClass="entr" presetID="47" presetSubtype="0">
                                  <p:stCondLst>
                                    <p:cond delay="600"/>
                                  </p:stCondLst>
                                  <p:childTnLst>
                                    <p:set>
                                      <p:cBhvr>
                                        <p:cTn dur="1" fill="hold" id="14">
                                          <p:stCondLst>
                                            <p:cond delay="0"/>
                                          </p:stCondLst>
                                        </p:cTn>
                                        <p:tgtEl>
                                          <p:spTgt spid="20"/>
                                        </p:tgtEl>
                                        <p:attrNameLst>
                                          <p:attrName>style.visibility</p:attrName>
                                        </p:attrNameLst>
                                      </p:cBhvr>
                                      <p:to>
                                        <p:strVal val="visible"/>
                                      </p:to>
                                    </p:set>
                                    <p:animEffect filter="fade" transition="in">
                                      <p:cBhvr>
                                        <p:cTn dur="500" id="15"/>
                                        <p:tgtEl>
                                          <p:spTgt spid="20"/>
                                        </p:tgtEl>
                                      </p:cBhvr>
                                    </p:animEffect>
                                    <p:anim calcmode="lin" valueType="num">
                                      <p:cBhvr>
                                        <p:cTn dur="500" fill="hold" id="16"/>
                                        <p:tgtEl>
                                          <p:spTgt spid="20"/>
                                        </p:tgtEl>
                                        <p:attrNameLst>
                                          <p:attrName>ppt_x</p:attrName>
                                        </p:attrNameLst>
                                      </p:cBhvr>
                                      <p:tavLst>
                                        <p:tav tm="0">
                                          <p:val>
                                            <p:strVal val="#ppt_x"/>
                                          </p:val>
                                        </p:tav>
                                        <p:tav tm="100000">
                                          <p:val>
                                            <p:strVal val="#ppt_x"/>
                                          </p:val>
                                        </p:tav>
                                      </p:tavLst>
                                    </p:anim>
                                    <p:anim calcmode="lin" valueType="num">
                                      <p:cBhvr>
                                        <p:cTn dur="500" fill="hold" id="17"/>
                                        <p:tgtEl>
                                          <p:spTgt spid="20"/>
                                        </p:tgtEl>
                                        <p:attrNameLst>
                                          <p:attrName>ppt_y</p:attrName>
                                        </p:attrNameLst>
                                      </p:cBhvr>
                                      <p:tavLst>
                                        <p:tav tm="0">
                                          <p:val>
                                            <p:strVal val="#ppt_y-.1"/>
                                          </p:val>
                                        </p:tav>
                                        <p:tav tm="100000">
                                          <p:val>
                                            <p:strVal val="#ppt_y"/>
                                          </p:val>
                                        </p:tav>
                                      </p:tavLst>
                                    </p:anim>
                                  </p:childTnLst>
                                </p:cTn>
                              </p:par>
                              <p:par>
                                <p:cTn fill="hold" grpId="0" id="18" nodeType="withEffect" presetClass="entr" presetID="22" presetSubtype="1">
                                  <p:stCondLst>
                                    <p:cond delay="1100"/>
                                  </p:stCondLst>
                                  <p:childTnLst>
                                    <p:set>
                                      <p:cBhvr>
                                        <p:cTn dur="1" fill="hold" id="19">
                                          <p:stCondLst>
                                            <p:cond delay="0"/>
                                          </p:stCondLst>
                                        </p:cTn>
                                        <p:tgtEl>
                                          <p:spTgt spid="32"/>
                                        </p:tgtEl>
                                        <p:attrNameLst>
                                          <p:attrName>style.visibility</p:attrName>
                                        </p:attrNameLst>
                                      </p:cBhvr>
                                      <p:to>
                                        <p:strVal val="visible"/>
                                      </p:to>
                                    </p:set>
                                    <p:animEffect filter="wipe(up)" transition="in">
                                      <p:cBhvr>
                                        <p:cTn dur="500" id="20"/>
                                        <p:tgtEl>
                                          <p:spTgt spid="32"/>
                                        </p:tgtEl>
                                      </p:cBhvr>
                                    </p:animEffect>
                                  </p:childTnLst>
                                </p:cTn>
                              </p:par>
                              <p:par>
                                <p:cTn decel="100000" fill="hold" id="21" nodeType="withEffect" presetClass="entr" presetID="2" presetSubtype="2">
                                  <p:stCondLst>
                                    <p:cond delay="20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1+#ppt_w/2"/>
                                          </p:val>
                                        </p:tav>
                                        <p:tav tm="100000">
                                          <p:val>
                                            <p:strVal val="#ppt_x"/>
                                          </p:val>
                                        </p:tav>
                                      </p:tavLst>
                                    </p:anim>
                                    <p:anim calcmode="lin" valueType="num">
                                      <p:cBhvr additive="base">
                                        <p:cTn dur="500" fill="hold" id="24"/>
                                        <p:tgtEl>
                                          <p:spTgt spid="12"/>
                                        </p:tgtEl>
                                        <p:attrNameLst>
                                          <p:attrName>ppt_y</p:attrName>
                                        </p:attrNameLst>
                                      </p:cBhvr>
                                      <p:tavLst>
                                        <p:tav tm="0">
                                          <p:val>
                                            <p:strVal val="#ppt_y"/>
                                          </p:val>
                                        </p:tav>
                                        <p:tav tm="100000">
                                          <p:val>
                                            <p:strVal val="#ppt_y"/>
                                          </p:val>
                                        </p:tav>
                                      </p:tavLst>
                                    </p:anim>
                                  </p:childTnLst>
                                </p:cTn>
                              </p:par>
                              <p:par>
                                <p:cTn fill="hold" id="25" nodeType="withEffect" presetClass="entr" presetID="47" presetSubtype="0">
                                  <p:stCondLst>
                                    <p:cond delay="600"/>
                                  </p:stCondLst>
                                  <p:childTnLst>
                                    <p:set>
                                      <p:cBhvr>
                                        <p:cTn dur="1" fill="hold" id="26">
                                          <p:stCondLst>
                                            <p:cond delay="0"/>
                                          </p:stCondLst>
                                        </p:cTn>
                                        <p:tgtEl>
                                          <p:spTgt spid="23"/>
                                        </p:tgtEl>
                                        <p:attrNameLst>
                                          <p:attrName>style.visibility</p:attrName>
                                        </p:attrNameLst>
                                      </p:cBhvr>
                                      <p:to>
                                        <p:strVal val="visible"/>
                                      </p:to>
                                    </p:set>
                                    <p:animEffect filter="fade" transition="in">
                                      <p:cBhvr>
                                        <p:cTn dur="500" id="27"/>
                                        <p:tgtEl>
                                          <p:spTgt spid="23"/>
                                        </p:tgtEl>
                                      </p:cBhvr>
                                    </p:animEffect>
                                    <p:anim calcmode="lin" valueType="num">
                                      <p:cBhvr>
                                        <p:cTn dur="500" fill="hold" id="28"/>
                                        <p:tgtEl>
                                          <p:spTgt spid="23"/>
                                        </p:tgtEl>
                                        <p:attrNameLst>
                                          <p:attrName>ppt_x</p:attrName>
                                        </p:attrNameLst>
                                      </p:cBhvr>
                                      <p:tavLst>
                                        <p:tav tm="0">
                                          <p:val>
                                            <p:strVal val="#ppt_x"/>
                                          </p:val>
                                        </p:tav>
                                        <p:tav tm="100000">
                                          <p:val>
                                            <p:strVal val="#ppt_x"/>
                                          </p:val>
                                        </p:tav>
                                      </p:tavLst>
                                    </p:anim>
                                    <p:anim calcmode="lin" valueType="num">
                                      <p:cBhvr>
                                        <p:cTn dur="500" fill="hold" id="29"/>
                                        <p:tgtEl>
                                          <p:spTgt spid="23"/>
                                        </p:tgtEl>
                                        <p:attrNameLst>
                                          <p:attrName>ppt_y</p:attrName>
                                        </p:attrNameLst>
                                      </p:cBhvr>
                                      <p:tavLst>
                                        <p:tav tm="0">
                                          <p:val>
                                            <p:strVal val="#ppt_y-.1"/>
                                          </p:val>
                                        </p:tav>
                                        <p:tav tm="100000">
                                          <p:val>
                                            <p:strVal val="#ppt_y"/>
                                          </p:val>
                                        </p:tav>
                                      </p:tavLst>
                                    </p:anim>
                                  </p:childTnLst>
                                </p:cTn>
                              </p:par>
                              <p:par>
                                <p:cTn fill="hold" grpId="0" id="30" nodeType="withEffect" presetClass="entr" presetID="22" presetSubtype="1">
                                  <p:stCondLst>
                                    <p:cond delay="1100"/>
                                  </p:stCondLst>
                                  <p:childTnLst>
                                    <p:set>
                                      <p:cBhvr>
                                        <p:cTn dur="1" fill="hold" id="31">
                                          <p:stCondLst>
                                            <p:cond delay="0"/>
                                          </p:stCondLst>
                                        </p:cTn>
                                        <p:tgtEl>
                                          <p:spTgt spid="33"/>
                                        </p:tgtEl>
                                        <p:attrNameLst>
                                          <p:attrName>style.visibility</p:attrName>
                                        </p:attrNameLst>
                                      </p:cBhvr>
                                      <p:to>
                                        <p:strVal val="visible"/>
                                      </p:to>
                                    </p:set>
                                    <p:animEffect filter="wipe(up)" transition="in">
                                      <p:cBhvr>
                                        <p:cTn dur="500" id="32"/>
                                        <p:tgtEl>
                                          <p:spTgt spid="33"/>
                                        </p:tgtEl>
                                      </p:cBhvr>
                                    </p:animEffect>
                                  </p:childTnLst>
                                </p:cTn>
                              </p:par>
                              <p:par>
                                <p:cTn decel="100000" fill="hold" id="33" nodeType="withEffect" presetClass="entr" presetID="2" presetSubtype="2">
                                  <p:stCondLst>
                                    <p:cond delay="40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500" fill="hold" id="35"/>
                                        <p:tgtEl>
                                          <p:spTgt spid="8"/>
                                        </p:tgtEl>
                                        <p:attrNameLst>
                                          <p:attrName>ppt_x</p:attrName>
                                        </p:attrNameLst>
                                      </p:cBhvr>
                                      <p:tavLst>
                                        <p:tav tm="0">
                                          <p:val>
                                            <p:strVal val="1+#ppt_w/2"/>
                                          </p:val>
                                        </p:tav>
                                        <p:tav tm="100000">
                                          <p:val>
                                            <p:strVal val="#ppt_x"/>
                                          </p:val>
                                        </p:tav>
                                      </p:tavLst>
                                    </p:anim>
                                    <p:anim calcmode="lin" valueType="num">
                                      <p:cBhvr additive="base">
                                        <p:cTn dur="500" fill="hold" id="36"/>
                                        <p:tgtEl>
                                          <p:spTgt spid="8"/>
                                        </p:tgtEl>
                                        <p:attrNameLst>
                                          <p:attrName>ppt_y</p:attrName>
                                        </p:attrNameLst>
                                      </p:cBhvr>
                                      <p:tavLst>
                                        <p:tav tm="0">
                                          <p:val>
                                            <p:strVal val="#ppt_y"/>
                                          </p:val>
                                        </p:tav>
                                        <p:tav tm="100000">
                                          <p:val>
                                            <p:strVal val="#ppt_y"/>
                                          </p:val>
                                        </p:tav>
                                      </p:tavLst>
                                    </p:anim>
                                  </p:childTnLst>
                                </p:cTn>
                              </p:par>
                              <p:par>
                                <p:cTn fill="hold" id="37" nodeType="withEffect" presetClass="entr" presetID="47" presetSubtype="0">
                                  <p:stCondLst>
                                    <p:cond delay="900"/>
                                  </p:stCondLst>
                                  <p:childTnLst>
                                    <p:set>
                                      <p:cBhvr>
                                        <p:cTn dur="1" fill="hold" id="38">
                                          <p:stCondLst>
                                            <p:cond delay="0"/>
                                          </p:stCondLst>
                                        </p:cTn>
                                        <p:tgtEl>
                                          <p:spTgt spid="26"/>
                                        </p:tgtEl>
                                        <p:attrNameLst>
                                          <p:attrName>style.visibility</p:attrName>
                                        </p:attrNameLst>
                                      </p:cBhvr>
                                      <p:to>
                                        <p:strVal val="visible"/>
                                      </p:to>
                                    </p:set>
                                    <p:animEffect filter="fade" transition="in">
                                      <p:cBhvr>
                                        <p:cTn dur="500" id="39"/>
                                        <p:tgtEl>
                                          <p:spTgt spid="26"/>
                                        </p:tgtEl>
                                      </p:cBhvr>
                                    </p:animEffect>
                                    <p:anim calcmode="lin" valueType="num">
                                      <p:cBhvr>
                                        <p:cTn dur="500" fill="hold" id="40"/>
                                        <p:tgtEl>
                                          <p:spTgt spid="26"/>
                                        </p:tgtEl>
                                        <p:attrNameLst>
                                          <p:attrName>ppt_x</p:attrName>
                                        </p:attrNameLst>
                                      </p:cBhvr>
                                      <p:tavLst>
                                        <p:tav tm="0">
                                          <p:val>
                                            <p:strVal val="#ppt_x"/>
                                          </p:val>
                                        </p:tav>
                                        <p:tav tm="100000">
                                          <p:val>
                                            <p:strVal val="#ppt_x"/>
                                          </p:val>
                                        </p:tav>
                                      </p:tavLst>
                                    </p:anim>
                                    <p:anim calcmode="lin" valueType="num">
                                      <p:cBhvr>
                                        <p:cTn dur="500" fill="hold" id="41"/>
                                        <p:tgtEl>
                                          <p:spTgt spid="26"/>
                                        </p:tgtEl>
                                        <p:attrNameLst>
                                          <p:attrName>ppt_y</p:attrName>
                                        </p:attrNameLst>
                                      </p:cBhvr>
                                      <p:tavLst>
                                        <p:tav tm="0">
                                          <p:val>
                                            <p:strVal val="#ppt_y-.1"/>
                                          </p:val>
                                        </p:tav>
                                        <p:tav tm="100000">
                                          <p:val>
                                            <p:strVal val="#ppt_y"/>
                                          </p:val>
                                        </p:tav>
                                      </p:tavLst>
                                    </p:anim>
                                  </p:childTnLst>
                                </p:cTn>
                              </p:par>
                              <p:par>
                                <p:cTn fill="hold" grpId="0" id="42" nodeType="withEffect" presetClass="entr" presetID="22" presetSubtype="1">
                                  <p:stCondLst>
                                    <p:cond delay="1400"/>
                                  </p:stCondLst>
                                  <p:childTnLst>
                                    <p:set>
                                      <p:cBhvr>
                                        <p:cTn dur="1" fill="hold" id="43">
                                          <p:stCondLst>
                                            <p:cond delay="0"/>
                                          </p:stCondLst>
                                        </p:cTn>
                                        <p:tgtEl>
                                          <p:spTgt spid="34"/>
                                        </p:tgtEl>
                                        <p:attrNameLst>
                                          <p:attrName>style.visibility</p:attrName>
                                        </p:attrNameLst>
                                      </p:cBhvr>
                                      <p:to>
                                        <p:strVal val="visible"/>
                                      </p:to>
                                    </p:set>
                                    <p:animEffect filter="wipe(up)" transition="in">
                                      <p:cBhvr>
                                        <p:cTn dur="500" id="44"/>
                                        <p:tgtEl>
                                          <p:spTgt spid="34"/>
                                        </p:tgtEl>
                                      </p:cBhvr>
                                    </p:animEffect>
                                  </p:childTnLst>
                                </p:cTn>
                              </p:par>
                              <p:par>
                                <p:cTn decel="100000" fill="hold" id="45" nodeType="withEffect" presetClass="entr" presetID="2" presetSubtype="2">
                                  <p:stCondLst>
                                    <p:cond delay="60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500" fill="hold" id="47"/>
                                        <p:tgtEl>
                                          <p:spTgt spid="4"/>
                                        </p:tgtEl>
                                        <p:attrNameLst>
                                          <p:attrName>ppt_x</p:attrName>
                                        </p:attrNameLst>
                                      </p:cBhvr>
                                      <p:tavLst>
                                        <p:tav tm="0">
                                          <p:val>
                                            <p:strVal val="1+#ppt_w/2"/>
                                          </p:val>
                                        </p:tav>
                                        <p:tav tm="100000">
                                          <p:val>
                                            <p:strVal val="#ppt_x"/>
                                          </p:val>
                                        </p:tav>
                                      </p:tavLst>
                                    </p:anim>
                                    <p:anim calcmode="lin" valueType="num">
                                      <p:cBhvr additive="base">
                                        <p:cTn dur="500" fill="hold" id="48"/>
                                        <p:tgtEl>
                                          <p:spTgt spid="4"/>
                                        </p:tgtEl>
                                        <p:attrNameLst>
                                          <p:attrName>ppt_y</p:attrName>
                                        </p:attrNameLst>
                                      </p:cBhvr>
                                      <p:tavLst>
                                        <p:tav tm="0">
                                          <p:val>
                                            <p:strVal val="#ppt_y"/>
                                          </p:val>
                                        </p:tav>
                                        <p:tav tm="100000">
                                          <p:val>
                                            <p:strVal val="#ppt_y"/>
                                          </p:val>
                                        </p:tav>
                                      </p:tavLst>
                                    </p:anim>
                                  </p:childTnLst>
                                </p:cTn>
                              </p:par>
                              <p:par>
                                <p:cTn fill="hold" id="49" nodeType="withEffect" presetClass="entr" presetID="47" presetSubtype="0">
                                  <p:stCondLst>
                                    <p:cond delay="1100"/>
                                  </p:stCondLst>
                                  <p:childTnLst>
                                    <p:set>
                                      <p:cBhvr>
                                        <p:cTn dur="1" fill="hold" id="50">
                                          <p:stCondLst>
                                            <p:cond delay="0"/>
                                          </p:stCondLst>
                                        </p:cTn>
                                        <p:tgtEl>
                                          <p:spTgt spid="29"/>
                                        </p:tgtEl>
                                        <p:attrNameLst>
                                          <p:attrName>style.visibility</p:attrName>
                                        </p:attrNameLst>
                                      </p:cBhvr>
                                      <p:to>
                                        <p:strVal val="visible"/>
                                      </p:to>
                                    </p:set>
                                    <p:animEffect filter="fade" transition="in">
                                      <p:cBhvr>
                                        <p:cTn dur="500" id="51"/>
                                        <p:tgtEl>
                                          <p:spTgt spid="29"/>
                                        </p:tgtEl>
                                      </p:cBhvr>
                                    </p:animEffect>
                                    <p:anim calcmode="lin" valueType="num">
                                      <p:cBhvr>
                                        <p:cTn dur="500" fill="hold" id="52"/>
                                        <p:tgtEl>
                                          <p:spTgt spid="29"/>
                                        </p:tgtEl>
                                        <p:attrNameLst>
                                          <p:attrName>ppt_x</p:attrName>
                                        </p:attrNameLst>
                                      </p:cBhvr>
                                      <p:tavLst>
                                        <p:tav tm="0">
                                          <p:val>
                                            <p:strVal val="#ppt_x"/>
                                          </p:val>
                                        </p:tav>
                                        <p:tav tm="100000">
                                          <p:val>
                                            <p:strVal val="#ppt_x"/>
                                          </p:val>
                                        </p:tav>
                                      </p:tavLst>
                                    </p:anim>
                                    <p:anim calcmode="lin" valueType="num">
                                      <p:cBhvr>
                                        <p:cTn dur="500" fill="hold" id="53"/>
                                        <p:tgtEl>
                                          <p:spTgt spid="29"/>
                                        </p:tgtEl>
                                        <p:attrNameLst>
                                          <p:attrName>ppt_y</p:attrName>
                                        </p:attrNameLst>
                                      </p:cBhvr>
                                      <p:tavLst>
                                        <p:tav tm="0">
                                          <p:val>
                                            <p:strVal val="#ppt_y-.1"/>
                                          </p:val>
                                        </p:tav>
                                        <p:tav tm="100000">
                                          <p:val>
                                            <p:strVal val="#ppt_y"/>
                                          </p:val>
                                        </p:tav>
                                      </p:tavLst>
                                    </p:anim>
                                  </p:childTnLst>
                                </p:cTn>
                              </p:par>
                              <p:par>
                                <p:cTn fill="hold" grpId="0" id="54" nodeType="withEffect" presetClass="entr" presetID="22" presetSubtype="1">
                                  <p:stCondLst>
                                    <p:cond delay="1600"/>
                                  </p:stCondLst>
                                  <p:childTnLst>
                                    <p:set>
                                      <p:cBhvr>
                                        <p:cTn dur="1" fill="hold" id="55">
                                          <p:stCondLst>
                                            <p:cond delay="0"/>
                                          </p:stCondLst>
                                        </p:cTn>
                                        <p:tgtEl>
                                          <p:spTgt spid="35"/>
                                        </p:tgtEl>
                                        <p:attrNameLst>
                                          <p:attrName>style.visibility</p:attrName>
                                        </p:attrNameLst>
                                      </p:cBhvr>
                                      <p:to>
                                        <p:strVal val="visible"/>
                                      </p:to>
                                    </p:set>
                                    <p:animEffect filter="wipe(up)" transition="in">
                                      <p:cBhvr>
                                        <p:cTn dur="500" id="56"/>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45159"/>
                </a:solidFill>
                <a:latin charset="-122" panose="020b0503020204020204" pitchFamily="34" typeface="微软雅黑"/>
                <a:ea charset="-122" panose="020b0503020204020204" pitchFamily="34" typeface="微软雅黑"/>
              </a:rPr>
              <a:t>年度工作概述</a:t>
            </a:r>
          </a:p>
        </p:txBody>
      </p:sp>
      <p:grpSp>
        <p:nvGrpSpPr>
          <p:cNvPr id="5" name="组合 4"/>
          <p:cNvGrpSpPr/>
          <p:nvPr/>
        </p:nvGrpSpPr>
        <p:grpSpPr>
          <a:xfrm>
            <a:off x="5322364" y="3653188"/>
            <a:ext cx="914702" cy="914702"/>
            <a:chOff x="7096484" y="4461342"/>
            <a:chExt cx="1219603" cy="1219603"/>
          </a:xfrm>
        </p:grpSpPr>
        <p:grpSp>
          <p:nvGrpSpPr>
            <p:cNvPr id="6" name="组合 5"/>
            <p:cNvGrpSpPr/>
            <p:nvPr/>
          </p:nvGrpSpPr>
          <p:grpSpPr>
            <a:xfrm>
              <a:off x="7096484" y="4461342"/>
              <a:ext cx="1219603" cy="1219603"/>
              <a:chOff x="6936464" y="4628982"/>
              <a:chExt cx="1219603" cy="1219603"/>
            </a:xfrm>
          </p:grpSpPr>
          <p:sp>
            <p:nvSpPr>
              <p:cNvPr id="10" name="泪滴形 9"/>
              <p:cNvSpPr/>
              <p:nvPr/>
            </p:nvSpPr>
            <p:spPr>
              <a:xfrm flipH="1">
                <a:off x="6936464" y="4628982"/>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5875">
                <a:gradFill flip="none" rotWithShape="1">
                  <a:gsLst>
                    <a:gs pos="0">
                      <a:schemeClr val="bg1"/>
                    </a:gs>
                    <a:gs pos="100000">
                      <a:schemeClr val="bg1">
                        <a:lumMod val="85000"/>
                      </a:schemeClr>
                    </a:gs>
                  </a:gsLst>
                  <a:lin ang="8100000" scaled="0"/>
                </a:gradFill>
              </a:ln>
              <a:effectLst>
                <a:outerShdw algn="tl" blurRad="279400" dir="2700000" dist="127000"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 name="泪滴形 10"/>
              <p:cNvSpPr/>
              <p:nvPr/>
            </p:nvSpPr>
            <p:spPr>
              <a:xfrm flipH="1">
                <a:off x="7087222" y="4779740"/>
                <a:ext cx="918086" cy="918086"/>
              </a:xfrm>
              <a:prstGeom prst="teardrop">
                <a:avLst/>
              </a:prstGeom>
              <a:solidFill>
                <a:srgbClr val="663A77"/>
              </a:solidFill>
              <a:ln w="15875">
                <a:gradFill flip="none" rotWithShape="1">
                  <a:gsLst>
                    <a:gs pos="100000">
                      <a:schemeClr val="bg1"/>
                    </a:gs>
                    <a:gs pos="0">
                      <a:schemeClr val="bg1">
                        <a:lumMod val="75000"/>
                      </a:schemeClr>
                    </a:gs>
                  </a:gsLst>
                  <a:lin ang="8100000" scaled="0"/>
                </a:gradFill>
              </a:ln>
              <a:effectLst>
                <a:innerShdw blurRad="88900" dir="189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7" name="组合 6"/>
            <p:cNvGrpSpPr/>
            <p:nvPr/>
          </p:nvGrpSpPr>
          <p:grpSpPr>
            <a:xfrm>
              <a:off x="7431165" y="4796639"/>
              <a:ext cx="484361" cy="457384"/>
              <a:chOff x="6460269" y="872801"/>
              <a:chExt cx="709154" cy="669655"/>
            </a:xfrm>
            <a:solidFill>
              <a:schemeClr val="bg1"/>
            </a:solidFill>
          </p:grpSpPr>
          <p:sp>
            <p:nvSpPr>
              <p:cNvPr id="8" name="Freeform 42"/>
              <p:cNvSpPr>
                <a:spLocks noEditPoints="1"/>
              </p:cNvSpPr>
              <p:nvPr/>
            </p:nvSpPr>
            <p:spPr bwMode="auto">
              <a:xfrm>
                <a:off x="6460269" y="872801"/>
                <a:ext cx="442902" cy="669655"/>
              </a:xfrm>
              <a:custGeom>
                <a:gdLst>
                  <a:gd fmla="*/ 250 w 512" name="T0"/>
                  <a:gd fmla="*/ 737 h 775" name="T1"/>
                  <a:gd fmla="*/ 209 w 512" name="T2"/>
                  <a:gd fmla="*/ 775 h 775" name="T3"/>
                  <a:gd fmla="*/ 173 w 512" name="T4"/>
                  <a:gd fmla="*/ 762 h 775" name="T5"/>
                  <a:gd fmla="*/ 159 w 512" name="T6"/>
                  <a:gd fmla="*/ 762 h 775" name="T7"/>
                  <a:gd fmla="*/ 124 w 512" name="T8"/>
                  <a:gd fmla="*/ 775 h 775" name="T9"/>
                  <a:gd fmla="*/ 83 w 512" name="T10"/>
                  <a:gd fmla="*/ 737 h 775" name="T11"/>
                  <a:gd fmla="*/ 75 w 512" name="T12"/>
                  <a:gd fmla="*/ 475 h 775" name="T13"/>
                  <a:gd fmla="*/ 65 w 512" name="T14"/>
                  <a:gd fmla="*/ 474 h 775" name="T15"/>
                  <a:gd fmla="*/ 21 w 512" name="T16"/>
                  <a:gd fmla="*/ 441 h 775" name="T17"/>
                  <a:gd fmla="*/ 19 w 512" name="T18"/>
                  <a:gd fmla="*/ 214 h 775" name="T19"/>
                  <a:gd fmla="*/ 48 w 512" name="T20"/>
                  <a:gd fmla="*/ 189 h 775" name="T21"/>
                  <a:gd fmla="*/ 119 w 512" name="T22"/>
                  <a:gd fmla="*/ 181 h 775" name="T23"/>
                  <a:gd fmla="*/ 131 w 512" name="T24"/>
                  <a:gd fmla="*/ 186 h 775" name="T25"/>
                  <a:gd fmla="*/ 166 w 512" name="T26"/>
                  <a:gd fmla="*/ 239 h 775" name="T27"/>
                  <a:gd fmla="*/ 202 w 512" name="T28"/>
                  <a:gd fmla="*/ 186 h 775" name="T29"/>
                  <a:gd fmla="*/ 213 w 512" name="T30"/>
                  <a:gd fmla="*/ 181 h 775" name="T31"/>
                  <a:gd fmla="*/ 269 w 512" name="T32"/>
                  <a:gd fmla="*/ 184 h 775" name="T33"/>
                  <a:gd fmla="*/ 286 w 512" name="T34"/>
                  <a:gd fmla="*/ 190 h 775" name="T35"/>
                  <a:gd fmla="*/ 361 w 512" name="T36"/>
                  <a:gd fmla="*/ 220 h 775" name="T37"/>
                  <a:gd fmla="*/ 454 w 512" name="T38"/>
                  <a:gd fmla="*/ 179 h 775" name="T39"/>
                  <a:gd fmla="*/ 503 w 512" name="T40"/>
                  <a:gd fmla="*/ 193 h 775" name="T41"/>
                  <a:gd fmla="*/ 488 w 512" name="T42"/>
                  <a:gd fmla="*/ 243 h 775" name="T43"/>
                  <a:gd fmla="*/ 382 w 512" name="T44"/>
                  <a:gd fmla="*/ 290 h 775" name="T45"/>
                  <a:gd fmla="*/ 359 w 512" name="T46"/>
                  <a:gd fmla="*/ 294 h 775" name="T47"/>
                  <a:gd fmla="*/ 266 w 512" name="T48"/>
                  <a:gd fmla="*/ 263 h 775" name="T49"/>
                  <a:gd fmla="*/ 261 w 512" name="T50"/>
                  <a:gd fmla="*/ 265 h 775" name="T51"/>
                  <a:gd fmla="*/ 250 w 512" name="T52"/>
                  <a:gd fmla="*/ 737 h 775" name="T53"/>
                  <a:gd fmla="*/ 168 w 512" name="T54"/>
                  <a:gd fmla="*/ 1 h 775" name="T55"/>
                  <a:gd fmla="*/ 233 w 512" name="T56"/>
                  <a:gd fmla="*/ 72 h 775" name="T57"/>
                  <a:gd fmla="*/ 165 w 512" name="T58"/>
                  <a:gd fmla="*/ 157 h 775" name="T59"/>
                  <a:gd fmla="*/ 99 w 512" name="T60"/>
                  <a:gd fmla="*/ 70 h 775" name="T61"/>
                  <a:gd fmla="*/ 168 w 512" name="T62"/>
                  <a:gd fmla="*/ 1 h 7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75" w="512">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9" name="Freeform 43"/>
              <p:cNvSpPr>
                <a:spLocks noEditPoints="1"/>
              </p:cNvSpPr>
              <p:nvPr/>
            </p:nvSpPr>
            <p:spPr bwMode="auto">
              <a:xfrm>
                <a:off x="6735299" y="1108698"/>
                <a:ext cx="434124" cy="433758"/>
              </a:xfrm>
              <a:custGeom>
                <a:gdLst>
                  <a:gd fmla="*/ 388 w 502" name="T0"/>
                  <a:gd fmla="*/ 388 h 502" name="T1"/>
                  <a:gd fmla="*/ 383 w 502" name="T2"/>
                  <a:gd fmla="*/ 335 h 502" name="T3"/>
                  <a:gd fmla="*/ 334 w 502" name="T4"/>
                  <a:gd fmla="*/ 426 h 502" name="T5"/>
                  <a:gd fmla="*/ 445 w 502" name="T6"/>
                  <a:gd fmla="*/ 251 h 502" name="T7"/>
                  <a:gd fmla="*/ 393 w 502" name="T8"/>
                  <a:gd fmla="*/ 214 h 502" name="T9"/>
                  <a:gd fmla="*/ 392 w 502" name="T10"/>
                  <a:gd fmla="*/ 297 h 502" name="T11"/>
                  <a:gd fmla="*/ 430 w 502" name="T12"/>
                  <a:gd fmla="*/ 176 h 502" name="T13"/>
                  <a:gd fmla="*/ 332 w 502" name="T14"/>
                  <a:gd fmla="*/ 75 h 502" name="T15"/>
                  <a:gd fmla="*/ 385 w 502" name="T16"/>
                  <a:gd fmla="*/ 176 h 502" name="T17"/>
                  <a:gd fmla="*/ 72 w 502" name="T18"/>
                  <a:gd fmla="*/ 176 h 502" name="T19"/>
                  <a:gd fmla="*/ 150 w 502" name="T20"/>
                  <a:gd fmla="*/ 117 h 502" name="T21"/>
                  <a:gd fmla="*/ 114 w 502" name="T22"/>
                  <a:gd fmla="*/ 114 h 502" name="T23"/>
                  <a:gd fmla="*/ 165 w 502" name="T24"/>
                  <a:gd fmla="*/ 176 h 502" name="T25"/>
                  <a:gd fmla="*/ 236 w 502" name="T26"/>
                  <a:gd fmla="*/ 71 h 502" name="T27"/>
                  <a:gd fmla="*/ 165 w 502" name="T28"/>
                  <a:gd fmla="*/ 176 h 502" name="T29"/>
                  <a:gd fmla="*/ 345 w 502" name="T30"/>
                  <a:gd fmla="*/ 176 h 502" name="T31"/>
                  <a:gd fmla="*/ 274 w 502" name="T32"/>
                  <a:gd fmla="*/ 71 h 502" name="T33"/>
                  <a:gd fmla="*/ 354 w 502" name="T34"/>
                  <a:gd fmla="*/ 214 h 502" name="T35"/>
                  <a:gd fmla="*/ 274 w 502" name="T36"/>
                  <a:gd fmla="*/ 297 h 502" name="T37"/>
                  <a:gd fmla="*/ 357 w 502" name="T38"/>
                  <a:gd fmla="*/ 252 h 502" name="T39"/>
                  <a:gd fmla="*/ 236 w 502" name="T40"/>
                  <a:gd fmla="*/ 214 h 502" name="T41"/>
                  <a:gd fmla="*/ 153 w 502" name="T42"/>
                  <a:gd fmla="*/ 252 h 502" name="T43"/>
                  <a:gd fmla="*/ 236 w 502" name="T44"/>
                  <a:gd fmla="*/ 297 h 502" name="T45"/>
                  <a:gd fmla="*/ 118 w 502" name="T46"/>
                  <a:gd fmla="*/ 214 h 502" name="T47"/>
                  <a:gd fmla="*/ 57 w 502" name="T48"/>
                  <a:gd fmla="*/ 251 h 502" name="T49"/>
                  <a:gd fmla="*/ 119 w 502" name="T50"/>
                  <a:gd fmla="*/ 297 h 502" name="T51"/>
                  <a:gd fmla="*/ 118 w 502" name="T52"/>
                  <a:gd fmla="*/ 214 h 502" name="T53"/>
                  <a:gd fmla="*/ 274 w 502" name="T54"/>
                  <a:gd fmla="*/ 335 h 502" name="T55"/>
                  <a:gd fmla="*/ 328 w 502" name="T56"/>
                  <a:gd fmla="*/ 367 h 502" name="T57"/>
                  <a:gd fmla="*/ 236 w 502" name="T58"/>
                  <a:gd fmla="*/ 335 h 502" name="T59"/>
                  <a:gd fmla="*/ 182 w 502" name="T60"/>
                  <a:gd fmla="*/ 367 h 502" name="T61"/>
                  <a:gd fmla="*/ 236 w 502" name="T62"/>
                  <a:gd fmla="*/ 335 h 502" name="T63"/>
                  <a:gd fmla="*/ 77 w 502" name="T64"/>
                  <a:gd fmla="*/ 335 h 502" name="T65"/>
                  <a:gd fmla="*/ 181 w 502" name="T66"/>
                  <a:gd fmla="*/ 431 h 502" name="T67"/>
                  <a:gd fmla="*/ 128 w 502" name="T68"/>
                  <a:gd fmla="*/ 335 h 502" name="T69"/>
                  <a:gd fmla="*/ 251 w 502" name="T70"/>
                  <a:gd fmla="*/ 502 h 502" name="T71"/>
                  <a:gd fmla="*/ 0 w 502" name="T72"/>
                  <a:gd fmla="*/ 251 h 502" name="T73"/>
                  <a:gd fmla="*/ 251 w 502" name="T74"/>
                  <a:gd fmla="*/ 0 h 502" name="T75"/>
                  <a:gd fmla="*/ 502 w 502" name="T76"/>
                  <a:gd fmla="*/ 251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sp>
        <p:nvSpPr>
          <p:cNvPr id="12" name="椭圆 11"/>
          <p:cNvSpPr/>
          <p:nvPr/>
        </p:nvSpPr>
        <p:spPr>
          <a:xfrm>
            <a:off x="3026950" y="1372859"/>
            <a:ext cx="2835857" cy="283585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381000" dir="2700000" dist="228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3" name="组合 12"/>
          <p:cNvGrpSpPr/>
          <p:nvPr/>
        </p:nvGrpSpPr>
        <p:grpSpPr>
          <a:xfrm>
            <a:off x="5173515" y="1183468"/>
            <a:ext cx="914702" cy="914702"/>
            <a:chOff x="6898019" y="1168381"/>
            <a:chExt cx="1219603" cy="1219603"/>
          </a:xfrm>
        </p:grpSpPr>
        <p:grpSp>
          <p:nvGrpSpPr>
            <p:cNvPr id="14" name="组合 13"/>
            <p:cNvGrpSpPr/>
            <p:nvPr/>
          </p:nvGrpSpPr>
          <p:grpSpPr>
            <a:xfrm>
              <a:off x="6898019" y="1168381"/>
              <a:ext cx="1219603" cy="1219603"/>
              <a:chOff x="6898019" y="1168381"/>
              <a:chExt cx="1219603" cy="1219603"/>
            </a:xfrm>
          </p:grpSpPr>
          <p:sp>
            <p:nvSpPr>
              <p:cNvPr id="19" name="泪滴形 18"/>
              <p:cNvSpPr/>
              <p:nvPr/>
            </p:nvSpPr>
            <p:spPr>
              <a:xfrm flipH="1" flipV="1">
                <a:off x="6898019" y="1168381"/>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5875">
                <a:gradFill flip="none" rotWithShape="1">
                  <a:gsLst>
                    <a:gs pos="0">
                      <a:schemeClr val="bg1"/>
                    </a:gs>
                    <a:gs pos="100000">
                      <a:schemeClr val="bg1">
                        <a:lumMod val="85000"/>
                      </a:schemeClr>
                    </a:gs>
                  </a:gsLst>
                  <a:lin ang="13500000" scaled="0"/>
                </a:gradFill>
              </a:ln>
              <a:effectLst>
                <a:outerShdw algn="tl" blurRad="279400" dir="2700000" dist="127000"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0" name="泪滴形 19"/>
              <p:cNvSpPr/>
              <p:nvPr/>
            </p:nvSpPr>
            <p:spPr>
              <a:xfrm flipH="1" flipV="1">
                <a:off x="7048777" y="1319139"/>
                <a:ext cx="918086" cy="918086"/>
              </a:xfrm>
              <a:prstGeom prst="teardrop">
                <a:avLst/>
              </a:prstGeom>
              <a:solidFill>
                <a:srgbClr val="FFB850"/>
              </a:solidFill>
              <a:ln w="15875">
                <a:gradFill flip="none" rotWithShape="1">
                  <a:gsLst>
                    <a:gs pos="100000">
                      <a:schemeClr val="bg1"/>
                    </a:gs>
                    <a:gs pos="0">
                      <a:schemeClr val="bg1">
                        <a:lumMod val="75000"/>
                      </a:schemeClr>
                    </a:gs>
                  </a:gsLst>
                  <a:lin ang="13500000" scaled="0"/>
                </a:gradFill>
              </a:ln>
              <a:effectLst>
                <a:innerShdw blurRad="88900" dir="27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5" name="组合 14"/>
            <p:cNvGrpSpPr/>
            <p:nvPr/>
          </p:nvGrpSpPr>
          <p:grpSpPr>
            <a:xfrm>
              <a:off x="7283143" y="1563830"/>
              <a:ext cx="461131" cy="427906"/>
              <a:chOff x="7903081" y="894379"/>
              <a:chExt cx="675141" cy="626498"/>
            </a:xfrm>
            <a:solidFill>
              <a:schemeClr val="bg1"/>
            </a:solidFill>
          </p:grpSpPr>
          <p:sp>
            <p:nvSpPr>
              <p:cNvPr id="16" name="Freeform 36"/>
              <p:cNvSpPr>
                <a:spLocks noEditPoints="1"/>
              </p:cNvSpPr>
              <p:nvPr/>
            </p:nvSpPr>
            <p:spPr bwMode="auto">
              <a:xfrm>
                <a:off x="7990491" y="894379"/>
                <a:ext cx="321479" cy="213587"/>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7" name="Freeform 37"/>
              <p:cNvSpPr>
                <a:spLocks noEditPoints="1"/>
              </p:cNvSpPr>
              <p:nvPr/>
            </p:nvSpPr>
            <p:spPr bwMode="auto">
              <a:xfrm>
                <a:off x="8242846" y="1021288"/>
                <a:ext cx="335376" cy="351103"/>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8" name="Freeform 38"/>
              <p:cNvSpPr>
                <a:spLocks noEditPoints="1"/>
              </p:cNvSpPr>
              <p:nvPr/>
            </p:nvSpPr>
            <p:spPr bwMode="auto">
              <a:xfrm>
                <a:off x="7903081" y="1114915"/>
                <a:ext cx="406328" cy="405962"/>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sp>
        <p:nvSpPr>
          <p:cNvPr id="21" name="椭圆 20"/>
          <p:cNvSpPr/>
          <p:nvPr/>
        </p:nvSpPr>
        <p:spPr>
          <a:xfrm>
            <a:off x="3258890" y="1604800"/>
            <a:ext cx="2371976" cy="2371976"/>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667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22" name="组合 21"/>
          <p:cNvGrpSpPr/>
          <p:nvPr/>
        </p:nvGrpSpPr>
        <p:grpSpPr>
          <a:xfrm>
            <a:off x="3039039" y="3349119"/>
            <a:ext cx="914702" cy="914702"/>
            <a:chOff x="4052051" y="4055916"/>
            <a:chExt cx="1219603" cy="1219603"/>
          </a:xfrm>
        </p:grpSpPr>
        <p:grpSp>
          <p:nvGrpSpPr>
            <p:cNvPr id="23" name="组合 22"/>
            <p:cNvGrpSpPr/>
            <p:nvPr/>
          </p:nvGrpSpPr>
          <p:grpSpPr>
            <a:xfrm>
              <a:off x="4052051" y="4055916"/>
              <a:ext cx="1219603" cy="1219603"/>
              <a:chOff x="4052051" y="4055916"/>
              <a:chExt cx="1219603" cy="1219603"/>
            </a:xfrm>
          </p:grpSpPr>
          <p:sp>
            <p:nvSpPr>
              <p:cNvPr id="27" name="泪滴形 26"/>
              <p:cNvSpPr/>
              <p:nvPr/>
            </p:nvSpPr>
            <p:spPr>
              <a:xfrm>
                <a:off x="4052051" y="4055916"/>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5875">
                <a:gradFill flip="none" rotWithShape="1">
                  <a:gsLst>
                    <a:gs pos="0">
                      <a:schemeClr val="bg1"/>
                    </a:gs>
                    <a:gs pos="100000">
                      <a:schemeClr val="bg1">
                        <a:lumMod val="85000"/>
                      </a:schemeClr>
                    </a:gs>
                  </a:gsLst>
                  <a:lin ang="2700000" scaled="1"/>
                </a:gradFill>
              </a:ln>
              <a:effectLst>
                <a:outerShdw algn="tl" blurRad="279400" dir="2700000" dist="127000"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8" name="泪滴形 27"/>
              <p:cNvSpPr/>
              <p:nvPr/>
            </p:nvSpPr>
            <p:spPr>
              <a:xfrm>
                <a:off x="4202809" y="4206674"/>
                <a:ext cx="918086" cy="918086"/>
              </a:xfrm>
              <a:prstGeom prst="teardrop">
                <a:avLst/>
              </a:prstGeom>
              <a:solidFill>
                <a:srgbClr val="019BAB"/>
              </a:solidFill>
              <a:ln w="15875">
                <a:gradFill flip="none" rotWithShape="1">
                  <a:gsLst>
                    <a:gs pos="100000">
                      <a:schemeClr val="bg1"/>
                    </a:gs>
                    <a:gs pos="0">
                      <a:schemeClr val="bg1">
                        <a:lumMod val="75000"/>
                      </a:schemeClr>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24" name="组合 23"/>
            <p:cNvGrpSpPr/>
            <p:nvPr/>
          </p:nvGrpSpPr>
          <p:grpSpPr>
            <a:xfrm>
              <a:off x="4469710" y="4427033"/>
              <a:ext cx="393685" cy="479865"/>
              <a:chOff x="3683997" y="856343"/>
              <a:chExt cx="576394" cy="702571"/>
            </a:xfrm>
            <a:solidFill>
              <a:schemeClr val="bg1"/>
            </a:solidFill>
          </p:grpSpPr>
          <p:sp>
            <p:nvSpPr>
              <p:cNvPr id="25" name="Freeform 34"/>
              <p:cNvSpPr>
                <a:spLocks noEditPoints="1"/>
              </p:cNvSpPr>
              <p:nvPr/>
            </p:nvSpPr>
            <p:spPr bwMode="auto">
              <a:xfrm>
                <a:off x="3683997" y="856343"/>
                <a:ext cx="576394" cy="702571"/>
              </a:xfrm>
              <a:custGeom>
                <a:gdLst>
                  <a:gd fmla="*/ 16 w 667" name="T0"/>
                  <a:gd fmla="*/ 176 h 813" name="T1"/>
                  <a:gd fmla="*/ 175 w 667" name="T2"/>
                  <a:gd fmla="*/ 16 h 813" name="T3"/>
                  <a:gd fmla="*/ 214 w 667" name="T4"/>
                  <a:gd fmla="*/ 0 h 813" name="T5"/>
                  <a:gd fmla="*/ 613 w 667" name="T6"/>
                  <a:gd fmla="*/ 0 h 813" name="T7"/>
                  <a:gd fmla="*/ 667 w 667" name="T8"/>
                  <a:gd fmla="*/ 54 h 813" name="T9"/>
                  <a:gd fmla="*/ 667 w 667" name="T10"/>
                  <a:gd fmla="*/ 759 h 813" name="T11"/>
                  <a:gd fmla="*/ 613 w 667" name="T12"/>
                  <a:gd fmla="*/ 813 h 813" name="T13"/>
                  <a:gd fmla="*/ 54 w 667" name="T14"/>
                  <a:gd fmla="*/ 813 h 813" name="T15"/>
                  <a:gd fmla="*/ 0 w 667" name="T16"/>
                  <a:gd fmla="*/ 759 h 813" name="T17"/>
                  <a:gd fmla="*/ 0 w 667" name="T18"/>
                  <a:gd fmla="*/ 214 h 813" name="T19"/>
                  <a:gd fmla="*/ 16 w 667" name="T20"/>
                  <a:gd fmla="*/ 176 h 813" name="T21"/>
                  <a:gd fmla="*/ 194 w 667" name="T22"/>
                  <a:gd fmla="*/ 229 h 813" name="T23"/>
                  <a:gd fmla="*/ 57 w 667" name="T24"/>
                  <a:gd fmla="*/ 229 h 813" name="T25"/>
                  <a:gd fmla="*/ 57 w 667" name="T26"/>
                  <a:gd fmla="*/ 756 h 813" name="T27"/>
                  <a:gd fmla="*/ 610 w 667" name="T28"/>
                  <a:gd fmla="*/ 756 h 813" name="T29"/>
                  <a:gd fmla="*/ 610 w 667" name="T30"/>
                  <a:gd fmla="*/ 57 h 813" name="T31"/>
                  <a:gd fmla="*/ 238 w 667" name="T32"/>
                  <a:gd fmla="*/ 57 h 813" name="T33"/>
                  <a:gd fmla="*/ 238 w 667" name="T34"/>
                  <a:gd fmla="*/ 185 h 813" name="T35"/>
                  <a:gd fmla="*/ 194 w 667" name="T36"/>
                  <a:gd fmla="*/ 229 h 813" name="T37"/>
                  <a:gd fmla="*/ 82 w 667" name="T38"/>
                  <a:gd fmla="*/ 191 h 813" name="T39"/>
                  <a:gd fmla="*/ 194 w 667" name="T40"/>
                  <a:gd fmla="*/ 191 h 813" name="T41"/>
                  <a:gd fmla="*/ 200 w 667" name="T42"/>
                  <a:gd fmla="*/ 185 h 813" name="T43"/>
                  <a:gd fmla="*/ 200 w 667" name="T44"/>
                  <a:gd fmla="*/ 72 h 813" name="T45"/>
                  <a:gd fmla="*/ 82 w 667" name="T46"/>
                  <a:gd fmla="*/ 191 h 8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13" w="667">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6" name="Freeform 35"/>
              <p:cNvSpPr>
                <a:spLocks noEditPoints="1"/>
              </p:cNvSpPr>
              <p:nvPr/>
            </p:nvSpPr>
            <p:spPr bwMode="auto">
              <a:xfrm>
                <a:off x="3765921" y="1015436"/>
                <a:ext cx="412546" cy="433758"/>
              </a:xfrm>
              <a:custGeom>
                <a:gdLst>
                  <a:gd fmla="*/ 170 w 477" name="T0"/>
                  <a:gd fmla="*/ 429 h 502" name="T1"/>
                  <a:gd fmla="*/ 86 w 477" name="T2"/>
                  <a:gd fmla="*/ 502 h 502" name="T3"/>
                  <a:gd fmla="*/ 0 w 477" name="T4"/>
                  <a:gd fmla="*/ 416 h 502" name="T5"/>
                  <a:gd fmla="*/ 72 w 477" name="T6"/>
                  <a:gd fmla="*/ 330 h 502" name="T7"/>
                  <a:gd fmla="*/ 63 w 477" name="T8"/>
                  <a:gd fmla="*/ 258 h 502" name="T9"/>
                  <a:gd fmla="*/ 144 w 477" name="T10"/>
                  <a:gd fmla="*/ 143 h 502" name="T11"/>
                  <a:gd fmla="*/ 254 w 477" name="T12"/>
                  <a:gd fmla="*/ 20 h 502" name="T13"/>
                  <a:gd fmla="*/ 458 w 477" name="T14"/>
                  <a:gd fmla="*/ 0 h 502" name="T15"/>
                  <a:gd fmla="*/ 477 w 477" name="T16"/>
                  <a:gd fmla="*/ 153 h 502" name="T17"/>
                  <a:gd fmla="*/ 398 w 477" name="T18"/>
                  <a:gd fmla="*/ 172 h 502" name="T19"/>
                  <a:gd fmla="*/ 438 w 477" name="T20"/>
                  <a:gd fmla="*/ 223 h 502" name="T21"/>
                  <a:gd fmla="*/ 404 w 477" name="T22"/>
                  <a:gd fmla="*/ 245 h 502" name="T23"/>
                  <a:gd fmla="*/ 452 w 477" name="T24"/>
                  <a:gd fmla="*/ 355 h 502" name="T25"/>
                  <a:gd fmla="*/ 452 w 477" name="T26"/>
                  <a:gd fmla="*/ 477 h 502" name="T27"/>
                  <a:gd fmla="*/ 330 w 477" name="T28"/>
                  <a:gd fmla="*/ 477 h 502" name="T29"/>
                  <a:gd fmla="*/ 256 w 477" name="T30"/>
                  <a:gd fmla="*/ 464 h 502" name="T31"/>
                  <a:gd fmla="*/ 235 w 477" name="T32"/>
                  <a:gd fmla="*/ 429 h 502" name="T33"/>
                  <a:gd fmla="*/ 162 w 477" name="T34"/>
                  <a:gd fmla="*/ 160 h 502" name="T35"/>
                  <a:gd fmla="*/ 135 w 477" name="T36"/>
                  <a:gd fmla="*/ 275 h 502" name="T37"/>
                  <a:gd fmla="*/ 101 w 477" name="T38"/>
                  <a:gd fmla="*/ 331 h 502" name="T39"/>
                  <a:gd fmla="*/ 171 w 477" name="T40"/>
                  <a:gd fmla="*/ 404 h 502" name="T41"/>
                  <a:gd fmla="*/ 235 w 477" name="T42"/>
                  <a:gd fmla="*/ 378 h 502" name="T43"/>
                  <a:gd fmla="*/ 306 w 477" name="T44"/>
                  <a:gd fmla="*/ 408 h 502" name="T45"/>
                  <a:gd fmla="*/ 378 w 477" name="T46"/>
                  <a:gd fmla="*/ 330 h 502" name="T47"/>
                  <a:gd fmla="*/ 353 w 477" name="T48"/>
                  <a:gd fmla="*/ 245 h 502" name="T49"/>
                  <a:gd fmla="*/ 382 w 477" name="T50"/>
                  <a:gd fmla="*/ 174 h 502" name="T51"/>
                  <a:gd fmla="*/ 273 w 477" name="T52"/>
                  <a:gd fmla="*/ 172 h 502" name="T53"/>
                  <a:gd fmla="*/ 254 w 477" name="T54"/>
                  <a:gd fmla="*/ 101 h 502" name="T55"/>
                  <a:gd fmla="*/ 292 w 477" name="T56"/>
                  <a:gd fmla="*/ 38 h 502" name="T57"/>
                  <a:gd fmla="*/ 439 w 477" name="T58"/>
                  <a:gd fmla="*/ 134 h 502" name="T59"/>
                  <a:gd fmla="*/ 425 w 477" name="T60"/>
                  <a:gd fmla="*/ 382 h 502" name="T61"/>
                  <a:gd fmla="*/ 357 w 477" name="T62"/>
                  <a:gd fmla="*/ 382 h 502" name="T63"/>
                  <a:gd fmla="*/ 357 w 477" name="T64"/>
                  <a:gd fmla="*/ 450 h 502" name="T65"/>
                  <a:gd fmla="*/ 425 w 477" name="T66"/>
                  <a:gd fmla="*/ 450 h 502" name="T67"/>
                  <a:gd fmla="*/ 425 w 477" name="T68"/>
                  <a:gd fmla="*/ 382 h 502" name="T69"/>
                  <a:gd fmla="*/ 86 w 477" name="T70"/>
                  <a:gd fmla="*/ 367 h 502" name="T71"/>
                  <a:gd fmla="*/ 38 w 477" name="T72"/>
                  <a:gd fmla="*/ 416 h 502" name="T73"/>
                  <a:gd fmla="*/ 86 w 477" name="T74"/>
                  <a:gd fmla="*/ 464 h 502" name="T75"/>
                  <a:gd fmla="*/ 134 w 477" name="T76"/>
                  <a:gd fmla="*/ 416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477">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sp>
        <p:nvSpPr>
          <p:cNvPr id="29" name="椭圆 28"/>
          <p:cNvSpPr/>
          <p:nvPr/>
        </p:nvSpPr>
        <p:spPr>
          <a:xfrm>
            <a:off x="3520320" y="1866229"/>
            <a:ext cx="1849117" cy="184911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667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30" name="组合 29"/>
          <p:cNvGrpSpPr/>
          <p:nvPr/>
        </p:nvGrpSpPr>
        <p:grpSpPr>
          <a:xfrm>
            <a:off x="3164195" y="1524848"/>
            <a:ext cx="914702" cy="914702"/>
            <a:chOff x="4218926" y="1623555"/>
            <a:chExt cx="1219603" cy="1219603"/>
          </a:xfrm>
        </p:grpSpPr>
        <p:grpSp>
          <p:nvGrpSpPr>
            <p:cNvPr id="31" name="组合 30"/>
            <p:cNvGrpSpPr/>
            <p:nvPr/>
          </p:nvGrpSpPr>
          <p:grpSpPr>
            <a:xfrm>
              <a:off x="4218926" y="1623555"/>
              <a:ext cx="1219603" cy="1219603"/>
              <a:chOff x="4218926" y="1623555"/>
              <a:chExt cx="1219603" cy="1219603"/>
            </a:xfrm>
          </p:grpSpPr>
          <p:sp>
            <p:nvSpPr>
              <p:cNvPr id="36" name="泪滴形 35"/>
              <p:cNvSpPr/>
              <p:nvPr/>
            </p:nvSpPr>
            <p:spPr>
              <a:xfrm flipV="1">
                <a:off x="4218926" y="1623555"/>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5875">
                <a:gradFill flip="none" rotWithShape="1">
                  <a:gsLst>
                    <a:gs pos="0">
                      <a:schemeClr val="bg1"/>
                    </a:gs>
                    <a:gs pos="100000">
                      <a:schemeClr val="bg1">
                        <a:lumMod val="85000"/>
                      </a:schemeClr>
                    </a:gs>
                  </a:gsLst>
                  <a:lin ang="18900000" scaled="0"/>
                </a:gradFill>
              </a:ln>
              <a:effectLst>
                <a:outerShdw algn="tl" blurRad="279400" dir="2700000" dist="127000"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 name="泪滴形 36"/>
              <p:cNvSpPr/>
              <p:nvPr/>
            </p:nvSpPr>
            <p:spPr>
              <a:xfrm flipV="1">
                <a:off x="4384506" y="1789299"/>
                <a:ext cx="918086" cy="918086"/>
              </a:xfrm>
              <a:prstGeom prst="teardrop">
                <a:avLst/>
              </a:prstGeom>
              <a:solidFill>
                <a:srgbClr val="EA7F7F"/>
              </a:solidFill>
              <a:ln w="15875">
                <a:gradFill flip="none" rotWithShape="1">
                  <a:gsLst>
                    <a:gs pos="100000">
                      <a:schemeClr val="bg1"/>
                    </a:gs>
                    <a:gs pos="0">
                      <a:schemeClr val="bg1">
                        <a:lumMod val="75000"/>
                      </a:schemeClr>
                    </a:gs>
                  </a:gsLst>
                  <a:lin ang="18900000" scaled="0"/>
                </a:gradFill>
              </a:ln>
              <a:effectLst>
                <a:innerShdw blurRad="88900" dir="81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32" name="组合 31"/>
            <p:cNvGrpSpPr/>
            <p:nvPr/>
          </p:nvGrpSpPr>
          <p:grpSpPr>
            <a:xfrm>
              <a:off x="4639345" y="2026231"/>
              <a:ext cx="488359" cy="479865"/>
              <a:chOff x="5037571" y="856343"/>
              <a:chExt cx="715006" cy="702571"/>
            </a:xfrm>
            <a:solidFill>
              <a:schemeClr val="bg1"/>
            </a:solidFill>
          </p:grpSpPr>
          <p:sp>
            <p:nvSpPr>
              <p:cNvPr id="33" name="Freeform 39"/>
              <p:cNvSpPr/>
              <p:nvPr/>
            </p:nvSpPr>
            <p:spPr bwMode="auto">
              <a:xfrm>
                <a:off x="5468769" y="856343"/>
                <a:ext cx="244675" cy="244675"/>
              </a:xfrm>
              <a:custGeom>
                <a:gdLst>
                  <a:gd fmla="*/ 19 w 283" name="T0"/>
                  <a:gd fmla="*/ 0 h 283" name="T1"/>
                  <a:gd fmla="*/ 264 w 283" name="T2"/>
                  <a:gd fmla="*/ 0 h 283" name="T3"/>
                  <a:gd fmla="*/ 276 w 283" name="T4"/>
                  <a:gd fmla="*/ 4 h 283" name="T5"/>
                  <a:gd fmla="*/ 224 w 283" name="T6"/>
                  <a:gd fmla="*/ 38 h 283" name="T7"/>
                  <a:gd fmla="*/ 97 w 283" name="T8"/>
                  <a:gd fmla="*/ 38 h 283" name="T9"/>
                  <a:gd fmla="*/ 90 w 283" name="T10"/>
                  <a:gd fmla="*/ 38 h 283" name="T11"/>
                  <a:gd fmla="*/ 38 w 283" name="T12"/>
                  <a:gd fmla="*/ 38 h 283" name="T13"/>
                  <a:gd fmla="*/ 38 w 283" name="T14"/>
                  <a:gd fmla="*/ 245 h 283" name="T15"/>
                  <a:gd fmla="*/ 103 w 283" name="T16"/>
                  <a:gd fmla="*/ 245 h 283" name="T17"/>
                  <a:gd fmla="*/ 127 w 283" name="T18"/>
                  <a:gd fmla="*/ 245 h 283" name="T19"/>
                  <a:gd fmla="*/ 245 w 283" name="T20"/>
                  <a:gd fmla="*/ 245 h 283" name="T21"/>
                  <a:gd fmla="*/ 245 w 283" name="T22"/>
                  <a:gd fmla="*/ 152 h 283" name="T23"/>
                  <a:gd fmla="*/ 283 w 283" name="T24"/>
                  <a:gd fmla="*/ 115 h 283" name="T25"/>
                  <a:gd fmla="*/ 283 w 283" name="T26"/>
                  <a:gd fmla="*/ 264 h 283" name="T27"/>
                  <a:gd fmla="*/ 264 w 283" name="T28"/>
                  <a:gd fmla="*/ 283 h 283" name="T29"/>
                  <a:gd fmla="*/ 19 w 283" name="T30"/>
                  <a:gd fmla="*/ 283 h 283" name="T31"/>
                  <a:gd fmla="*/ 0 w 283" name="T32"/>
                  <a:gd fmla="*/ 264 h 283" name="T33"/>
                  <a:gd fmla="*/ 0 w 283" name="T34"/>
                  <a:gd fmla="*/ 19 h 283" name="T35"/>
                  <a:gd fmla="*/ 19 w 283" name="T36"/>
                  <a:gd fmla="*/ 0 h 2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3" w="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4" name="Freeform 40"/>
              <p:cNvSpPr>
                <a:spLocks noEditPoints="1"/>
              </p:cNvSpPr>
              <p:nvPr/>
            </p:nvSpPr>
            <p:spPr bwMode="auto">
              <a:xfrm>
                <a:off x="5037571" y="889259"/>
                <a:ext cx="423518" cy="669655"/>
              </a:xfrm>
              <a:custGeom>
                <a:gdLst>
                  <a:gd fmla="*/ 253 w 490" name="T0"/>
                  <a:gd fmla="*/ 737 h 775" name="T1"/>
                  <a:gd fmla="*/ 211 w 490" name="T2"/>
                  <a:gd fmla="*/ 775 h 775" name="T3"/>
                  <a:gd fmla="*/ 175 w 490" name="T4"/>
                  <a:gd fmla="*/ 762 h 775" name="T5"/>
                  <a:gd fmla="*/ 161 w 490" name="T6"/>
                  <a:gd fmla="*/ 762 h 775" name="T7"/>
                  <a:gd fmla="*/ 125 w 490" name="T8"/>
                  <a:gd fmla="*/ 775 h 775" name="T9"/>
                  <a:gd fmla="*/ 84 w 490" name="T10"/>
                  <a:gd fmla="*/ 737 h 775" name="T11"/>
                  <a:gd fmla="*/ 76 w 490" name="T12"/>
                  <a:gd fmla="*/ 475 h 775" name="T13"/>
                  <a:gd fmla="*/ 65 w 490" name="T14"/>
                  <a:gd fmla="*/ 474 h 775" name="T15"/>
                  <a:gd fmla="*/ 21 w 490" name="T16"/>
                  <a:gd fmla="*/ 441 h 775" name="T17"/>
                  <a:gd fmla="*/ 19 w 490" name="T18"/>
                  <a:gd fmla="*/ 217 h 775" name="T19"/>
                  <a:gd fmla="*/ 48 w 490" name="T20"/>
                  <a:gd fmla="*/ 192 h 775" name="T21"/>
                  <a:gd fmla="*/ 121 w 490" name="T22"/>
                  <a:gd fmla="*/ 183 h 775" name="T23"/>
                  <a:gd fmla="*/ 132 w 490" name="T24"/>
                  <a:gd fmla="*/ 189 h 775" name="T25"/>
                  <a:gd fmla="*/ 168 w 490" name="T26"/>
                  <a:gd fmla="*/ 243 h 775" name="T27"/>
                  <a:gd fmla="*/ 204 w 490" name="T28"/>
                  <a:gd fmla="*/ 189 h 775" name="T29"/>
                  <a:gd fmla="*/ 216 w 490" name="T30"/>
                  <a:gd fmla="*/ 183 h 775" name="T31"/>
                  <a:gd fmla="*/ 257 w 490" name="T32"/>
                  <a:gd fmla="*/ 188 h 775" name="T33"/>
                  <a:gd fmla="*/ 293 w 490" name="T34"/>
                  <a:gd fmla="*/ 205 h 775" name="T35"/>
                  <a:gd fmla="*/ 331 w 490" name="T36"/>
                  <a:gd fmla="*/ 251 h 775" name="T37"/>
                  <a:gd fmla="*/ 339 w 490" name="T38"/>
                  <a:gd fmla="*/ 259 h 775" name="T39"/>
                  <a:gd fmla="*/ 355 w 490" name="T40"/>
                  <a:gd fmla="*/ 261 h 775" name="T41"/>
                  <a:gd fmla="*/ 362 w 490" name="T42"/>
                  <a:gd fmla="*/ 256 h 775" name="T43"/>
                  <a:gd fmla="*/ 406 w 490" name="T44"/>
                  <a:gd fmla="*/ 223 h 775" name="T45"/>
                  <a:gd fmla="*/ 452 w 490" name="T46"/>
                  <a:gd fmla="*/ 284 h 775" name="T47"/>
                  <a:gd fmla="*/ 405 w 490" name="T48"/>
                  <a:gd fmla="*/ 318 h 775" name="T49"/>
                  <a:gd fmla="*/ 357 w 490" name="T50"/>
                  <a:gd fmla="*/ 346 h 775" name="T51"/>
                  <a:gd fmla="*/ 321 w 490" name="T52"/>
                  <a:gd fmla="*/ 343 h 775" name="T53"/>
                  <a:gd fmla="*/ 275 w 490" name="T54"/>
                  <a:gd fmla="*/ 302 h 775" name="T55"/>
                  <a:gd fmla="*/ 265 w 490" name="T56"/>
                  <a:gd fmla="*/ 291 h 775" name="T57"/>
                  <a:gd fmla="*/ 253 w 490" name="T58"/>
                  <a:gd fmla="*/ 737 h 775" name="T59"/>
                  <a:gd fmla="*/ 170 w 490" name="T60"/>
                  <a:gd fmla="*/ 1 h 775" name="T61"/>
                  <a:gd fmla="*/ 236 w 490" name="T62"/>
                  <a:gd fmla="*/ 74 h 775" name="T63"/>
                  <a:gd fmla="*/ 167 w 490" name="T64"/>
                  <a:gd fmla="*/ 159 h 775" name="T65"/>
                  <a:gd fmla="*/ 100 w 490" name="T66"/>
                  <a:gd fmla="*/ 71 h 775" name="T67"/>
                  <a:gd fmla="*/ 170 w 490" name="T68"/>
                  <a:gd fmla="*/ 1 h 7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5" w="490">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5" name="Freeform 41"/>
              <p:cNvSpPr/>
              <p:nvPr/>
            </p:nvSpPr>
            <p:spPr bwMode="auto">
              <a:xfrm>
                <a:off x="5532772" y="870972"/>
                <a:ext cx="219805" cy="176283"/>
              </a:xfrm>
              <a:custGeom>
                <a:gdLst>
                  <a:gd fmla="*/ 35 w 254" name="T0"/>
                  <a:gd fmla="*/ 62 h 204" name="T1"/>
                  <a:gd fmla="*/ 0 w 254" name="T2"/>
                  <a:gd fmla="*/ 66 h 204" name="T3"/>
                  <a:gd fmla="*/ 11 w 254" name="T4"/>
                  <a:gd fmla="*/ 171 h 204" name="T5"/>
                  <a:gd fmla="*/ 48 w 254" name="T6"/>
                  <a:gd fmla="*/ 195 h 204" name="T7"/>
                  <a:gd fmla="*/ 243 w 254" name="T8"/>
                  <a:gd fmla="*/ 20 h 204" name="T9"/>
                  <a:gd fmla="*/ 230 w 254" name="T10"/>
                  <a:gd fmla="*/ 7 h 204" name="T11"/>
                  <a:gd fmla="*/ 53 w 254" name="T12"/>
                  <a:gd fmla="*/ 116 h 204" name="T13"/>
                  <a:gd fmla="*/ 35 w 254" name="T14"/>
                  <a:gd fmla="*/ 62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25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sp>
        <p:nvSpPr>
          <p:cNvPr id="38" name="椭圆 37"/>
          <p:cNvSpPr/>
          <p:nvPr/>
        </p:nvSpPr>
        <p:spPr>
          <a:xfrm>
            <a:off x="3752261" y="2098169"/>
            <a:ext cx="1385235" cy="1385235"/>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667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9" name="文本框 38"/>
          <p:cNvSpPr txBox="1"/>
          <p:nvPr/>
        </p:nvSpPr>
        <p:spPr>
          <a:xfrm rot="18900000">
            <a:off x="3678717" y="2373740"/>
            <a:ext cx="988695" cy="274320"/>
          </a:xfrm>
          <a:prstGeom prst="rect">
            <a:avLst/>
          </a:prstGeom>
          <a:noFill/>
        </p:spPr>
        <p:txBody>
          <a:bodyPr rtlCol="0" wrap="square">
            <a:prstTxWarp prst="textArchUp">
              <a:avLst>
                <a:gd fmla="val 5581200" name="adj"/>
              </a:avLst>
            </a:prstTxWarp>
            <a:spAutoFit/>
          </a:bodyPr>
          <a:lstStyle/>
          <a:p>
            <a:pPr algn="ctr"/>
            <a:r>
              <a:rPr altLang="zh-CN" lang="en-US" sz="1200">
                <a:solidFill>
                  <a:srgbClr val="EA7F7F"/>
                </a:solidFill>
                <a:latin charset="0" panose="020b0806030902050204" pitchFamily="34" typeface="Impact"/>
              </a:rPr>
              <a:t>OPTION 01</a:t>
            </a:r>
          </a:p>
        </p:txBody>
      </p:sp>
      <p:sp>
        <p:nvSpPr>
          <p:cNvPr id="40" name="文本框 39"/>
          <p:cNvSpPr txBox="1"/>
          <p:nvPr/>
        </p:nvSpPr>
        <p:spPr>
          <a:xfrm rot="2700000">
            <a:off x="4553151" y="2000344"/>
            <a:ext cx="988695" cy="274320"/>
          </a:xfrm>
          <a:prstGeom prst="rect">
            <a:avLst/>
          </a:prstGeom>
          <a:noFill/>
        </p:spPr>
        <p:txBody>
          <a:bodyPr rtlCol="0" wrap="square">
            <a:prstTxWarp prst="textArchUp">
              <a:avLst>
                <a:gd fmla="val 5581200" name="adj"/>
              </a:avLst>
            </a:prstTxWarp>
            <a:spAutoFit/>
          </a:bodyPr>
          <a:lstStyle/>
          <a:p>
            <a:pPr algn="ctr"/>
            <a:r>
              <a:rPr altLang="zh-CN" lang="en-US" sz="1200">
                <a:solidFill>
                  <a:srgbClr val="FFB850"/>
                </a:solidFill>
                <a:latin charset="0" panose="020b0806030902050204" pitchFamily="34" typeface="Impact"/>
              </a:rPr>
              <a:t>OPTION 03</a:t>
            </a:r>
          </a:p>
        </p:txBody>
      </p:sp>
      <p:sp>
        <p:nvSpPr>
          <p:cNvPr id="41" name="文本框 40"/>
          <p:cNvSpPr txBox="1"/>
          <p:nvPr/>
        </p:nvSpPr>
        <p:spPr>
          <a:xfrm rot="8100000">
            <a:off x="4766800" y="3437758"/>
            <a:ext cx="988695" cy="274320"/>
          </a:xfrm>
          <a:prstGeom prst="rect">
            <a:avLst/>
          </a:prstGeom>
          <a:noFill/>
        </p:spPr>
        <p:txBody>
          <a:bodyPr rtlCol="0" wrap="square">
            <a:prstTxWarp prst="textArchUp">
              <a:avLst>
                <a:gd fmla="val 5581200" name="adj"/>
              </a:avLst>
            </a:prstTxWarp>
            <a:spAutoFit/>
          </a:bodyPr>
          <a:lstStyle/>
          <a:p>
            <a:pPr algn="ctr"/>
            <a:r>
              <a:rPr altLang="zh-CN" lang="en-US" sz="1200">
                <a:solidFill>
                  <a:srgbClr val="663A77"/>
                </a:solidFill>
                <a:latin charset="0" panose="020b0806030902050204" pitchFamily="34" typeface="Impact"/>
              </a:rPr>
              <a:t>OPTION 04</a:t>
            </a:r>
          </a:p>
        </p:txBody>
      </p:sp>
      <p:sp>
        <p:nvSpPr>
          <p:cNvPr id="42" name="文本框 41"/>
          <p:cNvSpPr txBox="1"/>
          <p:nvPr/>
        </p:nvSpPr>
        <p:spPr>
          <a:xfrm rot="13500000">
            <a:off x="3513101" y="3118524"/>
            <a:ext cx="988695" cy="274320"/>
          </a:xfrm>
          <a:prstGeom prst="rect">
            <a:avLst/>
          </a:prstGeom>
          <a:noFill/>
        </p:spPr>
        <p:txBody>
          <a:bodyPr rtlCol="0" wrap="square">
            <a:prstTxWarp prst="textArchUp">
              <a:avLst>
                <a:gd fmla="val 5581200" name="adj"/>
              </a:avLst>
            </a:prstTxWarp>
            <a:spAutoFit/>
          </a:bodyPr>
          <a:lstStyle/>
          <a:p>
            <a:pPr algn="ctr"/>
            <a:r>
              <a:rPr altLang="zh-CN" lang="en-US" sz="1200">
                <a:solidFill>
                  <a:srgbClr val="019BAB"/>
                </a:solidFill>
                <a:latin charset="0" panose="020b0806030902050204" pitchFamily="34" typeface="Impact"/>
              </a:rPr>
              <a:t>OPTION 02</a:t>
            </a:r>
          </a:p>
        </p:txBody>
      </p:sp>
      <p:grpSp>
        <p:nvGrpSpPr>
          <p:cNvPr id="43" name="组合 42"/>
          <p:cNvGrpSpPr/>
          <p:nvPr/>
        </p:nvGrpSpPr>
        <p:grpSpPr>
          <a:xfrm>
            <a:off x="1526086" y="1604800"/>
            <a:ext cx="1627000" cy="796930"/>
            <a:chOff x="3776606" y="2004244"/>
            <a:chExt cx="2169333" cy="1062573"/>
          </a:xfrm>
        </p:grpSpPr>
        <p:sp>
          <p:nvSpPr>
            <p:cNvPr id="44" name="文本框 43"/>
            <p:cNvSpPr txBox="1"/>
            <p:nvPr/>
          </p:nvSpPr>
          <p:spPr>
            <a:xfrm>
              <a:off x="3776606" y="2004244"/>
              <a:ext cx="2169333" cy="487680"/>
            </a:xfrm>
            <a:prstGeom prst="rect">
              <a:avLst/>
            </a:prstGeom>
            <a:noFill/>
          </p:spPr>
          <p:txBody>
            <a:bodyPr rtlCol="0" wrap="square">
              <a:spAutoFit/>
            </a:bodyPr>
            <a:lstStyle/>
            <a:p>
              <a:r>
                <a:rPr altLang="en-US" lang="zh-CN" sz="18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sp>
          <p:nvSpPr>
            <p:cNvPr id="45" name="文本框 44"/>
            <p:cNvSpPr txBox="1"/>
            <p:nvPr/>
          </p:nvSpPr>
          <p:spPr>
            <a:xfrm>
              <a:off x="3782526" y="2389709"/>
              <a:ext cx="2011012"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46" name="组合 45"/>
          <p:cNvGrpSpPr/>
          <p:nvPr/>
        </p:nvGrpSpPr>
        <p:grpSpPr>
          <a:xfrm>
            <a:off x="1482981" y="3419546"/>
            <a:ext cx="1627000" cy="796930"/>
            <a:chOff x="3776606" y="2004244"/>
            <a:chExt cx="2169333" cy="1062573"/>
          </a:xfrm>
        </p:grpSpPr>
        <p:sp>
          <p:nvSpPr>
            <p:cNvPr id="47" name="文本框 46"/>
            <p:cNvSpPr txBox="1"/>
            <p:nvPr/>
          </p:nvSpPr>
          <p:spPr>
            <a:xfrm>
              <a:off x="3776606" y="2004244"/>
              <a:ext cx="2169333" cy="487680"/>
            </a:xfrm>
            <a:prstGeom prst="rect">
              <a:avLst/>
            </a:prstGeom>
            <a:noFill/>
          </p:spPr>
          <p:txBody>
            <a:bodyPr rtlCol="0" wrap="square">
              <a:spAutoFit/>
            </a:bodyPr>
            <a:lstStyle/>
            <a:p>
              <a:r>
                <a:rPr altLang="en-US" lang="zh-CN" sz="18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sp>
          <p:nvSpPr>
            <p:cNvPr id="48" name="文本框 47"/>
            <p:cNvSpPr txBox="1"/>
            <p:nvPr/>
          </p:nvSpPr>
          <p:spPr>
            <a:xfrm>
              <a:off x="3782527" y="2389708"/>
              <a:ext cx="2011012"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49" name="组合 48"/>
          <p:cNvGrpSpPr/>
          <p:nvPr/>
        </p:nvGrpSpPr>
        <p:grpSpPr>
          <a:xfrm>
            <a:off x="6292407" y="3689256"/>
            <a:ext cx="1627000" cy="796930"/>
            <a:chOff x="3776606" y="2004244"/>
            <a:chExt cx="2169333" cy="1062573"/>
          </a:xfrm>
        </p:grpSpPr>
        <p:sp>
          <p:nvSpPr>
            <p:cNvPr id="50" name="文本框 49"/>
            <p:cNvSpPr txBox="1"/>
            <p:nvPr/>
          </p:nvSpPr>
          <p:spPr>
            <a:xfrm>
              <a:off x="3776606" y="2004244"/>
              <a:ext cx="2169333" cy="487680"/>
            </a:xfrm>
            <a:prstGeom prst="rect">
              <a:avLst/>
            </a:prstGeom>
            <a:noFill/>
          </p:spPr>
          <p:txBody>
            <a:bodyPr rtlCol="0" wrap="square">
              <a:spAutoFit/>
            </a:bodyPr>
            <a:lstStyle/>
            <a:p>
              <a:r>
                <a:rPr altLang="en-US" lang="zh-CN" sz="18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sp>
          <p:nvSpPr>
            <p:cNvPr id="51" name="文本框 50"/>
            <p:cNvSpPr txBox="1"/>
            <p:nvPr/>
          </p:nvSpPr>
          <p:spPr>
            <a:xfrm>
              <a:off x="3782527" y="2389708"/>
              <a:ext cx="2011012"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52" name="组合 51"/>
          <p:cNvGrpSpPr/>
          <p:nvPr/>
        </p:nvGrpSpPr>
        <p:grpSpPr>
          <a:xfrm>
            <a:off x="6193935" y="1248069"/>
            <a:ext cx="1627000" cy="796930"/>
            <a:chOff x="3776606" y="2004244"/>
            <a:chExt cx="2169333" cy="1062573"/>
          </a:xfrm>
        </p:grpSpPr>
        <p:sp>
          <p:nvSpPr>
            <p:cNvPr id="53" name="文本框 52"/>
            <p:cNvSpPr txBox="1"/>
            <p:nvPr/>
          </p:nvSpPr>
          <p:spPr>
            <a:xfrm>
              <a:off x="3776606" y="2004244"/>
              <a:ext cx="2169333" cy="487680"/>
            </a:xfrm>
            <a:prstGeom prst="rect">
              <a:avLst/>
            </a:prstGeom>
            <a:noFill/>
          </p:spPr>
          <p:txBody>
            <a:bodyPr rtlCol="0" wrap="square">
              <a:spAutoFit/>
            </a:bodyPr>
            <a:lstStyle/>
            <a:p>
              <a:r>
                <a:rPr altLang="en-US" lang="zh-CN" sz="1800">
                  <a:solidFill>
                    <a:schemeClr val="tx1">
                      <a:lumMod val="50000"/>
                      <a:lumOff val="50000"/>
                    </a:schemeClr>
                  </a:solidFill>
                  <a:latin charset="-122" panose="01010104010101010101" pitchFamily="2" typeface="时尚中黑简体"/>
                  <a:ea charset="-122" panose="01010104010101010101" pitchFamily="2" typeface="时尚中黑简体"/>
                </a:rPr>
                <a:t>在此添加标题</a:t>
              </a:r>
            </a:p>
          </p:txBody>
        </p:sp>
        <p:sp>
          <p:nvSpPr>
            <p:cNvPr id="54" name="文本框 53"/>
            <p:cNvSpPr txBox="1"/>
            <p:nvPr/>
          </p:nvSpPr>
          <p:spPr>
            <a:xfrm>
              <a:off x="3782525" y="2389709"/>
              <a:ext cx="2011012"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sp>
        <p:nvSpPr>
          <p:cNvPr id="55" name="椭圆 54"/>
          <p:cNvSpPr/>
          <p:nvPr/>
        </p:nvSpPr>
        <p:spPr>
          <a:xfrm>
            <a:off x="4009269" y="2351257"/>
            <a:ext cx="871220" cy="871220"/>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143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Freeform 48"/>
          <p:cNvSpPr>
            <a:spLocks noEditPoints="1"/>
          </p:cNvSpPr>
          <p:nvPr/>
        </p:nvSpPr>
        <p:spPr bwMode="auto">
          <a:xfrm>
            <a:off x="4325686" y="2518349"/>
            <a:ext cx="238385" cy="259268"/>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r="13500000" dist="11430">
              <a:prstClr val="black">
                <a:alpha val="50000"/>
              </a:prstClr>
            </a:innerShdw>
          </a:effectLst>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sp>
        <p:nvSpPr>
          <p:cNvPr id="57" name="文本框 56"/>
          <p:cNvSpPr txBox="1"/>
          <p:nvPr/>
        </p:nvSpPr>
        <p:spPr>
          <a:xfrm>
            <a:off x="3979320" y="2751490"/>
            <a:ext cx="935129" cy="274320"/>
          </a:xfrm>
          <a:prstGeom prst="rect">
            <a:avLst/>
          </a:prstGeom>
          <a:noFill/>
        </p:spPr>
        <p:txBody>
          <a:bodyPr rtlCol="0" wrap="square">
            <a:spAutoFit/>
          </a:bodyPr>
          <a:lstStyle/>
          <a:p>
            <a:pPr algn="ctr"/>
            <a:r>
              <a:rPr altLang="en-US" lang="zh-CN" sz="1200">
                <a:solidFill>
                  <a:schemeClr val="tx1">
                    <a:lumMod val="50000"/>
                    <a:lumOff val="50000"/>
                  </a:schemeClr>
                </a:solidFill>
                <a:effectLst>
                  <a:innerShdw blurRad="25400" dir="13500000" dist="38100">
                    <a:prstClr val="black">
                      <a:alpha val="50000"/>
                    </a:prstClr>
                  </a:innerShdw>
                </a:effectLst>
                <a:latin charset="-122" panose="020b0500000000000000" pitchFamily="34" typeface="LiHei Pro"/>
                <a:ea charset="-122" panose="020b0500000000000000" pitchFamily="34" typeface="LiHei Pro"/>
              </a:rPr>
              <a:t>添加标题</a:t>
            </a:r>
          </a:p>
        </p:txBody>
      </p:sp>
    </p:spTree>
    <p:extLst>
      <p:ext uri="{BB962C8B-B14F-4D97-AF65-F5344CB8AC3E}">
        <p14:creationId val="177327964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900"/>
                            </p:stCondLst>
                            <p:childTnLst>
                              <p:par>
                                <p:cTn fill="hold" grpId="0"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750" fill="hold" id="11"/>
                                        <p:tgtEl>
                                          <p:spTgt spid="12"/>
                                        </p:tgtEl>
                                        <p:attrNameLst>
                                          <p:attrName>ppt_w</p:attrName>
                                        </p:attrNameLst>
                                      </p:cBhvr>
                                      <p:tavLst>
                                        <p:tav tm="0">
                                          <p:val>
                                            <p:fltVal val="0"/>
                                          </p:val>
                                        </p:tav>
                                        <p:tav tm="100000">
                                          <p:val>
                                            <p:strVal val="#ppt_w"/>
                                          </p:val>
                                        </p:tav>
                                      </p:tavLst>
                                    </p:anim>
                                    <p:anim calcmode="lin" valueType="num">
                                      <p:cBhvr>
                                        <p:cTn dur="750" fill="hold" id="12"/>
                                        <p:tgtEl>
                                          <p:spTgt spid="12"/>
                                        </p:tgtEl>
                                        <p:attrNameLst>
                                          <p:attrName>ppt_h</p:attrName>
                                        </p:attrNameLst>
                                      </p:cBhvr>
                                      <p:tavLst>
                                        <p:tav tm="0">
                                          <p:val>
                                            <p:fltVal val="0"/>
                                          </p:val>
                                        </p:tav>
                                        <p:tav tm="100000">
                                          <p:val>
                                            <p:strVal val="#ppt_h"/>
                                          </p:val>
                                        </p:tav>
                                      </p:tavLst>
                                    </p:anim>
                                    <p:animEffect filter="fade" transition="in">
                                      <p:cBhvr>
                                        <p:cTn dur="750" id="13"/>
                                        <p:tgtEl>
                                          <p:spTgt spid="12"/>
                                        </p:tgtEl>
                                      </p:cBhvr>
                                    </p:animEffect>
                                  </p:childTnLst>
                                </p:cTn>
                              </p:par>
                              <p:par>
                                <p:cTn fill="hold" grpId="0" id="14" nodeType="withEffect" presetClass="entr" presetID="53" presetSubtype="0">
                                  <p:stCondLst>
                                    <p:cond delay="250"/>
                                  </p:stCondLst>
                                  <p:childTnLst>
                                    <p:set>
                                      <p:cBhvr>
                                        <p:cTn dur="1" fill="hold" id="15">
                                          <p:stCondLst>
                                            <p:cond delay="0"/>
                                          </p:stCondLst>
                                        </p:cTn>
                                        <p:tgtEl>
                                          <p:spTgt spid="21"/>
                                        </p:tgtEl>
                                        <p:attrNameLst>
                                          <p:attrName>style.visibility</p:attrName>
                                        </p:attrNameLst>
                                      </p:cBhvr>
                                      <p:to>
                                        <p:strVal val="visible"/>
                                      </p:to>
                                    </p:set>
                                    <p:anim calcmode="lin" valueType="num">
                                      <p:cBhvr>
                                        <p:cTn dur="750" fill="hold" id="16"/>
                                        <p:tgtEl>
                                          <p:spTgt spid="21"/>
                                        </p:tgtEl>
                                        <p:attrNameLst>
                                          <p:attrName>ppt_w</p:attrName>
                                        </p:attrNameLst>
                                      </p:cBhvr>
                                      <p:tavLst>
                                        <p:tav tm="0">
                                          <p:val>
                                            <p:fltVal val="0"/>
                                          </p:val>
                                        </p:tav>
                                        <p:tav tm="100000">
                                          <p:val>
                                            <p:strVal val="#ppt_w"/>
                                          </p:val>
                                        </p:tav>
                                      </p:tavLst>
                                    </p:anim>
                                    <p:anim calcmode="lin" valueType="num">
                                      <p:cBhvr>
                                        <p:cTn dur="750" fill="hold" id="17"/>
                                        <p:tgtEl>
                                          <p:spTgt spid="21"/>
                                        </p:tgtEl>
                                        <p:attrNameLst>
                                          <p:attrName>ppt_h</p:attrName>
                                        </p:attrNameLst>
                                      </p:cBhvr>
                                      <p:tavLst>
                                        <p:tav tm="0">
                                          <p:val>
                                            <p:fltVal val="0"/>
                                          </p:val>
                                        </p:tav>
                                        <p:tav tm="100000">
                                          <p:val>
                                            <p:strVal val="#ppt_h"/>
                                          </p:val>
                                        </p:tav>
                                      </p:tavLst>
                                    </p:anim>
                                    <p:animEffect filter="fade" transition="in">
                                      <p:cBhvr>
                                        <p:cTn dur="750" id="18"/>
                                        <p:tgtEl>
                                          <p:spTgt spid="21"/>
                                        </p:tgtEl>
                                      </p:cBhvr>
                                    </p:animEffect>
                                  </p:childTnLst>
                                </p:cTn>
                              </p:par>
                              <p:par>
                                <p:cTn fill="hold" grpId="0" id="19" nodeType="withEffect" presetClass="entr" presetID="53" presetSubtype="0">
                                  <p:stCondLst>
                                    <p:cond delay="500"/>
                                  </p:stCondLst>
                                  <p:childTnLst>
                                    <p:set>
                                      <p:cBhvr>
                                        <p:cTn dur="1" fill="hold" id="20">
                                          <p:stCondLst>
                                            <p:cond delay="0"/>
                                          </p:stCondLst>
                                        </p:cTn>
                                        <p:tgtEl>
                                          <p:spTgt spid="29"/>
                                        </p:tgtEl>
                                        <p:attrNameLst>
                                          <p:attrName>style.visibility</p:attrName>
                                        </p:attrNameLst>
                                      </p:cBhvr>
                                      <p:to>
                                        <p:strVal val="visible"/>
                                      </p:to>
                                    </p:set>
                                    <p:anim calcmode="lin" valueType="num">
                                      <p:cBhvr>
                                        <p:cTn dur="750" fill="hold" id="21"/>
                                        <p:tgtEl>
                                          <p:spTgt spid="29"/>
                                        </p:tgtEl>
                                        <p:attrNameLst>
                                          <p:attrName>ppt_w</p:attrName>
                                        </p:attrNameLst>
                                      </p:cBhvr>
                                      <p:tavLst>
                                        <p:tav tm="0">
                                          <p:val>
                                            <p:fltVal val="0"/>
                                          </p:val>
                                        </p:tav>
                                        <p:tav tm="100000">
                                          <p:val>
                                            <p:strVal val="#ppt_w"/>
                                          </p:val>
                                        </p:tav>
                                      </p:tavLst>
                                    </p:anim>
                                    <p:anim calcmode="lin" valueType="num">
                                      <p:cBhvr>
                                        <p:cTn dur="750" fill="hold" id="22"/>
                                        <p:tgtEl>
                                          <p:spTgt spid="29"/>
                                        </p:tgtEl>
                                        <p:attrNameLst>
                                          <p:attrName>ppt_h</p:attrName>
                                        </p:attrNameLst>
                                      </p:cBhvr>
                                      <p:tavLst>
                                        <p:tav tm="0">
                                          <p:val>
                                            <p:fltVal val="0"/>
                                          </p:val>
                                        </p:tav>
                                        <p:tav tm="100000">
                                          <p:val>
                                            <p:strVal val="#ppt_h"/>
                                          </p:val>
                                        </p:tav>
                                      </p:tavLst>
                                    </p:anim>
                                    <p:animEffect filter="fade" transition="in">
                                      <p:cBhvr>
                                        <p:cTn dur="750" id="23"/>
                                        <p:tgtEl>
                                          <p:spTgt spid="29"/>
                                        </p:tgtEl>
                                      </p:cBhvr>
                                    </p:animEffect>
                                  </p:childTnLst>
                                </p:cTn>
                              </p:par>
                              <p:par>
                                <p:cTn fill="hold" grpId="0" id="24" nodeType="withEffect" presetClass="entr" presetID="53" presetSubtype="0">
                                  <p:stCondLst>
                                    <p:cond delay="750"/>
                                  </p:stCondLst>
                                  <p:childTnLst>
                                    <p:set>
                                      <p:cBhvr>
                                        <p:cTn dur="1" fill="hold" id="25">
                                          <p:stCondLst>
                                            <p:cond delay="0"/>
                                          </p:stCondLst>
                                        </p:cTn>
                                        <p:tgtEl>
                                          <p:spTgt spid="38"/>
                                        </p:tgtEl>
                                        <p:attrNameLst>
                                          <p:attrName>style.visibility</p:attrName>
                                        </p:attrNameLst>
                                      </p:cBhvr>
                                      <p:to>
                                        <p:strVal val="visible"/>
                                      </p:to>
                                    </p:set>
                                    <p:anim calcmode="lin" valueType="num">
                                      <p:cBhvr>
                                        <p:cTn dur="750" fill="hold" id="26"/>
                                        <p:tgtEl>
                                          <p:spTgt spid="38"/>
                                        </p:tgtEl>
                                        <p:attrNameLst>
                                          <p:attrName>ppt_w</p:attrName>
                                        </p:attrNameLst>
                                      </p:cBhvr>
                                      <p:tavLst>
                                        <p:tav tm="0">
                                          <p:val>
                                            <p:fltVal val="0"/>
                                          </p:val>
                                        </p:tav>
                                        <p:tav tm="100000">
                                          <p:val>
                                            <p:strVal val="#ppt_w"/>
                                          </p:val>
                                        </p:tav>
                                      </p:tavLst>
                                    </p:anim>
                                    <p:anim calcmode="lin" valueType="num">
                                      <p:cBhvr>
                                        <p:cTn dur="750" fill="hold" id="27"/>
                                        <p:tgtEl>
                                          <p:spTgt spid="38"/>
                                        </p:tgtEl>
                                        <p:attrNameLst>
                                          <p:attrName>ppt_h</p:attrName>
                                        </p:attrNameLst>
                                      </p:cBhvr>
                                      <p:tavLst>
                                        <p:tav tm="0">
                                          <p:val>
                                            <p:fltVal val="0"/>
                                          </p:val>
                                        </p:tav>
                                        <p:tav tm="100000">
                                          <p:val>
                                            <p:strVal val="#ppt_h"/>
                                          </p:val>
                                        </p:tav>
                                      </p:tavLst>
                                    </p:anim>
                                    <p:animEffect filter="fade" transition="in">
                                      <p:cBhvr>
                                        <p:cTn dur="750" id="28"/>
                                        <p:tgtEl>
                                          <p:spTgt spid="38"/>
                                        </p:tgtEl>
                                      </p:cBhvr>
                                    </p:animEffect>
                                  </p:childTnLst>
                                </p:cTn>
                              </p:par>
                              <p:par>
                                <p:cTn fill="hold" grpId="0" id="29" nodeType="withEffect" presetClass="entr" presetID="53" presetSubtype="0">
                                  <p:stCondLst>
                                    <p:cond delay="1000"/>
                                  </p:stCondLst>
                                  <p:childTnLst>
                                    <p:set>
                                      <p:cBhvr>
                                        <p:cTn dur="1" fill="hold" id="30">
                                          <p:stCondLst>
                                            <p:cond delay="0"/>
                                          </p:stCondLst>
                                        </p:cTn>
                                        <p:tgtEl>
                                          <p:spTgt spid="55"/>
                                        </p:tgtEl>
                                        <p:attrNameLst>
                                          <p:attrName>style.visibility</p:attrName>
                                        </p:attrNameLst>
                                      </p:cBhvr>
                                      <p:to>
                                        <p:strVal val="visible"/>
                                      </p:to>
                                    </p:set>
                                    <p:anim calcmode="lin" valueType="num">
                                      <p:cBhvr>
                                        <p:cTn dur="750" fill="hold" id="31"/>
                                        <p:tgtEl>
                                          <p:spTgt spid="55"/>
                                        </p:tgtEl>
                                        <p:attrNameLst>
                                          <p:attrName>ppt_w</p:attrName>
                                        </p:attrNameLst>
                                      </p:cBhvr>
                                      <p:tavLst>
                                        <p:tav tm="0">
                                          <p:val>
                                            <p:fltVal val="0"/>
                                          </p:val>
                                        </p:tav>
                                        <p:tav tm="100000">
                                          <p:val>
                                            <p:strVal val="#ppt_w"/>
                                          </p:val>
                                        </p:tav>
                                      </p:tavLst>
                                    </p:anim>
                                    <p:anim calcmode="lin" valueType="num">
                                      <p:cBhvr>
                                        <p:cTn dur="750" fill="hold" id="32"/>
                                        <p:tgtEl>
                                          <p:spTgt spid="55"/>
                                        </p:tgtEl>
                                        <p:attrNameLst>
                                          <p:attrName>ppt_h</p:attrName>
                                        </p:attrNameLst>
                                      </p:cBhvr>
                                      <p:tavLst>
                                        <p:tav tm="0">
                                          <p:val>
                                            <p:fltVal val="0"/>
                                          </p:val>
                                        </p:tav>
                                        <p:tav tm="100000">
                                          <p:val>
                                            <p:strVal val="#ppt_h"/>
                                          </p:val>
                                        </p:tav>
                                      </p:tavLst>
                                    </p:anim>
                                    <p:animEffect filter="fade" transition="in">
                                      <p:cBhvr>
                                        <p:cTn dur="750" id="33"/>
                                        <p:tgtEl>
                                          <p:spTgt spid="55"/>
                                        </p:tgtEl>
                                      </p:cBhvr>
                                    </p:animEffect>
                                  </p:childTnLst>
                                </p:cTn>
                              </p:par>
                              <p:par>
                                <p:cTn fill="hold" grpId="0" id="34" nodeType="withEffect" presetClass="entr" presetID="53" presetSubtype="0">
                                  <p:stCondLst>
                                    <p:cond delay="1250"/>
                                  </p:stCondLst>
                                  <p:childTnLst>
                                    <p:set>
                                      <p:cBhvr>
                                        <p:cTn dur="1" fill="hold" id="35">
                                          <p:stCondLst>
                                            <p:cond delay="0"/>
                                          </p:stCondLst>
                                        </p:cTn>
                                        <p:tgtEl>
                                          <p:spTgt spid="56"/>
                                        </p:tgtEl>
                                        <p:attrNameLst>
                                          <p:attrName>style.visibility</p:attrName>
                                        </p:attrNameLst>
                                      </p:cBhvr>
                                      <p:to>
                                        <p:strVal val="visible"/>
                                      </p:to>
                                    </p:set>
                                    <p:anim calcmode="lin" valueType="num">
                                      <p:cBhvr>
                                        <p:cTn dur="750" fill="hold" id="36"/>
                                        <p:tgtEl>
                                          <p:spTgt spid="56"/>
                                        </p:tgtEl>
                                        <p:attrNameLst>
                                          <p:attrName>ppt_w</p:attrName>
                                        </p:attrNameLst>
                                      </p:cBhvr>
                                      <p:tavLst>
                                        <p:tav tm="0">
                                          <p:val>
                                            <p:fltVal val="0"/>
                                          </p:val>
                                        </p:tav>
                                        <p:tav tm="100000">
                                          <p:val>
                                            <p:strVal val="#ppt_w"/>
                                          </p:val>
                                        </p:tav>
                                      </p:tavLst>
                                    </p:anim>
                                    <p:anim calcmode="lin" valueType="num">
                                      <p:cBhvr>
                                        <p:cTn dur="750" fill="hold" id="37"/>
                                        <p:tgtEl>
                                          <p:spTgt spid="56"/>
                                        </p:tgtEl>
                                        <p:attrNameLst>
                                          <p:attrName>ppt_h</p:attrName>
                                        </p:attrNameLst>
                                      </p:cBhvr>
                                      <p:tavLst>
                                        <p:tav tm="0">
                                          <p:val>
                                            <p:fltVal val="0"/>
                                          </p:val>
                                        </p:tav>
                                        <p:tav tm="100000">
                                          <p:val>
                                            <p:strVal val="#ppt_h"/>
                                          </p:val>
                                        </p:tav>
                                      </p:tavLst>
                                    </p:anim>
                                    <p:animEffect filter="fade" transition="in">
                                      <p:cBhvr>
                                        <p:cTn dur="750" id="38"/>
                                        <p:tgtEl>
                                          <p:spTgt spid="56"/>
                                        </p:tgtEl>
                                      </p:cBhvr>
                                    </p:animEffect>
                                  </p:childTnLst>
                                </p:cTn>
                              </p:par>
                              <p:par>
                                <p:cTn fill="hold" grpId="0" id="39" nodeType="withEffect" presetClass="entr" presetID="53" presetSubtype="0">
                                  <p:stCondLst>
                                    <p:cond delay="1500"/>
                                  </p:stCondLst>
                                  <p:childTnLst>
                                    <p:set>
                                      <p:cBhvr>
                                        <p:cTn dur="1" fill="hold" id="40">
                                          <p:stCondLst>
                                            <p:cond delay="0"/>
                                          </p:stCondLst>
                                        </p:cTn>
                                        <p:tgtEl>
                                          <p:spTgt spid="57"/>
                                        </p:tgtEl>
                                        <p:attrNameLst>
                                          <p:attrName>style.visibility</p:attrName>
                                        </p:attrNameLst>
                                      </p:cBhvr>
                                      <p:to>
                                        <p:strVal val="visible"/>
                                      </p:to>
                                    </p:set>
                                    <p:anim calcmode="lin" valueType="num">
                                      <p:cBhvr>
                                        <p:cTn dur="750" fill="hold" id="41"/>
                                        <p:tgtEl>
                                          <p:spTgt spid="57"/>
                                        </p:tgtEl>
                                        <p:attrNameLst>
                                          <p:attrName>ppt_w</p:attrName>
                                        </p:attrNameLst>
                                      </p:cBhvr>
                                      <p:tavLst>
                                        <p:tav tm="0">
                                          <p:val>
                                            <p:fltVal val="0"/>
                                          </p:val>
                                        </p:tav>
                                        <p:tav tm="100000">
                                          <p:val>
                                            <p:strVal val="#ppt_w"/>
                                          </p:val>
                                        </p:tav>
                                      </p:tavLst>
                                    </p:anim>
                                    <p:anim calcmode="lin" valueType="num">
                                      <p:cBhvr>
                                        <p:cTn dur="750" fill="hold" id="42"/>
                                        <p:tgtEl>
                                          <p:spTgt spid="57"/>
                                        </p:tgtEl>
                                        <p:attrNameLst>
                                          <p:attrName>ppt_h</p:attrName>
                                        </p:attrNameLst>
                                      </p:cBhvr>
                                      <p:tavLst>
                                        <p:tav tm="0">
                                          <p:val>
                                            <p:fltVal val="0"/>
                                          </p:val>
                                        </p:tav>
                                        <p:tav tm="100000">
                                          <p:val>
                                            <p:strVal val="#ppt_h"/>
                                          </p:val>
                                        </p:tav>
                                      </p:tavLst>
                                    </p:anim>
                                    <p:animEffect filter="fade" transition="in">
                                      <p:cBhvr>
                                        <p:cTn dur="750" id="43"/>
                                        <p:tgtEl>
                                          <p:spTgt spid="57"/>
                                        </p:tgtEl>
                                      </p:cBhvr>
                                    </p:animEffect>
                                  </p:childTnLst>
                                </p:cTn>
                              </p:par>
                            </p:childTnLst>
                          </p:cTn>
                        </p:par>
                        <p:par>
                          <p:cTn fill="hold" id="44" nodeType="afterGroup">
                            <p:stCondLst>
                              <p:cond delay="3150"/>
                            </p:stCondLst>
                            <p:childTnLst>
                              <p:par>
                                <p:cTn fill="hold" grpId="0" id="45" nodeType="afterEffect" presetClass="entr" presetID="22" presetSubtype="4">
                                  <p:stCondLst>
                                    <p:cond delay="0"/>
                                  </p:stCondLst>
                                  <p:childTnLst>
                                    <p:set>
                                      <p:cBhvr>
                                        <p:cTn dur="1" fill="hold" id="46">
                                          <p:stCondLst>
                                            <p:cond delay="0"/>
                                          </p:stCondLst>
                                        </p:cTn>
                                        <p:tgtEl>
                                          <p:spTgt spid="39"/>
                                        </p:tgtEl>
                                        <p:attrNameLst>
                                          <p:attrName>style.visibility</p:attrName>
                                        </p:attrNameLst>
                                      </p:cBhvr>
                                      <p:to>
                                        <p:strVal val="visible"/>
                                      </p:to>
                                    </p:set>
                                    <p:animEffect filter="wipe(down)" transition="in">
                                      <p:cBhvr>
                                        <p:cTn dur="500" id="47"/>
                                        <p:tgtEl>
                                          <p:spTgt spid="39"/>
                                        </p:tgtEl>
                                      </p:cBhvr>
                                    </p:animEffect>
                                  </p:childTnLst>
                                </p:cTn>
                              </p:par>
                            </p:childTnLst>
                          </p:cTn>
                        </p:par>
                        <p:par>
                          <p:cTn fill="hold" id="48" nodeType="afterGroup">
                            <p:stCondLst>
                              <p:cond delay="3650"/>
                            </p:stCondLst>
                            <p:childTnLst>
                              <p:par>
                                <p:cTn fill="hold" grpId="0" id="49" nodeType="afterEffect" presetClass="entr" presetID="22" presetSubtype="1">
                                  <p:stCondLst>
                                    <p:cond delay="0"/>
                                  </p:stCondLst>
                                  <p:childTnLst>
                                    <p:set>
                                      <p:cBhvr>
                                        <p:cTn dur="1" fill="hold" id="50">
                                          <p:stCondLst>
                                            <p:cond delay="0"/>
                                          </p:stCondLst>
                                        </p:cTn>
                                        <p:tgtEl>
                                          <p:spTgt spid="42"/>
                                        </p:tgtEl>
                                        <p:attrNameLst>
                                          <p:attrName>style.visibility</p:attrName>
                                        </p:attrNameLst>
                                      </p:cBhvr>
                                      <p:to>
                                        <p:strVal val="visible"/>
                                      </p:to>
                                    </p:set>
                                    <p:animEffect filter="wipe(up)" transition="in">
                                      <p:cBhvr>
                                        <p:cTn dur="500" id="51"/>
                                        <p:tgtEl>
                                          <p:spTgt spid="42"/>
                                        </p:tgtEl>
                                      </p:cBhvr>
                                    </p:animEffect>
                                  </p:childTnLst>
                                </p:cTn>
                              </p:par>
                            </p:childTnLst>
                          </p:cTn>
                        </p:par>
                        <p:par>
                          <p:cTn fill="hold" id="52" nodeType="afterGroup">
                            <p:stCondLst>
                              <p:cond delay="4150"/>
                            </p:stCondLst>
                            <p:childTnLst>
                              <p:par>
                                <p:cTn fill="hold" grpId="0" id="53" nodeType="afterEffect" presetClass="entr" presetID="22" presetSubtype="4">
                                  <p:stCondLst>
                                    <p:cond delay="0"/>
                                  </p:stCondLst>
                                  <p:childTnLst>
                                    <p:set>
                                      <p:cBhvr>
                                        <p:cTn dur="1" fill="hold" id="54">
                                          <p:stCondLst>
                                            <p:cond delay="0"/>
                                          </p:stCondLst>
                                        </p:cTn>
                                        <p:tgtEl>
                                          <p:spTgt spid="41"/>
                                        </p:tgtEl>
                                        <p:attrNameLst>
                                          <p:attrName>style.visibility</p:attrName>
                                        </p:attrNameLst>
                                      </p:cBhvr>
                                      <p:to>
                                        <p:strVal val="visible"/>
                                      </p:to>
                                    </p:set>
                                    <p:animEffect filter="wipe(down)" transition="in">
                                      <p:cBhvr>
                                        <p:cTn dur="500" id="55"/>
                                        <p:tgtEl>
                                          <p:spTgt spid="41"/>
                                        </p:tgtEl>
                                      </p:cBhvr>
                                    </p:animEffect>
                                  </p:childTnLst>
                                </p:cTn>
                              </p:par>
                            </p:childTnLst>
                          </p:cTn>
                        </p:par>
                        <p:par>
                          <p:cTn fill="hold" id="56" nodeType="afterGroup">
                            <p:stCondLst>
                              <p:cond delay="4650"/>
                            </p:stCondLst>
                            <p:childTnLst>
                              <p:par>
                                <p:cTn fill="hold" grpId="0" id="57" nodeType="afterEffect" presetClass="entr" presetID="22" presetSubtype="4">
                                  <p:stCondLst>
                                    <p:cond delay="0"/>
                                  </p:stCondLst>
                                  <p:childTnLst>
                                    <p:set>
                                      <p:cBhvr>
                                        <p:cTn dur="1" fill="hold" id="58">
                                          <p:stCondLst>
                                            <p:cond delay="0"/>
                                          </p:stCondLst>
                                        </p:cTn>
                                        <p:tgtEl>
                                          <p:spTgt spid="40"/>
                                        </p:tgtEl>
                                        <p:attrNameLst>
                                          <p:attrName>style.visibility</p:attrName>
                                        </p:attrNameLst>
                                      </p:cBhvr>
                                      <p:to>
                                        <p:strVal val="visible"/>
                                      </p:to>
                                    </p:set>
                                    <p:animEffect filter="wipe(down)" transition="in">
                                      <p:cBhvr>
                                        <p:cTn dur="500" id="59"/>
                                        <p:tgtEl>
                                          <p:spTgt spid="40"/>
                                        </p:tgtEl>
                                      </p:cBhvr>
                                    </p:animEffect>
                                  </p:childTnLst>
                                </p:cTn>
                              </p:par>
                            </p:childTnLst>
                          </p:cTn>
                        </p:par>
                        <p:par>
                          <p:cTn fill="hold" id="60" nodeType="afterGroup">
                            <p:stCondLst>
                              <p:cond delay="5150"/>
                            </p:stCondLst>
                            <p:childTnLst>
                              <p:par>
                                <p:cTn fill="hold" id="61" nodeType="afterEffect" presetClass="entr" presetID="30" presetSubtype="0">
                                  <p:stCondLst>
                                    <p:cond delay="0"/>
                                  </p:stCondLst>
                                  <p:childTnLst>
                                    <p:set>
                                      <p:cBhvr>
                                        <p:cTn dur="1" fill="hold" id="62">
                                          <p:stCondLst>
                                            <p:cond delay="0"/>
                                          </p:stCondLst>
                                        </p:cTn>
                                        <p:tgtEl>
                                          <p:spTgt spid="30"/>
                                        </p:tgtEl>
                                        <p:attrNameLst>
                                          <p:attrName>style.visibility</p:attrName>
                                        </p:attrNameLst>
                                      </p:cBhvr>
                                      <p:to>
                                        <p:strVal val="visible"/>
                                      </p:to>
                                    </p:set>
                                    <p:animEffect filter="fade" transition="in">
                                      <p:cBhvr>
                                        <p:cTn decel="100000" dur="800" id="63"/>
                                        <p:tgtEl>
                                          <p:spTgt spid="30"/>
                                        </p:tgtEl>
                                      </p:cBhvr>
                                    </p:animEffect>
                                    <p:anim calcmode="lin" valueType="num">
                                      <p:cBhvr>
                                        <p:cTn decel="100000" dur="800" fill="hold" id="64"/>
                                        <p:tgtEl>
                                          <p:spTgt spid="30"/>
                                        </p:tgtEl>
                                        <p:attrNameLst>
                                          <p:attrName>style.rotation</p:attrName>
                                        </p:attrNameLst>
                                      </p:cBhvr>
                                      <p:tavLst>
                                        <p:tav tm="0">
                                          <p:val>
                                            <p:fltVal val="-90"/>
                                          </p:val>
                                        </p:tav>
                                        <p:tav tm="100000">
                                          <p:val>
                                            <p:fltVal val="0"/>
                                          </p:val>
                                        </p:tav>
                                      </p:tavLst>
                                    </p:anim>
                                    <p:anim calcmode="lin" valueType="num">
                                      <p:cBhvr>
                                        <p:cTn decel="100000" dur="800" fill="hold" id="65"/>
                                        <p:tgtEl>
                                          <p:spTgt spid="30"/>
                                        </p:tgtEl>
                                        <p:attrNameLst>
                                          <p:attrName>ppt_x</p:attrName>
                                        </p:attrNameLst>
                                      </p:cBhvr>
                                      <p:tavLst>
                                        <p:tav tm="0">
                                          <p:val>
                                            <p:strVal val="#ppt_x+0.4"/>
                                          </p:val>
                                        </p:tav>
                                        <p:tav tm="100000">
                                          <p:val>
                                            <p:strVal val="#ppt_x-0.05"/>
                                          </p:val>
                                        </p:tav>
                                      </p:tavLst>
                                    </p:anim>
                                    <p:anim calcmode="lin" valueType="num">
                                      <p:cBhvr>
                                        <p:cTn decel="100000" dur="800" fill="hold" id="66"/>
                                        <p:tgtEl>
                                          <p:spTgt spid="30"/>
                                        </p:tgtEl>
                                        <p:attrNameLst>
                                          <p:attrName>ppt_y</p:attrName>
                                        </p:attrNameLst>
                                      </p:cBhvr>
                                      <p:tavLst>
                                        <p:tav tm="0">
                                          <p:val>
                                            <p:strVal val="#ppt_y-0.4"/>
                                          </p:val>
                                        </p:tav>
                                        <p:tav tm="100000">
                                          <p:val>
                                            <p:strVal val="#ppt_y+0.1"/>
                                          </p:val>
                                        </p:tav>
                                      </p:tavLst>
                                    </p:anim>
                                    <p:anim calcmode="lin" valueType="num">
                                      <p:cBhvr>
                                        <p:cTn accel="100000" dur="200" fill="hold" id="67">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accel="100000" dur="200" fill="hold" id="68">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fill="hold" id="69" nodeType="afterGroup">
                            <p:stCondLst>
                              <p:cond delay="6150"/>
                            </p:stCondLst>
                            <p:childTnLst>
                              <p:par>
                                <p:cTn fill="hold" id="70" nodeType="afterEffect" presetClass="entr" presetID="22" presetSubtype="2">
                                  <p:stCondLst>
                                    <p:cond delay="0"/>
                                  </p:stCondLst>
                                  <p:childTnLst>
                                    <p:set>
                                      <p:cBhvr>
                                        <p:cTn dur="1" fill="hold" id="71">
                                          <p:stCondLst>
                                            <p:cond delay="0"/>
                                          </p:stCondLst>
                                        </p:cTn>
                                        <p:tgtEl>
                                          <p:spTgt spid="43"/>
                                        </p:tgtEl>
                                        <p:attrNameLst>
                                          <p:attrName>style.visibility</p:attrName>
                                        </p:attrNameLst>
                                      </p:cBhvr>
                                      <p:to>
                                        <p:strVal val="visible"/>
                                      </p:to>
                                    </p:set>
                                    <p:animEffect filter="wipe(right)" transition="in">
                                      <p:cBhvr>
                                        <p:cTn dur="500" id="72"/>
                                        <p:tgtEl>
                                          <p:spTgt spid="43"/>
                                        </p:tgtEl>
                                      </p:cBhvr>
                                    </p:animEffect>
                                  </p:childTnLst>
                                </p:cTn>
                              </p:par>
                            </p:childTnLst>
                          </p:cTn>
                        </p:par>
                        <p:par>
                          <p:cTn fill="hold" id="73" nodeType="afterGroup">
                            <p:stCondLst>
                              <p:cond delay="6650"/>
                            </p:stCondLst>
                            <p:childTnLst>
                              <p:par>
                                <p:cTn fill="hold" id="74" nodeType="afterEffect" presetClass="entr" presetID="30" presetSubtype="0">
                                  <p:stCondLst>
                                    <p:cond delay="0"/>
                                  </p:stCondLst>
                                  <p:childTnLst>
                                    <p:set>
                                      <p:cBhvr>
                                        <p:cTn dur="1" fill="hold" id="75">
                                          <p:stCondLst>
                                            <p:cond delay="0"/>
                                          </p:stCondLst>
                                        </p:cTn>
                                        <p:tgtEl>
                                          <p:spTgt spid="22"/>
                                        </p:tgtEl>
                                        <p:attrNameLst>
                                          <p:attrName>style.visibility</p:attrName>
                                        </p:attrNameLst>
                                      </p:cBhvr>
                                      <p:to>
                                        <p:strVal val="visible"/>
                                      </p:to>
                                    </p:set>
                                    <p:animEffect filter="fade" transition="in">
                                      <p:cBhvr>
                                        <p:cTn decel="100000" dur="800" id="76"/>
                                        <p:tgtEl>
                                          <p:spTgt spid="22"/>
                                        </p:tgtEl>
                                      </p:cBhvr>
                                    </p:animEffect>
                                    <p:anim calcmode="lin" valueType="num">
                                      <p:cBhvr>
                                        <p:cTn decel="100000" dur="800" fill="hold" id="77"/>
                                        <p:tgtEl>
                                          <p:spTgt spid="22"/>
                                        </p:tgtEl>
                                        <p:attrNameLst>
                                          <p:attrName>style.rotation</p:attrName>
                                        </p:attrNameLst>
                                      </p:cBhvr>
                                      <p:tavLst>
                                        <p:tav tm="0">
                                          <p:val>
                                            <p:fltVal val="-90"/>
                                          </p:val>
                                        </p:tav>
                                        <p:tav tm="100000">
                                          <p:val>
                                            <p:fltVal val="0"/>
                                          </p:val>
                                        </p:tav>
                                      </p:tavLst>
                                    </p:anim>
                                    <p:anim calcmode="lin" valueType="num">
                                      <p:cBhvr>
                                        <p:cTn decel="100000" dur="800" fill="hold" id="78"/>
                                        <p:tgtEl>
                                          <p:spTgt spid="22"/>
                                        </p:tgtEl>
                                        <p:attrNameLst>
                                          <p:attrName>ppt_x</p:attrName>
                                        </p:attrNameLst>
                                      </p:cBhvr>
                                      <p:tavLst>
                                        <p:tav tm="0">
                                          <p:val>
                                            <p:strVal val="#ppt_x+0.4"/>
                                          </p:val>
                                        </p:tav>
                                        <p:tav tm="100000">
                                          <p:val>
                                            <p:strVal val="#ppt_x-0.05"/>
                                          </p:val>
                                        </p:tav>
                                      </p:tavLst>
                                    </p:anim>
                                    <p:anim calcmode="lin" valueType="num">
                                      <p:cBhvr>
                                        <p:cTn decel="100000" dur="800" fill="hold" id="79"/>
                                        <p:tgtEl>
                                          <p:spTgt spid="22"/>
                                        </p:tgtEl>
                                        <p:attrNameLst>
                                          <p:attrName>ppt_y</p:attrName>
                                        </p:attrNameLst>
                                      </p:cBhvr>
                                      <p:tavLst>
                                        <p:tav tm="0">
                                          <p:val>
                                            <p:strVal val="#ppt_y-0.4"/>
                                          </p:val>
                                        </p:tav>
                                        <p:tav tm="100000">
                                          <p:val>
                                            <p:strVal val="#ppt_y+0.1"/>
                                          </p:val>
                                        </p:tav>
                                      </p:tavLst>
                                    </p:anim>
                                    <p:anim calcmode="lin" valueType="num">
                                      <p:cBhvr>
                                        <p:cTn accel="100000" dur="200" fill="hold" id="80">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accel="100000" dur="200" fill="hold" id="81">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fill="hold" id="82" nodeType="afterGroup">
                            <p:stCondLst>
                              <p:cond delay="7650"/>
                            </p:stCondLst>
                            <p:childTnLst>
                              <p:par>
                                <p:cTn fill="hold" id="83" nodeType="afterEffect" presetClass="entr" presetID="22" presetSubtype="2">
                                  <p:stCondLst>
                                    <p:cond delay="0"/>
                                  </p:stCondLst>
                                  <p:childTnLst>
                                    <p:set>
                                      <p:cBhvr>
                                        <p:cTn dur="1" fill="hold" id="84">
                                          <p:stCondLst>
                                            <p:cond delay="0"/>
                                          </p:stCondLst>
                                        </p:cTn>
                                        <p:tgtEl>
                                          <p:spTgt spid="46"/>
                                        </p:tgtEl>
                                        <p:attrNameLst>
                                          <p:attrName>style.visibility</p:attrName>
                                        </p:attrNameLst>
                                      </p:cBhvr>
                                      <p:to>
                                        <p:strVal val="visible"/>
                                      </p:to>
                                    </p:set>
                                    <p:animEffect filter="wipe(right)" transition="in">
                                      <p:cBhvr>
                                        <p:cTn dur="500" id="85"/>
                                        <p:tgtEl>
                                          <p:spTgt spid="46"/>
                                        </p:tgtEl>
                                      </p:cBhvr>
                                    </p:animEffect>
                                  </p:childTnLst>
                                </p:cTn>
                              </p:par>
                            </p:childTnLst>
                          </p:cTn>
                        </p:par>
                        <p:par>
                          <p:cTn fill="hold" id="86" nodeType="afterGroup">
                            <p:stCondLst>
                              <p:cond delay="8150"/>
                            </p:stCondLst>
                            <p:childTnLst>
                              <p:par>
                                <p:cTn fill="hold" id="87" nodeType="afterEffect" presetClass="entr" presetID="30" presetSubtype="0">
                                  <p:stCondLst>
                                    <p:cond delay="0"/>
                                  </p:stCondLst>
                                  <p:childTnLst>
                                    <p:set>
                                      <p:cBhvr>
                                        <p:cTn dur="1" fill="hold" id="88">
                                          <p:stCondLst>
                                            <p:cond delay="0"/>
                                          </p:stCondLst>
                                        </p:cTn>
                                        <p:tgtEl>
                                          <p:spTgt spid="13"/>
                                        </p:tgtEl>
                                        <p:attrNameLst>
                                          <p:attrName>style.visibility</p:attrName>
                                        </p:attrNameLst>
                                      </p:cBhvr>
                                      <p:to>
                                        <p:strVal val="visible"/>
                                      </p:to>
                                    </p:set>
                                    <p:animEffect filter="fade" transition="in">
                                      <p:cBhvr>
                                        <p:cTn decel="100000" dur="800" id="89"/>
                                        <p:tgtEl>
                                          <p:spTgt spid="13"/>
                                        </p:tgtEl>
                                      </p:cBhvr>
                                    </p:animEffect>
                                    <p:anim calcmode="lin" valueType="num">
                                      <p:cBhvr>
                                        <p:cTn decel="100000" dur="800" fill="hold" id="90"/>
                                        <p:tgtEl>
                                          <p:spTgt spid="13"/>
                                        </p:tgtEl>
                                        <p:attrNameLst>
                                          <p:attrName>style.rotation</p:attrName>
                                        </p:attrNameLst>
                                      </p:cBhvr>
                                      <p:tavLst>
                                        <p:tav tm="0">
                                          <p:val>
                                            <p:fltVal val="-90"/>
                                          </p:val>
                                        </p:tav>
                                        <p:tav tm="100000">
                                          <p:val>
                                            <p:fltVal val="0"/>
                                          </p:val>
                                        </p:tav>
                                      </p:tavLst>
                                    </p:anim>
                                    <p:anim calcmode="lin" valueType="num">
                                      <p:cBhvr>
                                        <p:cTn decel="100000" dur="800" fill="hold" id="91"/>
                                        <p:tgtEl>
                                          <p:spTgt spid="13"/>
                                        </p:tgtEl>
                                        <p:attrNameLst>
                                          <p:attrName>ppt_x</p:attrName>
                                        </p:attrNameLst>
                                      </p:cBhvr>
                                      <p:tavLst>
                                        <p:tav tm="0">
                                          <p:val>
                                            <p:strVal val="#ppt_x+0.4"/>
                                          </p:val>
                                        </p:tav>
                                        <p:tav tm="100000">
                                          <p:val>
                                            <p:strVal val="#ppt_x-0.05"/>
                                          </p:val>
                                        </p:tav>
                                      </p:tavLst>
                                    </p:anim>
                                    <p:anim calcmode="lin" valueType="num">
                                      <p:cBhvr>
                                        <p:cTn decel="100000" dur="800" fill="hold" id="92"/>
                                        <p:tgtEl>
                                          <p:spTgt spid="13"/>
                                        </p:tgtEl>
                                        <p:attrNameLst>
                                          <p:attrName>ppt_y</p:attrName>
                                        </p:attrNameLst>
                                      </p:cBhvr>
                                      <p:tavLst>
                                        <p:tav tm="0">
                                          <p:val>
                                            <p:strVal val="#ppt_y-0.4"/>
                                          </p:val>
                                        </p:tav>
                                        <p:tav tm="100000">
                                          <p:val>
                                            <p:strVal val="#ppt_y+0.1"/>
                                          </p:val>
                                        </p:tav>
                                      </p:tavLst>
                                    </p:anim>
                                    <p:anim calcmode="lin" valueType="num">
                                      <p:cBhvr>
                                        <p:cTn accel="100000" dur="200" fill="hold" id="93">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accel="100000" dur="200" fill="hold" id="94">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fill="hold" id="95" nodeType="afterGroup">
                            <p:stCondLst>
                              <p:cond delay="9150"/>
                            </p:stCondLst>
                            <p:childTnLst>
                              <p:par>
                                <p:cTn fill="hold" id="96" nodeType="afterEffect" presetClass="entr" presetID="22" presetSubtype="8">
                                  <p:stCondLst>
                                    <p:cond delay="0"/>
                                  </p:stCondLst>
                                  <p:childTnLst>
                                    <p:set>
                                      <p:cBhvr>
                                        <p:cTn dur="1" fill="hold" id="97">
                                          <p:stCondLst>
                                            <p:cond delay="0"/>
                                          </p:stCondLst>
                                        </p:cTn>
                                        <p:tgtEl>
                                          <p:spTgt spid="52"/>
                                        </p:tgtEl>
                                        <p:attrNameLst>
                                          <p:attrName>style.visibility</p:attrName>
                                        </p:attrNameLst>
                                      </p:cBhvr>
                                      <p:to>
                                        <p:strVal val="visible"/>
                                      </p:to>
                                    </p:set>
                                    <p:animEffect filter="wipe(left)" transition="in">
                                      <p:cBhvr>
                                        <p:cTn dur="500" id="98"/>
                                        <p:tgtEl>
                                          <p:spTgt spid="52"/>
                                        </p:tgtEl>
                                      </p:cBhvr>
                                    </p:animEffect>
                                  </p:childTnLst>
                                </p:cTn>
                              </p:par>
                            </p:childTnLst>
                          </p:cTn>
                        </p:par>
                        <p:par>
                          <p:cTn fill="hold" id="99" nodeType="afterGroup">
                            <p:stCondLst>
                              <p:cond delay="9650"/>
                            </p:stCondLst>
                            <p:childTnLst>
                              <p:par>
                                <p:cTn fill="hold" id="100" nodeType="afterEffect" presetClass="entr" presetID="30" presetSubtype="0">
                                  <p:stCondLst>
                                    <p:cond delay="0"/>
                                  </p:stCondLst>
                                  <p:childTnLst>
                                    <p:set>
                                      <p:cBhvr>
                                        <p:cTn dur="1" fill="hold" id="101">
                                          <p:stCondLst>
                                            <p:cond delay="0"/>
                                          </p:stCondLst>
                                        </p:cTn>
                                        <p:tgtEl>
                                          <p:spTgt spid="5"/>
                                        </p:tgtEl>
                                        <p:attrNameLst>
                                          <p:attrName>style.visibility</p:attrName>
                                        </p:attrNameLst>
                                      </p:cBhvr>
                                      <p:to>
                                        <p:strVal val="visible"/>
                                      </p:to>
                                    </p:set>
                                    <p:animEffect filter="fade" transition="in">
                                      <p:cBhvr>
                                        <p:cTn decel="100000" dur="800" id="102"/>
                                        <p:tgtEl>
                                          <p:spTgt spid="5"/>
                                        </p:tgtEl>
                                      </p:cBhvr>
                                    </p:animEffect>
                                    <p:anim calcmode="lin" valueType="num">
                                      <p:cBhvr>
                                        <p:cTn decel="100000" dur="800" fill="hold" id="103"/>
                                        <p:tgtEl>
                                          <p:spTgt spid="5"/>
                                        </p:tgtEl>
                                        <p:attrNameLst>
                                          <p:attrName>style.rotation</p:attrName>
                                        </p:attrNameLst>
                                      </p:cBhvr>
                                      <p:tavLst>
                                        <p:tav tm="0">
                                          <p:val>
                                            <p:fltVal val="-90"/>
                                          </p:val>
                                        </p:tav>
                                        <p:tav tm="100000">
                                          <p:val>
                                            <p:fltVal val="0"/>
                                          </p:val>
                                        </p:tav>
                                      </p:tavLst>
                                    </p:anim>
                                    <p:anim calcmode="lin" valueType="num">
                                      <p:cBhvr>
                                        <p:cTn decel="100000" dur="800" fill="hold" id="104"/>
                                        <p:tgtEl>
                                          <p:spTgt spid="5"/>
                                        </p:tgtEl>
                                        <p:attrNameLst>
                                          <p:attrName>ppt_x</p:attrName>
                                        </p:attrNameLst>
                                      </p:cBhvr>
                                      <p:tavLst>
                                        <p:tav tm="0">
                                          <p:val>
                                            <p:strVal val="#ppt_x+0.4"/>
                                          </p:val>
                                        </p:tav>
                                        <p:tav tm="100000">
                                          <p:val>
                                            <p:strVal val="#ppt_x-0.05"/>
                                          </p:val>
                                        </p:tav>
                                      </p:tavLst>
                                    </p:anim>
                                    <p:anim calcmode="lin" valueType="num">
                                      <p:cBhvr>
                                        <p:cTn decel="100000" dur="800" fill="hold" id="105"/>
                                        <p:tgtEl>
                                          <p:spTgt spid="5"/>
                                        </p:tgtEl>
                                        <p:attrNameLst>
                                          <p:attrName>ppt_y</p:attrName>
                                        </p:attrNameLst>
                                      </p:cBhvr>
                                      <p:tavLst>
                                        <p:tav tm="0">
                                          <p:val>
                                            <p:strVal val="#ppt_y-0.4"/>
                                          </p:val>
                                        </p:tav>
                                        <p:tav tm="100000">
                                          <p:val>
                                            <p:strVal val="#ppt_y+0.1"/>
                                          </p:val>
                                        </p:tav>
                                      </p:tavLst>
                                    </p:anim>
                                    <p:anim calcmode="lin" valueType="num">
                                      <p:cBhvr>
                                        <p:cTn accel="100000" dur="200" fill="hold" id="106">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accel="100000" dur="200" fill="hold" id="107">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fill="hold" id="108" nodeType="afterGroup">
                            <p:stCondLst>
                              <p:cond delay="10650"/>
                            </p:stCondLst>
                            <p:childTnLst>
                              <p:par>
                                <p:cTn fill="hold" id="109" nodeType="afterEffect" presetClass="entr" presetID="22" presetSubtype="8">
                                  <p:stCondLst>
                                    <p:cond delay="0"/>
                                  </p:stCondLst>
                                  <p:childTnLst>
                                    <p:set>
                                      <p:cBhvr>
                                        <p:cTn dur="1" fill="hold" id="110">
                                          <p:stCondLst>
                                            <p:cond delay="0"/>
                                          </p:stCondLst>
                                        </p:cTn>
                                        <p:tgtEl>
                                          <p:spTgt spid="49"/>
                                        </p:tgtEl>
                                        <p:attrNameLst>
                                          <p:attrName>style.visibility</p:attrName>
                                        </p:attrNameLst>
                                      </p:cBhvr>
                                      <p:to>
                                        <p:strVal val="visible"/>
                                      </p:to>
                                    </p:set>
                                    <p:animEffect filter="wipe(left)" transition="in">
                                      <p:cBhvr>
                                        <p:cTn dur="500" id="111"/>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2"/>
      <p:bldP grpId="0" spid="21"/>
      <p:bldP grpId="0" spid="29"/>
      <p:bldP grpId="0" spid="38"/>
      <p:bldP grpId="0" spid="39"/>
      <p:bldP grpId="0" spid="40"/>
      <p:bldP grpId="0" spid="41"/>
      <p:bldP grpId="0" spid="42"/>
      <p:bldP grpId="0" spid="55"/>
      <p:bldP grpId="0" spid="56"/>
      <p:bldP grpId="0" spid="5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45159"/>
                </a:solidFill>
                <a:latin charset="-122" panose="020b0503020204020204" pitchFamily="34" typeface="微软雅黑"/>
                <a:ea charset="-122" panose="020b0503020204020204" pitchFamily="34" typeface="微软雅黑"/>
              </a:rPr>
              <a:t>年度工作概述</a:t>
            </a:r>
          </a:p>
        </p:txBody>
      </p:sp>
      <p:sp>
        <p:nvSpPr>
          <p:cNvPr id="5" name="椭圆 4"/>
          <p:cNvSpPr/>
          <p:nvPr/>
        </p:nvSpPr>
        <p:spPr>
          <a:xfrm>
            <a:off x="808121" y="1778311"/>
            <a:ext cx="2117558" cy="2117558"/>
          </a:xfrm>
          <a:prstGeom prst="ellipse">
            <a:avLst/>
          </a:prstGeom>
          <a:gradFill flip="none" rotWithShape="1">
            <a:gsLst>
              <a:gs pos="0">
                <a:schemeClr val="bg1"/>
              </a:gs>
              <a:gs pos="100000">
                <a:schemeClr val="bg1">
                  <a:lumMod val="85000"/>
                </a:schemeClr>
              </a:gs>
            </a:gsLst>
            <a:lin ang="2700000" scaled="1"/>
          </a:gradFill>
          <a:ln>
            <a:noFill/>
          </a:ln>
          <a:effectLst>
            <a:outerShdw algn="tl" blurRad="2794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6" name="组合 5"/>
          <p:cNvGrpSpPr/>
          <p:nvPr/>
        </p:nvGrpSpPr>
        <p:grpSpPr>
          <a:xfrm>
            <a:off x="808121" y="1778311"/>
            <a:ext cx="2117558" cy="2117558"/>
            <a:chOff x="1077495" y="1863081"/>
            <a:chExt cx="2823410" cy="2823410"/>
          </a:xfrm>
        </p:grpSpPr>
        <p:sp>
          <p:nvSpPr>
            <p:cNvPr id="7" name="椭圆 6"/>
            <p:cNvSpPr/>
            <p:nvPr/>
          </p:nvSpPr>
          <p:spPr>
            <a:xfrm>
              <a:off x="10774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gradFill>
            <a:ln>
              <a:noFill/>
            </a:ln>
            <a:effectLst>
              <a:innerShdw blurRad="546100" dir="2700000" dist="762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椭圆 7"/>
            <p:cNvSpPr/>
            <p:nvPr/>
          </p:nvSpPr>
          <p:spPr>
            <a:xfrm>
              <a:off x="1271516" y="2057102"/>
              <a:ext cx="2435367" cy="2435367"/>
            </a:xfrm>
            <a:prstGeom prst="ellipse">
              <a:avLst/>
            </a:prstGeom>
            <a:solidFill>
              <a:srgbClr val="FFB850"/>
            </a:solidFill>
            <a:ln w="28575">
              <a:gradFill flip="none" rotWithShape="1">
                <a:gsLst>
                  <a:gs pos="0">
                    <a:srgbClr val="D3D3D3"/>
                  </a:gs>
                  <a:gs pos="100000">
                    <a:schemeClr val="bg1"/>
                  </a:gs>
                </a:gsLst>
                <a:lin ang="2700000" scaled="1"/>
              </a:gradFill>
            </a:ln>
            <a:effectLst>
              <a:innerShdw blurRad="1397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9" name="饼形 8"/>
          <p:cNvSpPr/>
          <p:nvPr/>
        </p:nvSpPr>
        <p:spPr>
          <a:xfrm flipH="1">
            <a:off x="10553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grpSp>
        <p:nvGrpSpPr>
          <p:cNvPr id="10" name="组合 9"/>
          <p:cNvGrpSpPr/>
          <p:nvPr/>
        </p:nvGrpSpPr>
        <p:grpSpPr>
          <a:xfrm>
            <a:off x="1095084" y="2195630"/>
            <a:ext cx="774448" cy="620802"/>
            <a:chOff x="2615293" y="1775288"/>
            <a:chExt cx="1032597" cy="827736"/>
          </a:xfrm>
        </p:grpSpPr>
        <p:sp>
          <p:nvSpPr>
            <p:cNvPr id="11" name="文本框 10"/>
            <p:cNvSpPr txBox="1"/>
            <p:nvPr/>
          </p:nvSpPr>
          <p:spPr>
            <a:xfrm>
              <a:off x="2615293" y="1775288"/>
              <a:ext cx="1030514" cy="731520"/>
            </a:xfrm>
            <a:prstGeom prst="rect">
              <a:avLst/>
            </a:prstGeom>
            <a:noFill/>
          </p:spPr>
          <p:txBody>
            <a:bodyPr rtlCol="0" wrap="square">
              <a:spAutoFit/>
            </a:bodyPr>
            <a:lstStyle/>
            <a:p>
              <a:pPr algn="ctr"/>
              <a:r>
                <a:rPr altLang="zh-CN" lang="en-US" sz="3000">
                  <a:solidFill>
                    <a:schemeClr val="bg1"/>
                  </a:solidFill>
                  <a:latin charset="0" panose="020b0806030902050204" pitchFamily="34" typeface="Impact"/>
                </a:rPr>
                <a:t>01</a:t>
              </a:r>
            </a:p>
          </p:txBody>
        </p:sp>
        <p:sp>
          <p:nvSpPr>
            <p:cNvPr id="12" name="文本框 11"/>
            <p:cNvSpPr txBox="1"/>
            <p:nvPr/>
          </p:nvSpPr>
          <p:spPr>
            <a:xfrm>
              <a:off x="2617376" y="2264469"/>
              <a:ext cx="1030514" cy="335280"/>
            </a:xfrm>
            <a:prstGeom prst="rect">
              <a:avLst/>
            </a:prstGeom>
            <a:noFill/>
          </p:spPr>
          <p:txBody>
            <a:bodyPr rtlCol="0" wrap="square">
              <a:spAutoFit/>
            </a:bodyPr>
            <a:lstStyle/>
            <a:p>
              <a:pPr algn="ctr"/>
              <a:r>
                <a:rPr altLang="zh-CN" lang="en-US" sz="1050">
                  <a:solidFill>
                    <a:schemeClr val="bg1"/>
                  </a:solidFill>
                  <a:latin charset="-122" panose="020b0500000000000000" pitchFamily="34" typeface="LiHei Pro"/>
                  <a:ea charset="-122" panose="020b0500000000000000" pitchFamily="34" typeface="LiHei Pro"/>
                </a:rPr>
                <a:t>OPTION</a:t>
              </a:r>
            </a:p>
          </p:txBody>
        </p:sp>
      </p:grpSp>
      <p:cxnSp>
        <p:nvCxnSpPr>
          <p:cNvPr id="13" name="直接连接符 12"/>
          <p:cNvCxnSpPr/>
          <p:nvPr/>
        </p:nvCxnSpPr>
        <p:spPr>
          <a:xfrm>
            <a:off x="2014226" y="2821925"/>
            <a:ext cx="509491" cy="0"/>
          </a:xfrm>
          <a:prstGeom prst="line">
            <a:avLst/>
          </a:prstGeom>
          <a:ln w="15875">
            <a:solidFill>
              <a:srgbClr val="FFB850"/>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308102" y="2843848"/>
            <a:ext cx="1442342" cy="651495"/>
            <a:chOff x="307018" y="2767553"/>
            <a:chExt cx="1923123" cy="868661"/>
          </a:xfrm>
        </p:grpSpPr>
        <p:sp>
          <p:nvSpPr>
            <p:cNvPr id="15" name="文本框 14"/>
            <p:cNvSpPr txBox="1"/>
            <p:nvPr/>
          </p:nvSpPr>
          <p:spPr>
            <a:xfrm>
              <a:off x="307018" y="2767553"/>
              <a:ext cx="1923123" cy="327762"/>
            </a:xfrm>
            <a:prstGeom prst="rect">
              <a:avLst/>
            </a:prstGeom>
            <a:noFill/>
          </p:spPr>
          <p:txBody>
            <a:bodyPr rtlCol="0" wrap="square">
              <a:spAutoFit/>
            </a:bodyPr>
            <a:lstStyle/>
            <a:p>
              <a:r>
                <a:rPr altLang="en-US" lang="zh-CN" sz="1013">
                  <a:solidFill>
                    <a:srgbClr val="FFB850"/>
                  </a:solidFill>
                  <a:latin charset="-122" panose="01010104010101010101" pitchFamily="2" typeface="时尚中黑简体"/>
                  <a:ea charset="-122" panose="01010104010101010101" pitchFamily="2" typeface="时尚中黑简体"/>
                </a:rPr>
                <a:t>在此添加标题</a:t>
              </a:r>
            </a:p>
          </p:txBody>
        </p:sp>
        <p:sp>
          <p:nvSpPr>
            <p:cNvPr id="16" name="文本框 15"/>
            <p:cNvSpPr txBox="1"/>
            <p:nvPr/>
          </p:nvSpPr>
          <p:spPr>
            <a:xfrm>
              <a:off x="307018" y="3051438"/>
              <a:ext cx="1552834" cy="579121"/>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sp>
        <p:nvSpPr>
          <p:cNvPr id="17" name="椭圆 16"/>
          <p:cNvSpPr/>
          <p:nvPr/>
        </p:nvSpPr>
        <p:spPr>
          <a:xfrm>
            <a:off x="3513221" y="1778311"/>
            <a:ext cx="2117558" cy="2117558"/>
          </a:xfrm>
          <a:prstGeom prst="ellipse">
            <a:avLst/>
          </a:prstGeom>
          <a:gradFill flip="none" rotWithShape="1">
            <a:gsLst>
              <a:gs pos="0">
                <a:schemeClr val="bg1"/>
              </a:gs>
              <a:gs pos="100000">
                <a:schemeClr val="bg1">
                  <a:lumMod val="85000"/>
                </a:schemeClr>
              </a:gs>
            </a:gsLst>
            <a:lin ang="2700000" scaled="1"/>
          </a:gradFill>
          <a:ln>
            <a:noFill/>
          </a:ln>
          <a:effectLst>
            <a:outerShdw algn="tl" blurRad="2794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8" name="组合 17"/>
          <p:cNvGrpSpPr/>
          <p:nvPr/>
        </p:nvGrpSpPr>
        <p:grpSpPr>
          <a:xfrm>
            <a:off x="3513221" y="1778311"/>
            <a:ext cx="2117558" cy="2117558"/>
            <a:chOff x="4684295" y="1863081"/>
            <a:chExt cx="2823410" cy="2823410"/>
          </a:xfrm>
        </p:grpSpPr>
        <p:sp>
          <p:nvSpPr>
            <p:cNvPr id="19" name="椭圆 18"/>
            <p:cNvSpPr/>
            <p:nvPr/>
          </p:nvSpPr>
          <p:spPr>
            <a:xfrm>
              <a:off x="46842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gradFill>
            <a:ln>
              <a:noFill/>
            </a:ln>
            <a:effectLst>
              <a:innerShdw blurRad="546100" dir="2700000" dist="762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0" name="椭圆 19"/>
            <p:cNvSpPr/>
            <p:nvPr/>
          </p:nvSpPr>
          <p:spPr>
            <a:xfrm>
              <a:off x="4878316" y="2057102"/>
              <a:ext cx="2435367" cy="2435367"/>
            </a:xfrm>
            <a:prstGeom prst="ellipse">
              <a:avLst/>
            </a:prstGeom>
            <a:solidFill>
              <a:srgbClr val="01ACBE"/>
            </a:solidFill>
            <a:ln w="28575">
              <a:gradFill flip="none" rotWithShape="1">
                <a:gsLst>
                  <a:gs pos="0">
                    <a:srgbClr val="D3D3D3"/>
                  </a:gs>
                  <a:gs pos="100000">
                    <a:schemeClr val="bg1"/>
                  </a:gs>
                </a:gsLst>
                <a:lin ang="2700000" scaled="1"/>
              </a:gradFill>
            </a:ln>
            <a:effectLst>
              <a:innerShdw blurRad="1397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21" name="饼形 20"/>
          <p:cNvSpPr/>
          <p:nvPr/>
        </p:nvSpPr>
        <p:spPr>
          <a:xfrm flipH="1">
            <a:off x="37604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grpSp>
        <p:nvGrpSpPr>
          <p:cNvPr id="22" name="组合 21"/>
          <p:cNvGrpSpPr/>
          <p:nvPr/>
        </p:nvGrpSpPr>
        <p:grpSpPr>
          <a:xfrm>
            <a:off x="3800184" y="2195630"/>
            <a:ext cx="774448" cy="620802"/>
            <a:chOff x="2615293" y="1775288"/>
            <a:chExt cx="1032597" cy="827736"/>
          </a:xfrm>
        </p:grpSpPr>
        <p:sp>
          <p:nvSpPr>
            <p:cNvPr id="23" name="文本框 22"/>
            <p:cNvSpPr txBox="1"/>
            <p:nvPr/>
          </p:nvSpPr>
          <p:spPr>
            <a:xfrm>
              <a:off x="2615293" y="1775288"/>
              <a:ext cx="1030514" cy="731520"/>
            </a:xfrm>
            <a:prstGeom prst="rect">
              <a:avLst/>
            </a:prstGeom>
            <a:noFill/>
          </p:spPr>
          <p:txBody>
            <a:bodyPr rtlCol="0" wrap="square">
              <a:spAutoFit/>
            </a:bodyPr>
            <a:lstStyle/>
            <a:p>
              <a:pPr algn="ctr"/>
              <a:r>
                <a:rPr altLang="zh-CN" lang="en-US" sz="3000">
                  <a:solidFill>
                    <a:schemeClr val="bg1"/>
                  </a:solidFill>
                  <a:latin charset="0" panose="020b0806030902050204" pitchFamily="34" typeface="Impact"/>
                </a:rPr>
                <a:t>02</a:t>
              </a:r>
            </a:p>
          </p:txBody>
        </p:sp>
        <p:sp>
          <p:nvSpPr>
            <p:cNvPr id="24" name="文本框 23"/>
            <p:cNvSpPr txBox="1"/>
            <p:nvPr/>
          </p:nvSpPr>
          <p:spPr>
            <a:xfrm>
              <a:off x="2617376" y="2264469"/>
              <a:ext cx="1030514" cy="335280"/>
            </a:xfrm>
            <a:prstGeom prst="rect">
              <a:avLst/>
            </a:prstGeom>
            <a:noFill/>
          </p:spPr>
          <p:txBody>
            <a:bodyPr rtlCol="0" wrap="square">
              <a:spAutoFit/>
            </a:bodyPr>
            <a:lstStyle/>
            <a:p>
              <a:pPr algn="ctr"/>
              <a:r>
                <a:rPr altLang="zh-CN" lang="en-US" sz="1050">
                  <a:solidFill>
                    <a:schemeClr val="bg1"/>
                  </a:solidFill>
                  <a:latin charset="-122" panose="020b0500000000000000" pitchFamily="34" typeface="LiHei Pro"/>
                  <a:ea charset="-122" panose="020b0500000000000000" pitchFamily="34" typeface="LiHei Pro"/>
                </a:rPr>
                <a:t>OPTION</a:t>
              </a:r>
            </a:p>
          </p:txBody>
        </p:sp>
      </p:grpSp>
      <p:cxnSp>
        <p:nvCxnSpPr>
          <p:cNvPr id="25" name="直接连接符 24"/>
          <p:cNvCxnSpPr/>
          <p:nvPr/>
        </p:nvCxnSpPr>
        <p:spPr>
          <a:xfrm>
            <a:off x="4719326" y="2821925"/>
            <a:ext cx="509491" cy="0"/>
          </a:xfrm>
          <a:prstGeom prst="line">
            <a:avLst/>
          </a:prstGeom>
          <a:ln w="15875">
            <a:solidFill>
              <a:srgbClr val="01ACBE"/>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013202" y="2843848"/>
            <a:ext cx="1442342" cy="651495"/>
            <a:chOff x="307018" y="2767553"/>
            <a:chExt cx="1923123" cy="868661"/>
          </a:xfrm>
        </p:grpSpPr>
        <p:sp>
          <p:nvSpPr>
            <p:cNvPr id="27" name="文本框 26"/>
            <p:cNvSpPr txBox="1"/>
            <p:nvPr/>
          </p:nvSpPr>
          <p:spPr>
            <a:xfrm>
              <a:off x="307018" y="2767553"/>
              <a:ext cx="1923123" cy="327762"/>
            </a:xfrm>
            <a:prstGeom prst="rect">
              <a:avLst/>
            </a:prstGeom>
            <a:noFill/>
          </p:spPr>
          <p:txBody>
            <a:bodyPr rtlCol="0" wrap="square">
              <a:spAutoFit/>
            </a:bodyPr>
            <a:lstStyle/>
            <a:p>
              <a:r>
                <a:rPr altLang="en-US" lang="zh-CN" sz="1013">
                  <a:solidFill>
                    <a:srgbClr val="01ACBE"/>
                  </a:solidFill>
                  <a:latin charset="-122" panose="01010104010101010101" pitchFamily="2" typeface="时尚中黑简体"/>
                  <a:ea charset="-122" panose="01010104010101010101" pitchFamily="2" typeface="时尚中黑简体"/>
                </a:rPr>
                <a:t>在此添加标题</a:t>
              </a:r>
            </a:p>
          </p:txBody>
        </p:sp>
        <p:sp>
          <p:nvSpPr>
            <p:cNvPr id="28" name="文本框 27"/>
            <p:cNvSpPr txBox="1"/>
            <p:nvPr/>
          </p:nvSpPr>
          <p:spPr>
            <a:xfrm>
              <a:off x="307018" y="3051438"/>
              <a:ext cx="1552834" cy="579121"/>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sp>
        <p:nvSpPr>
          <p:cNvPr id="29" name="椭圆 28"/>
          <p:cNvSpPr/>
          <p:nvPr/>
        </p:nvSpPr>
        <p:spPr>
          <a:xfrm>
            <a:off x="6218321" y="1778311"/>
            <a:ext cx="2117558" cy="2117558"/>
          </a:xfrm>
          <a:prstGeom prst="ellipse">
            <a:avLst/>
          </a:prstGeom>
          <a:gradFill flip="none" rotWithShape="1">
            <a:gsLst>
              <a:gs pos="0">
                <a:schemeClr val="bg1"/>
              </a:gs>
              <a:gs pos="100000">
                <a:schemeClr val="bg1">
                  <a:lumMod val="85000"/>
                </a:schemeClr>
              </a:gs>
            </a:gsLst>
            <a:lin ang="2700000" scaled="1"/>
          </a:gradFill>
          <a:ln>
            <a:noFill/>
          </a:ln>
          <a:effectLst>
            <a:outerShdw algn="tl" blurRad="2794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30" name="组合 29"/>
          <p:cNvGrpSpPr/>
          <p:nvPr/>
        </p:nvGrpSpPr>
        <p:grpSpPr>
          <a:xfrm>
            <a:off x="6218321" y="1778311"/>
            <a:ext cx="2117558" cy="2117558"/>
            <a:chOff x="8291095" y="1863081"/>
            <a:chExt cx="2823410" cy="2823410"/>
          </a:xfrm>
        </p:grpSpPr>
        <p:sp>
          <p:nvSpPr>
            <p:cNvPr id="31" name="椭圆 30"/>
            <p:cNvSpPr/>
            <p:nvPr/>
          </p:nvSpPr>
          <p:spPr>
            <a:xfrm>
              <a:off x="8291095" y="1863081"/>
              <a:ext cx="2823410" cy="2823410"/>
            </a:xfrm>
            <a:prstGeom prst="ellipse">
              <a:avLst/>
            </a:prstGeom>
            <a:gradFill flip="none" rotWithShape="1">
              <a:gsLst>
                <a:gs pos="16000">
                  <a:schemeClr val="bg1"/>
                </a:gs>
                <a:gs pos="62000">
                  <a:srgbClr val="F2F2F2"/>
                </a:gs>
                <a:gs pos="100000">
                  <a:schemeClr val="bg1">
                    <a:lumMod val="85000"/>
                  </a:schemeClr>
                </a:gs>
              </a:gsLst>
              <a:lin ang="2700000" scaled="1"/>
            </a:gradFill>
            <a:ln>
              <a:noFill/>
            </a:ln>
            <a:effectLst>
              <a:innerShdw blurRad="546100" dir="2700000" dist="762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2" name="椭圆 31"/>
            <p:cNvSpPr/>
            <p:nvPr/>
          </p:nvSpPr>
          <p:spPr>
            <a:xfrm>
              <a:off x="8485116" y="2057102"/>
              <a:ext cx="2435367" cy="2435367"/>
            </a:xfrm>
            <a:prstGeom prst="ellipse">
              <a:avLst/>
            </a:prstGeom>
            <a:solidFill>
              <a:srgbClr val="E87071"/>
            </a:solidFill>
            <a:ln w="28575">
              <a:gradFill flip="none" rotWithShape="1">
                <a:gsLst>
                  <a:gs pos="0">
                    <a:srgbClr val="D3D3D3"/>
                  </a:gs>
                  <a:gs pos="100000">
                    <a:schemeClr val="bg1"/>
                  </a:gs>
                </a:gsLst>
                <a:lin ang="2700000" scaled="1"/>
              </a:gradFill>
            </a:ln>
            <a:effectLst>
              <a:innerShdw blurRad="1397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33" name="饼形 32"/>
          <p:cNvSpPr/>
          <p:nvPr/>
        </p:nvSpPr>
        <p:spPr>
          <a:xfrm flipH="1">
            <a:off x="6465569" y="2025559"/>
            <a:ext cx="1623060" cy="1623060"/>
          </a:xfrm>
          <a:prstGeom prst="pi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grpSp>
        <p:nvGrpSpPr>
          <p:cNvPr id="34" name="组合 33"/>
          <p:cNvGrpSpPr/>
          <p:nvPr/>
        </p:nvGrpSpPr>
        <p:grpSpPr>
          <a:xfrm>
            <a:off x="6505284" y="2195630"/>
            <a:ext cx="774448" cy="620802"/>
            <a:chOff x="2615293" y="1775288"/>
            <a:chExt cx="1032597" cy="827736"/>
          </a:xfrm>
        </p:grpSpPr>
        <p:sp>
          <p:nvSpPr>
            <p:cNvPr id="35" name="文本框 34"/>
            <p:cNvSpPr txBox="1"/>
            <p:nvPr/>
          </p:nvSpPr>
          <p:spPr>
            <a:xfrm>
              <a:off x="2615294" y="1775288"/>
              <a:ext cx="1030514" cy="731520"/>
            </a:xfrm>
            <a:prstGeom prst="rect">
              <a:avLst/>
            </a:prstGeom>
            <a:noFill/>
          </p:spPr>
          <p:txBody>
            <a:bodyPr rtlCol="0" wrap="square">
              <a:spAutoFit/>
            </a:bodyPr>
            <a:lstStyle/>
            <a:p>
              <a:pPr algn="ctr"/>
              <a:r>
                <a:rPr altLang="zh-CN" lang="en-US" sz="3000">
                  <a:solidFill>
                    <a:schemeClr val="bg1"/>
                  </a:solidFill>
                  <a:latin charset="0" panose="020b0806030902050204" pitchFamily="34" typeface="Impact"/>
                </a:rPr>
                <a:t>03</a:t>
              </a:r>
            </a:p>
          </p:txBody>
        </p:sp>
        <p:sp>
          <p:nvSpPr>
            <p:cNvPr id="36" name="文本框 35"/>
            <p:cNvSpPr txBox="1"/>
            <p:nvPr/>
          </p:nvSpPr>
          <p:spPr>
            <a:xfrm>
              <a:off x="2617377" y="2264469"/>
              <a:ext cx="1030514" cy="335280"/>
            </a:xfrm>
            <a:prstGeom prst="rect">
              <a:avLst/>
            </a:prstGeom>
            <a:noFill/>
          </p:spPr>
          <p:txBody>
            <a:bodyPr rtlCol="0" wrap="square">
              <a:spAutoFit/>
            </a:bodyPr>
            <a:lstStyle/>
            <a:p>
              <a:pPr algn="ctr"/>
              <a:r>
                <a:rPr altLang="zh-CN" lang="en-US" sz="1050">
                  <a:solidFill>
                    <a:schemeClr val="bg1"/>
                  </a:solidFill>
                  <a:latin charset="-122" panose="020b0500000000000000" pitchFamily="34" typeface="LiHei Pro"/>
                  <a:ea charset="-122" panose="020b0500000000000000" pitchFamily="34" typeface="LiHei Pro"/>
                </a:rPr>
                <a:t>OPTION</a:t>
              </a:r>
            </a:p>
          </p:txBody>
        </p:sp>
      </p:grpSp>
      <p:cxnSp>
        <p:nvCxnSpPr>
          <p:cNvPr id="37" name="直接连接符 36"/>
          <p:cNvCxnSpPr/>
          <p:nvPr/>
        </p:nvCxnSpPr>
        <p:spPr>
          <a:xfrm>
            <a:off x="7424426" y="2821925"/>
            <a:ext cx="509491" cy="0"/>
          </a:xfrm>
          <a:prstGeom prst="line">
            <a:avLst/>
          </a:prstGeom>
          <a:ln w="15875">
            <a:solidFill>
              <a:srgbClr val="E87071"/>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6718302" y="2843848"/>
            <a:ext cx="1442342" cy="651495"/>
            <a:chOff x="307018" y="2767553"/>
            <a:chExt cx="1923123" cy="868661"/>
          </a:xfrm>
        </p:grpSpPr>
        <p:sp>
          <p:nvSpPr>
            <p:cNvPr id="39" name="文本框 38"/>
            <p:cNvSpPr txBox="1"/>
            <p:nvPr/>
          </p:nvSpPr>
          <p:spPr>
            <a:xfrm>
              <a:off x="307019" y="2767553"/>
              <a:ext cx="1923123" cy="327762"/>
            </a:xfrm>
            <a:prstGeom prst="rect">
              <a:avLst/>
            </a:prstGeom>
            <a:noFill/>
          </p:spPr>
          <p:txBody>
            <a:bodyPr rtlCol="0" wrap="square">
              <a:spAutoFit/>
            </a:bodyPr>
            <a:lstStyle/>
            <a:p>
              <a:r>
                <a:rPr altLang="en-US" lang="zh-CN" sz="1013">
                  <a:solidFill>
                    <a:srgbClr val="E87071"/>
                  </a:solidFill>
                  <a:latin charset="-122" panose="01010104010101010101" pitchFamily="2" typeface="时尚中黑简体"/>
                  <a:ea charset="-122" panose="01010104010101010101" pitchFamily="2" typeface="时尚中黑简体"/>
                </a:rPr>
                <a:t>在此添加标题</a:t>
              </a:r>
            </a:p>
          </p:txBody>
        </p:sp>
        <p:sp>
          <p:nvSpPr>
            <p:cNvPr id="40" name="文本框 39"/>
            <p:cNvSpPr txBox="1"/>
            <p:nvPr/>
          </p:nvSpPr>
          <p:spPr>
            <a:xfrm>
              <a:off x="307018" y="3051438"/>
              <a:ext cx="1552834" cy="579121"/>
            </a:xfrm>
            <a:prstGeom prst="rect">
              <a:avLst/>
            </a:prstGeom>
            <a:noFill/>
          </p:spPr>
          <p:txBody>
            <a:bodyPr rtlCol="0" wrap="square">
              <a:spAutoFit/>
            </a:bodyPr>
            <a:lstStyle/>
            <a:p>
              <a:pPr algn="just"/>
              <a:r>
                <a:rPr altLang="en-US" lang="zh-CN" sz="75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41" name="组合 40"/>
          <p:cNvGrpSpPr/>
          <p:nvPr/>
        </p:nvGrpSpPr>
        <p:grpSpPr>
          <a:xfrm>
            <a:off x="7510625" y="2471264"/>
            <a:ext cx="336582" cy="287702"/>
            <a:chOff x="1179499" y="5126995"/>
            <a:chExt cx="695313" cy="594335"/>
          </a:xfrm>
          <a:solidFill>
            <a:schemeClr val="tx1">
              <a:lumMod val="50000"/>
              <a:lumOff val="50000"/>
            </a:schemeClr>
          </a:solidFill>
        </p:grpSpPr>
        <p:sp>
          <p:nvSpPr>
            <p:cNvPr id="42" name="Freeform 131"/>
            <p:cNvSpPr/>
            <p:nvPr/>
          </p:nvSpPr>
          <p:spPr bwMode="auto">
            <a:xfrm>
              <a:off x="1179499" y="5632612"/>
              <a:ext cx="695313" cy="88718"/>
            </a:xfrm>
            <a:custGeom>
              <a:gdLst>
                <a:gd fmla="*/ 383 w 408" name="T0"/>
                <a:gd fmla="*/ 0 h 52" name="T1"/>
                <a:gd fmla="*/ 363 w 408" name="T2"/>
                <a:gd fmla="*/ 0 h 52" name="T3"/>
                <a:gd fmla="*/ 363 w 408" name="T4"/>
                <a:gd fmla="*/ 17 h 52" name="T5"/>
                <a:gd fmla="*/ 283 w 408" name="T6"/>
                <a:gd fmla="*/ 17 h 52" name="T7"/>
                <a:gd fmla="*/ 283 w 408" name="T8"/>
                <a:gd fmla="*/ 0 h 52" name="T9"/>
                <a:gd fmla="*/ 238 w 408" name="T10"/>
                <a:gd fmla="*/ 0 h 52" name="T11"/>
                <a:gd fmla="*/ 238 w 408" name="T12"/>
                <a:gd fmla="*/ 14 h 52" name="T13"/>
                <a:gd fmla="*/ 158 w 408" name="T14"/>
                <a:gd fmla="*/ 14 h 52" name="T15"/>
                <a:gd fmla="*/ 158 w 408" name="T16"/>
                <a:gd fmla="*/ 0 h 52" name="T17"/>
                <a:gd fmla="*/ 115 w 408" name="T18"/>
                <a:gd fmla="*/ 0 h 52" name="T19"/>
                <a:gd fmla="*/ 115 w 408" name="T20"/>
                <a:gd fmla="*/ 15 h 52" name="T21"/>
                <a:gd fmla="*/ 35 w 408" name="T22"/>
                <a:gd fmla="*/ 15 h 52" name="T23"/>
                <a:gd fmla="*/ 35 w 408" name="T24"/>
                <a:gd fmla="*/ 0 h 52" name="T25"/>
                <a:gd fmla="*/ 26 w 408" name="T26"/>
                <a:gd fmla="*/ 0 h 52" name="T27"/>
                <a:gd fmla="*/ 0 w 408" name="T28"/>
                <a:gd fmla="*/ 26 h 52" name="T29"/>
                <a:gd fmla="*/ 0 w 408" name="T30"/>
                <a:gd fmla="*/ 27 h 52" name="T31"/>
                <a:gd fmla="*/ 26 w 408" name="T32"/>
                <a:gd fmla="*/ 52 h 52" name="T33"/>
                <a:gd fmla="*/ 383 w 408" name="T34"/>
                <a:gd fmla="*/ 52 h 52" name="T35"/>
                <a:gd fmla="*/ 408 w 408" name="T36"/>
                <a:gd fmla="*/ 27 h 52" name="T37"/>
                <a:gd fmla="*/ 408 w 408" name="T38"/>
                <a:gd fmla="*/ 26 h 52" name="T39"/>
                <a:gd fmla="*/ 383 w 408" name="T40"/>
                <a:gd fmla="*/ 0 h 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2" w="408">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sp>
          <p:nvSpPr>
            <p:cNvPr id="43" name="Rectangle 132"/>
            <p:cNvSpPr>
              <a:spLocks noChangeArrowheads="1"/>
            </p:cNvSpPr>
            <p:nvPr/>
          </p:nvSpPr>
          <p:spPr bwMode="auto">
            <a:xfrm>
              <a:off x="1662036" y="5126995"/>
              <a:ext cx="136322" cy="50561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sp>
          <p:nvSpPr>
            <p:cNvPr id="44" name="Rectangle 133"/>
            <p:cNvSpPr>
              <a:spLocks noChangeArrowheads="1"/>
            </p:cNvSpPr>
            <p:nvPr/>
          </p:nvSpPr>
          <p:spPr bwMode="auto">
            <a:xfrm>
              <a:off x="1449258" y="5274857"/>
              <a:ext cx="136322" cy="357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sp>
          <p:nvSpPr>
            <p:cNvPr id="45" name="Rectangle 134"/>
            <p:cNvSpPr>
              <a:spLocks noChangeArrowheads="1"/>
            </p:cNvSpPr>
            <p:nvPr/>
          </p:nvSpPr>
          <p:spPr bwMode="auto">
            <a:xfrm>
              <a:off x="1239366" y="5401081"/>
              <a:ext cx="136322" cy="23153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6" name="组合 45"/>
          <p:cNvGrpSpPr/>
          <p:nvPr/>
        </p:nvGrpSpPr>
        <p:grpSpPr>
          <a:xfrm>
            <a:off x="4807020" y="2435336"/>
            <a:ext cx="334101" cy="334101"/>
            <a:chOff x="6858828" y="3790714"/>
            <a:chExt cx="731377" cy="731377"/>
          </a:xfrm>
        </p:grpSpPr>
        <p:sp>
          <p:nvSpPr>
            <p:cNvPr id="47" name="Freeform 578"/>
            <p:cNvSpPr/>
            <p:nvPr/>
          </p:nvSpPr>
          <p:spPr bwMode="auto">
            <a:xfrm>
              <a:off x="7450277" y="4178041"/>
              <a:ext cx="97373" cy="194024"/>
            </a:xfrm>
            <a:custGeom>
              <a:gdLst>
                <a:gd fmla="*/ 0 w 57" name="T0"/>
                <a:gd fmla="*/ 99 h 114" name="T1"/>
                <a:gd fmla="*/ 22 w 57" name="T2"/>
                <a:gd fmla="*/ 114 h 114" name="T3"/>
                <a:gd fmla="*/ 57 w 57" name="T4"/>
                <a:gd fmla="*/ 0 h 114" name="T5"/>
                <a:gd fmla="*/ 31 w 57" name="T6"/>
                <a:gd fmla="*/ 0 h 114" name="T7"/>
                <a:gd fmla="*/ 0 w 57" name="T8"/>
                <a:gd fmla="*/ 99 h 114" name="T9"/>
              </a:gdLst>
              <a:cxnLst>
                <a:cxn ang="0">
                  <a:pos x="T0" y="T1"/>
                </a:cxn>
                <a:cxn ang="0">
                  <a:pos x="T2" y="T3"/>
                </a:cxn>
                <a:cxn ang="0">
                  <a:pos x="T4" y="T5"/>
                </a:cxn>
                <a:cxn ang="0">
                  <a:pos x="T6" y="T7"/>
                </a:cxn>
                <a:cxn ang="0">
                  <a:pos x="T8" y="T9"/>
                </a:cxn>
              </a:cxnLst>
              <a:rect b="b" l="0" r="r" t="0"/>
              <a:pathLst>
                <a:path h="114" w="57">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sp>
          <p:nvSpPr>
            <p:cNvPr id="48" name="Freeform 579"/>
            <p:cNvSpPr/>
            <p:nvPr/>
          </p:nvSpPr>
          <p:spPr bwMode="auto">
            <a:xfrm>
              <a:off x="7228844" y="3790714"/>
              <a:ext cx="361361" cy="362804"/>
            </a:xfrm>
            <a:custGeom>
              <a:gdLst>
                <a:gd fmla="*/ 187 w 212" name="T0"/>
                <a:gd fmla="*/ 213 h 213" name="T1"/>
                <a:gd fmla="*/ 212 w 212" name="T2"/>
                <a:gd fmla="*/ 213 h 213" name="T3"/>
                <a:gd fmla="*/ 0 w 212" name="T4"/>
                <a:gd fmla="*/ 0 h 213" name="T5"/>
                <a:gd fmla="*/ 0 w 212" name="T6"/>
                <a:gd fmla="*/ 25 h 213" name="T7"/>
                <a:gd fmla="*/ 0 w 212" name="T8"/>
                <a:gd fmla="*/ 52 h 213" name="T9"/>
                <a:gd fmla="*/ 0 w 212" name="T10"/>
                <a:gd fmla="*/ 213 h 213" name="T11"/>
                <a:gd fmla="*/ 160 w 212" name="T12"/>
                <a:gd fmla="*/ 213 h 213" name="T13"/>
                <a:gd fmla="*/ 187 w 212" name="T14"/>
                <a:gd fmla="*/ 213 h 2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3" w="211">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01ACBE"/>
            </a:solidFill>
            <a:ln>
              <a:noFill/>
            </a:ln>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580"/>
            <p:cNvSpPr/>
            <p:nvPr/>
          </p:nvSpPr>
          <p:spPr bwMode="auto">
            <a:xfrm>
              <a:off x="6858828" y="3833269"/>
              <a:ext cx="605154" cy="688822"/>
            </a:xfrm>
            <a:custGeom>
              <a:gdLst>
                <a:gd fmla="*/ 202 w 355" name="T0"/>
                <a:gd fmla="*/ 202 h 404" name="T1"/>
                <a:gd fmla="*/ 202 w 355" name="T2"/>
                <a:gd fmla="*/ 26 h 404" name="T3"/>
                <a:gd fmla="*/ 202 w 355" name="T4"/>
                <a:gd fmla="*/ 0 h 404" name="T5"/>
                <a:gd fmla="*/ 0 w 355" name="T6"/>
                <a:gd fmla="*/ 202 h 404" name="T7"/>
                <a:gd fmla="*/ 202 w 355" name="T8"/>
                <a:gd fmla="*/ 404 h 404" name="T9"/>
                <a:gd fmla="*/ 355 w 355" name="T10"/>
                <a:gd fmla="*/ 335 h 404" name="T11"/>
                <a:gd fmla="*/ 335 w 355" name="T12"/>
                <a:gd fmla="*/ 317 h 404" name="T13"/>
                <a:gd fmla="*/ 202 w 355" name="T14"/>
                <a:gd fmla="*/ 202 h 4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3" w="355">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0" name="组合 49"/>
          <p:cNvGrpSpPr/>
          <p:nvPr/>
        </p:nvGrpSpPr>
        <p:grpSpPr>
          <a:xfrm>
            <a:off x="2098666" y="2423598"/>
            <a:ext cx="340610" cy="327494"/>
            <a:chOff x="3620725" y="5138333"/>
            <a:chExt cx="702937" cy="675873"/>
          </a:xfrm>
          <a:solidFill>
            <a:schemeClr val="bg1">
              <a:lumMod val="50000"/>
            </a:schemeClr>
          </a:solidFill>
        </p:grpSpPr>
        <p:sp>
          <p:nvSpPr>
            <p:cNvPr id="51" name="Freeform 18"/>
            <p:cNvSpPr/>
            <p:nvPr/>
          </p:nvSpPr>
          <p:spPr bwMode="auto">
            <a:xfrm>
              <a:off x="3620725" y="5360332"/>
              <a:ext cx="702937" cy="280151"/>
            </a:xfrm>
            <a:custGeom>
              <a:gdLst>
                <a:gd fmla="*/ 699 w 813" name="T0"/>
                <a:gd fmla="*/ 96 h 324" name="T1"/>
                <a:gd fmla="*/ 661 w 813" name="T2"/>
                <a:gd fmla="*/ 96 h 324" name="T3"/>
                <a:gd fmla="*/ 661 w 813" name="T4"/>
                <a:gd fmla="*/ 178 h 324" name="T5"/>
                <a:gd fmla="*/ 632 w 813" name="T6"/>
                <a:gd fmla="*/ 207 h 324" name="T7"/>
                <a:gd fmla="*/ 317 w 813" name="T8"/>
                <a:gd fmla="*/ 207 h 324" name="T9"/>
                <a:gd fmla="*/ 317 w 813" name="T10"/>
                <a:gd fmla="*/ 296 h 324" name="T11"/>
                <a:gd fmla="*/ 289 w 813" name="T12"/>
                <a:gd fmla="*/ 324 h 324" name="T13"/>
                <a:gd fmla="*/ 120 w 813" name="T14"/>
                <a:gd fmla="*/ 324 h 324" name="T15"/>
                <a:gd fmla="*/ 92 w 813" name="T16"/>
                <a:gd fmla="*/ 296 h 324" name="T17"/>
                <a:gd fmla="*/ 92 w 813" name="T18"/>
                <a:gd fmla="*/ 204 h 324" name="T19"/>
                <a:gd fmla="*/ 0 w 813" name="T20"/>
                <a:gd fmla="*/ 204 h 324" name="T21"/>
                <a:gd fmla="*/ 0 w 813" name="T22"/>
                <a:gd fmla="*/ 147 h 324" name="T23"/>
                <a:gd fmla="*/ 120 w 813" name="T24"/>
                <a:gd fmla="*/ 147 h 324" name="T25"/>
                <a:gd fmla="*/ 149 w 813" name="T26"/>
                <a:gd fmla="*/ 175 h 324" name="T27"/>
                <a:gd fmla="*/ 149 w 813" name="T28"/>
                <a:gd fmla="*/ 267 h 324" name="T29"/>
                <a:gd fmla="*/ 260 w 813" name="T30"/>
                <a:gd fmla="*/ 267 h 324" name="T31"/>
                <a:gd fmla="*/ 260 w 813" name="T32"/>
                <a:gd fmla="*/ 178 h 324" name="T33"/>
                <a:gd fmla="*/ 289 w 813" name="T34"/>
                <a:gd fmla="*/ 150 h 324" name="T35"/>
                <a:gd fmla="*/ 603 w 813" name="T36"/>
                <a:gd fmla="*/ 150 h 324" name="T37"/>
                <a:gd fmla="*/ 603 w 813" name="T38"/>
                <a:gd fmla="*/ 67 h 324" name="T39"/>
                <a:gd fmla="*/ 632 w 813" name="T40"/>
                <a:gd fmla="*/ 39 h 324" name="T41"/>
                <a:gd fmla="*/ 699 w 813" name="T42"/>
                <a:gd fmla="*/ 39 h 324" name="T43"/>
                <a:gd fmla="*/ 699 w 813" name="T44"/>
                <a:gd fmla="*/ 0 h 324" name="T45"/>
                <a:gd fmla="*/ 813 w 813" name="T46"/>
                <a:gd fmla="*/ 67 h 324" name="T47"/>
                <a:gd fmla="*/ 699 w 813" name="T48"/>
                <a:gd fmla="*/ 134 h 324" name="T49"/>
                <a:gd fmla="*/ 699 w 813" name="T50"/>
                <a:gd fmla="*/ 96 h 32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24" w="813">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sp>
          <p:nvSpPr>
            <p:cNvPr id="52" name="Freeform 19"/>
            <p:cNvSpPr>
              <a:spLocks noEditPoints="1"/>
            </p:cNvSpPr>
            <p:nvPr/>
          </p:nvSpPr>
          <p:spPr bwMode="auto">
            <a:xfrm>
              <a:off x="3620725" y="5138333"/>
              <a:ext cx="653563" cy="675873"/>
            </a:xfrm>
            <a:custGeom>
              <a:gdLst>
                <a:gd fmla="*/ 502 w 756" name="T0"/>
                <a:gd fmla="*/ 57 h 782" name="T1"/>
                <a:gd fmla="*/ 569 w 756" name="T2"/>
                <a:gd fmla="*/ 331 h 782" name="T3"/>
                <a:gd fmla="*/ 464 w 756" name="T4"/>
                <a:gd fmla="*/ 369 h 782" name="T5"/>
                <a:gd fmla="*/ 381 w 756" name="T6"/>
                <a:gd fmla="*/ 57 h 782" name="T7"/>
                <a:gd fmla="*/ 343 w 756" name="T8"/>
                <a:gd fmla="*/ 146 h 782" name="T9"/>
                <a:gd fmla="*/ 165 w 756" name="T10"/>
                <a:gd fmla="*/ 57 h 782" name="T11"/>
                <a:gd fmla="*/ 127 w 756" name="T12"/>
                <a:gd fmla="*/ 146 h 782" name="T13"/>
                <a:gd fmla="*/ 57 w 756" name="T14"/>
                <a:gd fmla="*/ 57 h 782" name="T15"/>
                <a:gd fmla="*/ 235 w 756" name="T16"/>
                <a:gd fmla="*/ 222 h 782" name="T17"/>
                <a:gd fmla="*/ 273 w 756" name="T18"/>
                <a:gd fmla="*/ 102 h 782" name="T19"/>
                <a:gd fmla="*/ 381 w 756" name="T20"/>
                <a:gd fmla="*/ 222 h 782" name="T21"/>
                <a:gd fmla="*/ 225 w 756" name="T22"/>
                <a:gd fmla="*/ 369 h 782" name="T23"/>
                <a:gd fmla="*/ 187 w 756" name="T24"/>
                <a:gd fmla="*/ 486 h 782" name="T25"/>
                <a:gd fmla="*/ 343 w 756" name="T26"/>
                <a:gd fmla="*/ 331 h 782" name="T27"/>
                <a:gd fmla="*/ 57 w 756" name="T28"/>
                <a:gd fmla="*/ 260 h 782" name="T29"/>
                <a:gd fmla="*/ 0 w 756" name="T30"/>
                <a:gd fmla="*/ 365 h 782" name="T31"/>
                <a:gd fmla="*/ 28 w 756" name="T32"/>
                <a:gd fmla="*/ 0 h 782" name="T33"/>
                <a:gd fmla="*/ 756 w 756" name="T34"/>
                <a:gd fmla="*/ 29 h 782" name="T35"/>
                <a:gd fmla="*/ 699 w 756" name="T36"/>
                <a:gd fmla="*/ 213 h 782" name="T37"/>
                <a:gd fmla="*/ 616 w 756" name="T38"/>
                <a:gd fmla="*/ 146 h 782" name="T39"/>
                <a:gd fmla="*/ 578 w 756" name="T40"/>
                <a:gd fmla="*/ 261 h 782" name="T41"/>
                <a:gd fmla="*/ 699 w 756" name="T42"/>
                <a:gd fmla="*/ 108 h 782" name="T43"/>
                <a:gd fmla="*/ 168 w 756" name="T44"/>
                <a:gd fmla="*/ 655 h 782" name="T45"/>
                <a:gd fmla="*/ 149 w 756" name="T46"/>
                <a:gd fmla="*/ 616 h 782" name="T47"/>
                <a:gd fmla="*/ 352 w 756" name="T48"/>
                <a:gd fmla="*/ 502 h 782" name="T49"/>
                <a:gd fmla="*/ 391 w 756" name="T50"/>
                <a:gd fmla="*/ 655 h 782" name="T51"/>
                <a:gd fmla="*/ 273 w 756" name="T52"/>
                <a:gd fmla="*/ 725 h 782" name="T53"/>
                <a:gd fmla="*/ 464 w 756" name="T54"/>
                <a:gd fmla="*/ 616 h 782" name="T55"/>
                <a:gd fmla="*/ 578 w 756" name="T56"/>
                <a:gd fmla="*/ 540 h 782" name="T57"/>
                <a:gd fmla="*/ 464 w 756" name="T58"/>
                <a:gd fmla="*/ 502 h 782" name="T59"/>
                <a:gd fmla="*/ 616 w 756" name="T60"/>
                <a:gd fmla="*/ 655 h 782" name="T61"/>
                <a:gd fmla="*/ 502 w 756" name="T62"/>
                <a:gd fmla="*/ 725 h 782" name="T63"/>
                <a:gd fmla="*/ 699 w 756" name="T64"/>
                <a:gd fmla="*/ 435 h 782" name="T65"/>
                <a:gd fmla="*/ 756 w 756" name="T66"/>
                <a:gd fmla="*/ 753 h 782" name="T67"/>
                <a:gd fmla="*/ 28 w 756" name="T68"/>
                <a:gd fmla="*/ 782 h 782" name="T69"/>
                <a:gd fmla="*/ 0 w 756" name="T70"/>
                <a:gd fmla="*/ 499 h 782" name="T71"/>
                <a:gd fmla="*/ 57 w 756" name="T72"/>
                <a:gd fmla="*/ 725 h 782" name="T73"/>
                <a:gd fmla="*/ 235 w 756" name="T74"/>
                <a:gd fmla="*/ 655 h 78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82" w="756">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latin charset="0" panose="020b0604020202020204" pitchFamily="34" typeface="Arial"/>
                <a:ea charset="-122" panose="020b0503020204020204" pitchFamily="34" typeface="微软雅黑"/>
                <a:sym charset="0" panose="020b0604020202020204" pitchFamily="34" typeface="Arial"/>
              </a:endParaRPr>
            </a:p>
          </p:txBody>
        </p:sp>
      </p:grpSp>
    </p:spTree>
    <p:extLst>
      <p:ext uri="{BB962C8B-B14F-4D97-AF65-F5344CB8AC3E}">
        <p14:creationId val="401696059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900"/>
                            </p:stCondLst>
                            <p:childTnLst>
                              <p:par>
                                <p:cTn accel="40000" fill="hold" grpId="0" id="9" nodeType="after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250" fill="hold" id="11"/>
                                        <p:tgtEl>
                                          <p:spTgt spid="5"/>
                                        </p:tgtEl>
                                        <p:attrNameLst>
                                          <p:attrName>ppt_x</p:attrName>
                                        </p:attrNameLst>
                                      </p:cBhvr>
                                      <p:tavLst>
                                        <p:tav tm="0">
                                          <p:val>
                                            <p:strVal val="0-#ppt_w/2"/>
                                          </p:val>
                                        </p:tav>
                                        <p:tav tm="100000">
                                          <p:val>
                                            <p:strVal val="#ppt_x"/>
                                          </p:val>
                                        </p:tav>
                                      </p:tavLst>
                                    </p:anim>
                                    <p:anim calcmode="lin" valueType="num">
                                      <p:cBhvr additive="base">
                                        <p:cTn dur="1250" fill="hold" id="12"/>
                                        <p:tgtEl>
                                          <p:spTgt spid="5"/>
                                        </p:tgtEl>
                                        <p:attrNameLst>
                                          <p:attrName>ppt_y</p:attrName>
                                        </p:attrNameLst>
                                      </p:cBhvr>
                                      <p:tavLst>
                                        <p:tav tm="0">
                                          <p:val>
                                            <p:strVal val="#ppt_y"/>
                                          </p:val>
                                        </p:tav>
                                        <p:tav tm="100000">
                                          <p:val>
                                            <p:strVal val="#ppt_y"/>
                                          </p:val>
                                        </p:tav>
                                      </p:tavLst>
                                    </p:anim>
                                  </p:childTnLst>
                                </p:cTn>
                              </p:par>
                              <p:par>
                                <p:cTn accel="40000" fill="hold" grpId="0" id="13" nodeType="withEffect" presetClass="entr" presetID="2" presetSubtype="8">
                                  <p:stCondLst>
                                    <p:cond delay="25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1250" fill="hold" id="15"/>
                                        <p:tgtEl>
                                          <p:spTgt spid="17"/>
                                        </p:tgtEl>
                                        <p:attrNameLst>
                                          <p:attrName>ppt_x</p:attrName>
                                        </p:attrNameLst>
                                      </p:cBhvr>
                                      <p:tavLst>
                                        <p:tav tm="0">
                                          <p:val>
                                            <p:strVal val="0-#ppt_w/2"/>
                                          </p:val>
                                        </p:tav>
                                        <p:tav tm="100000">
                                          <p:val>
                                            <p:strVal val="#ppt_x"/>
                                          </p:val>
                                        </p:tav>
                                      </p:tavLst>
                                    </p:anim>
                                    <p:anim calcmode="lin" valueType="num">
                                      <p:cBhvr additive="base">
                                        <p:cTn dur="1250" fill="hold" id="16"/>
                                        <p:tgtEl>
                                          <p:spTgt spid="17"/>
                                        </p:tgtEl>
                                        <p:attrNameLst>
                                          <p:attrName>ppt_y</p:attrName>
                                        </p:attrNameLst>
                                      </p:cBhvr>
                                      <p:tavLst>
                                        <p:tav tm="0">
                                          <p:val>
                                            <p:strVal val="#ppt_y"/>
                                          </p:val>
                                        </p:tav>
                                        <p:tav tm="100000">
                                          <p:val>
                                            <p:strVal val="#ppt_y"/>
                                          </p:val>
                                        </p:tav>
                                      </p:tavLst>
                                    </p:anim>
                                  </p:childTnLst>
                                </p:cTn>
                              </p:par>
                              <p:par>
                                <p:cTn accel="40000" fill="hold" grpId="0" id="17" nodeType="withEffect" presetClass="entr" presetID="2" presetSubtype="8">
                                  <p:stCondLst>
                                    <p:cond delay="500"/>
                                  </p:stCondLst>
                                  <p:childTnLst>
                                    <p:set>
                                      <p:cBhvr>
                                        <p:cTn dur="1" fill="hold" id="18">
                                          <p:stCondLst>
                                            <p:cond delay="0"/>
                                          </p:stCondLst>
                                        </p:cTn>
                                        <p:tgtEl>
                                          <p:spTgt spid="29"/>
                                        </p:tgtEl>
                                        <p:attrNameLst>
                                          <p:attrName>style.visibility</p:attrName>
                                        </p:attrNameLst>
                                      </p:cBhvr>
                                      <p:to>
                                        <p:strVal val="visible"/>
                                      </p:to>
                                    </p:set>
                                    <p:anim calcmode="lin" valueType="num">
                                      <p:cBhvr additive="base">
                                        <p:cTn dur="1250" fill="hold" id="19"/>
                                        <p:tgtEl>
                                          <p:spTgt spid="29"/>
                                        </p:tgtEl>
                                        <p:attrNameLst>
                                          <p:attrName>ppt_x</p:attrName>
                                        </p:attrNameLst>
                                      </p:cBhvr>
                                      <p:tavLst>
                                        <p:tav tm="0">
                                          <p:val>
                                            <p:strVal val="0-#ppt_w/2"/>
                                          </p:val>
                                        </p:tav>
                                        <p:tav tm="100000">
                                          <p:val>
                                            <p:strVal val="#ppt_x"/>
                                          </p:val>
                                        </p:tav>
                                      </p:tavLst>
                                    </p:anim>
                                    <p:anim calcmode="lin" valueType="num">
                                      <p:cBhvr additive="base">
                                        <p:cTn dur="1250" fill="hold" id="20"/>
                                        <p:tgtEl>
                                          <p:spTgt spid="2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650"/>
                            </p:stCondLst>
                            <p:childTnLst>
                              <p:par>
                                <p:cTn fill="hold" id="22" nodeType="after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100" fill="hold" id="24"/>
                                        <p:tgtEl>
                                          <p:spTgt spid="6"/>
                                        </p:tgtEl>
                                        <p:attrNameLst>
                                          <p:attrName>ppt_w</p:attrName>
                                        </p:attrNameLst>
                                      </p:cBhvr>
                                      <p:tavLst>
                                        <p:tav tm="0">
                                          <p:val>
                                            <p:fltVal val="0"/>
                                          </p:val>
                                        </p:tav>
                                        <p:tav tm="100000">
                                          <p:val>
                                            <p:strVal val="#ppt_w"/>
                                          </p:val>
                                        </p:tav>
                                      </p:tavLst>
                                    </p:anim>
                                    <p:anim calcmode="lin" valueType="num">
                                      <p:cBhvr>
                                        <p:cTn dur="100" fill="hold" id="25"/>
                                        <p:tgtEl>
                                          <p:spTgt spid="6"/>
                                        </p:tgtEl>
                                        <p:attrNameLst>
                                          <p:attrName>ppt_h</p:attrName>
                                        </p:attrNameLst>
                                      </p:cBhvr>
                                      <p:tavLst>
                                        <p:tav tm="0">
                                          <p:val>
                                            <p:fltVal val="0"/>
                                          </p:val>
                                        </p:tav>
                                        <p:tav tm="100000">
                                          <p:val>
                                            <p:strVal val="#ppt_h"/>
                                          </p:val>
                                        </p:tav>
                                      </p:tavLst>
                                    </p:anim>
                                    <p:animEffect filter="fade" transition="in">
                                      <p:cBhvr>
                                        <p:cTn dur="100" id="26"/>
                                        <p:tgtEl>
                                          <p:spTgt spid="6"/>
                                        </p:tgtEl>
                                      </p:cBhvr>
                                    </p:animEffect>
                                  </p:childTnLst>
                                </p:cTn>
                              </p:par>
                              <p:par>
                                <p:cTn fill="hold" id="27" nodeType="withEffect" presetClass="emph" presetID="6" presetSubtype="0">
                                  <p:stCondLst>
                                    <p:cond delay="100"/>
                                  </p:stCondLst>
                                  <p:childTnLst>
                                    <p:animScale>
                                      <p:cBhvr>
                                        <p:cTn dur="100" fill="hold" id="28"/>
                                        <p:tgtEl>
                                          <p:spTgt spid="6"/>
                                        </p:tgtEl>
                                      </p:cBhvr>
                                      <p:by x="110000" y="110000"/>
                                    </p:animScale>
                                  </p:childTnLst>
                                </p:cTn>
                              </p:par>
                              <p:par>
                                <p:cTn fill="hold" id="29" nodeType="withEffect" presetClass="emph" presetID="6" presetSubtype="0">
                                  <p:stCondLst>
                                    <p:cond delay="200"/>
                                  </p:stCondLst>
                                  <p:childTnLst>
                                    <p:animScale>
                                      <p:cBhvr>
                                        <p:cTn dur="200" fill="hold" id="30"/>
                                        <p:tgtEl>
                                          <p:spTgt spid="6"/>
                                        </p:tgtEl>
                                      </p:cBhvr>
                                      <p:by x="90000" y="90000"/>
                                    </p:animScale>
                                  </p:childTnLst>
                                </p:cTn>
                              </p:par>
                              <p:par>
                                <p:cTn fill="hold" id="31" nodeType="withEffect" presetClass="emph" presetID="6" presetSubtype="0">
                                  <p:stCondLst>
                                    <p:cond delay="400"/>
                                  </p:stCondLst>
                                  <p:childTnLst>
                                    <p:animScale>
                                      <p:cBhvr>
                                        <p:cTn dur="100" fill="hold" id="32"/>
                                        <p:tgtEl>
                                          <p:spTgt spid="6"/>
                                        </p:tgtEl>
                                      </p:cBhvr>
                                      <p:by x="105000" y="105000"/>
                                    </p:animScale>
                                  </p:childTnLst>
                                </p:cTn>
                              </p:par>
                              <p:par>
                                <p:cTn fill="hold" id="33" nodeType="withEffect" presetClass="emph" presetID="6" presetSubtype="0">
                                  <p:stCondLst>
                                    <p:cond delay="500"/>
                                  </p:stCondLst>
                                  <p:childTnLst>
                                    <p:animScale>
                                      <p:cBhvr>
                                        <p:cTn dur="200" fill="hold" id="34"/>
                                        <p:tgtEl>
                                          <p:spTgt spid="6"/>
                                        </p:tgtEl>
                                      </p:cBhvr>
                                      <p:by x="95000" y="95000"/>
                                    </p:animScale>
                                  </p:childTnLst>
                                </p:cTn>
                              </p:par>
                            </p:childTnLst>
                          </p:cTn>
                        </p:par>
                        <p:par>
                          <p:cTn fill="hold" id="35" nodeType="afterGroup">
                            <p:stCondLst>
                              <p:cond delay="3350"/>
                            </p:stCondLst>
                            <p:childTnLst>
                              <p:par>
                                <p:cTn fill="hold" id="36" nodeType="afterEffect" presetClass="entr" presetID="53" presetSubtype="0">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p:cTn dur="100" fill="hold" id="38"/>
                                        <p:tgtEl>
                                          <p:spTgt spid="18"/>
                                        </p:tgtEl>
                                        <p:attrNameLst>
                                          <p:attrName>ppt_w</p:attrName>
                                        </p:attrNameLst>
                                      </p:cBhvr>
                                      <p:tavLst>
                                        <p:tav tm="0">
                                          <p:val>
                                            <p:fltVal val="0"/>
                                          </p:val>
                                        </p:tav>
                                        <p:tav tm="100000">
                                          <p:val>
                                            <p:strVal val="#ppt_w"/>
                                          </p:val>
                                        </p:tav>
                                      </p:tavLst>
                                    </p:anim>
                                    <p:anim calcmode="lin" valueType="num">
                                      <p:cBhvr>
                                        <p:cTn dur="100" fill="hold" id="39"/>
                                        <p:tgtEl>
                                          <p:spTgt spid="18"/>
                                        </p:tgtEl>
                                        <p:attrNameLst>
                                          <p:attrName>ppt_h</p:attrName>
                                        </p:attrNameLst>
                                      </p:cBhvr>
                                      <p:tavLst>
                                        <p:tav tm="0">
                                          <p:val>
                                            <p:fltVal val="0"/>
                                          </p:val>
                                        </p:tav>
                                        <p:tav tm="100000">
                                          <p:val>
                                            <p:strVal val="#ppt_h"/>
                                          </p:val>
                                        </p:tav>
                                      </p:tavLst>
                                    </p:anim>
                                    <p:animEffect filter="fade" transition="in">
                                      <p:cBhvr>
                                        <p:cTn dur="100" id="40"/>
                                        <p:tgtEl>
                                          <p:spTgt spid="18"/>
                                        </p:tgtEl>
                                      </p:cBhvr>
                                    </p:animEffect>
                                  </p:childTnLst>
                                </p:cTn>
                              </p:par>
                              <p:par>
                                <p:cTn fill="hold" id="41" nodeType="withEffect" presetClass="emph" presetID="6" presetSubtype="0">
                                  <p:stCondLst>
                                    <p:cond delay="100"/>
                                  </p:stCondLst>
                                  <p:childTnLst>
                                    <p:animScale>
                                      <p:cBhvr>
                                        <p:cTn dur="100" fill="hold" id="42"/>
                                        <p:tgtEl>
                                          <p:spTgt spid="18"/>
                                        </p:tgtEl>
                                      </p:cBhvr>
                                      <p:by x="110000" y="110000"/>
                                    </p:animScale>
                                  </p:childTnLst>
                                </p:cTn>
                              </p:par>
                              <p:par>
                                <p:cTn fill="hold" id="43" nodeType="withEffect" presetClass="emph" presetID="6" presetSubtype="0">
                                  <p:stCondLst>
                                    <p:cond delay="200"/>
                                  </p:stCondLst>
                                  <p:childTnLst>
                                    <p:animScale>
                                      <p:cBhvr>
                                        <p:cTn dur="200" fill="hold" id="44"/>
                                        <p:tgtEl>
                                          <p:spTgt spid="18"/>
                                        </p:tgtEl>
                                      </p:cBhvr>
                                      <p:by x="90000" y="90000"/>
                                    </p:animScale>
                                  </p:childTnLst>
                                </p:cTn>
                              </p:par>
                              <p:par>
                                <p:cTn fill="hold" id="45" nodeType="withEffect" presetClass="emph" presetID="6" presetSubtype="0">
                                  <p:stCondLst>
                                    <p:cond delay="400"/>
                                  </p:stCondLst>
                                  <p:childTnLst>
                                    <p:animScale>
                                      <p:cBhvr>
                                        <p:cTn dur="100" fill="hold" id="46"/>
                                        <p:tgtEl>
                                          <p:spTgt spid="18"/>
                                        </p:tgtEl>
                                      </p:cBhvr>
                                      <p:by x="105000" y="105000"/>
                                    </p:animScale>
                                  </p:childTnLst>
                                </p:cTn>
                              </p:par>
                              <p:par>
                                <p:cTn fill="hold" id="47" nodeType="withEffect" presetClass="emph" presetID="6" presetSubtype="0">
                                  <p:stCondLst>
                                    <p:cond delay="500"/>
                                  </p:stCondLst>
                                  <p:childTnLst>
                                    <p:animScale>
                                      <p:cBhvr>
                                        <p:cTn dur="200" fill="hold" id="48"/>
                                        <p:tgtEl>
                                          <p:spTgt spid="18"/>
                                        </p:tgtEl>
                                      </p:cBhvr>
                                      <p:by x="95000" y="95000"/>
                                    </p:animScale>
                                  </p:childTnLst>
                                </p:cTn>
                              </p:par>
                            </p:childTnLst>
                          </p:cTn>
                        </p:par>
                        <p:par>
                          <p:cTn fill="hold" id="49" nodeType="afterGroup">
                            <p:stCondLst>
                              <p:cond delay="4050"/>
                            </p:stCondLst>
                            <p:childTnLst>
                              <p:par>
                                <p:cTn fill="hold" id="50" nodeType="afterEffect" presetClass="entr" presetID="53" presetSubtype="0">
                                  <p:stCondLst>
                                    <p:cond delay="0"/>
                                  </p:stCondLst>
                                  <p:childTnLst>
                                    <p:set>
                                      <p:cBhvr>
                                        <p:cTn dur="1" fill="hold" id="51">
                                          <p:stCondLst>
                                            <p:cond delay="0"/>
                                          </p:stCondLst>
                                        </p:cTn>
                                        <p:tgtEl>
                                          <p:spTgt spid="30"/>
                                        </p:tgtEl>
                                        <p:attrNameLst>
                                          <p:attrName>style.visibility</p:attrName>
                                        </p:attrNameLst>
                                      </p:cBhvr>
                                      <p:to>
                                        <p:strVal val="visible"/>
                                      </p:to>
                                    </p:set>
                                    <p:anim calcmode="lin" valueType="num">
                                      <p:cBhvr>
                                        <p:cTn dur="100" fill="hold" id="52"/>
                                        <p:tgtEl>
                                          <p:spTgt spid="30"/>
                                        </p:tgtEl>
                                        <p:attrNameLst>
                                          <p:attrName>ppt_w</p:attrName>
                                        </p:attrNameLst>
                                      </p:cBhvr>
                                      <p:tavLst>
                                        <p:tav tm="0">
                                          <p:val>
                                            <p:fltVal val="0"/>
                                          </p:val>
                                        </p:tav>
                                        <p:tav tm="100000">
                                          <p:val>
                                            <p:strVal val="#ppt_w"/>
                                          </p:val>
                                        </p:tav>
                                      </p:tavLst>
                                    </p:anim>
                                    <p:anim calcmode="lin" valueType="num">
                                      <p:cBhvr>
                                        <p:cTn dur="100" fill="hold" id="53"/>
                                        <p:tgtEl>
                                          <p:spTgt spid="30"/>
                                        </p:tgtEl>
                                        <p:attrNameLst>
                                          <p:attrName>ppt_h</p:attrName>
                                        </p:attrNameLst>
                                      </p:cBhvr>
                                      <p:tavLst>
                                        <p:tav tm="0">
                                          <p:val>
                                            <p:fltVal val="0"/>
                                          </p:val>
                                        </p:tav>
                                        <p:tav tm="100000">
                                          <p:val>
                                            <p:strVal val="#ppt_h"/>
                                          </p:val>
                                        </p:tav>
                                      </p:tavLst>
                                    </p:anim>
                                    <p:animEffect filter="fade" transition="in">
                                      <p:cBhvr>
                                        <p:cTn dur="100" id="54"/>
                                        <p:tgtEl>
                                          <p:spTgt spid="30"/>
                                        </p:tgtEl>
                                      </p:cBhvr>
                                    </p:animEffect>
                                  </p:childTnLst>
                                </p:cTn>
                              </p:par>
                              <p:par>
                                <p:cTn fill="hold" id="55" nodeType="withEffect" presetClass="emph" presetID="6" presetSubtype="0">
                                  <p:stCondLst>
                                    <p:cond delay="100"/>
                                  </p:stCondLst>
                                  <p:childTnLst>
                                    <p:animScale>
                                      <p:cBhvr>
                                        <p:cTn dur="100" fill="hold" id="56"/>
                                        <p:tgtEl>
                                          <p:spTgt spid="30"/>
                                        </p:tgtEl>
                                      </p:cBhvr>
                                      <p:by x="110000" y="110000"/>
                                    </p:animScale>
                                  </p:childTnLst>
                                </p:cTn>
                              </p:par>
                              <p:par>
                                <p:cTn fill="hold" id="57" nodeType="withEffect" presetClass="emph" presetID="6" presetSubtype="0">
                                  <p:stCondLst>
                                    <p:cond delay="200"/>
                                  </p:stCondLst>
                                  <p:childTnLst>
                                    <p:animScale>
                                      <p:cBhvr>
                                        <p:cTn dur="200" fill="hold" id="58"/>
                                        <p:tgtEl>
                                          <p:spTgt spid="30"/>
                                        </p:tgtEl>
                                      </p:cBhvr>
                                      <p:by x="90000" y="90000"/>
                                    </p:animScale>
                                  </p:childTnLst>
                                </p:cTn>
                              </p:par>
                              <p:par>
                                <p:cTn fill="hold" id="59" nodeType="withEffect" presetClass="emph" presetID="6" presetSubtype="0">
                                  <p:stCondLst>
                                    <p:cond delay="400"/>
                                  </p:stCondLst>
                                  <p:childTnLst>
                                    <p:animScale>
                                      <p:cBhvr>
                                        <p:cTn dur="100" fill="hold" id="60"/>
                                        <p:tgtEl>
                                          <p:spTgt spid="30"/>
                                        </p:tgtEl>
                                      </p:cBhvr>
                                      <p:by x="105000" y="105000"/>
                                    </p:animScale>
                                  </p:childTnLst>
                                </p:cTn>
                              </p:par>
                              <p:par>
                                <p:cTn fill="hold" id="61" nodeType="withEffect" presetClass="emph" presetID="6" presetSubtype="0">
                                  <p:stCondLst>
                                    <p:cond delay="500"/>
                                  </p:stCondLst>
                                  <p:childTnLst>
                                    <p:animScale>
                                      <p:cBhvr>
                                        <p:cTn dur="200" fill="hold" id="62"/>
                                        <p:tgtEl>
                                          <p:spTgt spid="30"/>
                                        </p:tgtEl>
                                      </p:cBhvr>
                                      <p:by x="95000" y="95000"/>
                                    </p:animScale>
                                  </p:childTnLst>
                                </p:cTn>
                              </p:par>
                            </p:childTnLst>
                          </p:cTn>
                        </p:par>
                        <p:par>
                          <p:cTn fill="hold" id="63" nodeType="afterGroup">
                            <p:stCondLst>
                              <p:cond delay="4750"/>
                            </p:stCondLst>
                            <p:childTnLst>
                              <p:par>
                                <p:cTn fill="hold" grpId="0" id="64" nodeType="afterEffect" presetClass="entr" presetID="21" presetSubtype="1">
                                  <p:stCondLst>
                                    <p:cond delay="0"/>
                                  </p:stCondLst>
                                  <p:childTnLst>
                                    <p:set>
                                      <p:cBhvr>
                                        <p:cTn dur="1" fill="hold" id="65">
                                          <p:stCondLst>
                                            <p:cond delay="0"/>
                                          </p:stCondLst>
                                        </p:cTn>
                                        <p:tgtEl>
                                          <p:spTgt spid="9"/>
                                        </p:tgtEl>
                                        <p:attrNameLst>
                                          <p:attrName>style.visibility</p:attrName>
                                        </p:attrNameLst>
                                      </p:cBhvr>
                                      <p:to>
                                        <p:strVal val="visible"/>
                                      </p:to>
                                    </p:set>
                                    <p:animEffect filter="wheel(1)" transition="in">
                                      <p:cBhvr>
                                        <p:cTn dur="1500" id="66"/>
                                        <p:tgtEl>
                                          <p:spTgt spid="9"/>
                                        </p:tgtEl>
                                      </p:cBhvr>
                                    </p:animEffect>
                                  </p:childTnLst>
                                </p:cTn>
                              </p:par>
                              <p:par>
                                <p:cTn fill="hold" grpId="0" id="67" nodeType="withEffect" presetClass="entr" presetID="21" presetSubtype="1">
                                  <p:stCondLst>
                                    <p:cond delay="250"/>
                                  </p:stCondLst>
                                  <p:childTnLst>
                                    <p:set>
                                      <p:cBhvr>
                                        <p:cTn dur="1" fill="hold" id="68">
                                          <p:stCondLst>
                                            <p:cond delay="0"/>
                                          </p:stCondLst>
                                        </p:cTn>
                                        <p:tgtEl>
                                          <p:spTgt spid="21"/>
                                        </p:tgtEl>
                                        <p:attrNameLst>
                                          <p:attrName>style.visibility</p:attrName>
                                        </p:attrNameLst>
                                      </p:cBhvr>
                                      <p:to>
                                        <p:strVal val="visible"/>
                                      </p:to>
                                    </p:set>
                                    <p:animEffect filter="wheel(1)" transition="in">
                                      <p:cBhvr>
                                        <p:cTn dur="1500" id="69"/>
                                        <p:tgtEl>
                                          <p:spTgt spid="21"/>
                                        </p:tgtEl>
                                      </p:cBhvr>
                                    </p:animEffect>
                                  </p:childTnLst>
                                </p:cTn>
                              </p:par>
                              <p:par>
                                <p:cTn fill="hold" grpId="0" id="70" nodeType="withEffect" presetClass="entr" presetID="21" presetSubtype="1">
                                  <p:stCondLst>
                                    <p:cond delay="500"/>
                                  </p:stCondLst>
                                  <p:childTnLst>
                                    <p:set>
                                      <p:cBhvr>
                                        <p:cTn dur="1" fill="hold" id="71">
                                          <p:stCondLst>
                                            <p:cond delay="0"/>
                                          </p:stCondLst>
                                        </p:cTn>
                                        <p:tgtEl>
                                          <p:spTgt spid="33"/>
                                        </p:tgtEl>
                                        <p:attrNameLst>
                                          <p:attrName>style.visibility</p:attrName>
                                        </p:attrNameLst>
                                      </p:cBhvr>
                                      <p:to>
                                        <p:strVal val="visible"/>
                                      </p:to>
                                    </p:set>
                                    <p:animEffect filter="wheel(1)" transition="in">
                                      <p:cBhvr>
                                        <p:cTn dur="1500" id="72"/>
                                        <p:tgtEl>
                                          <p:spTgt spid="33"/>
                                        </p:tgtEl>
                                      </p:cBhvr>
                                    </p:animEffect>
                                  </p:childTnLst>
                                </p:cTn>
                              </p:par>
                            </p:childTnLst>
                          </p:cTn>
                        </p:par>
                        <p:par>
                          <p:cTn fill="hold" id="73" nodeType="afterGroup">
                            <p:stCondLst>
                              <p:cond delay="6750"/>
                            </p:stCondLst>
                            <p:childTnLst>
                              <p:par>
                                <p:cTn fill="hold" id="74" nodeType="afterEffect" presetClass="entr" presetID="10" presetSubtype="0">
                                  <p:stCondLst>
                                    <p:cond delay="0"/>
                                  </p:stCondLst>
                                  <p:childTnLst>
                                    <p:set>
                                      <p:cBhvr>
                                        <p:cTn dur="1" fill="hold" id="75">
                                          <p:stCondLst>
                                            <p:cond delay="0"/>
                                          </p:stCondLst>
                                        </p:cTn>
                                        <p:tgtEl>
                                          <p:spTgt spid="10"/>
                                        </p:tgtEl>
                                        <p:attrNameLst>
                                          <p:attrName>style.visibility</p:attrName>
                                        </p:attrNameLst>
                                      </p:cBhvr>
                                      <p:to>
                                        <p:strVal val="visible"/>
                                      </p:to>
                                    </p:set>
                                    <p:animEffect filter="fade" transition="in">
                                      <p:cBhvr>
                                        <p:cTn dur="500" id="76"/>
                                        <p:tgtEl>
                                          <p:spTgt spid="10"/>
                                        </p:tgtEl>
                                      </p:cBhvr>
                                    </p:animEffect>
                                  </p:childTnLst>
                                </p:cTn>
                              </p:par>
                              <p:par>
                                <p:cTn fill="hold" id="77" nodeType="withEffect" presetClass="entr" presetID="10" presetSubtype="0">
                                  <p:stCondLst>
                                    <p:cond delay="250"/>
                                  </p:stCondLst>
                                  <p:childTnLst>
                                    <p:set>
                                      <p:cBhvr>
                                        <p:cTn dur="1" fill="hold" id="78">
                                          <p:stCondLst>
                                            <p:cond delay="0"/>
                                          </p:stCondLst>
                                        </p:cTn>
                                        <p:tgtEl>
                                          <p:spTgt spid="22"/>
                                        </p:tgtEl>
                                        <p:attrNameLst>
                                          <p:attrName>style.visibility</p:attrName>
                                        </p:attrNameLst>
                                      </p:cBhvr>
                                      <p:to>
                                        <p:strVal val="visible"/>
                                      </p:to>
                                    </p:set>
                                    <p:animEffect filter="fade" transition="in">
                                      <p:cBhvr>
                                        <p:cTn dur="500" id="79"/>
                                        <p:tgtEl>
                                          <p:spTgt spid="22"/>
                                        </p:tgtEl>
                                      </p:cBhvr>
                                    </p:animEffect>
                                  </p:childTnLst>
                                </p:cTn>
                              </p:par>
                              <p:par>
                                <p:cTn fill="hold" id="80" nodeType="withEffect" presetClass="entr" presetID="10" presetSubtype="0">
                                  <p:stCondLst>
                                    <p:cond delay="500"/>
                                  </p:stCondLst>
                                  <p:childTnLst>
                                    <p:set>
                                      <p:cBhvr>
                                        <p:cTn dur="1" fill="hold" id="81">
                                          <p:stCondLst>
                                            <p:cond delay="0"/>
                                          </p:stCondLst>
                                        </p:cTn>
                                        <p:tgtEl>
                                          <p:spTgt spid="34"/>
                                        </p:tgtEl>
                                        <p:attrNameLst>
                                          <p:attrName>style.visibility</p:attrName>
                                        </p:attrNameLst>
                                      </p:cBhvr>
                                      <p:to>
                                        <p:strVal val="visible"/>
                                      </p:to>
                                    </p:set>
                                    <p:animEffect filter="fade" transition="in">
                                      <p:cBhvr>
                                        <p:cTn dur="500" id="82"/>
                                        <p:tgtEl>
                                          <p:spTgt spid="34"/>
                                        </p:tgtEl>
                                      </p:cBhvr>
                                    </p:animEffect>
                                  </p:childTnLst>
                                </p:cTn>
                              </p:par>
                            </p:childTnLst>
                          </p:cTn>
                        </p:par>
                        <p:par>
                          <p:cTn fill="hold" id="83" nodeType="afterGroup">
                            <p:stCondLst>
                              <p:cond delay="7750"/>
                            </p:stCondLst>
                            <p:childTnLst>
                              <p:par>
                                <p:cTn fill="hold" id="84" nodeType="afterEffect" presetClass="entr" presetID="16" presetSubtype="37">
                                  <p:stCondLst>
                                    <p:cond delay="0"/>
                                  </p:stCondLst>
                                  <p:childTnLst>
                                    <p:set>
                                      <p:cBhvr>
                                        <p:cTn dur="1" fill="hold" id="85">
                                          <p:stCondLst>
                                            <p:cond delay="0"/>
                                          </p:stCondLst>
                                        </p:cTn>
                                        <p:tgtEl>
                                          <p:spTgt spid="13"/>
                                        </p:tgtEl>
                                        <p:attrNameLst>
                                          <p:attrName>style.visibility</p:attrName>
                                        </p:attrNameLst>
                                      </p:cBhvr>
                                      <p:to>
                                        <p:strVal val="visible"/>
                                      </p:to>
                                    </p:set>
                                    <p:animEffect filter="barn(outVertical)" transition="in">
                                      <p:cBhvr>
                                        <p:cTn dur="500" id="86"/>
                                        <p:tgtEl>
                                          <p:spTgt spid="13"/>
                                        </p:tgtEl>
                                      </p:cBhvr>
                                    </p:animEffect>
                                  </p:childTnLst>
                                </p:cTn>
                              </p:par>
                              <p:par>
                                <p:cTn fill="hold" id="87" nodeType="withEffect" presetClass="entr" presetID="16" presetSubtype="37">
                                  <p:stCondLst>
                                    <p:cond delay="0"/>
                                  </p:stCondLst>
                                  <p:childTnLst>
                                    <p:set>
                                      <p:cBhvr>
                                        <p:cTn dur="1" fill="hold" id="88">
                                          <p:stCondLst>
                                            <p:cond delay="0"/>
                                          </p:stCondLst>
                                        </p:cTn>
                                        <p:tgtEl>
                                          <p:spTgt spid="25"/>
                                        </p:tgtEl>
                                        <p:attrNameLst>
                                          <p:attrName>style.visibility</p:attrName>
                                        </p:attrNameLst>
                                      </p:cBhvr>
                                      <p:to>
                                        <p:strVal val="visible"/>
                                      </p:to>
                                    </p:set>
                                    <p:animEffect filter="barn(outVertical)" transition="in">
                                      <p:cBhvr>
                                        <p:cTn dur="500" id="89"/>
                                        <p:tgtEl>
                                          <p:spTgt spid="25"/>
                                        </p:tgtEl>
                                      </p:cBhvr>
                                    </p:animEffect>
                                  </p:childTnLst>
                                </p:cTn>
                              </p:par>
                              <p:par>
                                <p:cTn fill="hold" id="90" nodeType="withEffect" presetClass="entr" presetID="16" presetSubtype="37">
                                  <p:stCondLst>
                                    <p:cond delay="0"/>
                                  </p:stCondLst>
                                  <p:childTnLst>
                                    <p:set>
                                      <p:cBhvr>
                                        <p:cTn dur="1" fill="hold" id="91">
                                          <p:stCondLst>
                                            <p:cond delay="0"/>
                                          </p:stCondLst>
                                        </p:cTn>
                                        <p:tgtEl>
                                          <p:spTgt spid="37"/>
                                        </p:tgtEl>
                                        <p:attrNameLst>
                                          <p:attrName>style.visibility</p:attrName>
                                        </p:attrNameLst>
                                      </p:cBhvr>
                                      <p:to>
                                        <p:strVal val="visible"/>
                                      </p:to>
                                    </p:set>
                                    <p:animEffect filter="barn(outVertical)" transition="in">
                                      <p:cBhvr>
                                        <p:cTn dur="500" id="92"/>
                                        <p:tgtEl>
                                          <p:spTgt spid="37"/>
                                        </p:tgtEl>
                                      </p:cBhvr>
                                    </p:animEffect>
                                  </p:childTnLst>
                                </p:cTn>
                              </p:par>
                            </p:childTnLst>
                          </p:cTn>
                        </p:par>
                        <p:par>
                          <p:cTn fill="hold" id="93" nodeType="afterGroup">
                            <p:stCondLst>
                              <p:cond delay="8250"/>
                            </p:stCondLst>
                            <p:childTnLst>
                              <p:par>
                                <p:cTn fill="hold" id="94" nodeType="afterEffect" presetClass="entr" presetID="42" presetSubtype="0">
                                  <p:stCondLst>
                                    <p:cond delay="0"/>
                                  </p:stCondLst>
                                  <p:childTnLst>
                                    <p:set>
                                      <p:cBhvr>
                                        <p:cTn dur="1" fill="hold" id="95">
                                          <p:stCondLst>
                                            <p:cond delay="0"/>
                                          </p:stCondLst>
                                        </p:cTn>
                                        <p:tgtEl>
                                          <p:spTgt spid="41"/>
                                        </p:tgtEl>
                                        <p:attrNameLst>
                                          <p:attrName>style.visibility</p:attrName>
                                        </p:attrNameLst>
                                      </p:cBhvr>
                                      <p:to>
                                        <p:strVal val="visible"/>
                                      </p:to>
                                    </p:set>
                                    <p:animEffect filter="fade" transition="in">
                                      <p:cBhvr>
                                        <p:cTn dur="500" id="96"/>
                                        <p:tgtEl>
                                          <p:spTgt spid="41"/>
                                        </p:tgtEl>
                                      </p:cBhvr>
                                    </p:animEffect>
                                    <p:anim calcmode="lin" valueType="num">
                                      <p:cBhvr>
                                        <p:cTn dur="500" fill="hold" id="97"/>
                                        <p:tgtEl>
                                          <p:spTgt spid="41"/>
                                        </p:tgtEl>
                                        <p:attrNameLst>
                                          <p:attrName>ppt_x</p:attrName>
                                        </p:attrNameLst>
                                      </p:cBhvr>
                                      <p:tavLst>
                                        <p:tav tm="0">
                                          <p:val>
                                            <p:strVal val="#ppt_x"/>
                                          </p:val>
                                        </p:tav>
                                        <p:tav tm="100000">
                                          <p:val>
                                            <p:strVal val="#ppt_x"/>
                                          </p:val>
                                        </p:tav>
                                      </p:tavLst>
                                    </p:anim>
                                    <p:anim calcmode="lin" valueType="num">
                                      <p:cBhvr>
                                        <p:cTn dur="500" fill="hold" id="98"/>
                                        <p:tgtEl>
                                          <p:spTgt spid="41"/>
                                        </p:tgtEl>
                                        <p:attrNameLst>
                                          <p:attrName>ppt_y</p:attrName>
                                        </p:attrNameLst>
                                      </p:cBhvr>
                                      <p:tavLst>
                                        <p:tav tm="0">
                                          <p:val>
                                            <p:strVal val="#ppt_y+.1"/>
                                          </p:val>
                                        </p:tav>
                                        <p:tav tm="100000">
                                          <p:val>
                                            <p:strVal val="#ppt_y"/>
                                          </p:val>
                                        </p:tav>
                                      </p:tavLst>
                                    </p:anim>
                                  </p:childTnLst>
                                </p:cTn>
                              </p:par>
                              <p:par>
                                <p:cTn fill="hold" id="99" nodeType="withEffect" presetClass="entr" presetID="42" presetSubtype="0">
                                  <p:stCondLst>
                                    <p:cond delay="0"/>
                                  </p:stCondLst>
                                  <p:childTnLst>
                                    <p:set>
                                      <p:cBhvr>
                                        <p:cTn dur="1" fill="hold" id="100">
                                          <p:stCondLst>
                                            <p:cond delay="0"/>
                                          </p:stCondLst>
                                        </p:cTn>
                                        <p:tgtEl>
                                          <p:spTgt spid="46"/>
                                        </p:tgtEl>
                                        <p:attrNameLst>
                                          <p:attrName>style.visibility</p:attrName>
                                        </p:attrNameLst>
                                      </p:cBhvr>
                                      <p:to>
                                        <p:strVal val="visible"/>
                                      </p:to>
                                    </p:set>
                                    <p:animEffect filter="fade" transition="in">
                                      <p:cBhvr>
                                        <p:cTn dur="500" id="101"/>
                                        <p:tgtEl>
                                          <p:spTgt spid="46"/>
                                        </p:tgtEl>
                                      </p:cBhvr>
                                    </p:animEffect>
                                    <p:anim calcmode="lin" valueType="num">
                                      <p:cBhvr>
                                        <p:cTn dur="500" fill="hold" id="102"/>
                                        <p:tgtEl>
                                          <p:spTgt spid="46"/>
                                        </p:tgtEl>
                                        <p:attrNameLst>
                                          <p:attrName>ppt_x</p:attrName>
                                        </p:attrNameLst>
                                      </p:cBhvr>
                                      <p:tavLst>
                                        <p:tav tm="0">
                                          <p:val>
                                            <p:strVal val="#ppt_x"/>
                                          </p:val>
                                        </p:tav>
                                        <p:tav tm="100000">
                                          <p:val>
                                            <p:strVal val="#ppt_x"/>
                                          </p:val>
                                        </p:tav>
                                      </p:tavLst>
                                    </p:anim>
                                    <p:anim calcmode="lin" valueType="num">
                                      <p:cBhvr>
                                        <p:cTn dur="500" fill="hold" id="103"/>
                                        <p:tgtEl>
                                          <p:spTgt spid="46"/>
                                        </p:tgtEl>
                                        <p:attrNameLst>
                                          <p:attrName>ppt_y</p:attrName>
                                        </p:attrNameLst>
                                      </p:cBhvr>
                                      <p:tavLst>
                                        <p:tav tm="0">
                                          <p:val>
                                            <p:strVal val="#ppt_y+.1"/>
                                          </p:val>
                                        </p:tav>
                                        <p:tav tm="100000">
                                          <p:val>
                                            <p:strVal val="#ppt_y"/>
                                          </p:val>
                                        </p:tav>
                                      </p:tavLst>
                                    </p:anim>
                                  </p:childTnLst>
                                </p:cTn>
                              </p:par>
                              <p:par>
                                <p:cTn fill="hold" id="104" nodeType="withEffect" presetClass="entr" presetID="42" presetSubtype="0">
                                  <p:stCondLst>
                                    <p:cond delay="0"/>
                                  </p:stCondLst>
                                  <p:childTnLst>
                                    <p:set>
                                      <p:cBhvr>
                                        <p:cTn dur="1" fill="hold" id="105">
                                          <p:stCondLst>
                                            <p:cond delay="0"/>
                                          </p:stCondLst>
                                        </p:cTn>
                                        <p:tgtEl>
                                          <p:spTgt spid="50"/>
                                        </p:tgtEl>
                                        <p:attrNameLst>
                                          <p:attrName>style.visibility</p:attrName>
                                        </p:attrNameLst>
                                      </p:cBhvr>
                                      <p:to>
                                        <p:strVal val="visible"/>
                                      </p:to>
                                    </p:set>
                                    <p:animEffect filter="fade" transition="in">
                                      <p:cBhvr>
                                        <p:cTn dur="500" id="106"/>
                                        <p:tgtEl>
                                          <p:spTgt spid="50"/>
                                        </p:tgtEl>
                                      </p:cBhvr>
                                    </p:animEffect>
                                    <p:anim calcmode="lin" valueType="num">
                                      <p:cBhvr>
                                        <p:cTn dur="500" fill="hold" id="107"/>
                                        <p:tgtEl>
                                          <p:spTgt spid="50"/>
                                        </p:tgtEl>
                                        <p:attrNameLst>
                                          <p:attrName>ppt_x</p:attrName>
                                        </p:attrNameLst>
                                      </p:cBhvr>
                                      <p:tavLst>
                                        <p:tav tm="0">
                                          <p:val>
                                            <p:strVal val="#ppt_x"/>
                                          </p:val>
                                        </p:tav>
                                        <p:tav tm="100000">
                                          <p:val>
                                            <p:strVal val="#ppt_x"/>
                                          </p:val>
                                        </p:tav>
                                      </p:tavLst>
                                    </p:anim>
                                    <p:anim calcmode="lin" valueType="num">
                                      <p:cBhvr>
                                        <p:cTn dur="500" fill="hold" id="108"/>
                                        <p:tgtEl>
                                          <p:spTgt spid="50"/>
                                        </p:tgtEl>
                                        <p:attrNameLst>
                                          <p:attrName>ppt_y</p:attrName>
                                        </p:attrNameLst>
                                      </p:cBhvr>
                                      <p:tavLst>
                                        <p:tav tm="0">
                                          <p:val>
                                            <p:strVal val="#ppt_y+.1"/>
                                          </p:val>
                                        </p:tav>
                                        <p:tav tm="100000">
                                          <p:val>
                                            <p:strVal val="#ppt_y"/>
                                          </p:val>
                                        </p:tav>
                                      </p:tavLst>
                                    </p:anim>
                                  </p:childTnLst>
                                </p:cTn>
                              </p:par>
                              <p:par>
                                <p:cTn fill="hold" id="109" nodeType="withEffect" presetClass="entr" presetID="47" presetSubtype="0">
                                  <p:stCondLst>
                                    <p:cond delay="0"/>
                                  </p:stCondLst>
                                  <p:childTnLst>
                                    <p:set>
                                      <p:cBhvr>
                                        <p:cTn dur="1" fill="hold" id="110">
                                          <p:stCondLst>
                                            <p:cond delay="0"/>
                                          </p:stCondLst>
                                        </p:cTn>
                                        <p:tgtEl>
                                          <p:spTgt spid="14"/>
                                        </p:tgtEl>
                                        <p:attrNameLst>
                                          <p:attrName>style.visibility</p:attrName>
                                        </p:attrNameLst>
                                      </p:cBhvr>
                                      <p:to>
                                        <p:strVal val="visible"/>
                                      </p:to>
                                    </p:set>
                                    <p:animEffect filter="fade" transition="in">
                                      <p:cBhvr>
                                        <p:cTn dur="500" id="111"/>
                                        <p:tgtEl>
                                          <p:spTgt spid="14"/>
                                        </p:tgtEl>
                                      </p:cBhvr>
                                    </p:animEffect>
                                    <p:anim calcmode="lin" valueType="num">
                                      <p:cBhvr>
                                        <p:cTn dur="500" fill="hold" id="112"/>
                                        <p:tgtEl>
                                          <p:spTgt spid="14"/>
                                        </p:tgtEl>
                                        <p:attrNameLst>
                                          <p:attrName>ppt_x</p:attrName>
                                        </p:attrNameLst>
                                      </p:cBhvr>
                                      <p:tavLst>
                                        <p:tav tm="0">
                                          <p:val>
                                            <p:strVal val="#ppt_x"/>
                                          </p:val>
                                        </p:tav>
                                        <p:tav tm="100000">
                                          <p:val>
                                            <p:strVal val="#ppt_x"/>
                                          </p:val>
                                        </p:tav>
                                      </p:tavLst>
                                    </p:anim>
                                    <p:anim calcmode="lin" valueType="num">
                                      <p:cBhvr>
                                        <p:cTn dur="500" fill="hold" id="113"/>
                                        <p:tgtEl>
                                          <p:spTgt spid="14"/>
                                        </p:tgtEl>
                                        <p:attrNameLst>
                                          <p:attrName>ppt_y</p:attrName>
                                        </p:attrNameLst>
                                      </p:cBhvr>
                                      <p:tavLst>
                                        <p:tav tm="0">
                                          <p:val>
                                            <p:strVal val="#ppt_y-.1"/>
                                          </p:val>
                                        </p:tav>
                                        <p:tav tm="100000">
                                          <p:val>
                                            <p:strVal val="#ppt_y"/>
                                          </p:val>
                                        </p:tav>
                                      </p:tavLst>
                                    </p:anim>
                                  </p:childTnLst>
                                </p:cTn>
                              </p:par>
                              <p:par>
                                <p:cTn fill="hold" id="114" nodeType="withEffect" presetClass="entr" presetID="47" presetSubtype="0">
                                  <p:stCondLst>
                                    <p:cond delay="0"/>
                                  </p:stCondLst>
                                  <p:childTnLst>
                                    <p:set>
                                      <p:cBhvr>
                                        <p:cTn dur="1" fill="hold" id="115">
                                          <p:stCondLst>
                                            <p:cond delay="0"/>
                                          </p:stCondLst>
                                        </p:cTn>
                                        <p:tgtEl>
                                          <p:spTgt spid="26"/>
                                        </p:tgtEl>
                                        <p:attrNameLst>
                                          <p:attrName>style.visibility</p:attrName>
                                        </p:attrNameLst>
                                      </p:cBhvr>
                                      <p:to>
                                        <p:strVal val="visible"/>
                                      </p:to>
                                    </p:set>
                                    <p:animEffect filter="fade" transition="in">
                                      <p:cBhvr>
                                        <p:cTn dur="500" id="116"/>
                                        <p:tgtEl>
                                          <p:spTgt spid="26"/>
                                        </p:tgtEl>
                                      </p:cBhvr>
                                    </p:animEffect>
                                    <p:anim calcmode="lin" valueType="num">
                                      <p:cBhvr>
                                        <p:cTn dur="500" fill="hold" id="117"/>
                                        <p:tgtEl>
                                          <p:spTgt spid="26"/>
                                        </p:tgtEl>
                                        <p:attrNameLst>
                                          <p:attrName>ppt_x</p:attrName>
                                        </p:attrNameLst>
                                      </p:cBhvr>
                                      <p:tavLst>
                                        <p:tav tm="0">
                                          <p:val>
                                            <p:strVal val="#ppt_x"/>
                                          </p:val>
                                        </p:tav>
                                        <p:tav tm="100000">
                                          <p:val>
                                            <p:strVal val="#ppt_x"/>
                                          </p:val>
                                        </p:tav>
                                      </p:tavLst>
                                    </p:anim>
                                    <p:anim calcmode="lin" valueType="num">
                                      <p:cBhvr>
                                        <p:cTn dur="500" fill="hold" id="118"/>
                                        <p:tgtEl>
                                          <p:spTgt spid="26"/>
                                        </p:tgtEl>
                                        <p:attrNameLst>
                                          <p:attrName>ppt_y</p:attrName>
                                        </p:attrNameLst>
                                      </p:cBhvr>
                                      <p:tavLst>
                                        <p:tav tm="0">
                                          <p:val>
                                            <p:strVal val="#ppt_y-.1"/>
                                          </p:val>
                                        </p:tav>
                                        <p:tav tm="100000">
                                          <p:val>
                                            <p:strVal val="#ppt_y"/>
                                          </p:val>
                                        </p:tav>
                                      </p:tavLst>
                                    </p:anim>
                                  </p:childTnLst>
                                </p:cTn>
                              </p:par>
                              <p:par>
                                <p:cTn fill="hold" id="119" nodeType="withEffect" presetClass="entr" presetID="47" presetSubtype="0">
                                  <p:stCondLst>
                                    <p:cond delay="0"/>
                                  </p:stCondLst>
                                  <p:childTnLst>
                                    <p:set>
                                      <p:cBhvr>
                                        <p:cTn dur="1" fill="hold" id="120">
                                          <p:stCondLst>
                                            <p:cond delay="0"/>
                                          </p:stCondLst>
                                        </p:cTn>
                                        <p:tgtEl>
                                          <p:spTgt spid="38"/>
                                        </p:tgtEl>
                                        <p:attrNameLst>
                                          <p:attrName>style.visibility</p:attrName>
                                        </p:attrNameLst>
                                      </p:cBhvr>
                                      <p:to>
                                        <p:strVal val="visible"/>
                                      </p:to>
                                    </p:set>
                                    <p:animEffect filter="fade" transition="in">
                                      <p:cBhvr>
                                        <p:cTn dur="500" id="121"/>
                                        <p:tgtEl>
                                          <p:spTgt spid="38"/>
                                        </p:tgtEl>
                                      </p:cBhvr>
                                    </p:animEffect>
                                    <p:anim calcmode="lin" valueType="num">
                                      <p:cBhvr>
                                        <p:cTn dur="500" fill="hold" id="122"/>
                                        <p:tgtEl>
                                          <p:spTgt spid="38"/>
                                        </p:tgtEl>
                                        <p:attrNameLst>
                                          <p:attrName>ppt_x</p:attrName>
                                        </p:attrNameLst>
                                      </p:cBhvr>
                                      <p:tavLst>
                                        <p:tav tm="0">
                                          <p:val>
                                            <p:strVal val="#ppt_x"/>
                                          </p:val>
                                        </p:tav>
                                        <p:tav tm="100000">
                                          <p:val>
                                            <p:strVal val="#ppt_x"/>
                                          </p:val>
                                        </p:tav>
                                      </p:tavLst>
                                    </p:anim>
                                    <p:anim calcmode="lin" valueType="num">
                                      <p:cBhvr>
                                        <p:cTn dur="500" fill="hold" id="123"/>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9"/>
      <p:bldP grpId="0" spid="17"/>
      <p:bldP grpId="0" spid="21"/>
      <p:bldP grpId="0" spid="29"/>
      <p:bldP grpId="0" spid="3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45159"/>
                </a:solidFill>
                <a:latin charset="-122" panose="020b0503020204020204" pitchFamily="34" typeface="微软雅黑"/>
                <a:ea charset="-122" panose="020b0503020204020204" pitchFamily="34" typeface="微软雅黑"/>
              </a:rPr>
              <a:t>重点工作回顾</a:t>
            </a:r>
          </a:p>
        </p:txBody>
      </p:sp>
      <p:grpSp>
        <p:nvGrpSpPr>
          <p:cNvPr id="137" name="组合 136"/>
          <p:cNvGrpSpPr/>
          <p:nvPr/>
        </p:nvGrpSpPr>
        <p:grpSpPr>
          <a:xfrm>
            <a:off x="2466683" y="937903"/>
            <a:ext cx="1275182" cy="1276356"/>
            <a:chOff x="3288482" y="1250827"/>
            <a:chExt cx="1700022" cy="1702202"/>
          </a:xfrm>
        </p:grpSpPr>
        <p:grpSp>
          <p:nvGrpSpPr>
            <p:cNvPr id="138" name="组合 137"/>
            <p:cNvGrpSpPr/>
            <p:nvPr/>
          </p:nvGrpSpPr>
          <p:grpSpPr>
            <a:xfrm>
              <a:off x="3288482" y="1250827"/>
              <a:ext cx="1700022" cy="1702202"/>
              <a:chOff x="661303" y="454074"/>
              <a:chExt cx="2476499" cy="2479675"/>
            </a:xfrm>
          </p:grpSpPr>
          <p:sp>
            <p:nvSpPr>
              <p:cNvPr id="141" name="Freeform 67"/>
              <p:cNvSpPr/>
              <p:nvPr/>
            </p:nvSpPr>
            <p:spPr bwMode="auto">
              <a:xfrm>
                <a:off x="661303" y="454074"/>
                <a:ext cx="2476499" cy="2479675"/>
              </a:xfrm>
              <a:custGeom>
                <a:gdLst>
                  <a:gd fmla="*/ 657 w 657" name="T0"/>
                  <a:gd fmla="*/ 329 h 658" name="T1"/>
                  <a:gd fmla="*/ 657 w 657" name="T2"/>
                  <a:gd fmla="*/ 658 h 658" name="T3"/>
                  <a:gd fmla="*/ 329 w 657" name="T4"/>
                  <a:gd fmla="*/ 658 h 658" name="T5"/>
                  <a:gd fmla="*/ 0 w 657" name="T6"/>
                  <a:gd fmla="*/ 329 h 658" name="T7"/>
                  <a:gd fmla="*/ 329 w 657" name="T8"/>
                  <a:gd fmla="*/ 0 h 658" name="T9"/>
                  <a:gd fmla="*/ 657 w 657" name="T10"/>
                  <a:gd fmla="*/ 329 h 658" name="T11"/>
                </a:gdLst>
                <a:cxnLst>
                  <a:cxn ang="0">
                    <a:pos x="T0" y="T1"/>
                  </a:cxn>
                  <a:cxn ang="0">
                    <a:pos x="T2" y="T3"/>
                  </a:cxn>
                  <a:cxn ang="0">
                    <a:pos x="T4" y="T5"/>
                  </a:cxn>
                  <a:cxn ang="0">
                    <a:pos x="T6" y="T7"/>
                  </a:cxn>
                  <a:cxn ang="0">
                    <a:pos x="T8" y="T9"/>
                  </a:cxn>
                  <a:cxn ang="0">
                    <a:pos x="T10" y="T11"/>
                  </a:cxn>
                </a:cxnLst>
                <a:rect b="b" l="0" r="r" t="0"/>
                <a:pathLst>
                  <a:path h="658" w="657">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2" name="Freeform 72"/>
              <p:cNvSpPr/>
              <p:nvPr/>
            </p:nvSpPr>
            <p:spPr bwMode="auto">
              <a:xfrm>
                <a:off x="742769" y="536624"/>
                <a:ext cx="2362200" cy="2365375"/>
              </a:xfrm>
              <a:custGeom>
                <a:gdLst>
                  <a:gd fmla="*/ 627 w 627" name="T0"/>
                  <a:gd fmla="*/ 314 h 628" name="T1"/>
                  <a:gd fmla="*/ 627 w 627" name="T2"/>
                  <a:gd fmla="*/ 628 h 628" name="T3"/>
                  <a:gd fmla="*/ 313 w 627" name="T4"/>
                  <a:gd fmla="*/ 628 h 628" name="T5"/>
                  <a:gd fmla="*/ 0 w 627" name="T6"/>
                  <a:gd fmla="*/ 314 h 628" name="T7"/>
                  <a:gd fmla="*/ 313 w 627" name="T8"/>
                  <a:gd fmla="*/ 0 h 628" name="T9"/>
                  <a:gd fmla="*/ 627 w 627" name="T10"/>
                  <a:gd fmla="*/ 314 h 628" name="T11"/>
                </a:gdLst>
                <a:cxnLst>
                  <a:cxn ang="0">
                    <a:pos x="T0" y="T1"/>
                  </a:cxn>
                  <a:cxn ang="0">
                    <a:pos x="T2" y="T3"/>
                  </a:cxn>
                  <a:cxn ang="0">
                    <a:pos x="T4" y="T5"/>
                  </a:cxn>
                  <a:cxn ang="0">
                    <a:pos x="T6" y="T7"/>
                  </a:cxn>
                  <a:cxn ang="0">
                    <a:pos x="T8" y="T9"/>
                  </a:cxn>
                  <a:cxn ang="0">
                    <a:pos x="T10" y="T11"/>
                  </a:cxn>
                </a:cxnLst>
                <a:rect b="b" l="0" r="r" t="0"/>
                <a:pathLst>
                  <a:path h="628" w="627">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gradFill>
                <a:round/>
              </a:ln>
              <a:effectLst>
                <a:innerShdw blurRad="114300" dir="13500000" dist="508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39" name="Freeform 96"/>
            <p:cNvSpPr>
              <a:spLocks noEditPoints="1"/>
            </p:cNvSpPr>
            <p:nvPr/>
          </p:nvSpPr>
          <p:spPr bwMode="auto">
            <a:xfrm>
              <a:off x="4080842" y="1672552"/>
              <a:ext cx="300774" cy="326926"/>
            </a:xfrm>
            <a:custGeom>
              <a:gdLst>
                <a:gd fmla="*/ 34 w 114" name="T0"/>
                <a:gd fmla="*/ 58 h 124" name="T1"/>
                <a:gd fmla="*/ 7 w 114" name="T2"/>
                <a:gd fmla="*/ 57 h 124" name="T3"/>
                <a:gd fmla="*/ 9 w 114" name="T4"/>
                <a:gd fmla="*/ 108 h 124" name="T5"/>
                <a:gd fmla="*/ 37 w 114" name="T6"/>
                <a:gd fmla="*/ 112 h 124" name="T7"/>
                <a:gd fmla="*/ 34 w 114" name="T8"/>
                <a:gd fmla="*/ 58 h 124" name="T9"/>
                <a:gd fmla="*/ 113 w 114" name="T10"/>
                <a:gd fmla="*/ 73 h 124" name="T11"/>
                <a:gd fmla="*/ 107 w 114" name="T12"/>
                <a:gd fmla="*/ 66 h 124" name="T13"/>
                <a:gd fmla="*/ 112 w 114" name="T14"/>
                <a:gd fmla="*/ 59 h 124" name="T15"/>
                <a:gd fmla="*/ 85 w 114" name="T16"/>
                <a:gd fmla="*/ 48 h 124" name="T17"/>
                <a:gd fmla="*/ 80 w 114" name="T18"/>
                <a:gd fmla="*/ 39 h 124" name="T19"/>
                <a:gd fmla="*/ 96 w 114" name="T20"/>
                <a:gd fmla="*/ 21 h 124" name="T21"/>
                <a:gd fmla="*/ 90 w 114" name="T22"/>
                <a:gd fmla="*/ 4 h 124" name="T23"/>
                <a:gd fmla="*/ 58 w 114" name="T24"/>
                <a:gd fmla="*/ 35 h 124" name="T25"/>
                <a:gd fmla="*/ 39 w 114" name="T26"/>
                <a:gd fmla="*/ 59 h 124" name="T27"/>
                <a:gd fmla="*/ 42 w 114" name="T28"/>
                <a:gd fmla="*/ 111 h 124" name="T29"/>
                <a:gd fmla="*/ 91 w 114" name="T30"/>
                <a:gd fmla="*/ 119 h 124" name="T31"/>
                <a:gd fmla="*/ 103 w 114" name="T32"/>
                <a:gd fmla="*/ 108 h 124" name="T33"/>
                <a:gd fmla="*/ 100 w 114" name="T34"/>
                <a:gd fmla="*/ 101 h 124" name="T35"/>
                <a:gd fmla="*/ 109 w 114" name="T36"/>
                <a:gd fmla="*/ 93 h 124" name="T37"/>
                <a:gd fmla="*/ 106 w 114" name="T38"/>
                <a:gd fmla="*/ 83 h 124" name="T39"/>
                <a:gd fmla="*/ 113 w 114" name="T40"/>
                <a:gd fmla="*/ 73 h 1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4" w="11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0" name="文本框 180"/>
            <p:cNvSpPr txBox="1"/>
            <p:nvPr/>
          </p:nvSpPr>
          <p:spPr>
            <a:xfrm>
              <a:off x="3567850" y="2139967"/>
              <a:ext cx="1328580" cy="325195"/>
            </a:xfrm>
            <a:prstGeom prst="rect">
              <a:avLst/>
            </a:prstGeom>
            <a:noFill/>
          </p:spPr>
          <p:txBody>
            <a:bodyPr rtlCol="0" wrap="square">
              <a:spAutoFit/>
            </a:bodyPr>
            <a:lstStyle/>
            <a:p>
              <a:pPr algn="ctr"/>
              <a:r>
                <a:rPr altLang="en-US" lang="zh-CN" sz="1013">
                  <a:solidFill>
                    <a:prstClr val="white"/>
                  </a:solidFill>
                  <a:latin charset="-122" panose="020b0503020204020204" pitchFamily="34" typeface="微软雅黑"/>
                  <a:ea charset="-122" panose="020b0503020204020204" pitchFamily="34" typeface="微软雅黑"/>
                </a:rPr>
                <a:t>添加标题</a:t>
              </a:r>
            </a:p>
          </p:txBody>
        </p:sp>
      </p:grpSp>
      <p:grpSp>
        <p:nvGrpSpPr>
          <p:cNvPr id="143" name="组合 142"/>
          <p:cNvGrpSpPr/>
          <p:nvPr/>
        </p:nvGrpSpPr>
        <p:grpSpPr>
          <a:xfrm>
            <a:off x="5403326" y="937903"/>
            <a:ext cx="1275182" cy="1276356"/>
            <a:chOff x="7203496" y="1250827"/>
            <a:chExt cx="1700022" cy="1702202"/>
          </a:xfrm>
        </p:grpSpPr>
        <p:grpSp>
          <p:nvGrpSpPr>
            <p:cNvPr id="144" name="组合 143"/>
            <p:cNvGrpSpPr/>
            <p:nvPr/>
          </p:nvGrpSpPr>
          <p:grpSpPr>
            <a:xfrm flipH="1">
              <a:off x="7203496" y="1250827"/>
              <a:ext cx="1700022" cy="1702202"/>
              <a:chOff x="661303" y="454074"/>
              <a:chExt cx="2476499" cy="2479675"/>
            </a:xfrm>
          </p:grpSpPr>
          <p:sp>
            <p:nvSpPr>
              <p:cNvPr id="147" name="Freeform 67"/>
              <p:cNvSpPr/>
              <p:nvPr/>
            </p:nvSpPr>
            <p:spPr bwMode="auto">
              <a:xfrm>
                <a:off x="661303" y="454074"/>
                <a:ext cx="2476499" cy="2479675"/>
              </a:xfrm>
              <a:custGeom>
                <a:gdLst>
                  <a:gd fmla="*/ 657 w 657" name="T0"/>
                  <a:gd fmla="*/ 329 h 658" name="T1"/>
                  <a:gd fmla="*/ 657 w 657" name="T2"/>
                  <a:gd fmla="*/ 658 h 658" name="T3"/>
                  <a:gd fmla="*/ 329 w 657" name="T4"/>
                  <a:gd fmla="*/ 658 h 658" name="T5"/>
                  <a:gd fmla="*/ 0 w 657" name="T6"/>
                  <a:gd fmla="*/ 329 h 658" name="T7"/>
                  <a:gd fmla="*/ 329 w 657" name="T8"/>
                  <a:gd fmla="*/ 0 h 658" name="T9"/>
                  <a:gd fmla="*/ 657 w 657" name="T10"/>
                  <a:gd fmla="*/ 329 h 658" name="T11"/>
                </a:gdLst>
                <a:cxnLst>
                  <a:cxn ang="0">
                    <a:pos x="T0" y="T1"/>
                  </a:cxn>
                  <a:cxn ang="0">
                    <a:pos x="T2" y="T3"/>
                  </a:cxn>
                  <a:cxn ang="0">
                    <a:pos x="T4" y="T5"/>
                  </a:cxn>
                  <a:cxn ang="0">
                    <a:pos x="T6" y="T7"/>
                  </a:cxn>
                  <a:cxn ang="0">
                    <a:pos x="T8" y="T9"/>
                  </a:cxn>
                  <a:cxn ang="0">
                    <a:pos x="T10" y="T11"/>
                  </a:cxn>
                </a:cxnLst>
                <a:rect b="b" l="0" r="r" t="0"/>
                <a:pathLst>
                  <a:path h="658" w="657">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8" name="Freeform 72"/>
              <p:cNvSpPr/>
              <p:nvPr/>
            </p:nvSpPr>
            <p:spPr bwMode="auto">
              <a:xfrm>
                <a:off x="742769" y="536624"/>
                <a:ext cx="2362200" cy="2365375"/>
              </a:xfrm>
              <a:custGeom>
                <a:gdLst>
                  <a:gd fmla="*/ 627 w 627" name="T0"/>
                  <a:gd fmla="*/ 314 h 628" name="T1"/>
                  <a:gd fmla="*/ 627 w 627" name="T2"/>
                  <a:gd fmla="*/ 628 h 628" name="T3"/>
                  <a:gd fmla="*/ 313 w 627" name="T4"/>
                  <a:gd fmla="*/ 628 h 628" name="T5"/>
                  <a:gd fmla="*/ 0 w 627" name="T6"/>
                  <a:gd fmla="*/ 314 h 628" name="T7"/>
                  <a:gd fmla="*/ 313 w 627" name="T8"/>
                  <a:gd fmla="*/ 0 h 628" name="T9"/>
                  <a:gd fmla="*/ 627 w 627" name="T10"/>
                  <a:gd fmla="*/ 314 h 628" name="T11"/>
                </a:gdLst>
                <a:cxnLst>
                  <a:cxn ang="0">
                    <a:pos x="T0" y="T1"/>
                  </a:cxn>
                  <a:cxn ang="0">
                    <a:pos x="T2" y="T3"/>
                  </a:cxn>
                  <a:cxn ang="0">
                    <a:pos x="T4" y="T5"/>
                  </a:cxn>
                  <a:cxn ang="0">
                    <a:pos x="T6" y="T7"/>
                  </a:cxn>
                  <a:cxn ang="0">
                    <a:pos x="T8" y="T9"/>
                  </a:cxn>
                  <a:cxn ang="0">
                    <a:pos x="T10" y="T11"/>
                  </a:cxn>
                </a:cxnLst>
                <a:rect b="b" l="0" r="r" t="0"/>
                <a:pathLst>
                  <a:path h="628" w="627">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gradFill>
                <a:round/>
              </a:ln>
              <a:effectLst>
                <a:innerShdw blurRad="101600" dir="18900000" dist="508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45" name="Freeform 100"/>
            <p:cNvSpPr>
              <a:spLocks noEditPoints="1"/>
            </p:cNvSpPr>
            <p:nvPr/>
          </p:nvSpPr>
          <p:spPr bwMode="auto">
            <a:xfrm>
              <a:off x="7805318" y="1676366"/>
              <a:ext cx="297504" cy="319299"/>
            </a:xfrm>
            <a:custGeom>
              <a:gdLst>
                <a:gd fmla="*/ 46 w 112" name="T0"/>
                <a:gd fmla="*/ 29 h 121" name="T1"/>
                <a:gd fmla="*/ 63 w 112" name="T2"/>
                <a:gd fmla="*/ 53 h 121" name="T3"/>
                <a:gd fmla="*/ 93 w 112" name="T4"/>
                <a:gd fmla="*/ 22 h 121" name="T5"/>
                <a:gd fmla="*/ 101 w 112" name="T6"/>
                <a:gd fmla="*/ 31 h 121" name="T7"/>
                <a:gd fmla="*/ 107 w 112" name="T8"/>
                <a:gd fmla="*/ 15 h 121" name="T9"/>
                <a:gd fmla="*/ 112 w 112" name="T10"/>
                <a:gd fmla="*/ 0 h 121" name="T11"/>
                <a:gd fmla="*/ 80 w 112" name="T12"/>
                <a:gd fmla="*/ 6 h 121" name="T13"/>
                <a:gd fmla="*/ 87 w 112" name="T14"/>
                <a:gd fmla="*/ 15 h 121" name="T15"/>
                <a:gd fmla="*/ 64 w 112" name="T16"/>
                <a:gd fmla="*/ 39 h 121" name="T17"/>
                <a:gd fmla="*/ 47 w 112" name="T18"/>
                <a:gd fmla="*/ 16 h 121" name="T19"/>
                <a:gd fmla="*/ 1 w 112" name="T20"/>
                <a:gd fmla="*/ 58 h 121" name="T21"/>
                <a:gd fmla="*/ 7 w 112" name="T22"/>
                <a:gd fmla="*/ 64 h 121" name="T23"/>
                <a:gd fmla="*/ 46 w 112" name="T24"/>
                <a:gd fmla="*/ 29 h 121" name="T25"/>
                <a:gd fmla="*/ 24 w 112" name="T26"/>
                <a:gd fmla="*/ 67 h 121" name="T27"/>
                <a:gd fmla="*/ 7 w 112" name="T28"/>
                <a:gd fmla="*/ 67 h 121" name="T29"/>
                <a:gd fmla="*/ 0 w 112" name="T30"/>
                <a:gd fmla="*/ 74 h 121" name="T31"/>
                <a:gd fmla="*/ 0 w 112" name="T32"/>
                <a:gd fmla="*/ 113 h 121" name="T33"/>
                <a:gd fmla="*/ 7 w 112" name="T34"/>
                <a:gd fmla="*/ 121 h 121" name="T35"/>
                <a:gd fmla="*/ 24 w 112" name="T36"/>
                <a:gd fmla="*/ 121 h 121" name="T37"/>
                <a:gd fmla="*/ 31 w 112" name="T38"/>
                <a:gd fmla="*/ 113 h 121" name="T39"/>
                <a:gd fmla="*/ 31 w 112" name="T40"/>
                <a:gd fmla="*/ 74 h 121" name="T41"/>
                <a:gd fmla="*/ 24 w 112" name="T42"/>
                <a:gd fmla="*/ 67 h 121" name="T43"/>
                <a:gd fmla="*/ 64 w 112" name="T44"/>
                <a:gd fmla="*/ 56 h 121" name="T45"/>
                <a:gd fmla="*/ 47 w 112" name="T46"/>
                <a:gd fmla="*/ 56 h 121" name="T47"/>
                <a:gd fmla="*/ 40 w 112" name="T48"/>
                <a:gd fmla="*/ 63 h 121" name="T49"/>
                <a:gd fmla="*/ 40 w 112" name="T50"/>
                <a:gd fmla="*/ 113 h 121" name="T51"/>
                <a:gd fmla="*/ 47 w 112" name="T52"/>
                <a:gd fmla="*/ 121 h 121" name="T53"/>
                <a:gd fmla="*/ 64 w 112" name="T54"/>
                <a:gd fmla="*/ 121 h 121" name="T55"/>
                <a:gd fmla="*/ 71 w 112" name="T56"/>
                <a:gd fmla="*/ 113 h 121" name="T57"/>
                <a:gd fmla="*/ 71 w 112" name="T58"/>
                <a:gd fmla="*/ 63 h 121" name="T59"/>
                <a:gd fmla="*/ 64 w 112" name="T60"/>
                <a:gd fmla="*/ 56 h 121" name="T61"/>
                <a:gd fmla="*/ 103 w 112" name="T62"/>
                <a:gd fmla="*/ 41 h 121" name="T63"/>
                <a:gd fmla="*/ 87 w 112" name="T64"/>
                <a:gd fmla="*/ 41 h 121" name="T65"/>
                <a:gd fmla="*/ 79 w 112" name="T66"/>
                <a:gd fmla="*/ 48 h 121" name="T67"/>
                <a:gd fmla="*/ 79 w 112" name="T68"/>
                <a:gd fmla="*/ 113 h 121" name="T69"/>
                <a:gd fmla="*/ 87 w 112" name="T70"/>
                <a:gd fmla="*/ 121 h 121" name="T71"/>
                <a:gd fmla="*/ 103 w 112" name="T72"/>
                <a:gd fmla="*/ 121 h 121" name="T73"/>
                <a:gd fmla="*/ 111 w 112" name="T74"/>
                <a:gd fmla="*/ 113 h 121" name="T75"/>
                <a:gd fmla="*/ 111 w 112" name="T76"/>
                <a:gd fmla="*/ 48 h 121" name="T77"/>
                <a:gd fmla="*/ 103 w 112" name="T78"/>
                <a:gd fmla="*/ 41 h 12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0" w="112">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6" name="文本框 182"/>
            <p:cNvSpPr txBox="1"/>
            <p:nvPr/>
          </p:nvSpPr>
          <p:spPr>
            <a:xfrm>
              <a:off x="7360090" y="2139967"/>
              <a:ext cx="1328580" cy="325195"/>
            </a:xfrm>
            <a:prstGeom prst="rect">
              <a:avLst/>
            </a:prstGeom>
            <a:noFill/>
          </p:spPr>
          <p:txBody>
            <a:bodyPr rtlCol="0" wrap="square">
              <a:spAutoFit/>
            </a:bodyPr>
            <a:lstStyle/>
            <a:p>
              <a:pPr algn="ctr"/>
              <a:r>
                <a:rPr altLang="en-US" lang="zh-CN" sz="1013">
                  <a:solidFill>
                    <a:prstClr val="white"/>
                  </a:solidFill>
                  <a:latin charset="-122" panose="020b0503020204020204" pitchFamily="34" typeface="微软雅黑"/>
                  <a:ea charset="-122" panose="020b0503020204020204" pitchFamily="34" typeface="微软雅黑"/>
                </a:rPr>
                <a:t>添加标题</a:t>
              </a:r>
            </a:p>
          </p:txBody>
        </p:sp>
      </p:grpSp>
      <p:grpSp>
        <p:nvGrpSpPr>
          <p:cNvPr id="149" name="组合 148"/>
          <p:cNvGrpSpPr/>
          <p:nvPr/>
        </p:nvGrpSpPr>
        <p:grpSpPr>
          <a:xfrm>
            <a:off x="3123696" y="1083746"/>
            <a:ext cx="2951861" cy="3554627"/>
            <a:chOff x="4164384" y="1445329"/>
            <a:chExt cx="3935303" cy="4740600"/>
          </a:xfrm>
        </p:grpSpPr>
        <p:sp>
          <p:nvSpPr>
            <p:cNvPr id="150" name="Freeform 48"/>
            <p:cNvSpPr>
              <a:spLocks noEditPoints="1"/>
            </p:cNvSpPr>
            <p:nvPr/>
          </p:nvSpPr>
          <p:spPr bwMode="auto">
            <a:xfrm>
              <a:off x="5727736" y="1445329"/>
              <a:ext cx="808600" cy="879435"/>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51" name="组合 150"/>
            <p:cNvGrpSpPr/>
            <p:nvPr/>
          </p:nvGrpSpPr>
          <p:grpSpPr>
            <a:xfrm>
              <a:off x="4164384" y="2107274"/>
              <a:ext cx="3935303" cy="4078655"/>
              <a:chOff x="4164384" y="2107274"/>
              <a:chExt cx="3935303" cy="4078655"/>
            </a:xfrm>
          </p:grpSpPr>
          <p:grpSp>
            <p:nvGrpSpPr>
              <p:cNvPr id="152" name="组合 151"/>
              <p:cNvGrpSpPr/>
              <p:nvPr/>
            </p:nvGrpSpPr>
            <p:grpSpPr>
              <a:xfrm>
                <a:off x="4164384" y="2107274"/>
                <a:ext cx="3935303" cy="4078655"/>
                <a:chOff x="3302629" y="735900"/>
                <a:chExt cx="5732734" cy="5941562"/>
              </a:xfrm>
            </p:grpSpPr>
            <p:sp>
              <p:nvSpPr>
                <p:cNvPr id="157" name="弦形 156"/>
                <p:cNvSpPr/>
                <p:nvPr/>
              </p:nvSpPr>
              <p:spPr>
                <a:xfrm flipH="1" rot="2525344">
                  <a:off x="4346167" y="3082040"/>
                  <a:ext cx="3571370" cy="359542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8" name="弦形 157"/>
                <p:cNvSpPr/>
                <p:nvPr/>
              </p:nvSpPr>
              <p:spPr>
                <a:xfrm flipH="1" rot="16976604">
                  <a:off x="5451967" y="1049275"/>
                  <a:ext cx="3571370" cy="359542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9" name="弦形 158"/>
                <p:cNvSpPr/>
                <p:nvPr/>
              </p:nvSpPr>
              <p:spPr>
                <a:xfrm rot="4623396">
                  <a:off x="3314655" y="1086714"/>
                  <a:ext cx="3571370" cy="359542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60" name="组合 159"/>
                <p:cNvGrpSpPr/>
                <p:nvPr/>
              </p:nvGrpSpPr>
              <p:grpSpPr>
                <a:xfrm flipH="1" rot="7260000">
                  <a:off x="5471647" y="4895962"/>
                  <a:ext cx="1289050" cy="1952626"/>
                  <a:chOff x="2820709" y="1379509"/>
                  <a:chExt cx="1289050" cy="1952626"/>
                </a:xfrm>
              </p:grpSpPr>
              <p:sp>
                <p:nvSpPr>
                  <p:cNvPr id="195" name="Freeform 34"/>
                  <p:cNvSpPr/>
                  <p:nvPr/>
                </p:nvSpPr>
                <p:spPr bwMode="auto">
                  <a:xfrm>
                    <a:off x="2820709" y="3117822"/>
                    <a:ext cx="339725" cy="214313"/>
                  </a:xfrm>
                  <a:custGeom>
                    <a:gdLst>
                      <a:gd fmla="*/ 59 w 90" name="T0"/>
                      <a:gd fmla="*/ 57 h 57" name="T1"/>
                      <a:gd fmla="*/ 0 w 90" name="T2"/>
                      <a:gd fmla="*/ 8 h 57" name="T3"/>
                      <a:gd fmla="*/ 90 w 90" name="T4"/>
                      <a:gd fmla="*/ 3 h 57" name="T5"/>
                      <a:gd fmla="*/ 59 w 90" name="T6"/>
                      <a:gd fmla="*/ 57 h 57" name="T7"/>
                    </a:gdLst>
                    <a:cxnLst>
                      <a:cxn ang="0">
                        <a:pos x="T0" y="T1"/>
                      </a:cxn>
                      <a:cxn ang="0">
                        <a:pos x="T2" y="T3"/>
                      </a:cxn>
                      <a:cxn ang="0">
                        <a:pos x="T4" y="T5"/>
                      </a:cxn>
                      <a:cxn ang="0">
                        <a:pos x="T6" y="T7"/>
                      </a:cxn>
                    </a:cxnLst>
                    <a:rect b="b" l="0" r="r" t="0"/>
                    <a:pathLst>
                      <a:path h="57" w="90">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6" name="Freeform 35"/>
                  <p:cNvSpPr/>
                  <p:nvPr/>
                </p:nvSpPr>
                <p:spPr bwMode="auto">
                  <a:xfrm>
                    <a:off x="3833534" y="1379509"/>
                    <a:ext cx="276225" cy="320675"/>
                  </a:xfrm>
                  <a:custGeom>
                    <a:gdLst>
                      <a:gd fmla="*/ 72 w 73" name="T0"/>
                      <a:gd fmla="*/ 31 h 85" name="T1"/>
                      <a:gd fmla="*/ 0 w 73" name="T2"/>
                      <a:gd fmla="*/ 5 h 85" name="T3"/>
                      <a:gd fmla="*/ 41 w 73" name="T4"/>
                      <a:gd fmla="*/ 85 h 85" name="T5"/>
                      <a:gd fmla="*/ 72 w 73" name="T6"/>
                      <a:gd fmla="*/ 31 h 85" name="T7"/>
                    </a:gdLst>
                    <a:cxnLst>
                      <a:cxn ang="0">
                        <a:pos x="T0" y="T1"/>
                      </a:cxn>
                      <a:cxn ang="0">
                        <a:pos x="T2" y="T3"/>
                      </a:cxn>
                      <a:cxn ang="0">
                        <a:pos x="T4" y="T5"/>
                      </a:cxn>
                      <a:cxn ang="0">
                        <a:pos x="T6" y="T7"/>
                      </a:cxn>
                    </a:cxnLst>
                    <a:rect b="b" l="0" r="r" t="0"/>
                    <a:pathLst>
                      <a:path h="85" w="73">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61" name="组合 160"/>
                <p:cNvGrpSpPr/>
                <p:nvPr/>
              </p:nvGrpSpPr>
              <p:grpSpPr>
                <a:xfrm flipH="1">
                  <a:off x="7509779" y="1389035"/>
                  <a:ext cx="1289050" cy="1952626"/>
                  <a:chOff x="2820709" y="1379509"/>
                  <a:chExt cx="1289050" cy="1952626"/>
                </a:xfrm>
              </p:grpSpPr>
              <p:sp>
                <p:nvSpPr>
                  <p:cNvPr id="193" name="Freeform 34"/>
                  <p:cNvSpPr/>
                  <p:nvPr/>
                </p:nvSpPr>
                <p:spPr bwMode="auto">
                  <a:xfrm>
                    <a:off x="2820709" y="3117822"/>
                    <a:ext cx="339725" cy="214313"/>
                  </a:xfrm>
                  <a:custGeom>
                    <a:gdLst>
                      <a:gd fmla="*/ 59 w 90" name="T0"/>
                      <a:gd fmla="*/ 57 h 57" name="T1"/>
                      <a:gd fmla="*/ 0 w 90" name="T2"/>
                      <a:gd fmla="*/ 8 h 57" name="T3"/>
                      <a:gd fmla="*/ 90 w 90" name="T4"/>
                      <a:gd fmla="*/ 3 h 57" name="T5"/>
                      <a:gd fmla="*/ 59 w 90" name="T6"/>
                      <a:gd fmla="*/ 57 h 57" name="T7"/>
                    </a:gdLst>
                    <a:cxnLst>
                      <a:cxn ang="0">
                        <a:pos x="T0" y="T1"/>
                      </a:cxn>
                      <a:cxn ang="0">
                        <a:pos x="T2" y="T3"/>
                      </a:cxn>
                      <a:cxn ang="0">
                        <a:pos x="T4" y="T5"/>
                      </a:cxn>
                      <a:cxn ang="0">
                        <a:pos x="T6" y="T7"/>
                      </a:cxn>
                    </a:cxnLst>
                    <a:rect b="b" l="0" r="r" t="0"/>
                    <a:pathLst>
                      <a:path h="57" w="90">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4" name="Freeform 35"/>
                  <p:cNvSpPr/>
                  <p:nvPr/>
                </p:nvSpPr>
                <p:spPr bwMode="auto">
                  <a:xfrm>
                    <a:off x="3833534" y="1379509"/>
                    <a:ext cx="276225" cy="320675"/>
                  </a:xfrm>
                  <a:custGeom>
                    <a:gdLst>
                      <a:gd fmla="*/ 72 w 73" name="T0"/>
                      <a:gd fmla="*/ 31 h 85" name="T1"/>
                      <a:gd fmla="*/ 0 w 73" name="T2"/>
                      <a:gd fmla="*/ 5 h 85" name="T3"/>
                      <a:gd fmla="*/ 41 w 73" name="T4"/>
                      <a:gd fmla="*/ 85 h 85" name="T5"/>
                      <a:gd fmla="*/ 72 w 73" name="T6"/>
                      <a:gd fmla="*/ 31 h 85" name="T7"/>
                    </a:gdLst>
                    <a:cxnLst>
                      <a:cxn ang="0">
                        <a:pos x="T0" y="T1"/>
                      </a:cxn>
                      <a:cxn ang="0">
                        <a:pos x="T2" y="T3"/>
                      </a:cxn>
                      <a:cxn ang="0">
                        <a:pos x="T4" y="T5"/>
                      </a:cxn>
                      <a:cxn ang="0">
                        <a:pos x="T6" y="T7"/>
                      </a:cxn>
                    </a:cxnLst>
                    <a:rect b="b" l="0" r="r" t="0"/>
                    <a:pathLst>
                      <a:path h="85" w="73">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62" name="组合 161"/>
                <p:cNvGrpSpPr/>
                <p:nvPr/>
              </p:nvGrpSpPr>
              <p:grpSpPr>
                <a:xfrm>
                  <a:off x="3478428" y="1379509"/>
                  <a:ext cx="1289050" cy="1952626"/>
                  <a:chOff x="2820709" y="1379509"/>
                  <a:chExt cx="1289050" cy="1952626"/>
                </a:xfrm>
              </p:grpSpPr>
              <p:sp>
                <p:nvSpPr>
                  <p:cNvPr id="191" name="Freeform 34"/>
                  <p:cNvSpPr/>
                  <p:nvPr/>
                </p:nvSpPr>
                <p:spPr bwMode="auto">
                  <a:xfrm>
                    <a:off x="2820709" y="3117822"/>
                    <a:ext cx="339725" cy="214313"/>
                  </a:xfrm>
                  <a:custGeom>
                    <a:gdLst>
                      <a:gd fmla="*/ 59 w 90" name="T0"/>
                      <a:gd fmla="*/ 57 h 57" name="T1"/>
                      <a:gd fmla="*/ 0 w 90" name="T2"/>
                      <a:gd fmla="*/ 8 h 57" name="T3"/>
                      <a:gd fmla="*/ 90 w 90" name="T4"/>
                      <a:gd fmla="*/ 3 h 57" name="T5"/>
                      <a:gd fmla="*/ 59 w 90" name="T6"/>
                      <a:gd fmla="*/ 57 h 57" name="T7"/>
                    </a:gdLst>
                    <a:cxnLst>
                      <a:cxn ang="0">
                        <a:pos x="T0" y="T1"/>
                      </a:cxn>
                      <a:cxn ang="0">
                        <a:pos x="T2" y="T3"/>
                      </a:cxn>
                      <a:cxn ang="0">
                        <a:pos x="T4" y="T5"/>
                      </a:cxn>
                      <a:cxn ang="0">
                        <a:pos x="T6" y="T7"/>
                      </a:cxn>
                    </a:cxnLst>
                    <a:rect b="b" l="0" r="r" t="0"/>
                    <a:pathLst>
                      <a:path h="57" w="90">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2" name="Freeform 35"/>
                  <p:cNvSpPr/>
                  <p:nvPr/>
                </p:nvSpPr>
                <p:spPr bwMode="auto">
                  <a:xfrm>
                    <a:off x="3833534" y="1379509"/>
                    <a:ext cx="276225" cy="320675"/>
                  </a:xfrm>
                  <a:custGeom>
                    <a:gdLst>
                      <a:gd fmla="*/ 72 w 73" name="T0"/>
                      <a:gd fmla="*/ 31 h 85" name="T1"/>
                      <a:gd fmla="*/ 0 w 73" name="T2"/>
                      <a:gd fmla="*/ 5 h 85" name="T3"/>
                      <a:gd fmla="*/ 41 w 73" name="T4"/>
                      <a:gd fmla="*/ 85 h 85" name="T5"/>
                      <a:gd fmla="*/ 72 w 73" name="T6"/>
                      <a:gd fmla="*/ 31 h 85" name="T7"/>
                    </a:gdLst>
                    <a:cxnLst>
                      <a:cxn ang="0">
                        <a:pos x="T0" y="T1"/>
                      </a:cxn>
                      <a:cxn ang="0">
                        <a:pos x="T2" y="T3"/>
                      </a:cxn>
                      <a:cxn ang="0">
                        <a:pos x="T4" y="T5"/>
                      </a:cxn>
                      <a:cxn ang="0">
                        <a:pos x="T6" y="T7"/>
                      </a:cxn>
                    </a:cxnLst>
                    <a:rect b="b" l="0" r="r" t="0"/>
                    <a:pathLst>
                      <a:path h="85" w="73">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63" name="Group 4"/>
                <p:cNvGrpSpPr>
                  <a:grpSpLocks noChangeAspect="1"/>
                </p:cNvGrpSpPr>
                <p:nvPr/>
              </p:nvGrpSpPr>
              <p:grpSpPr>
                <a:xfrm>
                  <a:off x="3406468" y="932993"/>
                  <a:ext cx="5454650" cy="4897438"/>
                  <a:chOff x="2121" y="617"/>
                  <a:chExt cx="3436" cy="3085"/>
                </a:xfrm>
                <a:gradFill>
                  <a:gsLst>
                    <a:gs pos="100000">
                      <a:srgbClr val="FDFDFD"/>
                    </a:gs>
                    <a:gs pos="0">
                      <a:schemeClr val="bg1">
                        <a:lumMod val="75000"/>
                      </a:schemeClr>
                    </a:gs>
                  </a:gsLst>
                  <a:lin ang="2700000" scaled="1"/>
                </a:gradFill>
                <a:effectLst>
                  <a:outerShdw algn="tl" blurRad="254000" dir="2700000" dist="101600" rotWithShape="0">
                    <a:prstClr val="black">
                      <a:alpha val="40000"/>
                    </a:prstClr>
                  </a:outerShdw>
                </a:effectLst>
              </p:grpSpPr>
              <p:sp>
                <p:nvSpPr>
                  <p:cNvPr id="189" name="Freeform 5"/>
                  <p:cNvSpPr/>
                  <p:nvPr/>
                </p:nvSpPr>
                <p:spPr bwMode="auto">
                  <a:xfrm>
                    <a:off x="2128" y="622"/>
                    <a:ext cx="3419" cy="3076"/>
                  </a:xfrm>
                  <a:custGeom>
                    <a:gdLst>
                      <a:gd fmla="*/ 9 w 1444" name="T0"/>
                      <a:gd fmla="*/ 761 h 1299" name="T1"/>
                      <a:gd fmla="*/ 369 w 1444" name="T2"/>
                      <a:gd fmla="*/ 1121 h 1299" name="T3"/>
                      <a:gd fmla="*/ 322 w 1444" name="T4"/>
                      <a:gd fmla="*/ 1299 h 1299" name="T5"/>
                      <a:gd fmla="*/ 1116 w 1444" name="T6"/>
                      <a:gd fmla="*/ 1299 h 1299" name="T7"/>
                      <a:gd fmla="*/ 1069 w 1444" name="T8"/>
                      <a:gd fmla="*/ 1121 h 1299" name="T9"/>
                      <a:gd fmla="*/ 1430 w 1444" name="T10"/>
                      <a:gd fmla="*/ 761 h 1299" name="T11"/>
                      <a:gd fmla="*/ 1444 w 1444" name="T12"/>
                      <a:gd fmla="*/ 761 h 1299" name="T13"/>
                      <a:gd fmla="*/ 1149 w 1444" name="T14"/>
                      <a:gd fmla="*/ 248 h 1299" name="T15"/>
                      <a:gd fmla="*/ 725 w 1444" name="T16"/>
                      <a:gd fmla="*/ 0 h 1299" name="T17"/>
                      <a:gd fmla="*/ 719 w 1444" name="T18"/>
                      <a:gd fmla="*/ 0 h 1299" name="T19"/>
                      <a:gd fmla="*/ 295 w 1444" name="T20"/>
                      <a:gd fmla="*/ 248 h 1299" name="T21"/>
                      <a:gd fmla="*/ 0 w 1444" name="T22"/>
                      <a:gd fmla="*/ 761 h 1299" name="T23"/>
                      <a:gd fmla="*/ 9 w 1444" name="T24"/>
                      <a:gd fmla="*/ 761 h 129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99" w="1444">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gradFill>
                    <a:round/>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0" name="Freeform 6"/>
                  <p:cNvSpPr>
                    <a:spLocks noEditPoints="1"/>
                  </p:cNvSpPr>
                  <p:nvPr/>
                </p:nvSpPr>
                <p:spPr bwMode="auto">
                  <a:xfrm>
                    <a:off x="2121" y="617"/>
                    <a:ext cx="3436" cy="3085"/>
                  </a:xfrm>
                  <a:custGeom>
                    <a:gdLst>
                      <a:gd fmla="*/ 1123 w 1451" name="T0"/>
                      <a:gd fmla="*/ 1303 h 1303" name="T1"/>
                      <a:gd fmla="*/ 322 w 1451" name="T2"/>
                      <a:gd fmla="*/ 1303 h 1303" name="T3"/>
                      <a:gd fmla="*/ 323 w 1451" name="T4"/>
                      <a:gd fmla="*/ 1300 h 1303" name="T5"/>
                      <a:gd fmla="*/ 370 w 1451" name="T6"/>
                      <a:gd fmla="*/ 1123 h 1303" name="T7"/>
                      <a:gd fmla="*/ 12 w 1451" name="T8"/>
                      <a:gd fmla="*/ 765 h 1303" name="T9"/>
                      <a:gd fmla="*/ 3 w 1451" name="T10"/>
                      <a:gd fmla="*/ 765 h 1303" name="T11"/>
                      <a:gd fmla="*/ 0 w 1451" name="T12"/>
                      <a:gd fmla="*/ 765 h 1303" name="T13"/>
                      <a:gd fmla="*/ 296 w 1451" name="T14"/>
                      <a:gd fmla="*/ 249 h 1303" name="T15"/>
                      <a:gd fmla="*/ 722 w 1451" name="T16"/>
                      <a:gd fmla="*/ 0 h 1303" name="T17"/>
                      <a:gd fmla="*/ 728 w 1451" name="T18"/>
                      <a:gd fmla="*/ 0 h 1303" name="T19"/>
                      <a:gd fmla="*/ 1154 w 1451" name="T20"/>
                      <a:gd fmla="*/ 249 h 1303" name="T21"/>
                      <a:gd fmla="*/ 1451 w 1451" name="T22"/>
                      <a:gd fmla="*/ 765 h 1303" name="T23"/>
                      <a:gd fmla="*/ 1447 w 1451" name="T24"/>
                      <a:gd fmla="*/ 765 h 1303" name="T25"/>
                      <a:gd fmla="*/ 1433 w 1451" name="T26"/>
                      <a:gd fmla="*/ 765 h 1303" name="T27"/>
                      <a:gd fmla="*/ 1074 w 1451" name="T28"/>
                      <a:gd fmla="*/ 1123 h 1303" name="T29"/>
                      <a:gd fmla="*/ 1121 w 1451" name="T30"/>
                      <a:gd fmla="*/ 1300 h 1303" name="T31"/>
                      <a:gd fmla="*/ 1123 w 1451" name="T32"/>
                      <a:gd fmla="*/ 1303 h 1303" name="T33"/>
                      <a:gd fmla="*/ 328 w 1451" name="T34"/>
                      <a:gd fmla="*/ 1299 h 1303" name="T35"/>
                      <a:gd fmla="*/ 1116 w 1451" name="T36"/>
                      <a:gd fmla="*/ 1299 h 1303" name="T37"/>
                      <a:gd fmla="*/ 1070 w 1451" name="T38"/>
                      <a:gd fmla="*/ 1123 h 1303" name="T39"/>
                      <a:gd fmla="*/ 1433 w 1451" name="T40"/>
                      <a:gd fmla="*/ 761 h 1303" name="T41"/>
                      <a:gd fmla="*/ 1444 w 1451" name="T42"/>
                      <a:gd fmla="*/ 761 h 1303" name="T43"/>
                      <a:gd fmla="*/ 1151 w 1451" name="T44"/>
                      <a:gd fmla="*/ 251 h 1303" name="T45"/>
                      <a:gd fmla="*/ 728 w 1451" name="T46"/>
                      <a:gd fmla="*/ 4 h 1303" name="T47"/>
                      <a:gd fmla="*/ 722 w 1451" name="T48"/>
                      <a:gd fmla="*/ 4 h 1303" name="T49"/>
                      <a:gd fmla="*/ 299 w 1451" name="T50"/>
                      <a:gd fmla="*/ 251 h 1303" name="T51"/>
                      <a:gd fmla="*/ 6 w 1451" name="T52"/>
                      <a:gd fmla="*/ 761 h 1303" name="T53"/>
                      <a:gd fmla="*/ 12 w 1451" name="T54"/>
                      <a:gd fmla="*/ 761 h 1303" name="T55"/>
                      <a:gd fmla="*/ 374 w 1451" name="T56"/>
                      <a:gd fmla="*/ 1123 h 1303" name="T57"/>
                      <a:gd fmla="*/ 328 w 1451" name="T58"/>
                      <a:gd fmla="*/ 1299 h 1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303" w="1451">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gradFill>
                    <a:round/>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64" name="弦形 163"/>
                <p:cNvSpPr/>
                <p:nvPr/>
              </p:nvSpPr>
              <p:spPr>
                <a:xfrm rot="20385432">
                  <a:off x="3330883" y="1656813"/>
                  <a:ext cx="3385036" cy="1825204"/>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5" name="Freeform 10"/>
                <p:cNvSpPr/>
                <p:nvPr/>
              </p:nvSpPr>
              <p:spPr bwMode="auto">
                <a:xfrm>
                  <a:off x="5152718" y="2700230"/>
                  <a:ext cx="1957388" cy="1663700"/>
                </a:xfrm>
                <a:custGeom>
                  <a:gdLst>
                    <a:gd fmla="*/ 293 w 1233" name="T0"/>
                    <a:gd fmla="*/ 1048 h 1048" name="T1"/>
                    <a:gd fmla="*/ 0 w 1233" name="T2"/>
                    <a:gd fmla="*/ 554 h 1048" name="T3"/>
                    <a:gd fmla="*/ 321 w 1233" name="T4"/>
                    <a:gd fmla="*/ 0 h 1048" name="T5"/>
                    <a:gd fmla="*/ 913 w 1233" name="T6"/>
                    <a:gd fmla="*/ 0 h 1048" name="T7"/>
                    <a:gd fmla="*/ 1233 w 1233" name="T8"/>
                    <a:gd fmla="*/ 554 h 1048" name="T9"/>
                    <a:gd fmla="*/ 934 w 1233" name="T10"/>
                    <a:gd fmla="*/ 1048 h 1048" name="T11"/>
                    <a:gd fmla="*/ 293 w 1233" name="T12"/>
                    <a:gd fmla="*/ 1048 h 1048" name="T13"/>
                  </a:gdLst>
                  <a:cxnLst>
                    <a:cxn ang="0">
                      <a:pos x="T0" y="T1"/>
                    </a:cxn>
                    <a:cxn ang="0">
                      <a:pos x="T2" y="T3"/>
                    </a:cxn>
                    <a:cxn ang="0">
                      <a:pos x="T4" y="T5"/>
                    </a:cxn>
                    <a:cxn ang="0">
                      <a:pos x="T6" y="T7"/>
                    </a:cxn>
                    <a:cxn ang="0">
                      <a:pos x="T8" y="T9"/>
                    </a:cxn>
                    <a:cxn ang="0">
                      <a:pos x="T10" y="T11"/>
                    </a:cxn>
                    <a:cxn ang="0">
                      <a:pos x="T12" y="T13"/>
                    </a:cxn>
                  </a:cxnLst>
                  <a:rect b="b" l="0" r="r" t="0"/>
                  <a:pathLst>
                    <a:path h="1048" w="1233">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algn="tl" blurRad="50800" dir="2700000" dist="381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66" name="组合 165"/>
                <p:cNvGrpSpPr/>
                <p:nvPr/>
              </p:nvGrpSpPr>
              <p:grpSpPr>
                <a:xfrm>
                  <a:off x="3453726" y="1402715"/>
                  <a:ext cx="2260181" cy="2114550"/>
                  <a:chOff x="2815057" y="1402715"/>
                  <a:chExt cx="2260181" cy="2114550"/>
                </a:xfrm>
              </p:grpSpPr>
              <p:sp>
                <p:nvSpPr>
                  <p:cNvPr id="186" name="Freeform 14"/>
                  <p:cNvSpPr/>
                  <p:nvPr/>
                </p:nvSpPr>
                <p:spPr bwMode="auto">
                  <a:xfrm>
                    <a:off x="2829560" y="1402715"/>
                    <a:ext cx="2230438" cy="2114550"/>
                  </a:xfrm>
                  <a:custGeom>
                    <a:gdLst>
                      <a:gd fmla="*/ 592 w 592" name="T0"/>
                      <a:gd fmla="*/ 385 h 561" name="T1"/>
                      <a:gd fmla="*/ 490 w 592" name="T2"/>
                      <a:gd fmla="*/ 561 h 561" name="T3"/>
                      <a:gd fmla="*/ 0 w 592" name="T4"/>
                      <a:gd fmla="*/ 465 h 561" name="T5"/>
                      <a:gd fmla="*/ 269 w 592" name="T6"/>
                      <a:gd fmla="*/ 0 h 561" name="T7"/>
                      <a:gd fmla="*/ 592 w 592" name="T8"/>
                      <a:gd fmla="*/ 385 h 561" name="T9"/>
                    </a:gdLst>
                    <a:cxnLst>
                      <a:cxn ang="0">
                        <a:pos x="T0" y="T1"/>
                      </a:cxn>
                      <a:cxn ang="0">
                        <a:pos x="T2" y="T3"/>
                      </a:cxn>
                      <a:cxn ang="0">
                        <a:pos x="T4" y="T5"/>
                      </a:cxn>
                      <a:cxn ang="0">
                        <a:pos x="T6" y="T7"/>
                      </a:cxn>
                      <a:cxn ang="0">
                        <a:pos x="T8" y="T9"/>
                      </a:cxn>
                    </a:cxnLst>
                    <a:rect b="b" l="0" r="r" t="0"/>
                    <a:pathLst>
                      <a:path h="561" w="592">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7" name="Freeform 26"/>
                  <p:cNvSpPr/>
                  <p:nvPr/>
                </p:nvSpPr>
                <p:spPr bwMode="auto">
                  <a:xfrm>
                    <a:off x="2815057" y="3110334"/>
                    <a:ext cx="1852613" cy="404812"/>
                  </a:xfrm>
                  <a:custGeom>
                    <a:gdLst>
                      <a:gd fmla="*/ 491 w 491" name="T0"/>
                      <a:gd fmla="*/ 105 h 105" name="T1"/>
                      <a:gd fmla="*/ 470 w 491" name="T2"/>
                      <a:gd fmla="*/ 97 h 105" name="T3"/>
                      <a:gd fmla="*/ 447 w 491" name="T4"/>
                      <a:gd fmla="*/ 88 h 105" name="T5"/>
                      <a:gd fmla="*/ 417 w 491" name="T6"/>
                      <a:gd fmla="*/ 77 h 105" name="T7"/>
                      <a:gd fmla="*/ 399 w 491" name="T8"/>
                      <a:gd fmla="*/ 71 h 105" name="T9"/>
                      <a:gd fmla="*/ 381 w 491" name="T10"/>
                      <a:gd fmla="*/ 64 h 105" name="T11"/>
                      <a:gd fmla="*/ 361 w 491" name="T12"/>
                      <a:gd fmla="*/ 58 h 105" name="T13"/>
                      <a:gd fmla="*/ 340 w 491" name="T14"/>
                      <a:gd fmla="*/ 52 h 105" name="T15"/>
                      <a:gd fmla="*/ 296 w 491" name="T16"/>
                      <a:gd fmla="*/ 39 h 105" name="T17"/>
                      <a:gd fmla="*/ 273 w 491" name="T18"/>
                      <a:gd fmla="*/ 33 h 105" name="T19"/>
                      <a:gd fmla="*/ 250 w 491" name="T20"/>
                      <a:gd fmla="*/ 28 h 105" name="T21"/>
                      <a:gd fmla="*/ 227 w 491" name="T22"/>
                      <a:gd fmla="*/ 23 h 105" name="T23"/>
                      <a:gd fmla="*/ 204 w 491" name="T24"/>
                      <a:gd fmla="*/ 19 h 105" name="T25"/>
                      <a:gd fmla="*/ 159 w 491" name="T26"/>
                      <a:gd fmla="*/ 13 h 105" name="T27"/>
                      <a:gd fmla="*/ 117 w 491" name="T28"/>
                      <a:gd fmla="*/ 8 h 105" name="T29"/>
                      <a:gd fmla="*/ 97 w 491" name="T30"/>
                      <a:gd fmla="*/ 7 h 105" name="T31"/>
                      <a:gd fmla="*/ 79 w 491" name="T32"/>
                      <a:gd fmla="*/ 7 h 105" name="T33"/>
                      <a:gd fmla="*/ 47 w 491" name="T34"/>
                      <a:gd fmla="*/ 7 h 105" name="T35"/>
                      <a:gd fmla="*/ 22 w 491" name="T36"/>
                      <a:gd fmla="*/ 7 h 105" name="T37"/>
                      <a:gd fmla="*/ 0 w 491" name="T38"/>
                      <a:gd fmla="*/ 9 h 105" name="T39"/>
                      <a:gd fmla="*/ 22 w 491" name="T40"/>
                      <a:gd fmla="*/ 5 h 105" name="T41"/>
                      <a:gd fmla="*/ 47 w 491" name="T42"/>
                      <a:gd fmla="*/ 3 h 105" name="T43"/>
                      <a:gd fmla="*/ 79 w 491" name="T44"/>
                      <a:gd fmla="*/ 1 h 105" name="T45"/>
                      <a:gd fmla="*/ 98 w 491" name="T46"/>
                      <a:gd fmla="*/ 1 h 105" name="T47"/>
                      <a:gd fmla="*/ 118 w 491" name="T48"/>
                      <a:gd fmla="*/ 1 h 105" name="T49"/>
                      <a:gd fmla="*/ 139 w 491" name="T50"/>
                      <a:gd fmla="*/ 2 h 105" name="T51"/>
                      <a:gd fmla="*/ 160 w 491" name="T52"/>
                      <a:gd fmla="*/ 4 h 105" name="T53"/>
                      <a:gd fmla="*/ 183 w 491" name="T54"/>
                      <a:gd fmla="*/ 6 h 105" name="T55"/>
                      <a:gd fmla="*/ 206 w 491" name="T56"/>
                      <a:gd fmla="*/ 10 h 105" name="T57"/>
                      <a:gd fmla="*/ 229 w 491" name="T58"/>
                      <a:gd fmla="*/ 14 h 105" name="T59"/>
                      <a:gd fmla="*/ 253 w 491" name="T60"/>
                      <a:gd fmla="*/ 18 h 105" name="T61"/>
                      <a:gd fmla="*/ 276 w 491" name="T62"/>
                      <a:gd fmla="*/ 24 h 105" name="T63"/>
                      <a:gd fmla="*/ 299 w 491" name="T64"/>
                      <a:gd fmla="*/ 30 h 105" name="T65"/>
                      <a:gd fmla="*/ 343 w 491" name="T66"/>
                      <a:gd fmla="*/ 43 h 105" name="T67"/>
                      <a:gd fmla="*/ 363 w 491" name="T68"/>
                      <a:gd fmla="*/ 50 h 105" name="T69"/>
                      <a:gd fmla="*/ 383 w 491" name="T70"/>
                      <a:gd fmla="*/ 57 h 105" name="T71"/>
                      <a:gd fmla="*/ 419 w 491" name="T72"/>
                      <a:gd fmla="*/ 71 h 105" name="T73"/>
                      <a:gd fmla="*/ 448 w 491" name="T74"/>
                      <a:gd fmla="*/ 84 h 105" name="T75"/>
                      <a:gd fmla="*/ 471 w 491" name="T76"/>
                      <a:gd fmla="*/ 95 h 105" name="T77"/>
                      <a:gd fmla="*/ 491 w 491" name="T78"/>
                      <a:gd fmla="*/ 105 h 10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491">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8" name="Freeform 30"/>
                  <p:cNvSpPr/>
                  <p:nvPr/>
                </p:nvSpPr>
                <p:spPr bwMode="auto">
                  <a:xfrm>
                    <a:off x="3848100" y="1414464"/>
                    <a:ext cx="1227138" cy="1450975"/>
                  </a:xfrm>
                  <a:custGeom>
                    <a:gdLst>
                      <a:gd fmla="*/ 0 w 324" name="T0"/>
                      <a:gd fmla="*/ 0 h 384" name="T1"/>
                      <a:gd fmla="*/ 10 w 324" name="T2"/>
                      <a:gd fmla="*/ 19 h 384" name="T3"/>
                      <a:gd fmla="*/ 22 w 324" name="T4"/>
                      <a:gd fmla="*/ 41 h 384" name="T5"/>
                      <a:gd fmla="*/ 38 w 324" name="T6"/>
                      <a:gd fmla="*/ 70 h 384" name="T7"/>
                      <a:gd fmla="*/ 47 w 324" name="T8"/>
                      <a:gd fmla="*/ 85 h 384" name="T9"/>
                      <a:gd fmla="*/ 58 w 324" name="T10"/>
                      <a:gd fmla="*/ 102 h 384" name="T11"/>
                      <a:gd fmla="*/ 82 w 324" name="T12"/>
                      <a:gd fmla="*/ 137 h 384" name="T13"/>
                      <a:gd fmla="*/ 110 w 324" name="T14"/>
                      <a:gd fmla="*/ 174 h 384" name="T15"/>
                      <a:gd fmla="*/ 140 w 324" name="T16"/>
                      <a:gd fmla="*/ 210 h 384" name="T17"/>
                      <a:gd fmla="*/ 171 w 324" name="T18"/>
                      <a:gd fmla="*/ 246 h 384" name="T19"/>
                      <a:gd fmla="*/ 203 w 324" name="T20"/>
                      <a:gd fmla="*/ 278 h 384" name="T21"/>
                      <a:gd fmla="*/ 219 w 324" name="T22"/>
                      <a:gd fmla="*/ 293 h 384" name="T23"/>
                      <a:gd fmla="*/ 234 w 324" name="T24"/>
                      <a:gd fmla="*/ 308 h 384" name="T25"/>
                      <a:gd fmla="*/ 249 w 324" name="T26"/>
                      <a:gd fmla="*/ 321 h 384" name="T27"/>
                      <a:gd fmla="*/ 263 w 324" name="T28"/>
                      <a:gd fmla="*/ 333 h 384" name="T29"/>
                      <a:gd fmla="*/ 276 w 324" name="T30"/>
                      <a:gd fmla="*/ 344 h 384" name="T31"/>
                      <a:gd fmla="*/ 288 w 324" name="T32"/>
                      <a:gd fmla="*/ 354 h 384" name="T33"/>
                      <a:gd fmla="*/ 307 w 324" name="T34"/>
                      <a:gd fmla="*/ 370 h 384" name="T35"/>
                      <a:gd fmla="*/ 324 w 324" name="T36"/>
                      <a:gd fmla="*/ 384 h 384" name="T37"/>
                      <a:gd fmla="*/ 306 w 324" name="T38"/>
                      <a:gd fmla="*/ 372 h 384" name="T39"/>
                      <a:gd fmla="*/ 285 w 324" name="T40"/>
                      <a:gd fmla="*/ 357 h 384" name="T41"/>
                      <a:gd fmla="*/ 259 w 324" name="T42"/>
                      <a:gd fmla="*/ 338 h 384" name="T43"/>
                      <a:gd fmla="*/ 229 w 324" name="T44"/>
                      <a:gd fmla="*/ 313 h 384" name="T45"/>
                      <a:gd fmla="*/ 213 w 324" name="T46"/>
                      <a:gd fmla="*/ 300 h 384" name="T47"/>
                      <a:gd fmla="*/ 197 w 324" name="T48"/>
                      <a:gd fmla="*/ 285 h 384" name="T49"/>
                      <a:gd fmla="*/ 164 w 324" name="T50"/>
                      <a:gd fmla="*/ 252 h 384" name="T51"/>
                      <a:gd fmla="*/ 132 w 324" name="T52"/>
                      <a:gd fmla="*/ 217 h 384" name="T53"/>
                      <a:gd fmla="*/ 102 w 324" name="T54"/>
                      <a:gd fmla="*/ 180 h 384" name="T55"/>
                      <a:gd fmla="*/ 88 w 324" name="T56"/>
                      <a:gd fmla="*/ 161 h 384" name="T57"/>
                      <a:gd fmla="*/ 75 w 324" name="T58"/>
                      <a:gd fmla="*/ 143 h 384" name="T59"/>
                      <a:gd fmla="*/ 63 w 324" name="T60"/>
                      <a:gd fmla="*/ 124 h 384" name="T61"/>
                      <a:gd fmla="*/ 52 w 324" name="T62"/>
                      <a:gd fmla="*/ 106 h 384" name="T63"/>
                      <a:gd fmla="*/ 42 w 324" name="T64"/>
                      <a:gd fmla="*/ 89 h 384" name="T65"/>
                      <a:gd fmla="*/ 33 w 324" name="T66"/>
                      <a:gd fmla="*/ 72 h 384" name="T67"/>
                      <a:gd fmla="*/ 18 w 324" name="T68"/>
                      <a:gd fmla="*/ 43 h 384" name="T69"/>
                      <a:gd fmla="*/ 8 w 324" name="T70"/>
                      <a:gd fmla="*/ 20 h 384" name="T71"/>
                      <a:gd fmla="*/ 0 w 324" name="T72"/>
                      <a:gd fmla="*/ 0 h 38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4" w="32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67" name="弦形 166"/>
                <p:cNvSpPr/>
                <p:nvPr/>
              </p:nvSpPr>
              <p:spPr>
                <a:xfrm rot="18713148">
                  <a:off x="6264863" y="1605737"/>
                  <a:ext cx="3418916" cy="167924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8" name="弦形 167"/>
                <p:cNvSpPr/>
                <p:nvPr/>
              </p:nvSpPr>
              <p:spPr>
                <a:xfrm rot="13306308">
                  <a:off x="4066477" y="3923858"/>
                  <a:ext cx="3418916" cy="167924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69" name="组合 168"/>
                <p:cNvGrpSpPr/>
                <p:nvPr/>
              </p:nvGrpSpPr>
              <p:grpSpPr>
                <a:xfrm flipH="1">
                  <a:off x="6559014" y="1412241"/>
                  <a:ext cx="2260181" cy="2114550"/>
                  <a:chOff x="2815057" y="1402715"/>
                  <a:chExt cx="2260181" cy="2114550"/>
                </a:xfrm>
              </p:grpSpPr>
              <p:sp>
                <p:nvSpPr>
                  <p:cNvPr id="183" name="Freeform 14"/>
                  <p:cNvSpPr/>
                  <p:nvPr/>
                </p:nvSpPr>
                <p:spPr bwMode="auto">
                  <a:xfrm>
                    <a:off x="2829560" y="1402715"/>
                    <a:ext cx="2230438" cy="2114550"/>
                  </a:xfrm>
                  <a:custGeom>
                    <a:gdLst>
                      <a:gd fmla="*/ 592 w 592" name="T0"/>
                      <a:gd fmla="*/ 385 h 561" name="T1"/>
                      <a:gd fmla="*/ 490 w 592" name="T2"/>
                      <a:gd fmla="*/ 561 h 561" name="T3"/>
                      <a:gd fmla="*/ 0 w 592" name="T4"/>
                      <a:gd fmla="*/ 465 h 561" name="T5"/>
                      <a:gd fmla="*/ 269 w 592" name="T6"/>
                      <a:gd fmla="*/ 0 h 561" name="T7"/>
                      <a:gd fmla="*/ 592 w 592" name="T8"/>
                      <a:gd fmla="*/ 385 h 561" name="T9"/>
                    </a:gdLst>
                    <a:cxnLst>
                      <a:cxn ang="0">
                        <a:pos x="T0" y="T1"/>
                      </a:cxn>
                      <a:cxn ang="0">
                        <a:pos x="T2" y="T3"/>
                      </a:cxn>
                      <a:cxn ang="0">
                        <a:pos x="T4" y="T5"/>
                      </a:cxn>
                      <a:cxn ang="0">
                        <a:pos x="T6" y="T7"/>
                      </a:cxn>
                      <a:cxn ang="0">
                        <a:pos x="T8" y="T9"/>
                      </a:cxn>
                    </a:cxnLst>
                    <a:rect b="b" l="0" r="r" t="0"/>
                    <a:pathLst>
                      <a:path h="561" w="592">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4" name="Freeform 26"/>
                  <p:cNvSpPr/>
                  <p:nvPr/>
                </p:nvSpPr>
                <p:spPr bwMode="auto">
                  <a:xfrm>
                    <a:off x="2815057" y="3110334"/>
                    <a:ext cx="1852613" cy="404812"/>
                  </a:xfrm>
                  <a:custGeom>
                    <a:gdLst>
                      <a:gd fmla="*/ 491 w 491" name="T0"/>
                      <a:gd fmla="*/ 105 h 105" name="T1"/>
                      <a:gd fmla="*/ 470 w 491" name="T2"/>
                      <a:gd fmla="*/ 97 h 105" name="T3"/>
                      <a:gd fmla="*/ 447 w 491" name="T4"/>
                      <a:gd fmla="*/ 88 h 105" name="T5"/>
                      <a:gd fmla="*/ 417 w 491" name="T6"/>
                      <a:gd fmla="*/ 77 h 105" name="T7"/>
                      <a:gd fmla="*/ 399 w 491" name="T8"/>
                      <a:gd fmla="*/ 71 h 105" name="T9"/>
                      <a:gd fmla="*/ 381 w 491" name="T10"/>
                      <a:gd fmla="*/ 64 h 105" name="T11"/>
                      <a:gd fmla="*/ 361 w 491" name="T12"/>
                      <a:gd fmla="*/ 58 h 105" name="T13"/>
                      <a:gd fmla="*/ 340 w 491" name="T14"/>
                      <a:gd fmla="*/ 52 h 105" name="T15"/>
                      <a:gd fmla="*/ 296 w 491" name="T16"/>
                      <a:gd fmla="*/ 39 h 105" name="T17"/>
                      <a:gd fmla="*/ 273 w 491" name="T18"/>
                      <a:gd fmla="*/ 33 h 105" name="T19"/>
                      <a:gd fmla="*/ 250 w 491" name="T20"/>
                      <a:gd fmla="*/ 28 h 105" name="T21"/>
                      <a:gd fmla="*/ 227 w 491" name="T22"/>
                      <a:gd fmla="*/ 23 h 105" name="T23"/>
                      <a:gd fmla="*/ 204 w 491" name="T24"/>
                      <a:gd fmla="*/ 19 h 105" name="T25"/>
                      <a:gd fmla="*/ 159 w 491" name="T26"/>
                      <a:gd fmla="*/ 13 h 105" name="T27"/>
                      <a:gd fmla="*/ 117 w 491" name="T28"/>
                      <a:gd fmla="*/ 8 h 105" name="T29"/>
                      <a:gd fmla="*/ 97 w 491" name="T30"/>
                      <a:gd fmla="*/ 7 h 105" name="T31"/>
                      <a:gd fmla="*/ 79 w 491" name="T32"/>
                      <a:gd fmla="*/ 7 h 105" name="T33"/>
                      <a:gd fmla="*/ 47 w 491" name="T34"/>
                      <a:gd fmla="*/ 7 h 105" name="T35"/>
                      <a:gd fmla="*/ 22 w 491" name="T36"/>
                      <a:gd fmla="*/ 7 h 105" name="T37"/>
                      <a:gd fmla="*/ 0 w 491" name="T38"/>
                      <a:gd fmla="*/ 9 h 105" name="T39"/>
                      <a:gd fmla="*/ 22 w 491" name="T40"/>
                      <a:gd fmla="*/ 5 h 105" name="T41"/>
                      <a:gd fmla="*/ 47 w 491" name="T42"/>
                      <a:gd fmla="*/ 3 h 105" name="T43"/>
                      <a:gd fmla="*/ 79 w 491" name="T44"/>
                      <a:gd fmla="*/ 1 h 105" name="T45"/>
                      <a:gd fmla="*/ 98 w 491" name="T46"/>
                      <a:gd fmla="*/ 1 h 105" name="T47"/>
                      <a:gd fmla="*/ 118 w 491" name="T48"/>
                      <a:gd fmla="*/ 1 h 105" name="T49"/>
                      <a:gd fmla="*/ 139 w 491" name="T50"/>
                      <a:gd fmla="*/ 2 h 105" name="T51"/>
                      <a:gd fmla="*/ 160 w 491" name="T52"/>
                      <a:gd fmla="*/ 4 h 105" name="T53"/>
                      <a:gd fmla="*/ 183 w 491" name="T54"/>
                      <a:gd fmla="*/ 6 h 105" name="T55"/>
                      <a:gd fmla="*/ 206 w 491" name="T56"/>
                      <a:gd fmla="*/ 10 h 105" name="T57"/>
                      <a:gd fmla="*/ 229 w 491" name="T58"/>
                      <a:gd fmla="*/ 14 h 105" name="T59"/>
                      <a:gd fmla="*/ 253 w 491" name="T60"/>
                      <a:gd fmla="*/ 18 h 105" name="T61"/>
                      <a:gd fmla="*/ 276 w 491" name="T62"/>
                      <a:gd fmla="*/ 24 h 105" name="T63"/>
                      <a:gd fmla="*/ 299 w 491" name="T64"/>
                      <a:gd fmla="*/ 30 h 105" name="T65"/>
                      <a:gd fmla="*/ 343 w 491" name="T66"/>
                      <a:gd fmla="*/ 43 h 105" name="T67"/>
                      <a:gd fmla="*/ 363 w 491" name="T68"/>
                      <a:gd fmla="*/ 50 h 105" name="T69"/>
                      <a:gd fmla="*/ 383 w 491" name="T70"/>
                      <a:gd fmla="*/ 57 h 105" name="T71"/>
                      <a:gd fmla="*/ 419 w 491" name="T72"/>
                      <a:gd fmla="*/ 71 h 105" name="T73"/>
                      <a:gd fmla="*/ 448 w 491" name="T74"/>
                      <a:gd fmla="*/ 84 h 105" name="T75"/>
                      <a:gd fmla="*/ 471 w 491" name="T76"/>
                      <a:gd fmla="*/ 95 h 105" name="T77"/>
                      <a:gd fmla="*/ 491 w 491" name="T78"/>
                      <a:gd fmla="*/ 105 h 10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491">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5" name="Freeform 30"/>
                  <p:cNvSpPr/>
                  <p:nvPr/>
                </p:nvSpPr>
                <p:spPr bwMode="auto">
                  <a:xfrm>
                    <a:off x="3848100" y="1414464"/>
                    <a:ext cx="1227138" cy="1450975"/>
                  </a:xfrm>
                  <a:custGeom>
                    <a:gdLst>
                      <a:gd fmla="*/ 0 w 324" name="T0"/>
                      <a:gd fmla="*/ 0 h 384" name="T1"/>
                      <a:gd fmla="*/ 10 w 324" name="T2"/>
                      <a:gd fmla="*/ 19 h 384" name="T3"/>
                      <a:gd fmla="*/ 22 w 324" name="T4"/>
                      <a:gd fmla="*/ 41 h 384" name="T5"/>
                      <a:gd fmla="*/ 38 w 324" name="T6"/>
                      <a:gd fmla="*/ 70 h 384" name="T7"/>
                      <a:gd fmla="*/ 47 w 324" name="T8"/>
                      <a:gd fmla="*/ 85 h 384" name="T9"/>
                      <a:gd fmla="*/ 58 w 324" name="T10"/>
                      <a:gd fmla="*/ 102 h 384" name="T11"/>
                      <a:gd fmla="*/ 82 w 324" name="T12"/>
                      <a:gd fmla="*/ 137 h 384" name="T13"/>
                      <a:gd fmla="*/ 110 w 324" name="T14"/>
                      <a:gd fmla="*/ 174 h 384" name="T15"/>
                      <a:gd fmla="*/ 140 w 324" name="T16"/>
                      <a:gd fmla="*/ 210 h 384" name="T17"/>
                      <a:gd fmla="*/ 171 w 324" name="T18"/>
                      <a:gd fmla="*/ 246 h 384" name="T19"/>
                      <a:gd fmla="*/ 203 w 324" name="T20"/>
                      <a:gd fmla="*/ 278 h 384" name="T21"/>
                      <a:gd fmla="*/ 219 w 324" name="T22"/>
                      <a:gd fmla="*/ 293 h 384" name="T23"/>
                      <a:gd fmla="*/ 234 w 324" name="T24"/>
                      <a:gd fmla="*/ 308 h 384" name="T25"/>
                      <a:gd fmla="*/ 249 w 324" name="T26"/>
                      <a:gd fmla="*/ 321 h 384" name="T27"/>
                      <a:gd fmla="*/ 263 w 324" name="T28"/>
                      <a:gd fmla="*/ 333 h 384" name="T29"/>
                      <a:gd fmla="*/ 276 w 324" name="T30"/>
                      <a:gd fmla="*/ 344 h 384" name="T31"/>
                      <a:gd fmla="*/ 288 w 324" name="T32"/>
                      <a:gd fmla="*/ 354 h 384" name="T33"/>
                      <a:gd fmla="*/ 307 w 324" name="T34"/>
                      <a:gd fmla="*/ 370 h 384" name="T35"/>
                      <a:gd fmla="*/ 324 w 324" name="T36"/>
                      <a:gd fmla="*/ 384 h 384" name="T37"/>
                      <a:gd fmla="*/ 306 w 324" name="T38"/>
                      <a:gd fmla="*/ 372 h 384" name="T39"/>
                      <a:gd fmla="*/ 285 w 324" name="T40"/>
                      <a:gd fmla="*/ 357 h 384" name="T41"/>
                      <a:gd fmla="*/ 259 w 324" name="T42"/>
                      <a:gd fmla="*/ 338 h 384" name="T43"/>
                      <a:gd fmla="*/ 229 w 324" name="T44"/>
                      <a:gd fmla="*/ 313 h 384" name="T45"/>
                      <a:gd fmla="*/ 213 w 324" name="T46"/>
                      <a:gd fmla="*/ 300 h 384" name="T47"/>
                      <a:gd fmla="*/ 197 w 324" name="T48"/>
                      <a:gd fmla="*/ 285 h 384" name="T49"/>
                      <a:gd fmla="*/ 164 w 324" name="T50"/>
                      <a:gd fmla="*/ 252 h 384" name="T51"/>
                      <a:gd fmla="*/ 132 w 324" name="T52"/>
                      <a:gd fmla="*/ 217 h 384" name="T53"/>
                      <a:gd fmla="*/ 102 w 324" name="T54"/>
                      <a:gd fmla="*/ 180 h 384" name="T55"/>
                      <a:gd fmla="*/ 88 w 324" name="T56"/>
                      <a:gd fmla="*/ 161 h 384" name="T57"/>
                      <a:gd fmla="*/ 75 w 324" name="T58"/>
                      <a:gd fmla="*/ 143 h 384" name="T59"/>
                      <a:gd fmla="*/ 63 w 324" name="T60"/>
                      <a:gd fmla="*/ 124 h 384" name="T61"/>
                      <a:gd fmla="*/ 52 w 324" name="T62"/>
                      <a:gd fmla="*/ 106 h 384" name="T63"/>
                      <a:gd fmla="*/ 42 w 324" name="T64"/>
                      <a:gd fmla="*/ 89 h 384" name="T65"/>
                      <a:gd fmla="*/ 33 w 324" name="T66"/>
                      <a:gd fmla="*/ 72 h 384" name="T67"/>
                      <a:gd fmla="*/ 18 w 324" name="T68"/>
                      <a:gd fmla="*/ 43 h 384" name="T69"/>
                      <a:gd fmla="*/ 8 w 324" name="T70"/>
                      <a:gd fmla="*/ 20 h 384" name="T71"/>
                      <a:gd fmla="*/ 0 w 324" name="T72"/>
                      <a:gd fmla="*/ 0 h 38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4" w="32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70" name="组合 169"/>
                <p:cNvGrpSpPr/>
                <p:nvPr/>
              </p:nvGrpSpPr>
              <p:grpSpPr>
                <a:xfrm rot="14400000">
                  <a:off x="4846123" y="4365834"/>
                  <a:ext cx="2260181" cy="2114550"/>
                  <a:chOff x="2815057" y="1402715"/>
                  <a:chExt cx="2260181" cy="2114550"/>
                </a:xfrm>
              </p:grpSpPr>
              <p:sp>
                <p:nvSpPr>
                  <p:cNvPr id="180" name="Freeform 14"/>
                  <p:cNvSpPr/>
                  <p:nvPr/>
                </p:nvSpPr>
                <p:spPr bwMode="auto">
                  <a:xfrm>
                    <a:off x="2829560" y="1402715"/>
                    <a:ext cx="2230438" cy="2114550"/>
                  </a:xfrm>
                  <a:custGeom>
                    <a:gdLst>
                      <a:gd fmla="*/ 592 w 592" name="T0"/>
                      <a:gd fmla="*/ 385 h 561" name="T1"/>
                      <a:gd fmla="*/ 490 w 592" name="T2"/>
                      <a:gd fmla="*/ 561 h 561" name="T3"/>
                      <a:gd fmla="*/ 0 w 592" name="T4"/>
                      <a:gd fmla="*/ 465 h 561" name="T5"/>
                      <a:gd fmla="*/ 269 w 592" name="T6"/>
                      <a:gd fmla="*/ 0 h 561" name="T7"/>
                      <a:gd fmla="*/ 592 w 592" name="T8"/>
                      <a:gd fmla="*/ 385 h 561" name="T9"/>
                    </a:gdLst>
                    <a:cxnLst>
                      <a:cxn ang="0">
                        <a:pos x="T0" y="T1"/>
                      </a:cxn>
                      <a:cxn ang="0">
                        <a:pos x="T2" y="T3"/>
                      </a:cxn>
                      <a:cxn ang="0">
                        <a:pos x="T4" y="T5"/>
                      </a:cxn>
                      <a:cxn ang="0">
                        <a:pos x="T6" y="T7"/>
                      </a:cxn>
                      <a:cxn ang="0">
                        <a:pos x="T8" y="T9"/>
                      </a:cxn>
                    </a:cxnLst>
                    <a:rect b="b" l="0" r="r" t="0"/>
                    <a:pathLst>
                      <a:path h="561" w="592">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1" name="Freeform 26"/>
                  <p:cNvSpPr/>
                  <p:nvPr/>
                </p:nvSpPr>
                <p:spPr bwMode="auto">
                  <a:xfrm>
                    <a:off x="2815057" y="3110334"/>
                    <a:ext cx="1852613" cy="404812"/>
                  </a:xfrm>
                  <a:custGeom>
                    <a:gdLst>
                      <a:gd fmla="*/ 491 w 491" name="T0"/>
                      <a:gd fmla="*/ 105 h 105" name="T1"/>
                      <a:gd fmla="*/ 470 w 491" name="T2"/>
                      <a:gd fmla="*/ 97 h 105" name="T3"/>
                      <a:gd fmla="*/ 447 w 491" name="T4"/>
                      <a:gd fmla="*/ 88 h 105" name="T5"/>
                      <a:gd fmla="*/ 417 w 491" name="T6"/>
                      <a:gd fmla="*/ 77 h 105" name="T7"/>
                      <a:gd fmla="*/ 399 w 491" name="T8"/>
                      <a:gd fmla="*/ 71 h 105" name="T9"/>
                      <a:gd fmla="*/ 381 w 491" name="T10"/>
                      <a:gd fmla="*/ 64 h 105" name="T11"/>
                      <a:gd fmla="*/ 361 w 491" name="T12"/>
                      <a:gd fmla="*/ 58 h 105" name="T13"/>
                      <a:gd fmla="*/ 340 w 491" name="T14"/>
                      <a:gd fmla="*/ 52 h 105" name="T15"/>
                      <a:gd fmla="*/ 296 w 491" name="T16"/>
                      <a:gd fmla="*/ 39 h 105" name="T17"/>
                      <a:gd fmla="*/ 273 w 491" name="T18"/>
                      <a:gd fmla="*/ 33 h 105" name="T19"/>
                      <a:gd fmla="*/ 250 w 491" name="T20"/>
                      <a:gd fmla="*/ 28 h 105" name="T21"/>
                      <a:gd fmla="*/ 227 w 491" name="T22"/>
                      <a:gd fmla="*/ 23 h 105" name="T23"/>
                      <a:gd fmla="*/ 204 w 491" name="T24"/>
                      <a:gd fmla="*/ 19 h 105" name="T25"/>
                      <a:gd fmla="*/ 159 w 491" name="T26"/>
                      <a:gd fmla="*/ 13 h 105" name="T27"/>
                      <a:gd fmla="*/ 117 w 491" name="T28"/>
                      <a:gd fmla="*/ 8 h 105" name="T29"/>
                      <a:gd fmla="*/ 97 w 491" name="T30"/>
                      <a:gd fmla="*/ 7 h 105" name="T31"/>
                      <a:gd fmla="*/ 79 w 491" name="T32"/>
                      <a:gd fmla="*/ 7 h 105" name="T33"/>
                      <a:gd fmla="*/ 47 w 491" name="T34"/>
                      <a:gd fmla="*/ 7 h 105" name="T35"/>
                      <a:gd fmla="*/ 22 w 491" name="T36"/>
                      <a:gd fmla="*/ 7 h 105" name="T37"/>
                      <a:gd fmla="*/ 0 w 491" name="T38"/>
                      <a:gd fmla="*/ 9 h 105" name="T39"/>
                      <a:gd fmla="*/ 22 w 491" name="T40"/>
                      <a:gd fmla="*/ 5 h 105" name="T41"/>
                      <a:gd fmla="*/ 47 w 491" name="T42"/>
                      <a:gd fmla="*/ 3 h 105" name="T43"/>
                      <a:gd fmla="*/ 79 w 491" name="T44"/>
                      <a:gd fmla="*/ 1 h 105" name="T45"/>
                      <a:gd fmla="*/ 98 w 491" name="T46"/>
                      <a:gd fmla="*/ 1 h 105" name="T47"/>
                      <a:gd fmla="*/ 118 w 491" name="T48"/>
                      <a:gd fmla="*/ 1 h 105" name="T49"/>
                      <a:gd fmla="*/ 139 w 491" name="T50"/>
                      <a:gd fmla="*/ 2 h 105" name="T51"/>
                      <a:gd fmla="*/ 160 w 491" name="T52"/>
                      <a:gd fmla="*/ 4 h 105" name="T53"/>
                      <a:gd fmla="*/ 183 w 491" name="T54"/>
                      <a:gd fmla="*/ 6 h 105" name="T55"/>
                      <a:gd fmla="*/ 206 w 491" name="T56"/>
                      <a:gd fmla="*/ 10 h 105" name="T57"/>
                      <a:gd fmla="*/ 229 w 491" name="T58"/>
                      <a:gd fmla="*/ 14 h 105" name="T59"/>
                      <a:gd fmla="*/ 253 w 491" name="T60"/>
                      <a:gd fmla="*/ 18 h 105" name="T61"/>
                      <a:gd fmla="*/ 276 w 491" name="T62"/>
                      <a:gd fmla="*/ 24 h 105" name="T63"/>
                      <a:gd fmla="*/ 299 w 491" name="T64"/>
                      <a:gd fmla="*/ 30 h 105" name="T65"/>
                      <a:gd fmla="*/ 343 w 491" name="T66"/>
                      <a:gd fmla="*/ 43 h 105" name="T67"/>
                      <a:gd fmla="*/ 363 w 491" name="T68"/>
                      <a:gd fmla="*/ 50 h 105" name="T69"/>
                      <a:gd fmla="*/ 383 w 491" name="T70"/>
                      <a:gd fmla="*/ 57 h 105" name="T71"/>
                      <a:gd fmla="*/ 419 w 491" name="T72"/>
                      <a:gd fmla="*/ 71 h 105" name="T73"/>
                      <a:gd fmla="*/ 448 w 491" name="T74"/>
                      <a:gd fmla="*/ 84 h 105" name="T75"/>
                      <a:gd fmla="*/ 471 w 491" name="T76"/>
                      <a:gd fmla="*/ 95 h 105" name="T77"/>
                      <a:gd fmla="*/ 491 w 491" name="T78"/>
                      <a:gd fmla="*/ 105 h 10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491">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2" name="Freeform 30"/>
                  <p:cNvSpPr/>
                  <p:nvPr/>
                </p:nvSpPr>
                <p:spPr bwMode="auto">
                  <a:xfrm>
                    <a:off x="3848100" y="1414464"/>
                    <a:ext cx="1227138" cy="1450975"/>
                  </a:xfrm>
                  <a:custGeom>
                    <a:gdLst>
                      <a:gd fmla="*/ 0 w 324" name="T0"/>
                      <a:gd fmla="*/ 0 h 384" name="T1"/>
                      <a:gd fmla="*/ 10 w 324" name="T2"/>
                      <a:gd fmla="*/ 19 h 384" name="T3"/>
                      <a:gd fmla="*/ 22 w 324" name="T4"/>
                      <a:gd fmla="*/ 41 h 384" name="T5"/>
                      <a:gd fmla="*/ 38 w 324" name="T6"/>
                      <a:gd fmla="*/ 70 h 384" name="T7"/>
                      <a:gd fmla="*/ 47 w 324" name="T8"/>
                      <a:gd fmla="*/ 85 h 384" name="T9"/>
                      <a:gd fmla="*/ 58 w 324" name="T10"/>
                      <a:gd fmla="*/ 102 h 384" name="T11"/>
                      <a:gd fmla="*/ 82 w 324" name="T12"/>
                      <a:gd fmla="*/ 137 h 384" name="T13"/>
                      <a:gd fmla="*/ 110 w 324" name="T14"/>
                      <a:gd fmla="*/ 174 h 384" name="T15"/>
                      <a:gd fmla="*/ 140 w 324" name="T16"/>
                      <a:gd fmla="*/ 210 h 384" name="T17"/>
                      <a:gd fmla="*/ 171 w 324" name="T18"/>
                      <a:gd fmla="*/ 246 h 384" name="T19"/>
                      <a:gd fmla="*/ 203 w 324" name="T20"/>
                      <a:gd fmla="*/ 278 h 384" name="T21"/>
                      <a:gd fmla="*/ 219 w 324" name="T22"/>
                      <a:gd fmla="*/ 293 h 384" name="T23"/>
                      <a:gd fmla="*/ 234 w 324" name="T24"/>
                      <a:gd fmla="*/ 308 h 384" name="T25"/>
                      <a:gd fmla="*/ 249 w 324" name="T26"/>
                      <a:gd fmla="*/ 321 h 384" name="T27"/>
                      <a:gd fmla="*/ 263 w 324" name="T28"/>
                      <a:gd fmla="*/ 333 h 384" name="T29"/>
                      <a:gd fmla="*/ 276 w 324" name="T30"/>
                      <a:gd fmla="*/ 344 h 384" name="T31"/>
                      <a:gd fmla="*/ 288 w 324" name="T32"/>
                      <a:gd fmla="*/ 354 h 384" name="T33"/>
                      <a:gd fmla="*/ 307 w 324" name="T34"/>
                      <a:gd fmla="*/ 370 h 384" name="T35"/>
                      <a:gd fmla="*/ 324 w 324" name="T36"/>
                      <a:gd fmla="*/ 384 h 384" name="T37"/>
                      <a:gd fmla="*/ 306 w 324" name="T38"/>
                      <a:gd fmla="*/ 372 h 384" name="T39"/>
                      <a:gd fmla="*/ 285 w 324" name="T40"/>
                      <a:gd fmla="*/ 357 h 384" name="T41"/>
                      <a:gd fmla="*/ 259 w 324" name="T42"/>
                      <a:gd fmla="*/ 338 h 384" name="T43"/>
                      <a:gd fmla="*/ 229 w 324" name="T44"/>
                      <a:gd fmla="*/ 313 h 384" name="T45"/>
                      <a:gd fmla="*/ 213 w 324" name="T46"/>
                      <a:gd fmla="*/ 300 h 384" name="T47"/>
                      <a:gd fmla="*/ 197 w 324" name="T48"/>
                      <a:gd fmla="*/ 285 h 384" name="T49"/>
                      <a:gd fmla="*/ 164 w 324" name="T50"/>
                      <a:gd fmla="*/ 252 h 384" name="T51"/>
                      <a:gd fmla="*/ 132 w 324" name="T52"/>
                      <a:gd fmla="*/ 217 h 384" name="T53"/>
                      <a:gd fmla="*/ 102 w 324" name="T54"/>
                      <a:gd fmla="*/ 180 h 384" name="T55"/>
                      <a:gd fmla="*/ 88 w 324" name="T56"/>
                      <a:gd fmla="*/ 161 h 384" name="T57"/>
                      <a:gd fmla="*/ 75 w 324" name="T58"/>
                      <a:gd fmla="*/ 143 h 384" name="T59"/>
                      <a:gd fmla="*/ 63 w 324" name="T60"/>
                      <a:gd fmla="*/ 124 h 384" name="T61"/>
                      <a:gd fmla="*/ 52 w 324" name="T62"/>
                      <a:gd fmla="*/ 106 h 384" name="T63"/>
                      <a:gd fmla="*/ 42 w 324" name="T64"/>
                      <a:gd fmla="*/ 89 h 384" name="T65"/>
                      <a:gd fmla="*/ 33 w 324" name="T66"/>
                      <a:gd fmla="*/ 72 h 384" name="T67"/>
                      <a:gd fmla="*/ 18 w 324" name="T68"/>
                      <a:gd fmla="*/ 43 h 384" name="T69"/>
                      <a:gd fmla="*/ 8 w 324" name="T70"/>
                      <a:gd fmla="*/ 20 h 384" name="T71"/>
                      <a:gd fmla="*/ 0 w 324" name="T72"/>
                      <a:gd fmla="*/ 0 h 38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4" w="32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71" name="组合 170"/>
                <p:cNvGrpSpPr/>
                <p:nvPr/>
              </p:nvGrpSpPr>
              <p:grpSpPr>
                <a:xfrm>
                  <a:off x="5146674" y="2706825"/>
                  <a:ext cx="573273" cy="881611"/>
                  <a:chOff x="4455614" y="2706825"/>
                  <a:chExt cx="573273" cy="881611"/>
                </a:xfrm>
              </p:grpSpPr>
              <p:sp>
                <p:nvSpPr>
                  <p:cNvPr id="178" name="Freeform 39"/>
                  <p:cNvSpPr/>
                  <p:nvPr/>
                </p:nvSpPr>
                <p:spPr bwMode="auto">
                  <a:xfrm>
                    <a:off x="4455614" y="3475723"/>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9" name="Freeform 39"/>
                  <p:cNvSpPr/>
                  <p:nvPr/>
                </p:nvSpPr>
                <p:spPr bwMode="auto">
                  <a:xfrm flipV="1" rot="3597006">
                    <a:off x="4893949" y="2729050"/>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72" name="组合 171"/>
                <p:cNvGrpSpPr/>
                <p:nvPr/>
              </p:nvGrpSpPr>
              <p:grpSpPr>
                <a:xfrm flipH="1">
                  <a:off x="6546854" y="2710728"/>
                  <a:ext cx="573273" cy="881611"/>
                  <a:chOff x="4455614" y="2706825"/>
                  <a:chExt cx="573273" cy="881611"/>
                </a:xfrm>
              </p:grpSpPr>
              <p:sp>
                <p:nvSpPr>
                  <p:cNvPr id="176" name="Freeform 39"/>
                  <p:cNvSpPr/>
                  <p:nvPr/>
                </p:nvSpPr>
                <p:spPr bwMode="auto">
                  <a:xfrm>
                    <a:off x="4455614" y="3475723"/>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7" name="Freeform 39"/>
                  <p:cNvSpPr/>
                  <p:nvPr/>
                </p:nvSpPr>
                <p:spPr bwMode="auto">
                  <a:xfrm flipV="1" rot="3597006">
                    <a:off x="4893949" y="2729050"/>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73" name="组合 172"/>
                <p:cNvGrpSpPr/>
                <p:nvPr/>
              </p:nvGrpSpPr>
              <p:grpSpPr>
                <a:xfrm flipH="1" rot="7200000">
                  <a:off x="5853056" y="3898235"/>
                  <a:ext cx="573273" cy="881611"/>
                  <a:chOff x="4455614" y="2706825"/>
                  <a:chExt cx="573273" cy="881611"/>
                </a:xfrm>
              </p:grpSpPr>
              <p:sp>
                <p:nvSpPr>
                  <p:cNvPr id="174" name="Freeform 39"/>
                  <p:cNvSpPr/>
                  <p:nvPr/>
                </p:nvSpPr>
                <p:spPr bwMode="auto">
                  <a:xfrm>
                    <a:off x="4455614" y="3475723"/>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5" name="Freeform 39"/>
                  <p:cNvSpPr/>
                  <p:nvPr/>
                </p:nvSpPr>
                <p:spPr bwMode="auto">
                  <a:xfrm flipV="1" rot="3597006">
                    <a:off x="4893949" y="2729050"/>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sp>
            <p:nvSpPr>
              <p:cNvPr id="153" name="Freeform 76"/>
              <p:cNvSpPr>
                <a:spLocks noEditPoints="1"/>
              </p:cNvSpPr>
              <p:nvPr/>
            </p:nvSpPr>
            <p:spPr bwMode="auto">
              <a:xfrm>
                <a:off x="5946778" y="3775361"/>
                <a:ext cx="370518" cy="501288"/>
              </a:xfrm>
              <a:custGeom>
                <a:gdLst>
                  <a:gd fmla="*/ 51 w 141" name="T0"/>
                  <a:gd fmla="*/ 186 h 192" name="T1"/>
                  <a:gd fmla="*/ 60 w 141" name="T2"/>
                  <a:gd fmla="*/ 185 h 192" name="T3"/>
                  <a:gd fmla="*/ 60 w 141" name="T4"/>
                  <a:gd fmla="*/ 185 h 192" name="T5"/>
                  <a:gd fmla="*/ 71 w 141" name="T6"/>
                  <a:gd fmla="*/ 192 h 192" name="T7"/>
                  <a:gd fmla="*/ 81 w 141" name="T8"/>
                  <a:gd fmla="*/ 182 h 192" name="T9"/>
                  <a:gd fmla="*/ 81 w 141" name="T10"/>
                  <a:gd fmla="*/ 182 h 192" name="T11"/>
                  <a:gd fmla="*/ 90 w 141" name="T12"/>
                  <a:gd fmla="*/ 181 h 192" name="T13"/>
                  <a:gd fmla="*/ 96 w 141" name="T14"/>
                  <a:gd fmla="*/ 172 h 192" name="T15"/>
                  <a:gd fmla="*/ 45 w 141" name="T16"/>
                  <a:gd fmla="*/ 179 h 192" name="T17"/>
                  <a:gd fmla="*/ 51 w 141" name="T18"/>
                  <a:gd fmla="*/ 186 h 192" name="T19"/>
                  <a:gd fmla="*/ 95 w 141" name="T20"/>
                  <a:gd fmla="*/ 160 h 192" name="T21"/>
                  <a:gd fmla="*/ 46 w 141" name="T22"/>
                  <a:gd fmla="*/ 166 h 192" name="T23"/>
                  <a:gd fmla="*/ 42 w 141" name="T24"/>
                  <a:gd fmla="*/ 171 h 192" name="T25"/>
                  <a:gd fmla="*/ 46 w 141" name="T26"/>
                  <a:gd fmla="*/ 175 h 192" name="T27"/>
                  <a:gd fmla="*/ 95 w 141" name="T28"/>
                  <a:gd fmla="*/ 169 h 192" name="T29"/>
                  <a:gd fmla="*/ 99 w 141" name="T30"/>
                  <a:gd fmla="*/ 164 h 192" name="T31"/>
                  <a:gd fmla="*/ 95 w 141" name="T32"/>
                  <a:gd fmla="*/ 160 h 192" name="T33"/>
                  <a:gd fmla="*/ 98 w 141" name="T34"/>
                  <a:gd fmla="*/ 146 h 192" name="T35"/>
                  <a:gd fmla="*/ 43 w 141" name="T36"/>
                  <a:gd fmla="*/ 153 h 192" name="T37"/>
                  <a:gd fmla="*/ 40 w 141" name="T38"/>
                  <a:gd fmla="*/ 158 h 192" name="T39"/>
                  <a:gd fmla="*/ 43 w 141" name="T40"/>
                  <a:gd fmla="*/ 163 h 192" name="T41"/>
                  <a:gd fmla="*/ 98 w 141" name="T42"/>
                  <a:gd fmla="*/ 156 h 192" name="T43"/>
                  <a:gd fmla="*/ 101 w 141" name="T44"/>
                  <a:gd fmla="*/ 150 h 192" name="T45"/>
                  <a:gd fmla="*/ 98 w 141" name="T46"/>
                  <a:gd fmla="*/ 146 h 192" name="T47"/>
                  <a:gd fmla="*/ 71 w 141" name="T48"/>
                  <a:gd fmla="*/ 0 h 192" name="T49"/>
                  <a:gd fmla="*/ 0 w 141" name="T50"/>
                  <a:gd fmla="*/ 71 h 192" name="T51"/>
                  <a:gd fmla="*/ 42 w 141" name="T52"/>
                  <a:gd fmla="*/ 136 h 192" name="T53"/>
                  <a:gd fmla="*/ 42 w 141" name="T54"/>
                  <a:gd fmla="*/ 148 h 192" name="T55"/>
                  <a:gd fmla="*/ 99 w 141" name="T56"/>
                  <a:gd fmla="*/ 141 h 192" name="T57"/>
                  <a:gd fmla="*/ 99 w 141" name="T58"/>
                  <a:gd fmla="*/ 136 h 192" name="T59"/>
                  <a:gd fmla="*/ 141 w 141" name="T60"/>
                  <a:gd fmla="*/ 71 h 192" name="T61"/>
                  <a:gd fmla="*/ 71 w 141" name="T62"/>
                  <a:gd fmla="*/ 0 h 192" name="T63"/>
                  <a:gd fmla="*/ 126 w 141" name="T64"/>
                  <a:gd fmla="*/ 79 h 192" name="T65"/>
                  <a:gd fmla="*/ 121 w 141" name="T66"/>
                  <a:gd fmla="*/ 73 h 192" name="T67"/>
                  <a:gd fmla="*/ 68 w 141" name="T68"/>
                  <a:gd fmla="*/ 20 h 192" name="T69"/>
                  <a:gd fmla="*/ 62 w 141" name="T70"/>
                  <a:gd fmla="*/ 15 h 192" name="T71"/>
                  <a:gd fmla="*/ 68 w 141" name="T72"/>
                  <a:gd fmla="*/ 9 h 192" name="T73"/>
                  <a:gd fmla="*/ 132 w 141" name="T74"/>
                  <a:gd fmla="*/ 73 h 192" name="T75"/>
                  <a:gd fmla="*/ 126 w 141" name="T76"/>
                  <a:gd fmla="*/ 79 h 19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2" w="141">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4" name="Freeform 84"/>
              <p:cNvSpPr>
                <a:spLocks noEditPoints="1"/>
              </p:cNvSpPr>
              <p:nvPr/>
            </p:nvSpPr>
            <p:spPr bwMode="auto">
              <a:xfrm>
                <a:off x="4930194" y="3306490"/>
                <a:ext cx="270260" cy="268081"/>
              </a:xfrm>
              <a:custGeom>
                <a:gdLst>
                  <a:gd fmla="*/ 98 w 102" name="T0"/>
                  <a:gd fmla="*/ 0 h 101" name="T1"/>
                  <a:gd fmla="*/ 86 w 102" name="T2"/>
                  <a:gd fmla="*/ 0 h 101" name="T3"/>
                  <a:gd fmla="*/ 84 w 102" name="T4"/>
                  <a:gd fmla="*/ 1 h 101" name="T5"/>
                  <a:gd fmla="*/ 40 w 102" name="T6"/>
                  <a:gd fmla="*/ 39 h 101" name="T7"/>
                  <a:gd fmla="*/ 32 w 102" name="T8"/>
                  <a:gd fmla="*/ 38 h 101" name="T9"/>
                  <a:gd fmla="*/ 0 w 102" name="T10"/>
                  <a:gd fmla="*/ 70 h 101" name="T11"/>
                  <a:gd fmla="*/ 32 w 102" name="T12"/>
                  <a:gd fmla="*/ 101 h 101" name="T13"/>
                  <a:gd fmla="*/ 64 w 102" name="T14"/>
                  <a:gd fmla="*/ 70 h 101" name="T15"/>
                  <a:gd fmla="*/ 61 w 102" name="T16"/>
                  <a:gd fmla="*/ 58 h 101" name="T17"/>
                  <a:gd fmla="*/ 72 w 102" name="T18"/>
                  <a:gd fmla="*/ 54 h 101" name="T19"/>
                  <a:gd fmla="*/ 74 w 102" name="T20"/>
                  <a:gd fmla="*/ 51 h 101" name="T21"/>
                  <a:gd fmla="*/ 74 w 102" name="T22"/>
                  <a:gd fmla="*/ 39 h 101" name="T23"/>
                  <a:gd fmla="*/ 86 w 102" name="T24"/>
                  <a:gd fmla="*/ 38 h 101" name="T25"/>
                  <a:gd fmla="*/ 89 w 102" name="T26"/>
                  <a:gd fmla="*/ 35 h 101" name="T27"/>
                  <a:gd fmla="*/ 90 w 102" name="T28"/>
                  <a:gd fmla="*/ 21 h 101" name="T29"/>
                  <a:gd fmla="*/ 99 w 102" name="T30"/>
                  <a:gd fmla="*/ 19 h 101" name="T31"/>
                  <a:gd fmla="*/ 102 w 102" name="T32"/>
                  <a:gd fmla="*/ 16 h 101" name="T33"/>
                  <a:gd fmla="*/ 102 w 102" name="T34"/>
                  <a:gd fmla="*/ 3 h 101" name="T35"/>
                  <a:gd fmla="*/ 98 w 102" name="T36"/>
                  <a:gd fmla="*/ 0 h 101" name="T37"/>
                  <a:gd fmla="*/ 22 w 102" name="T38"/>
                  <a:gd fmla="*/ 70 h 101" name="T39"/>
                  <a:gd fmla="*/ 31 w 102" name="T40"/>
                  <a:gd fmla="*/ 75 h 101" name="T41"/>
                  <a:gd fmla="*/ 32 w 102" name="T42"/>
                  <a:gd fmla="*/ 79 h 101" name="T43"/>
                  <a:gd fmla="*/ 22 w 102" name="T44"/>
                  <a:gd fmla="*/ 89 h 101" name="T45"/>
                  <a:gd fmla="*/ 13 w 102" name="T46"/>
                  <a:gd fmla="*/ 79 h 101" name="T47"/>
                  <a:gd fmla="*/ 22 w 102" name="T48"/>
                  <a:gd fmla="*/ 70 h 10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0" w="102">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5" name="Freeform 88"/>
              <p:cNvSpPr>
                <a:spLocks noEditPoints="1"/>
              </p:cNvSpPr>
              <p:nvPr/>
            </p:nvSpPr>
            <p:spPr bwMode="auto">
              <a:xfrm>
                <a:off x="7005851" y="3277709"/>
                <a:ext cx="247376" cy="326927"/>
              </a:xfrm>
              <a:custGeom>
                <a:gdLst>
                  <a:gd fmla="*/ 48 w 93" name="T0"/>
                  <a:gd fmla="*/ 67 h 124" name="T1"/>
                  <a:gd fmla="*/ 47 w 93" name="T2"/>
                  <a:gd fmla="*/ 64 h 124" name="T3"/>
                  <a:gd fmla="*/ 44 w 93" name="T4"/>
                  <a:gd fmla="*/ 65 h 124" name="T5"/>
                  <a:gd fmla="*/ 44 w 93" name="T6"/>
                  <a:gd fmla="*/ 61 h 124" name="T7"/>
                  <a:gd fmla="*/ 40 w 93" name="T8"/>
                  <a:gd fmla="*/ 62 h 124" name="T9"/>
                  <a:gd fmla="*/ 38 w 93" name="T10"/>
                  <a:gd fmla="*/ 70 h 124" name="T11"/>
                  <a:gd fmla="*/ 40 w 93" name="T12"/>
                  <a:gd fmla="*/ 72 h 124" name="T13"/>
                  <a:gd fmla="*/ 48 w 93" name="T14"/>
                  <a:gd fmla="*/ 67 h 124" name="T15"/>
                  <a:gd fmla="*/ 38 w 93" name="T16"/>
                  <a:gd fmla="*/ 71 h 124" name="T17"/>
                  <a:gd fmla="*/ 36 w 93" name="T18"/>
                  <a:gd fmla="*/ 75 h 124" name="T19"/>
                  <a:gd fmla="*/ 40 w 93" name="T20"/>
                  <a:gd fmla="*/ 73 h 124" name="T21"/>
                  <a:gd fmla="*/ 38 w 93" name="T22"/>
                  <a:gd fmla="*/ 71 h 124" name="T23"/>
                  <a:gd fmla="*/ 68 w 93" name="T24"/>
                  <a:gd fmla="*/ 110 h 124" name="T25"/>
                  <a:gd fmla="*/ 12 w 93" name="T26"/>
                  <a:gd fmla="*/ 110 h 124" name="T27"/>
                  <a:gd fmla="*/ 12 w 93" name="T28"/>
                  <a:gd fmla="*/ 33 h 124" name="T29"/>
                  <a:gd fmla="*/ 55 w 93" name="T30"/>
                  <a:gd fmla="*/ 33 h 124" name="T31"/>
                  <a:gd fmla="*/ 65 w 93" name="T32"/>
                  <a:gd fmla="*/ 19 h 124" name="T33"/>
                  <a:gd fmla="*/ 12 w 93" name="T34"/>
                  <a:gd fmla="*/ 19 h 124" name="T35"/>
                  <a:gd fmla="*/ 0 w 93" name="T36"/>
                  <a:gd fmla="*/ 30 h 124" name="T37"/>
                  <a:gd fmla="*/ 0 w 93" name="T38"/>
                  <a:gd fmla="*/ 113 h 124" name="T39"/>
                  <a:gd fmla="*/ 12 w 93" name="T40"/>
                  <a:gd fmla="*/ 124 h 124" name="T41"/>
                  <a:gd fmla="*/ 67 w 93" name="T42"/>
                  <a:gd fmla="*/ 124 h 124" name="T43"/>
                  <a:gd fmla="*/ 79 w 93" name="T44"/>
                  <a:gd fmla="*/ 113 h 124" name="T45"/>
                  <a:gd fmla="*/ 79 w 93" name="T46"/>
                  <a:gd fmla="*/ 33 h 124" name="T47"/>
                  <a:gd fmla="*/ 68 w 93" name="T48"/>
                  <a:gd fmla="*/ 49 h 124" name="T49"/>
                  <a:gd fmla="*/ 68 w 93" name="T50"/>
                  <a:gd fmla="*/ 110 h 124" name="T51"/>
                  <a:gd fmla="*/ 77 w 93" name="T52"/>
                  <a:gd fmla="*/ 11 h 124" name="T53"/>
                  <a:gd fmla="*/ 85 w 93" name="T54"/>
                  <a:gd fmla="*/ 16 h 124" name="T55"/>
                  <a:gd fmla="*/ 86 w 93" name="T56"/>
                  <a:gd fmla="*/ 14 h 124" name="T57"/>
                  <a:gd fmla="*/ 79 w 93" name="T58"/>
                  <a:gd fmla="*/ 9 h 124" name="T59"/>
                  <a:gd fmla="*/ 77 w 93" name="T60"/>
                  <a:gd fmla="*/ 11 h 124" name="T61"/>
                  <a:gd fmla="*/ 85 w 93" name="T62"/>
                  <a:gd fmla="*/ 0 h 124" name="T63"/>
                  <a:gd fmla="*/ 82 w 93" name="T64"/>
                  <a:gd fmla="*/ 4 h 124" name="T65"/>
                  <a:gd fmla="*/ 90 w 93" name="T66"/>
                  <a:gd fmla="*/ 9 h 124" name="T67"/>
                  <a:gd fmla="*/ 93 w 93" name="T68"/>
                  <a:gd fmla="*/ 5 h 124" name="T69"/>
                  <a:gd fmla="*/ 85 w 93" name="T70"/>
                  <a:gd fmla="*/ 0 h 124" name="T71"/>
                  <a:gd fmla="*/ 41 w 93" name="T72"/>
                  <a:gd fmla="*/ 61 h 124" name="T73"/>
                  <a:gd fmla="*/ 44 w 93" name="T74"/>
                  <a:gd fmla="*/ 61 h 124" name="T75"/>
                  <a:gd fmla="*/ 44 w 93" name="T76"/>
                  <a:gd fmla="*/ 64 h 124" name="T77"/>
                  <a:gd fmla="*/ 48 w 93" name="T78"/>
                  <a:gd fmla="*/ 64 h 124" name="T79"/>
                  <a:gd fmla="*/ 48 w 93" name="T80"/>
                  <a:gd fmla="*/ 67 h 124" name="T81"/>
                  <a:gd fmla="*/ 84 w 93" name="T82"/>
                  <a:gd fmla="*/ 17 h 124" name="T83"/>
                  <a:gd fmla="*/ 76 w 93" name="T84"/>
                  <a:gd fmla="*/ 12 h 124" name="T85"/>
                  <a:gd fmla="*/ 41 w 93" name="T86"/>
                  <a:gd fmla="*/ 61 h 124" name="T87"/>
                  <a:gd fmla="*/ 79 w 93" name="T88"/>
                  <a:gd fmla="*/ 8 h 124" name="T89"/>
                  <a:gd fmla="*/ 87 w 93" name="T90"/>
                  <a:gd fmla="*/ 13 h 124" name="T91"/>
                  <a:gd fmla="*/ 89 w 93" name="T92"/>
                  <a:gd fmla="*/ 10 h 124" name="T93"/>
                  <a:gd fmla="*/ 82 w 93" name="T94"/>
                  <a:gd fmla="*/ 4 h 124" name="T95"/>
                  <a:gd fmla="*/ 79 w 93" name="T96"/>
                  <a:gd fmla="*/ 8 h 1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4" w="93">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6" name="Freeform 92"/>
              <p:cNvSpPr>
                <a:spLocks noEditPoints="1"/>
              </p:cNvSpPr>
              <p:nvPr/>
            </p:nvSpPr>
            <p:spPr bwMode="auto">
              <a:xfrm>
                <a:off x="6033956" y="4887922"/>
                <a:ext cx="192887" cy="396673"/>
              </a:xfrm>
              <a:custGeom>
                <a:gdLst>
                  <a:gd fmla="*/ 33 w 72" name="T0"/>
                  <a:gd fmla="*/ 50 h 151" name="T1"/>
                  <a:gd fmla="*/ 33 w 72" name="T2"/>
                  <a:gd fmla="*/ 48 h 151" name="T3"/>
                  <a:gd fmla="*/ 24 w 72" name="T4"/>
                  <a:gd fmla="*/ 49 h 151" name="T5"/>
                  <a:gd fmla="*/ 62 w 72" name="T6"/>
                  <a:gd fmla="*/ 3 h 151" name="T7"/>
                  <a:gd fmla="*/ 28 w 72" name="T8"/>
                  <a:gd fmla="*/ 2 h 151" name="T9"/>
                  <a:gd fmla="*/ 25 w 72" name="T10"/>
                  <a:gd fmla="*/ 3 h 151" name="T11"/>
                  <a:gd fmla="*/ 61 w 72" name="T12"/>
                  <a:gd fmla="*/ 7 h 151" name="T13"/>
                  <a:gd fmla="*/ 49 w 72" name="T14"/>
                  <a:gd fmla="*/ 28 h 151" name="T15"/>
                  <a:gd fmla="*/ 28 w 72" name="T16"/>
                  <a:gd fmla="*/ 42 h 151" name="T17"/>
                  <a:gd fmla="*/ 24 w 72" name="T18"/>
                  <a:gd fmla="*/ 43 h 151" name="T19"/>
                  <a:gd fmla="*/ 33 w 72" name="T20"/>
                  <a:gd fmla="*/ 45 h 151" name="T21"/>
                  <a:gd fmla="*/ 33 w 72" name="T22"/>
                  <a:gd fmla="*/ 42 h 151" name="T23"/>
                  <a:gd fmla="*/ 35 w 72" name="T24"/>
                  <a:gd fmla="*/ 34 h 151" name="T25"/>
                  <a:gd fmla="*/ 70 w 72" name="T26"/>
                  <a:gd fmla="*/ 19 h 151" name="T27"/>
                  <a:gd fmla="*/ 25 w 72" name="T28"/>
                  <a:gd fmla="*/ 47 h 151" name="T29"/>
                  <a:gd fmla="*/ 34 w 72" name="T30"/>
                  <a:gd fmla="*/ 46 h 151" name="T31"/>
                  <a:gd fmla="*/ 25 w 72" name="T32"/>
                  <a:gd fmla="*/ 45 h 151" name="T33"/>
                  <a:gd fmla="*/ 25 w 72" name="T34"/>
                  <a:gd fmla="*/ 47 h 151" name="T35"/>
                  <a:gd fmla="*/ 31 w 72" name="T36"/>
                  <a:gd fmla="*/ 94 h 151" name="T37"/>
                  <a:gd fmla="*/ 51 w 72" name="T38"/>
                  <a:gd fmla="*/ 59 h 151" name="T39"/>
                  <a:gd fmla="*/ 31 w 72" name="T40"/>
                  <a:gd fmla="*/ 63 h 151" name="T41"/>
                  <a:gd fmla="*/ 31 w 72" name="T42"/>
                  <a:gd fmla="*/ 83 h 151" name="T43"/>
                  <a:gd fmla="*/ 33 w 72" name="T44"/>
                  <a:gd fmla="*/ 53 h 151" name="T45"/>
                  <a:gd fmla="*/ 33 w 72" name="T46"/>
                  <a:gd fmla="*/ 51 h 151" name="T47"/>
                  <a:gd fmla="*/ 24 w 72" name="T48"/>
                  <a:gd fmla="*/ 52 h 151" name="T49"/>
                  <a:gd fmla="*/ 54 w 72" name="T50"/>
                  <a:gd fmla="*/ 62 h 151" name="T51"/>
                  <a:gd fmla="*/ 4 w 72" name="T52"/>
                  <a:gd fmla="*/ 62 h 151" name="T53"/>
                  <a:gd fmla="*/ 0 w 72" name="T54"/>
                  <a:gd fmla="*/ 65 h 151" name="T55"/>
                  <a:gd fmla="*/ 29 w 72" name="T56"/>
                  <a:gd fmla="*/ 151 h 151" name="T57"/>
                  <a:gd fmla="*/ 58 w 72" name="T58"/>
                  <a:gd fmla="*/ 65 h 151" name="T59"/>
                  <a:gd fmla="*/ 54 w 72" name="T60"/>
                  <a:gd fmla="*/ 62 h 151" name="T61"/>
                  <a:gd fmla="*/ 27 w 72" name="T62"/>
                  <a:gd fmla="*/ 83 h 151" name="T63"/>
                  <a:gd fmla="*/ 27 w 72" name="T64"/>
                  <a:gd fmla="*/ 63 h 151" name="T65"/>
                  <a:gd fmla="*/ 7 w 72" name="T66"/>
                  <a:gd fmla="*/ 59 h 151" name="T67"/>
                  <a:gd fmla="*/ 27 w 72" name="T68"/>
                  <a:gd fmla="*/ 94 h 15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1" w="72">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97" name="Group 111"/>
          <p:cNvGrpSpPr>
            <a:grpSpLocks noChangeAspect="1"/>
          </p:cNvGrpSpPr>
          <p:nvPr/>
        </p:nvGrpSpPr>
        <p:grpSpPr>
          <a:xfrm>
            <a:off x="4440228" y="2392829"/>
            <a:ext cx="318796" cy="39222"/>
            <a:chOff x="3557" y="1318"/>
            <a:chExt cx="390" cy="48"/>
          </a:xfrm>
          <a:solidFill>
            <a:schemeClr val="bg1">
              <a:lumMod val="65000"/>
            </a:schemeClr>
          </a:solidFill>
        </p:grpSpPr>
        <p:sp>
          <p:nvSpPr>
            <p:cNvPr id="198" name="Freeform 112"/>
            <p:cNvSpPr/>
            <p:nvPr/>
          </p:nvSpPr>
          <p:spPr bwMode="auto">
            <a:xfrm>
              <a:off x="3557" y="1318"/>
              <a:ext cx="40" cy="48"/>
            </a:xfrm>
            <a:custGeom>
              <a:gdLst>
                <a:gd fmla="*/ 10 w 17" name="T0"/>
                <a:gd fmla="*/ 1 h 17" name="T1"/>
                <a:gd fmla="*/ 11 w 17" name="T2"/>
                <a:gd fmla="*/ 4 h 17" name="T3"/>
                <a:gd fmla="*/ 12 w 17" name="T4"/>
                <a:gd fmla="*/ 5 h 17" name="T5"/>
                <a:gd fmla="*/ 15 w 17" name="T6"/>
                <a:gd fmla="*/ 5 h 17" name="T7"/>
                <a:gd fmla="*/ 16 w 17" name="T8"/>
                <a:gd fmla="*/ 8 h 17" name="T9"/>
                <a:gd fmla="*/ 14 w 17" name="T10"/>
                <a:gd fmla="*/ 10 h 17" name="T11"/>
                <a:gd fmla="*/ 14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3 w 17" name="T26"/>
                <a:gd fmla="*/ 11 h 17" name="T27"/>
                <a:gd fmla="*/ 3 w 17" name="T28"/>
                <a:gd fmla="*/ 10 h 17" name="T29"/>
                <a:gd fmla="*/ 1 w 17" name="T30"/>
                <a:gd fmla="*/ 8 h 17" name="T31"/>
                <a:gd fmla="*/ 1 w 17" name="T32"/>
                <a:gd fmla="*/ 5 h 17" name="T33"/>
                <a:gd fmla="*/ 4 w 17" name="T34"/>
                <a:gd fmla="*/ 5 h 17" name="T35"/>
                <a:gd fmla="*/ 6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9" name="Freeform 113"/>
            <p:cNvSpPr/>
            <p:nvPr/>
          </p:nvSpPr>
          <p:spPr bwMode="auto">
            <a:xfrm>
              <a:off x="3605" y="1318"/>
              <a:ext cx="43" cy="48"/>
            </a:xfrm>
            <a:custGeom>
              <a:gdLst>
                <a:gd fmla="*/ 10 w 18" name="T0"/>
                <a:gd fmla="*/ 1 h 17" name="T1"/>
                <a:gd fmla="*/ 12 w 18" name="T2"/>
                <a:gd fmla="*/ 4 h 17" name="T3"/>
                <a:gd fmla="*/ 13 w 18" name="T4"/>
                <a:gd fmla="*/ 5 h 17" name="T5"/>
                <a:gd fmla="*/ 16 w 18" name="T6"/>
                <a:gd fmla="*/ 5 h 17" name="T7"/>
                <a:gd fmla="*/ 17 w 18" name="T8"/>
                <a:gd fmla="*/ 8 h 17" name="T9"/>
                <a:gd fmla="*/ 15 w 18" name="T10"/>
                <a:gd fmla="*/ 10 h 17" name="T11"/>
                <a:gd fmla="*/ 14 w 18" name="T12"/>
                <a:gd fmla="*/ 11 h 17" name="T13"/>
                <a:gd fmla="*/ 15 w 18" name="T14"/>
                <a:gd fmla="*/ 14 h 17" name="T15"/>
                <a:gd fmla="*/ 13 w 18" name="T16"/>
                <a:gd fmla="*/ 16 h 17" name="T17"/>
                <a:gd fmla="*/ 10 w 18" name="T18"/>
                <a:gd fmla="*/ 15 h 17" name="T19"/>
                <a:gd fmla="*/ 8 w 18" name="T20"/>
                <a:gd fmla="*/ 15 h 17" name="T21"/>
                <a:gd fmla="*/ 6 w 18" name="T22"/>
                <a:gd fmla="*/ 16 h 17" name="T23"/>
                <a:gd fmla="*/ 3 w 18" name="T24"/>
                <a:gd fmla="*/ 14 h 17" name="T25"/>
                <a:gd fmla="*/ 4 w 18" name="T26"/>
                <a:gd fmla="*/ 11 h 17" name="T27"/>
                <a:gd fmla="*/ 3 w 18" name="T28"/>
                <a:gd fmla="*/ 10 h 17" name="T29"/>
                <a:gd fmla="*/ 1 w 18" name="T30"/>
                <a:gd fmla="*/ 8 h 17" name="T31"/>
                <a:gd fmla="*/ 2 w 18" name="T32"/>
                <a:gd fmla="*/ 5 h 17" name="T33"/>
                <a:gd fmla="*/ 5 w 18" name="T34"/>
                <a:gd fmla="*/ 5 h 17" name="T35"/>
                <a:gd fmla="*/ 6 w 18" name="T36"/>
                <a:gd fmla="*/ 4 h 17" name="T37"/>
                <a:gd fmla="*/ 8 w 18" name="T38"/>
                <a:gd fmla="*/ 1 h 17" name="T39"/>
                <a:gd fmla="*/ 10 w 18"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8">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0" name="Freeform 114"/>
            <p:cNvSpPr/>
            <p:nvPr/>
          </p:nvSpPr>
          <p:spPr bwMode="auto">
            <a:xfrm>
              <a:off x="3655" y="1318"/>
              <a:ext cx="44" cy="48"/>
            </a:xfrm>
            <a:custGeom>
              <a:gdLst>
                <a:gd fmla="*/ 10 w 18" name="T0"/>
                <a:gd fmla="*/ 1 h 17" name="T1"/>
                <a:gd fmla="*/ 12 w 18" name="T2"/>
                <a:gd fmla="*/ 4 h 17" name="T3"/>
                <a:gd fmla="*/ 13 w 18" name="T4"/>
                <a:gd fmla="*/ 5 h 17" name="T5"/>
                <a:gd fmla="*/ 16 w 18" name="T6"/>
                <a:gd fmla="*/ 5 h 17" name="T7"/>
                <a:gd fmla="*/ 17 w 18" name="T8"/>
                <a:gd fmla="*/ 8 h 17" name="T9"/>
                <a:gd fmla="*/ 15 w 18" name="T10"/>
                <a:gd fmla="*/ 10 h 17" name="T11"/>
                <a:gd fmla="*/ 14 w 18" name="T12"/>
                <a:gd fmla="*/ 11 h 17" name="T13"/>
                <a:gd fmla="*/ 15 w 18" name="T14"/>
                <a:gd fmla="*/ 14 h 17" name="T15"/>
                <a:gd fmla="*/ 12 w 18" name="T16"/>
                <a:gd fmla="*/ 16 h 17" name="T17"/>
                <a:gd fmla="*/ 10 w 18" name="T18"/>
                <a:gd fmla="*/ 15 h 17" name="T19"/>
                <a:gd fmla="*/ 8 w 18" name="T20"/>
                <a:gd fmla="*/ 15 h 17" name="T21"/>
                <a:gd fmla="*/ 5 w 18" name="T22"/>
                <a:gd fmla="*/ 16 h 17" name="T23"/>
                <a:gd fmla="*/ 3 w 18" name="T24"/>
                <a:gd fmla="*/ 14 h 17" name="T25"/>
                <a:gd fmla="*/ 4 w 18" name="T26"/>
                <a:gd fmla="*/ 11 h 17" name="T27"/>
                <a:gd fmla="*/ 3 w 18" name="T28"/>
                <a:gd fmla="*/ 10 h 17" name="T29"/>
                <a:gd fmla="*/ 1 w 18" name="T30"/>
                <a:gd fmla="*/ 8 h 17" name="T31"/>
                <a:gd fmla="*/ 2 w 18" name="T32"/>
                <a:gd fmla="*/ 5 h 17" name="T33"/>
                <a:gd fmla="*/ 5 w 18" name="T34"/>
                <a:gd fmla="*/ 5 h 17" name="T35"/>
                <a:gd fmla="*/ 6 w 18" name="T36"/>
                <a:gd fmla="*/ 4 h 17" name="T37"/>
                <a:gd fmla="*/ 8 w 18" name="T38"/>
                <a:gd fmla="*/ 1 h 17" name="T39"/>
                <a:gd fmla="*/ 10 w 18"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8">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1" name="Freeform 115"/>
            <p:cNvSpPr/>
            <p:nvPr/>
          </p:nvSpPr>
          <p:spPr bwMode="auto">
            <a:xfrm>
              <a:off x="3706" y="1318"/>
              <a:ext cx="41" cy="48"/>
            </a:xfrm>
            <a:custGeom>
              <a:gdLst>
                <a:gd fmla="*/ 10 w 17" name="T0"/>
                <a:gd fmla="*/ 1 h 17" name="T1"/>
                <a:gd fmla="*/ 11 w 17" name="T2"/>
                <a:gd fmla="*/ 4 h 17" name="T3"/>
                <a:gd fmla="*/ 13 w 17" name="T4"/>
                <a:gd fmla="*/ 5 h 17" name="T5"/>
                <a:gd fmla="*/ 16 w 17" name="T6"/>
                <a:gd fmla="*/ 5 h 17" name="T7"/>
                <a:gd fmla="*/ 17 w 17" name="T8"/>
                <a:gd fmla="*/ 8 h 17" name="T9"/>
                <a:gd fmla="*/ 14 w 17" name="T10"/>
                <a:gd fmla="*/ 10 h 17" name="T11"/>
                <a:gd fmla="*/ 14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3 w 17" name="T26"/>
                <a:gd fmla="*/ 11 h 17" name="T27"/>
                <a:gd fmla="*/ 3 w 17" name="T28"/>
                <a:gd fmla="*/ 10 h 17" name="T29"/>
                <a:gd fmla="*/ 1 w 17" name="T30"/>
                <a:gd fmla="*/ 8 h 17" name="T31"/>
                <a:gd fmla="*/ 2 w 17" name="T32"/>
                <a:gd fmla="*/ 5 h 17" name="T33"/>
                <a:gd fmla="*/ 5 w 17" name="T34"/>
                <a:gd fmla="*/ 5 h 17" name="T35"/>
                <a:gd fmla="*/ 6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2" name="Freeform 116"/>
            <p:cNvSpPr/>
            <p:nvPr/>
          </p:nvSpPr>
          <p:spPr bwMode="auto">
            <a:xfrm>
              <a:off x="3756" y="1318"/>
              <a:ext cx="41" cy="48"/>
            </a:xfrm>
            <a:custGeom>
              <a:gdLst>
                <a:gd fmla="*/ 10 w 17" name="T0"/>
                <a:gd fmla="*/ 1 h 17" name="T1"/>
                <a:gd fmla="*/ 11 w 17" name="T2"/>
                <a:gd fmla="*/ 4 h 17" name="T3"/>
                <a:gd fmla="*/ 12 w 17" name="T4"/>
                <a:gd fmla="*/ 5 h 17" name="T5"/>
                <a:gd fmla="*/ 15 w 17" name="T6"/>
                <a:gd fmla="*/ 5 h 17" name="T7"/>
                <a:gd fmla="*/ 16 w 17" name="T8"/>
                <a:gd fmla="*/ 8 h 17" name="T9"/>
                <a:gd fmla="*/ 14 w 17" name="T10"/>
                <a:gd fmla="*/ 10 h 17" name="T11"/>
                <a:gd fmla="*/ 14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3 w 17" name="T26"/>
                <a:gd fmla="*/ 11 h 17" name="T27"/>
                <a:gd fmla="*/ 3 w 17" name="T28"/>
                <a:gd fmla="*/ 10 h 17" name="T29"/>
                <a:gd fmla="*/ 1 w 17" name="T30"/>
                <a:gd fmla="*/ 8 h 17" name="T31"/>
                <a:gd fmla="*/ 1 w 17" name="T32"/>
                <a:gd fmla="*/ 5 h 17" name="T33"/>
                <a:gd fmla="*/ 5 w 17" name="T34"/>
                <a:gd fmla="*/ 5 h 17" name="T35"/>
                <a:gd fmla="*/ 6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3" name="Freeform 117"/>
            <p:cNvSpPr/>
            <p:nvPr/>
          </p:nvSpPr>
          <p:spPr bwMode="auto">
            <a:xfrm>
              <a:off x="3807" y="1318"/>
              <a:ext cx="41" cy="48"/>
            </a:xfrm>
            <a:custGeom>
              <a:gdLst>
                <a:gd fmla="*/ 10 w 17" name="T0"/>
                <a:gd fmla="*/ 1 h 17" name="T1"/>
                <a:gd fmla="*/ 11 w 17" name="T2"/>
                <a:gd fmla="*/ 4 h 17" name="T3"/>
                <a:gd fmla="*/ 12 w 17" name="T4"/>
                <a:gd fmla="*/ 5 h 17" name="T5"/>
                <a:gd fmla="*/ 15 w 17" name="T6"/>
                <a:gd fmla="*/ 5 h 17" name="T7"/>
                <a:gd fmla="*/ 16 w 17" name="T8"/>
                <a:gd fmla="*/ 8 h 17" name="T9"/>
                <a:gd fmla="*/ 14 w 17" name="T10"/>
                <a:gd fmla="*/ 10 h 17" name="T11"/>
                <a:gd fmla="*/ 13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3 w 17" name="T26"/>
                <a:gd fmla="*/ 11 h 17" name="T27"/>
                <a:gd fmla="*/ 3 w 17" name="T28"/>
                <a:gd fmla="*/ 10 h 17" name="T29"/>
                <a:gd fmla="*/ 0 w 17" name="T30"/>
                <a:gd fmla="*/ 8 h 17" name="T31"/>
                <a:gd fmla="*/ 1 w 17" name="T32"/>
                <a:gd fmla="*/ 5 h 17" name="T33"/>
                <a:gd fmla="*/ 4 w 17" name="T34"/>
                <a:gd fmla="*/ 5 h 17" name="T35"/>
                <a:gd fmla="*/ 5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4" name="Freeform 118"/>
            <p:cNvSpPr/>
            <p:nvPr/>
          </p:nvSpPr>
          <p:spPr bwMode="auto">
            <a:xfrm>
              <a:off x="3855" y="1318"/>
              <a:ext cx="43" cy="48"/>
            </a:xfrm>
            <a:custGeom>
              <a:gdLst>
                <a:gd fmla="*/ 10 w 18" name="T0"/>
                <a:gd fmla="*/ 1 h 17" name="T1"/>
                <a:gd fmla="*/ 12 w 18" name="T2"/>
                <a:gd fmla="*/ 4 h 17" name="T3"/>
                <a:gd fmla="*/ 13 w 18" name="T4"/>
                <a:gd fmla="*/ 5 h 17" name="T5"/>
                <a:gd fmla="*/ 16 w 18" name="T6"/>
                <a:gd fmla="*/ 5 h 17" name="T7"/>
                <a:gd fmla="*/ 17 w 18" name="T8"/>
                <a:gd fmla="*/ 8 h 17" name="T9"/>
                <a:gd fmla="*/ 15 w 18" name="T10"/>
                <a:gd fmla="*/ 10 h 17" name="T11"/>
                <a:gd fmla="*/ 14 w 18" name="T12"/>
                <a:gd fmla="*/ 11 h 17" name="T13"/>
                <a:gd fmla="*/ 15 w 18" name="T14"/>
                <a:gd fmla="*/ 14 h 17" name="T15"/>
                <a:gd fmla="*/ 12 w 18" name="T16"/>
                <a:gd fmla="*/ 16 h 17" name="T17"/>
                <a:gd fmla="*/ 10 w 18" name="T18"/>
                <a:gd fmla="*/ 15 h 17" name="T19"/>
                <a:gd fmla="*/ 8 w 18" name="T20"/>
                <a:gd fmla="*/ 15 h 17" name="T21"/>
                <a:gd fmla="*/ 6 w 18" name="T22"/>
                <a:gd fmla="*/ 16 h 17" name="T23"/>
                <a:gd fmla="*/ 3 w 18" name="T24"/>
                <a:gd fmla="*/ 14 h 17" name="T25"/>
                <a:gd fmla="*/ 4 w 18" name="T26"/>
                <a:gd fmla="*/ 11 h 17" name="T27"/>
                <a:gd fmla="*/ 3 w 18" name="T28"/>
                <a:gd fmla="*/ 10 h 17" name="T29"/>
                <a:gd fmla="*/ 1 w 18" name="T30"/>
                <a:gd fmla="*/ 8 h 17" name="T31"/>
                <a:gd fmla="*/ 2 w 18" name="T32"/>
                <a:gd fmla="*/ 5 h 17" name="T33"/>
                <a:gd fmla="*/ 5 w 18" name="T34"/>
                <a:gd fmla="*/ 5 h 17" name="T35"/>
                <a:gd fmla="*/ 6 w 18" name="T36"/>
                <a:gd fmla="*/ 4 h 17" name="T37"/>
                <a:gd fmla="*/ 8 w 18" name="T38"/>
                <a:gd fmla="*/ 1 h 17" name="T39"/>
                <a:gd fmla="*/ 10 w 18"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8">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5" name="Freeform 119"/>
            <p:cNvSpPr/>
            <p:nvPr/>
          </p:nvSpPr>
          <p:spPr bwMode="auto">
            <a:xfrm>
              <a:off x="3906" y="1318"/>
              <a:ext cx="41" cy="48"/>
            </a:xfrm>
            <a:custGeom>
              <a:gdLst>
                <a:gd fmla="*/ 10 w 17" name="T0"/>
                <a:gd fmla="*/ 1 h 17" name="T1"/>
                <a:gd fmla="*/ 12 w 17" name="T2"/>
                <a:gd fmla="*/ 4 h 17" name="T3"/>
                <a:gd fmla="*/ 13 w 17" name="T4"/>
                <a:gd fmla="*/ 5 h 17" name="T5"/>
                <a:gd fmla="*/ 16 w 17" name="T6"/>
                <a:gd fmla="*/ 5 h 17" name="T7"/>
                <a:gd fmla="*/ 17 w 17" name="T8"/>
                <a:gd fmla="*/ 8 h 17" name="T9"/>
                <a:gd fmla="*/ 14 w 17" name="T10"/>
                <a:gd fmla="*/ 10 h 17" name="T11"/>
                <a:gd fmla="*/ 14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4 w 17" name="T26"/>
                <a:gd fmla="*/ 11 h 17" name="T27"/>
                <a:gd fmla="*/ 3 w 17" name="T28"/>
                <a:gd fmla="*/ 10 h 17" name="T29"/>
                <a:gd fmla="*/ 1 w 17" name="T30"/>
                <a:gd fmla="*/ 8 h 17" name="T31"/>
                <a:gd fmla="*/ 2 w 17" name="T32"/>
                <a:gd fmla="*/ 5 h 17" name="T33"/>
                <a:gd fmla="*/ 5 w 17" name="T34"/>
                <a:gd fmla="*/ 5 h 17" name="T35"/>
                <a:gd fmla="*/ 6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206" name="文本框 178"/>
          <p:cNvSpPr txBox="1"/>
          <p:nvPr/>
        </p:nvSpPr>
        <p:spPr>
          <a:xfrm>
            <a:off x="3670917" y="2015556"/>
            <a:ext cx="1854965" cy="243840"/>
          </a:xfrm>
          <a:prstGeom prst="rect">
            <a:avLst/>
          </a:prstGeom>
          <a:noFill/>
        </p:spPr>
        <p:txBody>
          <a:bodyPr rtlCol="0" wrap="square">
            <a:spAutoFit/>
          </a:bodyPr>
          <a:lstStyle/>
          <a:p>
            <a:pPr algn="ctr"/>
            <a:r>
              <a:rPr altLang="en-US" lang="zh-CN" sz="1013">
                <a:solidFill>
                  <a:prstClr val="black">
                    <a:lumMod val="65000"/>
                    <a:lumOff val="35000"/>
                  </a:prstClr>
                </a:solidFill>
                <a:effectLst>
                  <a:innerShdw blurRad="38100" dir="13500000" dist="50800">
                    <a:prstClr val="black">
                      <a:alpha val="60000"/>
                    </a:prstClr>
                  </a:innerShdw>
                </a:effectLst>
                <a:latin charset="-122" panose="020b0503020204020204" pitchFamily="34" typeface="微软雅黑"/>
                <a:ea charset="-122" panose="020b0503020204020204" pitchFamily="34" typeface="微软雅黑"/>
              </a:rPr>
              <a:t>标题文字</a:t>
            </a:r>
          </a:p>
        </p:txBody>
      </p:sp>
      <p:grpSp>
        <p:nvGrpSpPr>
          <p:cNvPr id="207" name="组合 206"/>
          <p:cNvGrpSpPr/>
          <p:nvPr/>
        </p:nvGrpSpPr>
        <p:grpSpPr>
          <a:xfrm>
            <a:off x="2545746" y="3238060"/>
            <a:ext cx="1259652" cy="1257563"/>
            <a:chOff x="3393886" y="4318414"/>
            <a:chExt cx="1679317" cy="1677138"/>
          </a:xfrm>
        </p:grpSpPr>
        <p:grpSp>
          <p:nvGrpSpPr>
            <p:cNvPr id="208" name="组合 207"/>
            <p:cNvGrpSpPr/>
            <p:nvPr/>
          </p:nvGrpSpPr>
          <p:grpSpPr>
            <a:xfrm>
              <a:off x="3393886" y="4318414"/>
              <a:ext cx="1679317" cy="1677138"/>
              <a:chOff x="2097688" y="3956967"/>
              <a:chExt cx="2446337" cy="2443163"/>
            </a:xfrm>
          </p:grpSpPr>
          <p:sp>
            <p:nvSpPr>
              <p:cNvPr id="211"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algn="tl" blurRad="215900" dir="2700000" dist="889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2"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gradFill>
              </a:ln>
              <a:effectLst>
                <a:innerShdw blurRad="114300" dir="13500000" dist="635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209" name="Freeform 104"/>
            <p:cNvSpPr>
              <a:spLocks noEditPoints="1"/>
            </p:cNvSpPr>
            <p:nvPr/>
          </p:nvSpPr>
          <p:spPr bwMode="auto">
            <a:xfrm>
              <a:off x="4041611" y="4708733"/>
              <a:ext cx="379236" cy="259362"/>
            </a:xfrm>
            <a:custGeom>
              <a:gdLst>
                <a:gd fmla="*/ 11 w 144" name="T0"/>
                <a:gd fmla="*/ 19 h 98" name="T1"/>
                <a:gd fmla="*/ 21 w 144" name="T2"/>
                <a:gd fmla="*/ 83 h 98" name="T3"/>
                <a:gd fmla="*/ 144 w 144" name="T4"/>
                <a:gd fmla="*/ 64 h 98" name="T5"/>
                <a:gd fmla="*/ 134 w 144" name="T6"/>
                <a:gd fmla="*/ 0 h 98" name="T7"/>
                <a:gd fmla="*/ 11 w 144" name="T8"/>
                <a:gd fmla="*/ 19 h 98" name="T9"/>
                <a:gd fmla="*/ 81 w 144" name="T10"/>
                <a:gd fmla="*/ 64 h 98" name="T11"/>
                <a:gd fmla="*/ 55 w 144" name="T12"/>
                <a:gd fmla="*/ 45 h 98" name="T13"/>
                <a:gd fmla="*/ 74 w 144" name="T14"/>
                <a:gd fmla="*/ 19 h 98" name="T15"/>
                <a:gd fmla="*/ 100 w 144" name="T16"/>
                <a:gd fmla="*/ 38 h 98" name="T17"/>
                <a:gd fmla="*/ 81 w 144" name="T18"/>
                <a:gd fmla="*/ 64 h 98" name="T19"/>
                <a:gd fmla="*/ 8 w 144" name="T20"/>
                <a:gd fmla="*/ 27 h 98" name="T21"/>
                <a:gd fmla="*/ 5 w 144" name="T22"/>
                <a:gd fmla="*/ 27 h 98" name="T23"/>
                <a:gd fmla="*/ 15 w 144" name="T24"/>
                <a:gd fmla="*/ 91 h 98" name="T25"/>
                <a:gd fmla="*/ 138 w 144" name="T26"/>
                <a:gd fmla="*/ 72 h 98" name="T27"/>
                <a:gd fmla="*/ 138 w 144" name="T28"/>
                <a:gd fmla="*/ 69 h 98" name="T29"/>
                <a:gd fmla="*/ 18 w 144" name="T30"/>
                <a:gd fmla="*/ 87 h 98" name="T31"/>
                <a:gd fmla="*/ 8 w 144" name="T32"/>
                <a:gd fmla="*/ 27 h 98" name="T33"/>
                <a:gd fmla="*/ 3 w 144" name="T34"/>
                <a:gd fmla="*/ 34 h 98" name="T35"/>
                <a:gd fmla="*/ 0 w 144" name="T36"/>
                <a:gd fmla="*/ 34 h 98" name="T37"/>
                <a:gd fmla="*/ 9 w 144" name="T38"/>
                <a:gd fmla="*/ 98 h 98" name="T39"/>
                <a:gd fmla="*/ 132 w 144" name="T40"/>
                <a:gd fmla="*/ 79 h 98" name="T41"/>
                <a:gd fmla="*/ 132 w 144" name="T42"/>
                <a:gd fmla="*/ 76 h 98" name="T43"/>
                <a:gd fmla="*/ 12 w 144" name="T44"/>
                <a:gd fmla="*/ 94 h 98" name="T45"/>
                <a:gd fmla="*/ 3 w 144" name="T46"/>
                <a:gd fmla="*/ 34 h 98" name="T47"/>
                <a:gd fmla="*/ 80 w 144" name="T48"/>
                <a:gd fmla="*/ 39 h 98" name="T49"/>
                <a:gd fmla="*/ 74 w 144" name="T50"/>
                <a:gd fmla="*/ 35 h 98" name="T51"/>
                <a:gd fmla="*/ 78 w 144" name="T52"/>
                <a:gd fmla="*/ 32 h 98" name="T53"/>
                <a:gd fmla="*/ 84 w 144" name="T54"/>
                <a:gd fmla="*/ 32 h 98" name="T55"/>
                <a:gd fmla="*/ 85 w 144" name="T56"/>
                <a:gd fmla="*/ 26 h 98" name="T57"/>
                <a:gd fmla="*/ 78 w 144" name="T58"/>
                <a:gd fmla="*/ 26 h 98" name="T59"/>
                <a:gd fmla="*/ 77 w 144" name="T60"/>
                <a:gd fmla="*/ 22 h 98" name="T61"/>
                <a:gd fmla="*/ 72 w 144" name="T62"/>
                <a:gd fmla="*/ 23 h 98" name="T63"/>
                <a:gd fmla="*/ 73 w 144" name="T64"/>
                <a:gd fmla="*/ 27 h 98" name="T65"/>
                <a:gd fmla="*/ 67 w 144" name="T66"/>
                <a:gd fmla="*/ 37 h 98" name="T67"/>
                <a:gd fmla="*/ 76 w 144" name="T68"/>
                <a:gd fmla="*/ 45 h 98" name="T69"/>
                <a:gd fmla="*/ 82 w 144" name="T70"/>
                <a:gd fmla="*/ 48 h 98" name="T71"/>
                <a:gd fmla="*/ 78 w 144" name="T72"/>
                <a:gd fmla="*/ 52 h 98" name="T73"/>
                <a:gd fmla="*/ 70 w 144" name="T74"/>
                <a:gd fmla="*/ 51 h 98" name="T75"/>
                <a:gd fmla="*/ 69 w 144" name="T76"/>
                <a:gd fmla="*/ 57 h 98" name="T77"/>
                <a:gd fmla="*/ 78 w 144" name="T78"/>
                <a:gd fmla="*/ 58 h 98" name="T79"/>
                <a:gd fmla="*/ 78 w 144" name="T80"/>
                <a:gd fmla="*/ 61 h 98" name="T81"/>
                <a:gd fmla="*/ 83 w 144" name="T82"/>
                <a:gd fmla="*/ 60 h 98" name="T83"/>
                <a:gd fmla="*/ 82 w 144" name="T84"/>
                <a:gd fmla="*/ 57 h 98" name="T85"/>
                <a:gd fmla="*/ 89 w 144" name="T86"/>
                <a:gd fmla="*/ 47 h 98" name="T87"/>
                <a:gd fmla="*/ 80 w 144" name="T88"/>
                <a:gd fmla="*/ 39 h 9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8" w="144">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0" name="文本框 183"/>
            <p:cNvSpPr txBox="1"/>
            <p:nvPr/>
          </p:nvSpPr>
          <p:spPr>
            <a:xfrm>
              <a:off x="3567850" y="5061131"/>
              <a:ext cx="1328580" cy="325195"/>
            </a:xfrm>
            <a:prstGeom prst="rect">
              <a:avLst/>
            </a:prstGeom>
            <a:noFill/>
          </p:spPr>
          <p:txBody>
            <a:bodyPr rtlCol="0" wrap="square">
              <a:spAutoFit/>
            </a:bodyPr>
            <a:lstStyle/>
            <a:p>
              <a:pPr algn="ctr"/>
              <a:r>
                <a:rPr altLang="en-US" lang="zh-CN" sz="1013">
                  <a:solidFill>
                    <a:prstClr val="white"/>
                  </a:solidFill>
                  <a:latin charset="-122" panose="020b0503020204020204" pitchFamily="34" typeface="微软雅黑"/>
                  <a:ea charset="-122" panose="020b0503020204020204" pitchFamily="34" typeface="微软雅黑"/>
                </a:rPr>
                <a:t>添加标题</a:t>
              </a:r>
            </a:p>
          </p:txBody>
        </p:sp>
      </p:grpSp>
      <p:grpSp>
        <p:nvGrpSpPr>
          <p:cNvPr id="213" name="组合 212"/>
          <p:cNvGrpSpPr/>
          <p:nvPr/>
        </p:nvGrpSpPr>
        <p:grpSpPr>
          <a:xfrm>
            <a:off x="5343010" y="3238060"/>
            <a:ext cx="1259652" cy="1257563"/>
            <a:chOff x="7123085" y="4318414"/>
            <a:chExt cx="1679317" cy="1677138"/>
          </a:xfrm>
        </p:grpSpPr>
        <p:grpSp>
          <p:nvGrpSpPr>
            <p:cNvPr id="214" name="组合 213"/>
            <p:cNvGrpSpPr/>
            <p:nvPr/>
          </p:nvGrpSpPr>
          <p:grpSpPr>
            <a:xfrm>
              <a:off x="7123085" y="4318414"/>
              <a:ext cx="1679317" cy="1677138"/>
              <a:chOff x="2097688" y="3956967"/>
              <a:chExt cx="2446337" cy="2443163"/>
            </a:xfrm>
          </p:grpSpPr>
          <p:sp>
            <p:nvSpPr>
              <p:cNvPr id="217"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algn="tl" blurRad="215900" dir="2700000" dist="88900" rotWithShape="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8"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gradFill>
              </a:ln>
              <a:effectLst>
                <a:innerShdw blurRad="114300" dir="13500000" dist="635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215" name="Freeform 108"/>
            <p:cNvSpPr>
              <a:spLocks noEditPoints="1"/>
            </p:cNvSpPr>
            <p:nvPr/>
          </p:nvSpPr>
          <p:spPr bwMode="auto">
            <a:xfrm>
              <a:off x="7802594" y="4686392"/>
              <a:ext cx="302953" cy="304043"/>
            </a:xfrm>
            <a:custGeom>
              <a:gdLst>
                <a:gd fmla="*/ 97 w 115" name="T0"/>
                <a:gd fmla="*/ 48 h 115" name="T1"/>
                <a:gd fmla="*/ 91 w 115" name="T2"/>
                <a:gd fmla="*/ 41 h 115" name="T3"/>
                <a:gd fmla="*/ 102 w 115" name="T4"/>
                <a:gd fmla="*/ 26 h 115" name="T5"/>
                <a:gd fmla="*/ 94 w 115" name="T6"/>
                <a:gd fmla="*/ 13 h 115" name="T7"/>
                <a:gd fmla="*/ 79 w 115" name="T8"/>
                <a:gd fmla="*/ 23 h 115" name="T9"/>
                <a:gd fmla="*/ 70 w 115" name="T10"/>
                <a:gd fmla="*/ 22 h 115" name="T11"/>
                <a:gd fmla="*/ 67 w 115" name="T12"/>
                <a:gd fmla="*/ 3 h 115" name="T13"/>
                <a:gd fmla="*/ 52 w 115" name="T14"/>
                <a:gd fmla="*/ 0 h 115" name="T15"/>
                <a:gd fmla="*/ 48 w 115" name="T16"/>
                <a:gd fmla="*/ 18 h 115" name="T17"/>
                <a:gd fmla="*/ 41 w 115" name="T18"/>
                <a:gd fmla="*/ 24 h 115" name="T19"/>
                <a:gd fmla="*/ 26 w 115" name="T20"/>
                <a:gd fmla="*/ 13 h 115" name="T21"/>
                <a:gd fmla="*/ 13 w 115" name="T22"/>
                <a:gd fmla="*/ 21 h 115" name="T23"/>
                <a:gd fmla="*/ 23 w 115" name="T24"/>
                <a:gd fmla="*/ 36 h 115" name="T25"/>
                <a:gd fmla="*/ 22 w 115" name="T26"/>
                <a:gd fmla="*/ 45 h 115" name="T27"/>
                <a:gd fmla="*/ 4 w 115" name="T28"/>
                <a:gd fmla="*/ 48 h 115" name="T29"/>
                <a:gd fmla="*/ 0 w 115" name="T30"/>
                <a:gd fmla="*/ 63 h 115" name="T31"/>
                <a:gd fmla="*/ 18 w 115" name="T32"/>
                <a:gd fmla="*/ 66 h 115" name="T33"/>
                <a:gd fmla="*/ 24 w 115" name="T34"/>
                <a:gd fmla="*/ 73 h 115" name="T35"/>
                <a:gd fmla="*/ 13 w 115" name="T36"/>
                <a:gd fmla="*/ 89 h 115" name="T37"/>
                <a:gd fmla="*/ 21 w 115" name="T38"/>
                <a:gd fmla="*/ 102 h 115" name="T39"/>
                <a:gd fmla="*/ 36 w 115" name="T40"/>
                <a:gd fmla="*/ 92 h 115" name="T41"/>
                <a:gd fmla="*/ 45 w 115" name="T42"/>
                <a:gd fmla="*/ 92 h 115" name="T43"/>
                <a:gd fmla="*/ 48 w 115" name="T44"/>
                <a:gd fmla="*/ 111 h 115" name="T45"/>
                <a:gd fmla="*/ 63 w 115" name="T46"/>
                <a:gd fmla="*/ 115 h 115" name="T47"/>
                <a:gd fmla="*/ 67 w 115" name="T48"/>
                <a:gd fmla="*/ 97 h 115" name="T49"/>
                <a:gd fmla="*/ 74 w 115" name="T50"/>
                <a:gd fmla="*/ 91 h 115" name="T51"/>
                <a:gd fmla="*/ 89 w 115" name="T52"/>
                <a:gd fmla="*/ 102 h 115" name="T53"/>
                <a:gd fmla="*/ 102 w 115" name="T54"/>
                <a:gd fmla="*/ 94 h 115" name="T55"/>
                <a:gd fmla="*/ 92 w 115" name="T56"/>
                <a:gd fmla="*/ 79 h 115" name="T57"/>
                <a:gd fmla="*/ 93 w 115" name="T58"/>
                <a:gd fmla="*/ 70 h 115" name="T59"/>
                <a:gd fmla="*/ 112 w 115" name="T60"/>
                <a:gd fmla="*/ 66 h 115" name="T61"/>
                <a:gd fmla="*/ 115 w 115" name="T62"/>
                <a:gd fmla="*/ 52 h 115" name="T63"/>
                <a:gd fmla="*/ 58 w 115" name="T64"/>
                <a:gd fmla="*/ 79 h 115" name="T65"/>
                <a:gd fmla="*/ 58 w 115" name="T66"/>
                <a:gd fmla="*/ 36 h 115" name="T67"/>
                <a:gd fmla="*/ 58 w 115" name="T68"/>
                <a:gd fmla="*/ 79 h 115" name="T69"/>
                <a:gd fmla="*/ 49 w 115" name="T70"/>
                <a:gd fmla="*/ 57 h 115" name="T71"/>
                <a:gd fmla="*/ 67 w 115" name="T72"/>
                <a:gd fmla="*/ 57 h 11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5" w="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6" name="文本框 184"/>
            <p:cNvSpPr txBox="1"/>
            <p:nvPr/>
          </p:nvSpPr>
          <p:spPr>
            <a:xfrm>
              <a:off x="7360090" y="5061131"/>
              <a:ext cx="1328580" cy="325195"/>
            </a:xfrm>
            <a:prstGeom prst="rect">
              <a:avLst/>
            </a:prstGeom>
            <a:noFill/>
          </p:spPr>
          <p:txBody>
            <a:bodyPr rtlCol="0" wrap="square">
              <a:spAutoFit/>
            </a:bodyPr>
            <a:lstStyle/>
            <a:p>
              <a:pPr algn="ctr"/>
              <a:r>
                <a:rPr altLang="en-US" lang="zh-CN" sz="1013">
                  <a:solidFill>
                    <a:prstClr val="white"/>
                  </a:solidFill>
                  <a:latin charset="-122" panose="020b0503020204020204" pitchFamily="34" typeface="微软雅黑"/>
                  <a:ea charset="-122" panose="020b0503020204020204" pitchFamily="34" typeface="微软雅黑"/>
                </a:rPr>
                <a:t>添加标题</a:t>
              </a:r>
            </a:p>
          </p:txBody>
        </p:sp>
      </p:grpSp>
      <p:sp>
        <p:nvSpPr>
          <p:cNvPr id="219" name="文本框 113"/>
          <p:cNvSpPr txBox="1"/>
          <p:nvPr/>
        </p:nvSpPr>
        <p:spPr>
          <a:xfrm>
            <a:off x="725543" y="1077147"/>
            <a:ext cx="1685936" cy="777240"/>
          </a:xfrm>
          <a:prstGeom prst="rect">
            <a:avLst/>
          </a:prstGeom>
          <a:noFill/>
        </p:spPr>
        <p:txBody>
          <a:bodyPr rtlCol="0" wrap="square">
            <a:spAutoFit/>
          </a:bodyPr>
          <a:lstStyle/>
          <a:p>
            <a:pPr algn="r">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单击添加详细文字说明，或复制文本黏贴自此右键只保留文字单击添加详细文字说明，或复制文本黏贴自此右键只保留文字</a:t>
            </a:r>
          </a:p>
        </p:txBody>
      </p:sp>
      <p:sp>
        <p:nvSpPr>
          <p:cNvPr id="220" name="文本框 113"/>
          <p:cNvSpPr txBox="1"/>
          <p:nvPr/>
        </p:nvSpPr>
        <p:spPr>
          <a:xfrm>
            <a:off x="706696" y="3537970"/>
            <a:ext cx="1685936" cy="777240"/>
          </a:xfrm>
          <a:prstGeom prst="rect">
            <a:avLst/>
          </a:prstGeom>
          <a:noFill/>
        </p:spPr>
        <p:txBody>
          <a:bodyPr rtlCol="0" wrap="square">
            <a:spAutoFit/>
          </a:bodyPr>
          <a:lstStyle/>
          <a:p>
            <a:pPr algn="r">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单击添加详细文字说明，或复制文本黏贴自此右键只保留文字单击添加详细文字说明，或复制文本黏贴自此右键只保留文字</a:t>
            </a:r>
          </a:p>
        </p:txBody>
      </p:sp>
      <p:sp>
        <p:nvSpPr>
          <p:cNvPr id="221" name="文本框 113"/>
          <p:cNvSpPr txBox="1"/>
          <p:nvPr/>
        </p:nvSpPr>
        <p:spPr>
          <a:xfrm>
            <a:off x="6720989" y="3537970"/>
            <a:ext cx="1685936" cy="777240"/>
          </a:xfrm>
          <a:prstGeom prst="rect">
            <a:avLst/>
          </a:prstGeom>
          <a:noFill/>
        </p:spPr>
        <p:txBody>
          <a:bodyPr rtlCol="0" wrap="square">
            <a:spAutoFit/>
          </a:bodyPr>
          <a:lstStyle/>
          <a:p>
            <a:pPr>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单击添加详细文字说明，或复制文本黏贴自此右键只保留文字单击添加详细文字说明，或复制文本黏贴自此右键只保留文字</a:t>
            </a:r>
          </a:p>
        </p:txBody>
      </p:sp>
      <p:sp>
        <p:nvSpPr>
          <p:cNvPr id="222" name="文本框 113"/>
          <p:cNvSpPr txBox="1"/>
          <p:nvPr/>
        </p:nvSpPr>
        <p:spPr>
          <a:xfrm>
            <a:off x="6720989" y="1077146"/>
            <a:ext cx="1685936" cy="777240"/>
          </a:xfrm>
          <a:prstGeom prst="rect">
            <a:avLst/>
          </a:prstGeom>
          <a:noFill/>
        </p:spPr>
        <p:txBody>
          <a:bodyPr rtlCol="0" wrap="square">
            <a:spAutoFit/>
          </a:bodyPr>
          <a:lstStyle/>
          <a:p>
            <a:pPr>
              <a:lnSpc>
                <a:spcPct val="150000"/>
              </a:lnSpc>
            </a:pPr>
            <a:r>
              <a:rPr altLang="en-US" lang="zh-CN" sz="750">
                <a:solidFill>
                  <a:schemeClr val="tx1">
                    <a:lumMod val="50000"/>
                    <a:lumOff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单击添加详细文字说明，或复制文本黏贴自此右键只保留文字单击添加详细文字说明，或复制文本黏贴自此右键只保留文字</a:t>
            </a:r>
          </a:p>
        </p:txBody>
      </p:sp>
    </p:spTree>
    <p:extLst>
      <p:ext uri="{BB962C8B-B14F-4D97-AF65-F5344CB8AC3E}">
        <p14:creationId val="103524836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900"/>
                            </p:stCondLst>
                            <p:childTnLst>
                              <p:par>
                                <p:cTn fill="hold" id="9" nodeType="afterEffect" presetClass="entr" presetID="42" presetSubtype="0">
                                  <p:stCondLst>
                                    <p:cond delay="0"/>
                                  </p:stCondLst>
                                  <p:childTnLst>
                                    <p:set>
                                      <p:cBhvr>
                                        <p:cTn dur="1" fill="hold" id="10">
                                          <p:stCondLst>
                                            <p:cond delay="0"/>
                                          </p:stCondLst>
                                        </p:cTn>
                                        <p:tgtEl>
                                          <p:spTgt spid="149"/>
                                        </p:tgtEl>
                                        <p:attrNameLst>
                                          <p:attrName>style.visibility</p:attrName>
                                        </p:attrNameLst>
                                      </p:cBhvr>
                                      <p:to>
                                        <p:strVal val="visible"/>
                                      </p:to>
                                    </p:set>
                                    <p:animEffect filter="fade" transition="in">
                                      <p:cBhvr>
                                        <p:cTn dur="1000" id="11"/>
                                        <p:tgtEl>
                                          <p:spTgt spid="149"/>
                                        </p:tgtEl>
                                      </p:cBhvr>
                                    </p:animEffect>
                                    <p:anim calcmode="lin" valueType="num">
                                      <p:cBhvr>
                                        <p:cTn dur="1000" fill="hold" id="12"/>
                                        <p:tgtEl>
                                          <p:spTgt spid="149"/>
                                        </p:tgtEl>
                                        <p:attrNameLst>
                                          <p:attrName>ppt_x</p:attrName>
                                        </p:attrNameLst>
                                      </p:cBhvr>
                                      <p:tavLst>
                                        <p:tav tm="0">
                                          <p:val>
                                            <p:strVal val="#ppt_x"/>
                                          </p:val>
                                        </p:tav>
                                        <p:tav tm="100000">
                                          <p:val>
                                            <p:strVal val="#ppt_x"/>
                                          </p:val>
                                        </p:tav>
                                      </p:tavLst>
                                    </p:anim>
                                    <p:anim calcmode="lin" valueType="num">
                                      <p:cBhvr>
                                        <p:cTn dur="1000" fill="hold" id="13"/>
                                        <p:tgtEl>
                                          <p:spTgt spid="14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900"/>
                            </p:stCondLst>
                            <p:childTnLst>
                              <p:par>
                                <p:cTn fill="hold" id="15" nodeType="afterEffect" presetClass="entr" presetID="16" presetSubtype="21">
                                  <p:stCondLst>
                                    <p:cond delay="0"/>
                                  </p:stCondLst>
                                  <p:childTnLst>
                                    <p:set>
                                      <p:cBhvr>
                                        <p:cTn dur="1" fill="hold" id="16">
                                          <p:stCondLst>
                                            <p:cond delay="0"/>
                                          </p:stCondLst>
                                        </p:cTn>
                                        <p:tgtEl>
                                          <p:spTgt spid="197"/>
                                        </p:tgtEl>
                                        <p:attrNameLst>
                                          <p:attrName>style.visibility</p:attrName>
                                        </p:attrNameLst>
                                      </p:cBhvr>
                                      <p:to>
                                        <p:strVal val="visible"/>
                                      </p:to>
                                    </p:set>
                                    <p:animEffect filter="barn(inVertical)" transition="in">
                                      <p:cBhvr>
                                        <p:cTn dur="500" id="17"/>
                                        <p:tgtEl>
                                          <p:spTgt spid="197"/>
                                        </p:tgtEl>
                                      </p:cBhvr>
                                    </p:animEffect>
                                  </p:childTnLst>
                                </p:cTn>
                              </p:par>
                              <p:par>
                                <p:cTn fill="hold" grpId="0" id="18" nodeType="withEffect" presetClass="entr" presetID="16" presetSubtype="21">
                                  <p:stCondLst>
                                    <p:cond delay="0"/>
                                  </p:stCondLst>
                                  <p:childTnLst>
                                    <p:set>
                                      <p:cBhvr>
                                        <p:cTn dur="1" fill="hold" id="19">
                                          <p:stCondLst>
                                            <p:cond delay="0"/>
                                          </p:stCondLst>
                                        </p:cTn>
                                        <p:tgtEl>
                                          <p:spTgt spid="206"/>
                                        </p:tgtEl>
                                        <p:attrNameLst>
                                          <p:attrName>style.visibility</p:attrName>
                                        </p:attrNameLst>
                                      </p:cBhvr>
                                      <p:to>
                                        <p:strVal val="visible"/>
                                      </p:to>
                                    </p:set>
                                    <p:animEffect filter="barn(inVertical)" transition="in">
                                      <p:cBhvr>
                                        <p:cTn dur="500" id="20"/>
                                        <p:tgtEl>
                                          <p:spTgt spid="206"/>
                                        </p:tgtEl>
                                      </p:cBhvr>
                                    </p:animEffect>
                                  </p:childTnLst>
                                </p:cTn>
                              </p:par>
                            </p:childTnLst>
                          </p:cTn>
                        </p:par>
                        <p:par>
                          <p:cTn fill="hold" id="21" nodeType="afterGroup">
                            <p:stCondLst>
                              <p:cond delay="2400"/>
                            </p:stCondLst>
                            <p:childTnLst>
                              <p:par>
                                <p:cTn fill="hold" id="22" nodeType="afterEffect" presetClass="entr" presetID="22" presetSubtype="1">
                                  <p:stCondLst>
                                    <p:cond delay="0"/>
                                  </p:stCondLst>
                                  <p:childTnLst>
                                    <p:set>
                                      <p:cBhvr>
                                        <p:cTn dur="1" fill="hold" id="23">
                                          <p:stCondLst>
                                            <p:cond delay="0"/>
                                          </p:stCondLst>
                                        </p:cTn>
                                        <p:tgtEl>
                                          <p:spTgt spid="207"/>
                                        </p:tgtEl>
                                        <p:attrNameLst>
                                          <p:attrName>style.visibility</p:attrName>
                                        </p:attrNameLst>
                                      </p:cBhvr>
                                      <p:to>
                                        <p:strVal val="visible"/>
                                      </p:to>
                                    </p:set>
                                    <p:animEffect filter="wipe(up)" transition="in">
                                      <p:cBhvr>
                                        <p:cTn dur="500" id="24"/>
                                        <p:tgtEl>
                                          <p:spTgt spid="207"/>
                                        </p:tgtEl>
                                      </p:cBhvr>
                                    </p:animEffect>
                                  </p:childTnLst>
                                </p:cTn>
                              </p:par>
                            </p:childTnLst>
                          </p:cTn>
                        </p:par>
                        <p:par>
                          <p:cTn fill="hold" id="25" nodeType="afterGroup">
                            <p:stCondLst>
                              <p:cond delay="2900"/>
                            </p:stCondLst>
                            <p:childTnLst>
                              <p:par>
                                <p:cTn fill="hold" id="26" nodeType="afterEffect" presetClass="entr" presetID="22" presetSubtype="1">
                                  <p:stCondLst>
                                    <p:cond delay="0"/>
                                  </p:stCondLst>
                                  <p:childTnLst>
                                    <p:set>
                                      <p:cBhvr>
                                        <p:cTn dur="1" fill="hold" id="27">
                                          <p:stCondLst>
                                            <p:cond delay="0"/>
                                          </p:stCondLst>
                                        </p:cTn>
                                        <p:tgtEl>
                                          <p:spTgt spid="213"/>
                                        </p:tgtEl>
                                        <p:attrNameLst>
                                          <p:attrName>style.visibility</p:attrName>
                                        </p:attrNameLst>
                                      </p:cBhvr>
                                      <p:to>
                                        <p:strVal val="visible"/>
                                      </p:to>
                                    </p:set>
                                    <p:animEffect filter="wipe(up)" transition="in">
                                      <p:cBhvr>
                                        <p:cTn dur="500" id="28"/>
                                        <p:tgtEl>
                                          <p:spTgt spid="213"/>
                                        </p:tgtEl>
                                      </p:cBhvr>
                                    </p:animEffect>
                                  </p:childTnLst>
                                </p:cTn>
                              </p:par>
                            </p:childTnLst>
                          </p:cTn>
                        </p:par>
                        <p:par>
                          <p:cTn fill="hold" id="29" nodeType="afterGroup">
                            <p:stCondLst>
                              <p:cond delay="3400"/>
                            </p:stCondLst>
                            <p:childTnLst>
                              <p:par>
                                <p:cTn fill="hold" id="30" nodeType="afterEffect" presetClass="entr" presetID="22" presetSubtype="4">
                                  <p:stCondLst>
                                    <p:cond delay="0"/>
                                  </p:stCondLst>
                                  <p:childTnLst>
                                    <p:set>
                                      <p:cBhvr>
                                        <p:cTn dur="1" fill="hold" id="31">
                                          <p:stCondLst>
                                            <p:cond delay="0"/>
                                          </p:stCondLst>
                                        </p:cTn>
                                        <p:tgtEl>
                                          <p:spTgt spid="143"/>
                                        </p:tgtEl>
                                        <p:attrNameLst>
                                          <p:attrName>style.visibility</p:attrName>
                                        </p:attrNameLst>
                                      </p:cBhvr>
                                      <p:to>
                                        <p:strVal val="visible"/>
                                      </p:to>
                                    </p:set>
                                    <p:animEffect filter="wipe(down)" transition="in">
                                      <p:cBhvr>
                                        <p:cTn dur="500" id="32"/>
                                        <p:tgtEl>
                                          <p:spTgt spid="143"/>
                                        </p:tgtEl>
                                      </p:cBhvr>
                                    </p:animEffect>
                                  </p:childTnLst>
                                </p:cTn>
                              </p:par>
                            </p:childTnLst>
                          </p:cTn>
                        </p:par>
                        <p:par>
                          <p:cTn fill="hold" id="33" nodeType="afterGroup">
                            <p:stCondLst>
                              <p:cond delay="3900"/>
                            </p:stCondLst>
                            <p:childTnLst>
                              <p:par>
                                <p:cTn fill="hold" id="34" nodeType="afterEffect" presetClass="entr" presetID="22" presetSubtype="4">
                                  <p:stCondLst>
                                    <p:cond delay="0"/>
                                  </p:stCondLst>
                                  <p:childTnLst>
                                    <p:set>
                                      <p:cBhvr>
                                        <p:cTn dur="1" fill="hold" id="35">
                                          <p:stCondLst>
                                            <p:cond delay="0"/>
                                          </p:stCondLst>
                                        </p:cTn>
                                        <p:tgtEl>
                                          <p:spTgt spid="137"/>
                                        </p:tgtEl>
                                        <p:attrNameLst>
                                          <p:attrName>style.visibility</p:attrName>
                                        </p:attrNameLst>
                                      </p:cBhvr>
                                      <p:to>
                                        <p:strVal val="visible"/>
                                      </p:to>
                                    </p:set>
                                    <p:animEffect filter="wipe(down)" transition="in">
                                      <p:cBhvr>
                                        <p:cTn dur="500" id="36"/>
                                        <p:tgtEl>
                                          <p:spTgt spid="137"/>
                                        </p:tgtEl>
                                      </p:cBhvr>
                                    </p:animEffect>
                                  </p:childTnLst>
                                </p:cTn>
                              </p:par>
                            </p:childTnLst>
                          </p:cTn>
                        </p:par>
                        <p:par>
                          <p:cTn fill="hold" id="37" nodeType="afterGroup">
                            <p:stCondLst>
                              <p:cond delay="4400"/>
                            </p:stCondLst>
                            <p:childTnLst>
                              <p:par>
                                <p:cTn fill="hold" grpId="0" id="38" nodeType="afterEffect" presetClass="entr" presetID="22" presetSubtype="2">
                                  <p:stCondLst>
                                    <p:cond delay="0"/>
                                  </p:stCondLst>
                                  <p:childTnLst>
                                    <p:set>
                                      <p:cBhvr>
                                        <p:cTn dur="1" fill="hold" id="39">
                                          <p:stCondLst>
                                            <p:cond delay="0"/>
                                          </p:stCondLst>
                                        </p:cTn>
                                        <p:tgtEl>
                                          <p:spTgt spid="219"/>
                                        </p:tgtEl>
                                        <p:attrNameLst>
                                          <p:attrName>style.visibility</p:attrName>
                                        </p:attrNameLst>
                                      </p:cBhvr>
                                      <p:to>
                                        <p:strVal val="visible"/>
                                      </p:to>
                                    </p:set>
                                    <p:animEffect filter="wipe(right)" transition="in">
                                      <p:cBhvr>
                                        <p:cTn dur="500" id="40"/>
                                        <p:tgtEl>
                                          <p:spTgt spid="219"/>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22"/>
                                        </p:tgtEl>
                                        <p:attrNameLst>
                                          <p:attrName>style.visibility</p:attrName>
                                        </p:attrNameLst>
                                      </p:cBhvr>
                                      <p:to>
                                        <p:strVal val="visible"/>
                                      </p:to>
                                    </p:set>
                                    <p:animEffect filter="wipe(left)" transition="in">
                                      <p:cBhvr>
                                        <p:cTn dur="500" id="43"/>
                                        <p:tgtEl>
                                          <p:spTgt spid="222"/>
                                        </p:tgtEl>
                                      </p:cBhvr>
                                    </p:animEffect>
                                  </p:childTnLst>
                                </p:cTn>
                              </p:par>
                              <p:par>
                                <p:cTn fill="hold" grpId="0" id="44" nodeType="withEffect" presetClass="entr" presetID="22" presetSubtype="2">
                                  <p:stCondLst>
                                    <p:cond delay="0"/>
                                  </p:stCondLst>
                                  <p:childTnLst>
                                    <p:set>
                                      <p:cBhvr>
                                        <p:cTn dur="1" fill="hold" id="45">
                                          <p:stCondLst>
                                            <p:cond delay="0"/>
                                          </p:stCondLst>
                                        </p:cTn>
                                        <p:tgtEl>
                                          <p:spTgt spid="220"/>
                                        </p:tgtEl>
                                        <p:attrNameLst>
                                          <p:attrName>style.visibility</p:attrName>
                                        </p:attrNameLst>
                                      </p:cBhvr>
                                      <p:to>
                                        <p:strVal val="visible"/>
                                      </p:to>
                                    </p:set>
                                    <p:animEffect filter="wipe(right)" transition="in">
                                      <p:cBhvr>
                                        <p:cTn dur="500" id="46"/>
                                        <p:tgtEl>
                                          <p:spTgt spid="220"/>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221"/>
                                        </p:tgtEl>
                                        <p:attrNameLst>
                                          <p:attrName>style.visibility</p:attrName>
                                        </p:attrNameLst>
                                      </p:cBhvr>
                                      <p:to>
                                        <p:strVal val="visible"/>
                                      </p:to>
                                    </p:set>
                                    <p:animEffect filter="wipe(left)" transition="in">
                                      <p:cBhvr>
                                        <p:cTn dur="500" id="49"/>
                                        <p:tgtEl>
                                          <p:spTgt spid="2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06"/>
      <p:bldP grpId="0" spid="219"/>
      <p:bldP grpId="0" spid="220"/>
      <p:bldP grpId="0" spid="221"/>
      <p:bldP grpId="0" spid="2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2780155" y="339091"/>
            <a:ext cx="3583687" cy="494625"/>
          </a:xfrm>
          <a:prstGeom prst="roundRect">
            <a:avLst>
              <a:gd fmla="val 42270" name="adj"/>
            </a:avLst>
          </a:prstGeom>
          <a:gradFill>
            <a:gsLst>
              <a:gs pos="99000">
                <a:schemeClr val="bg1"/>
              </a:gs>
              <a:gs pos="0">
                <a:schemeClr val="bg1">
                  <a:lumMod val="95000"/>
                </a:schemeClr>
              </a:gs>
            </a:gsLst>
            <a:lin ang="0" scaled="0"/>
          </a:gra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800">
                <a:solidFill>
                  <a:srgbClr val="F45159"/>
                </a:solidFill>
                <a:latin charset="-122" panose="020b0503020204020204" pitchFamily="34" typeface="微软雅黑"/>
                <a:ea charset="-122" panose="020b0503020204020204" pitchFamily="34" typeface="微软雅黑"/>
              </a:rPr>
              <a:t>重点工作回顾</a:t>
            </a:r>
          </a:p>
        </p:txBody>
      </p:sp>
      <p:sp>
        <p:nvSpPr>
          <p:cNvPr id="5" name="任意多边形 4"/>
          <p:cNvSpPr/>
          <p:nvPr/>
        </p:nvSpPr>
        <p:spPr>
          <a:xfrm>
            <a:off x="3314701" y="1553024"/>
            <a:ext cx="1091237" cy="1091238"/>
          </a:xfrm>
          <a:custGeom>
            <a:gdLst>
              <a:gd fmla="*/ 1752600 w 3505200" name="connsiteX0"/>
              <a:gd fmla="*/ 558800 h 3505200" name="connsiteY0"/>
              <a:gd fmla="*/ 558800 w 3505200" name="connsiteX1"/>
              <a:gd fmla="*/ 1752600 h 3505200" name="connsiteY1"/>
              <a:gd fmla="*/ 1752600 w 3505200" name="connsiteX2"/>
              <a:gd fmla="*/ 2946400 h 3505200" name="connsiteY2"/>
              <a:gd fmla="*/ 2946400 w 3505200" name="connsiteX3"/>
              <a:gd fmla="*/ 1752600 h 3505200" name="connsiteY3"/>
              <a:gd fmla="*/ 1752600 w 3505200" name="connsiteX4"/>
              <a:gd fmla="*/ 558800 h 3505200" name="connsiteY4"/>
              <a:gd fmla="*/ 877887 w 3505200" name="connsiteX5"/>
              <a:gd fmla="*/ 451020 h 3505200" name="connsiteY5"/>
              <a:gd fmla="*/ 793920 w 3505200" name="connsiteX6"/>
              <a:gd fmla="*/ 534987 h 3505200" name="connsiteY6"/>
              <a:gd fmla="*/ 877887 w 3505200" name="connsiteX7"/>
              <a:gd fmla="*/ 618954 h 3505200" name="connsiteY7"/>
              <a:gd fmla="*/ 961854 w 3505200" name="connsiteX8"/>
              <a:gd fmla="*/ 534987 h 3505200" name="connsiteY8"/>
              <a:gd fmla="*/ 877887 w 3505200" name="connsiteX9"/>
              <a:gd fmla="*/ 451020 h 3505200" name="connsiteY9"/>
              <a:gd fmla="*/ 1752600 w 3505200" name="connsiteX10"/>
              <a:gd fmla="*/ 0 h 3505200" name="connsiteY10"/>
              <a:gd fmla="*/ 3505200 w 3505200" name="connsiteX11"/>
              <a:gd fmla="*/ 1752600 h 3505200" name="connsiteY11"/>
              <a:gd fmla="*/ 1752600 w 3505200" name="connsiteX12"/>
              <a:gd fmla="*/ 3505200 h 3505200" name="connsiteY12"/>
              <a:gd fmla="*/ 0 w 3505200" name="connsiteX13"/>
              <a:gd fmla="*/ 1752600 h 3505200" name="connsiteY13"/>
              <a:gd fmla="*/ 1752600 w 3505200" name="connsiteX14"/>
              <a:gd fmla="*/ 0 h 350520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505200" w="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任意多边形 5"/>
          <p:cNvSpPr/>
          <p:nvPr/>
        </p:nvSpPr>
        <p:spPr>
          <a:xfrm>
            <a:off x="4738063" y="1553024"/>
            <a:ext cx="1091237" cy="1091238"/>
          </a:xfrm>
          <a:custGeom>
            <a:gdLst>
              <a:gd fmla="*/ 1752600 w 3505200" name="connsiteX0"/>
              <a:gd fmla="*/ 558800 h 3505200" name="connsiteY0"/>
              <a:gd fmla="*/ 558800 w 3505200" name="connsiteX1"/>
              <a:gd fmla="*/ 1752600 h 3505200" name="connsiteY1"/>
              <a:gd fmla="*/ 1752600 w 3505200" name="connsiteX2"/>
              <a:gd fmla="*/ 2946400 h 3505200" name="connsiteY2"/>
              <a:gd fmla="*/ 2946400 w 3505200" name="connsiteX3"/>
              <a:gd fmla="*/ 1752600 h 3505200" name="connsiteY3"/>
              <a:gd fmla="*/ 1752600 w 3505200" name="connsiteX4"/>
              <a:gd fmla="*/ 558800 h 3505200" name="connsiteY4"/>
              <a:gd fmla="*/ 877887 w 3505200" name="connsiteX5"/>
              <a:gd fmla="*/ 451020 h 3505200" name="connsiteY5"/>
              <a:gd fmla="*/ 793920 w 3505200" name="connsiteX6"/>
              <a:gd fmla="*/ 534987 h 3505200" name="connsiteY6"/>
              <a:gd fmla="*/ 877887 w 3505200" name="connsiteX7"/>
              <a:gd fmla="*/ 618954 h 3505200" name="connsiteY7"/>
              <a:gd fmla="*/ 961854 w 3505200" name="connsiteX8"/>
              <a:gd fmla="*/ 534987 h 3505200" name="connsiteY8"/>
              <a:gd fmla="*/ 877887 w 3505200" name="connsiteX9"/>
              <a:gd fmla="*/ 451020 h 3505200" name="connsiteY9"/>
              <a:gd fmla="*/ 1752600 w 3505200" name="connsiteX10"/>
              <a:gd fmla="*/ 0 h 3505200" name="connsiteY10"/>
              <a:gd fmla="*/ 3505200 w 3505200" name="connsiteX11"/>
              <a:gd fmla="*/ 1752600 h 3505200" name="connsiteY11"/>
              <a:gd fmla="*/ 1752600 w 3505200" name="connsiteX12"/>
              <a:gd fmla="*/ 3505200 h 3505200" name="connsiteY12"/>
              <a:gd fmla="*/ 0 w 3505200" name="connsiteX13"/>
              <a:gd fmla="*/ 1752600 h 3505200" name="connsiteY13"/>
              <a:gd fmla="*/ 1752600 w 3505200" name="connsiteX14"/>
              <a:gd fmla="*/ 0 h 350520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505200" w="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 name="任意多边形 6"/>
          <p:cNvSpPr/>
          <p:nvPr/>
        </p:nvSpPr>
        <p:spPr>
          <a:xfrm>
            <a:off x="3314701" y="2899290"/>
            <a:ext cx="1091237" cy="1091238"/>
          </a:xfrm>
          <a:custGeom>
            <a:gdLst>
              <a:gd fmla="*/ 1752600 w 3505200" name="connsiteX0"/>
              <a:gd fmla="*/ 558800 h 3505200" name="connsiteY0"/>
              <a:gd fmla="*/ 558800 w 3505200" name="connsiteX1"/>
              <a:gd fmla="*/ 1752600 h 3505200" name="connsiteY1"/>
              <a:gd fmla="*/ 1752600 w 3505200" name="connsiteX2"/>
              <a:gd fmla="*/ 2946400 h 3505200" name="connsiteY2"/>
              <a:gd fmla="*/ 2946400 w 3505200" name="connsiteX3"/>
              <a:gd fmla="*/ 1752600 h 3505200" name="connsiteY3"/>
              <a:gd fmla="*/ 1752600 w 3505200" name="connsiteX4"/>
              <a:gd fmla="*/ 558800 h 3505200" name="connsiteY4"/>
              <a:gd fmla="*/ 877887 w 3505200" name="connsiteX5"/>
              <a:gd fmla="*/ 451020 h 3505200" name="connsiteY5"/>
              <a:gd fmla="*/ 793920 w 3505200" name="connsiteX6"/>
              <a:gd fmla="*/ 534987 h 3505200" name="connsiteY6"/>
              <a:gd fmla="*/ 877887 w 3505200" name="connsiteX7"/>
              <a:gd fmla="*/ 618954 h 3505200" name="connsiteY7"/>
              <a:gd fmla="*/ 961854 w 3505200" name="connsiteX8"/>
              <a:gd fmla="*/ 534987 h 3505200" name="connsiteY8"/>
              <a:gd fmla="*/ 877887 w 3505200" name="connsiteX9"/>
              <a:gd fmla="*/ 451020 h 3505200" name="connsiteY9"/>
              <a:gd fmla="*/ 1752600 w 3505200" name="connsiteX10"/>
              <a:gd fmla="*/ 0 h 3505200" name="connsiteY10"/>
              <a:gd fmla="*/ 3505200 w 3505200" name="connsiteX11"/>
              <a:gd fmla="*/ 1752600 h 3505200" name="connsiteY11"/>
              <a:gd fmla="*/ 1752600 w 3505200" name="connsiteX12"/>
              <a:gd fmla="*/ 3505200 h 3505200" name="connsiteY12"/>
              <a:gd fmla="*/ 0 w 3505200" name="connsiteX13"/>
              <a:gd fmla="*/ 1752600 h 3505200" name="connsiteY13"/>
              <a:gd fmla="*/ 1752600 w 3505200" name="connsiteX14"/>
              <a:gd fmla="*/ 0 h 350520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505200" w="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任意多边形 7"/>
          <p:cNvSpPr/>
          <p:nvPr/>
        </p:nvSpPr>
        <p:spPr>
          <a:xfrm>
            <a:off x="4738063" y="2899290"/>
            <a:ext cx="1091237" cy="1091238"/>
          </a:xfrm>
          <a:custGeom>
            <a:gdLst>
              <a:gd fmla="*/ 1752600 w 3505200" name="connsiteX0"/>
              <a:gd fmla="*/ 558800 h 3505200" name="connsiteY0"/>
              <a:gd fmla="*/ 558800 w 3505200" name="connsiteX1"/>
              <a:gd fmla="*/ 1752600 h 3505200" name="connsiteY1"/>
              <a:gd fmla="*/ 1752600 w 3505200" name="connsiteX2"/>
              <a:gd fmla="*/ 2946400 h 3505200" name="connsiteY2"/>
              <a:gd fmla="*/ 2946400 w 3505200" name="connsiteX3"/>
              <a:gd fmla="*/ 1752600 h 3505200" name="connsiteY3"/>
              <a:gd fmla="*/ 1752600 w 3505200" name="connsiteX4"/>
              <a:gd fmla="*/ 558800 h 3505200" name="connsiteY4"/>
              <a:gd fmla="*/ 877887 w 3505200" name="connsiteX5"/>
              <a:gd fmla="*/ 451020 h 3505200" name="connsiteY5"/>
              <a:gd fmla="*/ 793920 w 3505200" name="connsiteX6"/>
              <a:gd fmla="*/ 534987 h 3505200" name="connsiteY6"/>
              <a:gd fmla="*/ 877887 w 3505200" name="connsiteX7"/>
              <a:gd fmla="*/ 618954 h 3505200" name="connsiteY7"/>
              <a:gd fmla="*/ 961854 w 3505200" name="connsiteX8"/>
              <a:gd fmla="*/ 534987 h 3505200" name="connsiteY8"/>
              <a:gd fmla="*/ 877887 w 3505200" name="connsiteX9"/>
              <a:gd fmla="*/ 451020 h 3505200" name="connsiteY9"/>
              <a:gd fmla="*/ 1752600 w 3505200" name="connsiteX10"/>
              <a:gd fmla="*/ 0 h 3505200" name="connsiteY10"/>
              <a:gd fmla="*/ 3505200 w 3505200" name="connsiteX11"/>
              <a:gd fmla="*/ 1752600 h 3505200" name="connsiteY11"/>
              <a:gd fmla="*/ 1752600 w 3505200" name="connsiteX12"/>
              <a:gd fmla="*/ 3505200 h 3505200" name="connsiteY12"/>
              <a:gd fmla="*/ 0 w 3505200" name="connsiteX13"/>
              <a:gd fmla="*/ 1752600 h 3505200" name="connsiteY13"/>
              <a:gd fmla="*/ 1752600 w 3505200" name="connsiteX14"/>
              <a:gd fmla="*/ 0 h 350520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3505200" w="3505200">
                <a:moveTo>
                  <a:pt x="1752600" y="558800"/>
                </a:moveTo>
                <a:cubicBezTo>
                  <a:pt x="1093282" y="558800"/>
                  <a:pt x="558800" y="1093282"/>
                  <a:pt x="558800" y="1752600"/>
                </a:cubicBezTo>
                <a:cubicBezTo>
                  <a:pt x="558800" y="2411918"/>
                  <a:pt x="1093282" y="2946400"/>
                  <a:pt x="1752600" y="2946400"/>
                </a:cubicBezTo>
                <a:cubicBezTo>
                  <a:pt x="2411918" y="2946400"/>
                  <a:pt x="2946400" y="2411918"/>
                  <a:pt x="2946400" y="1752600"/>
                </a:cubicBezTo>
                <a:cubicBezTo>
                  <a:pt x="2946400" y="1093282"/>
                  <a:pt x="2411918" y="558800"/>
                  <a:pt x="1752600" y="558800"/>
                </a:cubicBezTo>
                <a:close/>
                <a:moveTo>
                  <a:pt x="877887" y="451020"/>
                </a:moveTo>
                <a:cubicBezTo>
                  <a:pt x="831513" y="451020"/>
                  <a:pt x="793920" y="488613"/>
                  <a:pt x="793920" y="534987"/>
                </a:cubicBezTo>
                <a:cubicBezTo>
                  <a:pt x="793920" y="581361"/>
                  <a:pt x="831513" y="618954"/>
                  <a:pt x="877887" y="618954"/>
                </a:cubicBezTo>
                <a:cubicBezTo>
                  <a:pt x="924261" y="618954"/>
                  <a:pt x="961854" y="581361"/>
                  <a:pt x="961854" y="534987"/>
                </a:cubicBezTo>
                <a:cubicBezTo>
                  <a:pt x="961854" y="488613"/>
                  <a:pt x="924261" y="451020"/>
                  <a:pt x="877887" y="451020"/>
                </a:cubicBezTo>
                <a:close/>
                <a:moveTo>
                  <a:pt x="1752600" y="0"/>
                </a:moveTo>
                <a:cubicBezTo>
                  <a:pt x="2720534" y="0"/>
                  <a:pt x="3505200" y="784666"/>
                  <a:pt x="3505200" y="1752600"/>
                </a:cubicBezTo>
                <a:cubicBezTo>
                  <a:pt x="3505200" y="2720534"/>
                  <a:pt x="2720534" y="3505200"/>
                  <a:pt x="1752600" y="3505200"/>
                </a:cubicBezTo>
                <a:cubicBezTo>
                  <a:pt x="784666" y="3505200"/>
                  <a:pt x="0" y="2720534"/>
                  <a:pt x="0" y="1752600"/>
                </a:cubicBezTo>
                <a:cubicBezTo>
                  <a:pt x="0" y="784666"/>
                  <a:pt x="784666" y="0"/>
                  <a:pt x="1752600" y="0"/>
                </a:cubicBezTo>
                <a:close/>
              </a:path>
            </a:pathLst>
          </a:cu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1645539" y="1731691"/>
            <a:ext cx="1604774" cy="807852"/>
            <a:chOff x="1258030" y="3593783"/>
            <a:chExt cx="2139699" cy="1077136"/>
          </a:xfrm>
        </p:grpSpPr>
        <p:sp>
          <p:nvSpPr>
            <p:cNvPr id="10" name="文本框 9"/>
            <p:cNvSpPr txBox="1"/>
            <p:nvPr/>
          </p:nvSpPr>
          <p:spPr>
            <a:xfrm>
              <a:off x="1258030" y="3593783"/>
              <a:ext cx="870789" cy="548640"/>
            </a:xfrm>
            <a:prstGeom prst="rect">
              <a:avLst/>
            </a:prstGeom>
            <a:noFill/>
          </p:spPr>
          <p:txBody>
            <a:bodyPr rtlCol="0" wrap="square">
              <a:spAutoFit/>
            </a:bodyPr>
            <a:lstStyle/>
            <a:p>
              <a:pPr algn="ctr"/>
              <a:r>
                <a:rPr altLang="zh-CN" lang="en-US" sz="2100">
                  <a:solidFill>
                    <a:srgbClr val="FFB850"/>
                  </a:solidFill>
                  <a:latin charset="0" panose="020b0806030902050204" pitchFamily="34" typeface="Impact"/>
                </a:rPr>
                <a:t>01</a:t>
              </a:r>
            </a:p>
          </p:txBody>
        </p:sp>
        <p:sp>
          <p:nvSpPr>
            <p:cNvPr id="11" name="文本框 10"/>
            <p:cNvSpPr txBox="1"/>
            <p:nvPr/>
          </p:nvSpPr>
          <p:spPr>
            <a:xfrm>
              <a:off x="1799069" y="3696238"/>
              <a:ext cx="1598660" cy="327762"/>
            </a:xfrm>
            <a:prstGeom prst="rect">
              <a:avLst/>
            </a:prstGeom>
            <a:noFill/>
          </p:spPr>
          <p:txBody>
            <a:bodyPr rtlCol="0" wrap="square">
              <a:spAutoFit/>
            </a:bodyPr>
            <a:lstStyle/>
            <a:p>
              <a:r>
                <a:rPr altLang="en-US" lang="zh-CN" sz="1013">
                  <a:solidFill>
                    <a:srgbClr val="FFB850"/>
                  </a:solidFill>
                  <a:latin charset="-122" panose="01010104010101010101" pitchFamily="2" typeface="时尚中黑简体"/>
                  <a:ea charset="-122" panose="01010104010101010101" pitchFamily="2" typeface="时尚中黑简体"/>
                </a:rPr>
                <a:t>在此添加标题</a:t>
              </a:r>
            </a:p>
          </p:txBody>
        </p:sp>
        <p:sp>
          <p:nvSpPr>
            <p:cNvPr id="12" name="文本框 11"/>
            <p:cNvSpPr txBox="1"/>
            <p:nvPr/>
          </p:nvSpPr>
          <p:spPr>
            <a:xfrm>
              <a:off x="1438395" y="3993811"/>
              <a:ext cx="1915200"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3" name="组合 12"/>
          <p:cNvGrpSpPr/>
          <p:nvPr/>
        </p:nvGrpSpPr>
        <p:grpSpPr>
          <a:xfrm>
            <a:off x="5832729" y="1731691"/>
            <a:ext cx="1604774" cy="807852"/>
            <a:chOff x="1258030" y="3593783"/>
            <a:chExt cx="2139699" cy="1077136"/>
          </a:xfrm>
        </p:grpSpPr>
        <p:sp>
          <p:nvSpPr>
            <p:cNvPr id="14" name="文本框 13"/>
            <p:cNvSpPr txBox="1"/>
            <p:nvPr/>
          </p:nvSpPr>
          <p:spPr>
            <a:xfrm>
              <a:off x="1258030" y="3593783"/>
              <a:ext cx="870789" cy="548640"/>
            </a:xfrm>
            <a:prstGeom prst="rect">
              <a:avLst/>
            </a:prstGeom>
            <a:noFill/>
          </p:spPr>
          <p:txBody>
            <a:bodyPr rtlCol="0" wrap="square">
              <a:spAutoFit/>
            </a:bodyPr>
            <a:lstStyle/>
            <a:p>
              <a:pPr algn="ctr"/>
              <a:r>
                <a:rPr altLang="zh-CN" lang="en-US" sz="2100">
                  <a:solidFill>
                    <a:srgbClr val="E87071"/>
                  </a:solidFill>
                  <a:latin charset="0" panose="020b0806030902050204" pitchFamily="34" typeface="Impact"/>
                </a:rPr>
                <a:t>02</a:t>
              </a:r>
            </a:p>
          </p:txBody>
        </p:sp>
        <p:sp>
          <p:nvSpPr>
            <p:cNvPr id="15" name="文本框 14"/>
            <p:cNvSpPr txBox="1"/>
            <p:nvPr/>
          </p:nvSpPr>
          <p:spPr>
            <a:xfrm>
              <a:off x="1799070" y="3696238"/>
              <a:ext cx="1598660" cy="327762"/>
            </a:xfrm>
            <a:prstGeom prst="rect">
              <a:avLst/>
            </a:prstGeom>
            <a:noFill/>
          </p:spPr>
          <p:txBody>
            <a:bodyPr rtlCol="0" wrap="square">
              <a:spAutoFit/>
            </a:bodyPr>
            <a:lstStyle/>
            <a:p>
              <a:r>
                <a:rPr altLang="en-US" lang="zh-CN" sz="1013">
                  <a:solidFill>
                    <a:srgbClr val="E87071"/>
                  </a:solidFill>
                  <a:latin charset="-122" panose="01010104010101010101" pitchFamily="2" typeface="时尚中黑简体"/>
                  <a:ea charset="-122" panose="01010104010101010101" pitchFamily="2" typeface="时尚中黑简体"/>
                </a:rPr>
                <a:t>在此添加标题</a:t>
              </a:r>
            </a:p>
          </p:txBody>
        </p:sp>
        <p:sp>
          <p:nvSpPr>
            <p:cNvPr id="16" name="文本框 15"/>
            <p:cNvSpPr txBox="1"/>
            <p:nvPr/>
          </p:nvSpPr>
          <p:spPr>
            <a:xfrm>
              <a:off x="1438394" y="3993811"/>
              <a:ext cx="1915200"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17" name="组合 16"/>
          <p:cNvGrpSpPr/>
          <p:nvPr/>
        </p:nvGrpSpPr>
        <p:grpSpPr>
          <a:xfrm>
            <a:off x="1645539" y="3065190"/>
            <a:ext cx="1604774" cy="807852"/>
            <a:chOff x="1258030" y="3593783"/>
            <a:chExt cx="2139699" cy="1077136"/>
          </a:xfrm>
        </p:grpSpPr>
        <p:sp>
          <p:nvSpPr>
            <p:cNvPr id="18" name="文本框 17"/>
            <p:cNvSpPr txBox="1"/>
            <p:nvPr/>
          </p:nvSpPr>
          <p:spPr>
            <a:xfrm>
              <a:off x="1258030" y="3593784"/>
              <a:ext cx="870789" cy="548640"/>
            </a:xfrm>
            <a:prstGeom prst="rect">
              <a:avLst/>
            </a:prstGeom>
            <a:noFill/>
          </p:spPr>
          <p:txBody>
            <a:bodyPr rtlCol="0" wrap="square">
              <a:spAutoFit/>
            </a:bodyPr>
            <a:lstStyle/>
            <a:p>
              <a:pPr algn="ctr"/>
              <a:r>
                <a:rPr altLang="zh-CN" lang="en-US" sz="2100">
                  <a:solidFill>
                    <a:srgbClr val="01ACBE"/>
                  </a:solidFill>
                  <a:latin charset="0" panose="020b0806030902050204" pitchFamily="34" typeface="Impact"/>
                </a:rPr>
                <a:t>04</a:t>
              </a:r>
            </a:p>
          </p:txBody>
        </p:sp>
        <p:sp>
          <p:nvSpPr>
            <p:cNvPr id="19" name="文本框 18"/>
            <p:cNvSpPr txBox="1"/>
            <p:nvPr/>
          </p:nvSpPr>
          <p:spPr>
            <a:xfrm>
              <a:off x="1799069" y="3696239"/>
              <a:ext cx="1598660" cy="327762"/>
            </a:xfrm>
            <a:prstGeom prst="rect">
              <a:avLst/>
            </a:prstGeom>
            <a:noFill/>
          </p:spPr>
          <p:txBody>
            <a:bodyPr rtlCol="0" wrap="square">
              <a:spAutoFit/>
            </a:bodyPr>
            <a:lstStyle/>
            <a:p>
              <a:r>
                <a:rPr altLang="en-US" lang="zh-CN" sz="1013">
                  <a:solidFill>
                    <a:srgbClr val="01ACBE"/>
                  </a:solidFill>
                  <a:latin charset="-122" panose="01010104010101010101" pitchFamily="2" typeface="时尚中黑简体"/>
                  <a:ea charset="-122" panose="01010104010101010101" pitchFamily="2" typeface="时尚中黑简体"/>
                </a:rPr>
                <a:t>在此添加标题</a:t>
              </a:r>
            </a:p>
          </p:txBody>
        </p:sp>
        <p:sp>
          <p:nvSpPr>
            <p:cNvPr id="20" name="文本框 19"/>
            <p:cNvSpPr txBox="1"/>
            <p:nvPr/>
          </p:nvSpPr>
          <p:spPr>
            <a:xfrm>
              <a:off x="1438395" y="3993810"/>
              <a:ext cx="1915200"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21" name="组合 20"/>
          <p:cNvGrpSpPr/>
          <p:nvPr/>
        </p:nvGrpSpPr>
        <p:grpSpPr>
          <a:xfrm>
            <a:off x="5832729" y="3065190"/>
            <a:ext cx="1604774" cy="807852"/>
            <a:chOff x="1258030" y="3593783"/>
            <a:chExt cx="2139699" cy="1077136"/>
          </a:xfrm>
        </p:grpSpPr>
        <p:sp>
          <p:nvSpPr>
            <p:cNvPr id="22" name="文本框 21"/>
            <p:cNvSpPr txBox="1"/>
            <p:nvPr/>
          </p:nvSpPr>
          <p:spPr>
            <a:xfrm>
              <a:off x="1258030" y="3593784"/>
              <a:ext cx="870789" cy="548640"/>
            </a:xfrm>
            <a:prstGeom prst="rect">
              <a:avLst/>
            </a:prstGeom>
            <a:noFill/>
          </p:spPr>
          <p:txBody>
            <a:bodyPr rtlCol="0" wrap="square">
              <a:spAutoFit/>
            </a:bodyPr>
            <a:lstStyle/>
            <a:p>
              <a:pPr algn="ctr"/>
              <a:r>
                <a:rPr altLang="zh-CN" lang="en-US" sz="2100">
                  <a:solidFill>
                    <a:srgbClr val="663A77"/>
                  </a:solidFill>
                  <a:latin charset="0" panose="020b0806030902050204" pitchFamily="34" typeface="Impact"/>
                </a:rPr>
                <a:t>03</a:t>
              </a:r>
            </a:p>
          </p:txBody>
        </p:sp>
        <p:sp>
          <p:nvSpPr>
            <p:cNvPr id="23" name="文本框 22"/>
            <p:cNvSpPr txBox="1"/>
            <p:nvPr/>
          </p:nvSpPr>
          <p:spPr>
            <a:xfrm>
              <a:off x="1799070" y="3696239"/>
              <a:ext cx="1598660" cy="327762"/>
            </a:xfrm>
            <a:prstGeom prst="rect">
              <a:avLst/>
            </a:prstGeom>
            <a:noFill/>
          </p:spPr>
          <p:txBody>
            <a:bodyPr rtlCol="0" wrap="square">
              <a:spAutoFit/>
            </a:bodyPr>
            <a:lstStyle/>
            <a:p>
              <a:r>
                <a:rPr altLang="en-US" lang="zh-CN" sz="1013">
                  <a:solidFill>
                    <a:srgbClr val="663A77"/>
                  </a:solidFill>
                  <a:latin charset="-122" panose="01010104010101010101" pitchFamily="2" typeface="时尚中黑简体"/>
                  <a:ea charset="-122" panose="01010104010101010101" pitchFamily="2" typeface="时尚中黑简体"/>
                </a:rPr>
                <a:t>在此添加标题</a:t>
              </a:r>
            </a:p>
          </p:txBody>
        </p:sp>
        <p:sp>
          <p:nvSpPr>
            <p:cNvPr id="24" name="文本框 23"/>
            <p:cNvSpPr txBox="1"/>
            <p:nvPr/>
          </p:nvSpPr>
          <p:spPr>
            <a:xfrm>
              <a:off x="1438394" y="3993810"/>
              <a:ext cx="1915200" cy="670560"/>
            </a:xfrm>
            <a:prstGeom prst="rect">
              <a:avLst/>
            </a:prstGeom>
            <a:noFill/>
          </p:spPr>
          <p:txBody>
            <a:bodyPr rtlCol="0" wrap="square">
              <a:spAutoFit/>
            </a:bodyPr>
            <a:lstStyle/>
            <a:p>
              <a:pPr algn="just"/>
              <a:r>
                <a:rPr altLang="en-US" lang="zh-CN" sz="900">
                  <a:solidFill>
                    <a:prstClr val="black">
                      <a:lumMod val="50000"/>
                      <a:lumOff val="50000"/>
                    </a:prstClr>
                  </a:solidFill>
                  <a:latin charset="-122" panose="020b0503020204020204" pitchFamily="34" typeface="微软雅黑"/>
                  <a:ea charset="-122" panose="020b0503020204020204" pitchFamily="34" typeface="微软雅黑"/>
                </a:rPr>
                <a:t>点击添加文字说明或复制文本黏贴自此内容要言简意赅</a:t>
              </a:r>
            </a:p>
          </p:txBody>
        </p:sp>
      </p:grpSp>
      <p:grpSp>
        <p:nvGrpSpPr>
          <p:cNvPr id="25" name="组合 24"/>
          <p:cNvGrpSpPr/>
          <p:nvPr/>
        </p:nvGrpSpPr>
        <p:grpSpPr>
          <a:xfrm>
            <a:off x="3712943" y="3268545"/>
            <a:ext cx="295264" cy="359899"/>
            <a:chOff x="3683997" y="856343"/>
            <a:chExt cx="576394" cy="702571"/>
          </a:xfrm>
          <a:solidFill>
            <a:srgbClr val="01ACBE"/>
          </a:solidFill>
        </p:grpSpPr>
        <p:sp>
          <p:nvSpPr>
            <p:cNvPr id="26" name="Freeform 34"/>
            <p:cNvSpPr>
              <a:spLocks noEditPoints="1"/>
            </p:cNvSpPr>
            <p:nvPr/>
          </p:nvSpPr>
          <p:spPr bwMode="auto">
            <a:xfrm>
              <a:off x="3683997" y="856343"/>
              <a:ext cx="576394" cy="702571"/>
            </a:xfrm>
            <a:custGeom>
              <a:gdLst>
                <a:gd fmla="*/ 16 w 667" name="T0"/>
                <a:gd fmla="*/ 176 h 813" name="T1"/>
                <a:gd fmla="*/ 175 w 667" name="T2"/>
                <a:gd fmla="*/ 16 h 813" name="T3"/>
                <a:gd fmla="*/ 214 w 667" name="T4"/>
                <a:gd fmla="*/ 0 h 813" name="T5"/>
                <a:gd fmla="*/ 613 w 667" name="T6"/>
                <a:gd fmla="*/ 0 h 813" name="T7"/>
                <a:gd fmla="*/ 667 w 667" name="T8"/>
                <a:gd fmla="*/ 54 h 813" name="T9"/>
                <a:gd fmla="*/ 667 w 667" name="T10"/>
                <a:gd fmla="*/ 759 h 813" name="T11"/>
                <a:gd fmla="*/ 613 w 667" name="T12"/>
                <a:gd fmla="*/ 813 h 813" name="T13"/>
                <a:gd fmla="*/ 54 w 667" name="T14"/>
                <a:gd fmla="*/ 813 h 813" name="T15"/>
                <a:gd fmla="*/ 0 w 667" name="T16"/>
                <a:gd fmla="*/ 759 h 813" name="T17"/>
                <a:gd fmla="*/ 0 w 667" name="T18"/>
                <a:gd fmla="*/ 214 h 813" name="T19"/>
                <a:gd fmla="*/ 16 w 667" name="T20"/>
                <a:gd fmla="*/ 176 h 813" name="T21"/>
                <a:gd fmla="*/ 194 w 667" name="T22"/>
                <a:gd fmla="*/ 229 h 813" name="T23"/>
                <a:gd fmla="*/ 57 w 667" name="T24"/>
                <a:gd fmla="*/ 229 h 813" name="T25"/>
                <a:gd fmla="*/ 57 w 667" name="T26"/>
                <a:gd fmla="*/ 756 h 813" name="T27"/>
                <a:gd fmla="*/ 610 w 667" name="T28"/>
                <a:gd fmla="*/ 756 h 813" name="T29"/>
                <a:gd fmla="*/ 610 w 667" name="T30"/>
                <a:gd fmla="*/ 57 h 813" name="T31"/>
                <a:gd fmla="*/ 238 w 667" name="T32"/>
                <a:gd fmla="*/ 57 h 813" name="T33"/>
                <a:gd fmla="*/ 238 w 667" name="T34"/>
                <a:gd fmla="*/ 185 h 813" name="T35"/>
                <a:gd fmla="*/ 194 w 667" name="T36"/>
                <a:gd fmla="*/ 229 h 813" name="T37"/>
                <a:gd fmla="*/ 82 w 667" name="T38"/>
                <a:gd fmla="*/ 191 h 813" name="T39"/>
                <a:gd fmla="*/ 194 w 667" name="T40"/>
                <a:gd fmla="*/ 191 h 813" name="T41"/>
                <a:gd fmla="*/ 200 w 667" name="T42"/>
                <a:gd fmla="*/ 185 h 813" name="T43"/>
                <a:gd fmla="*/ 200 w 667" name="T44"/>
                <a:gd fmla="*/ 72 h 813" name="T45"/>
                <a:gd fmla="*/ 82 w 667" name="T46"/>
                <a:gd fmla="*/ 191 h 8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13" w="667">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7" name="Freeform 35"/>
            <p:cNvSpPr>
              <a:spLocks noEditPoints="1"/>
            </p:cNvSpPr>
            <p:nvPr/>
          </p:nvSpPr>
          <p:spPr bwMode="auto">
            <a:xfrm>
              <a:off x="3765921" y="1015436"/>
              <a:ext cx="412546" cy="433758"/>
            </a:xfrm>
            <a:custGeom>
              <a:gdLst>
                <a:gd fmla="*/ 170 w 477" name="T0"/>
                <a:gd fmla="*/ 429 h 502" name="T1"/>
                <a:gd fmla="*/ 86 w 477" name="T2"/>
                <a:gd fmla="*/ 502 h 502" name="T3"/>
                <a:gd fmla="*/ 0 w 477" name="T4"/>
                <a:gd fmla="*/ 416 h 502" name="T5"/>
                <a:gd fmla="*/ 72 w 477" name="T6"/>
                <a:gd fmla="*/ 330 h 502" name="T7"/>
                <a:gd fmla="*/ 63 w 477" name="T8"/>
                <a:gd fmla="*/ 258 h 502" name="T9"/>
                <a:gd fmla="*/ 144 w 477" name="T10"/>
                <a:gd fmla="*/ 143 h 502" name="T11"/>
                <a:gd fmla="*/ 254 w 477" name="T12"/>
                <a:gd fmla="*/ 20 h 502" name="T13"/>
                <a:gd fmla="*/ 458 w 477" name="T14"/>
                <a:gd fmla="*/ 0 h 502" name="T15"/>
                <a:gd fmla="*/ 477 w 477" name="T16"/>
                <a:gd fmla="*/ 153 h 502" name="T17"/>
                <a:gd fmla="*/ 398 w 477" name="T18"/>
                <a:gd fmla="*/ 172 h 502" name="T19"/>
                <a:gd fmla="*/ 438 w 477" name="T20"/>
                <a:gd fmla="*/ 223 h 502" name="T21"/>
                <a:gd fmla="*/ 404 w 477" name="T22"/>
                <a:gd fmla="*/ 245 h 502" name="T23"/>
                <a:gd fmla="*/ 452 w 477" name="T24"/>
                <a:gd fmla="*/ 355 h 502" name="T25"/>
                <a:gd fmla="*/ 452 w 477" name="T26"/>
                <a:gd fmla="*/ 477 h 502" name="T27"/>
                <a:gd fmla="*/ 330 w 477" name="T28"/>
                <a:gd fmla="*/ 477 h 502" name="T29"/>
                <a:gd fmla="*/ 256 w 477" name="T30"/>
                <a:gd fmla="*/ 464 h 502" name="T31"/>
                <a:gd fmla="*/ 235 w 477" name="T32"/>
                <a:gd fmla="*/ 429 h 502" name="T33"/>
                <a:gd fmla="*/ 162 w 477" name="T34"/>
                <a:gd fmla="*/ 160 h 502" name="T35"/>
                <a:gd fmla="*/ 135 w 477" name="T36"/>
                <a:gd fmla="*/ 275 h 502" name="T37"/>
                <a:gd fmla="*/ 101 w 477" name="T38"/>
                <a:gd fmla="*/ 331 h 502" name="T39"/>
                <a:gd fmla="*/ 171 w 477" name="T40"/>
                <a:gd fmla="*/ 404 h 502" name="T41"/>
                <a:gd fmla="*/ 235 w 477" name="T42"/>
                <a:gd fmla="*/ 378 h 502" name="T43"/>
                <a:gd fmla="*/ 306 w 477" name="T44"/>
                <a:gd fmla="*/ 408 h 502" name="T45"/>
                <a:gd fmla="*/ 378 w 477" name="T46"/>
                <a:gd fmla="*/ 330 h 502" name="T47"/>
                <a:gd fmla="*/ 353 w 477" name="T48"/>
                <a:gd fmla="*/ 245 h 502" name="T49"/>
                <a:gd fmla="*/ 382 w 477" name="T50"/>
                <a:gd fmla="*/ 174 h 502" name="T51"/>
                <a:gd fmla="*/ 273 w 477" name="T52"/>
                <a:gd fmla="*/ 172 h 502" name="T53"/>
                <a:gd fmla="*/ 254 w 477" name="T54"/>
                <a:gd fmla="*/ 101 h 502" name="T55"/>
                <a:gd fmla="*/ 292 w 477" name="T56"/>
                <a:gd fmla="*/ 38 h 502" name="T57"/>
                <a:gd fmla="*/ 439 w 477" name="T58"/>
                <a:gd fmla="*/ 134 h 502" name="T59"/>
                <a:gd fmla="*/ 425 w 477" name="T60"/>
                <a:gd fmla="*/ 382 h 502" name="T61"/>
                <a:gd fmla="*/ 357 w 477" name="T62"/>
                <a:gd fmla="*/ 382 h 502" name="T63"/>
                <a:gd fmla="*/ 357 w 477" name="T64"/>
                <a:gd fmla="*/ 450 h 502" name="T65"/>
                <a:gd fmla="*/ 425 w 477" name="T66"/>
                <a:gd fmla="*/ 450 h 502" name="T67"/>
                <a:gd fmla="*/ 425 w 477" name="T68"/>
                <a:gd fmla="*/ 382 h 502" name="T69"/>
                <a:gd fmla="*/ 86 w 477" name="T70"/>
                <a:gd fmla="*/ 367 h 502" name="T71"/>
                <a:gd fmla="*/ 38 w 477" name="T72"/>
                <a:gd fmla="*/ 416 h 502" name="T73"/>
                <a:gd fmla="*/ 86 w 477" name="T74"/>
                <a:gd fmla="*/ 464 h 502" name="T75"/>
                <a:gd fmla="*/ 134 w 477" name="T76"/>
                <a:gd fmla="*/ 416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477">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8" name="组合 27"/>
          <p:cNvGrpSpPr/>
          <p:nvPr/>
        </p:nvGrpSpPr>
        <p:grpSpPr>
          <a:xfrm>
            <a:off x="5118094" y="1938119"/>
            <a:ext cx="345848" cy="320930"/>
            <a:chOff x="7903081" y="894379"/>
            <a:chExt cx="675141" cy="626498"/>
          </a:xfrm>
          <a:solidFill>
            <a:srgbClr val="E87071"/>
          </a:solidFill>
        </p:grpSpPr>
        <p:sp>
          <p:nvSpPr>
            <p:cNvPr id="29" name="Freeform 36"/>
            <p:cNvSpPr>
              <a:spLocks noEditPoints="1"/>
            </p:cNvSpPr>
            <p:nvPr/>
          </p:nvSpPr>
          <p:spPr bwMode="auto">
            <a:xfrm>
              <a:off x="7990491" y="894379"/>
              <a:ext cx="321479" cy="213587"/>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0" name="Freeform 37"/>
            <p:cNvSpPr>
              <a:spLocks noEditPoints="1"/>
            </p:cNvSpPr>
            <p:nvPr/>
          </p:nvSpPr>
          <p:spPr bwMode="auto">
            <a:xfrm>
              <a:off x="8242846" y="1021288"/>
              <a:ext cx="335376" cy="351103"/>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1" name="Freeform 38"/>
            <p:cNvSpPr>
              <a:spLocks noEditPoints="1"/>
            </p:cNvSpPr>
            <p:nvPr/>
          </p:nvSpPr>
          <p:spPr bwMode="auto">
            <a:xfrm>
              <a:off x="7903081" y="1114915"/>
              <a:ext cx="406328" cy="405962"/>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2" name="组合 31"/>
          <p:cNvGrpSpPr/>
          <p:nvPr/>
        </p:nvGrpSpPr>
        <p:grpSpPr>
          <a:xfrm>
            <a:off x="3686110" y="1913169"/>
            <a:ext cx="366269" cy="359899"/>
            <a:chOff x="5037571" y="856343"/>
            <a:chExt cx="715006" cy="702571"/>
          </a:xfrm>
          <a:solidFill>
            <a:srgbClr val="FFB850"/>
          </a:solidFill>
        </p:grpSpPr>
        <p:sp>
          <p:nvSpPr>
            <p:cNvPr id="33" name="Freeform 39"/>
            <p:cNvSpPr/>
            <p:nvPr/>
          </p:nvSpPr>
          <p:spPr bwMode="auto">
            <a:xfrm>
              <a:off x="5468769" y="856343"/>
              <a:ext cx="244675" cy="244675"/>
            </a:xfrm>
            <a:custGeom>
              <a:gdLst>
                <a:gd fmla="*/ 19 w 283" name="T0"/>
                <a:gd fmla="*/ 0 h 283" name="T1"/>
                <a:gd fmla="*/ 264 w 283" name="T2"/>
                <a:gd fmla="*/ 0 h 283" name="T3"/>
                <a:gd fmla="*/ 276 w 283" name="T4"/>
                <a:gd fmla="*/ 4 h 283" name="T5"/>
                <a:gd fmla="*/ 224 w 283" name="T6"/>
                <a:gd fmla="*/ 38 h 283" name="T7"/>
                <a:gd fmla="*/ 97 w 283" name="T8"/>
                <a:gd fmla="*/ 38 h 283" name="T9"/>
                <a:gd fmla="*/ 90 w 283" name="T10"/>
                <a:gd fmla="*/ 38 h 283" name="T11"/>
                <a:gd fmla="*/ 38 w 283" name="T12"/>
                <a:gd fmla="*/ 38 h 283" name="T13"/>
                <a:gd fmla="*/ 38 w 283" name="T14"/>
                <a:gd fmla="*/ 245 h 283" name="T15"/>
                <a:gd fmla="*/ 103 w 283" name="T16"/>
                <a:gd fmla="*/ 245 h 283" name="T17"/>
                <a:gd fmla="*/ 127 w 283" name="T18"/>
                <a:gd fmla="*/ 245 h 283" name="T19"/>
                <a:gd fmla="*/ 245 w 283" name="T20"/>
                <a:gd fmla="*/ 245 h 283" name="T21"/>
                <a:gd fmla="*/ 245 w 283" name="T22"/>
                <a:gd fmla="*/ 152 h 283" name="T23"/>
                <a:gd fmla="*/ 283 w 283" name="T24"/>
                <a:gd fmla="*/ 115 h 283" name="T25"/>
                <a:gd fmla="*/ 283 w 283" name="T26"/>
                <a:gd fmla="*/ 264 h 283" name="T27"/>
                <a:gd fmla="*/ 264 w 283" name="T28"/>
                <a:gd fmla="*/ 283 h 283" name="T29"/>
                <a:gd fmla="*/ 19 w 283" name="T30"/>
                <a:gd fmla="*/ 283 h 283" name="T31"/>
                <a:gd fmla="*/ 0 w 283" name="T32"/>
                <a:gd fmla="*/ 264 h 283" name="T33"/>
                <a:gd fmla="*/ 0 w 283" name="T34"/>
                <a:gd fmla="*/ 19 h 283" name="T35"/>
                <a:gd fmla="*/ 19 w 283" name="T36"/>
                <a:gd fmla="*/ 0 h 2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3" w="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4" name="Freeform 40"/>
            <p:cNvSpPr>
              <a:spLocks noEditPoints="1"/>
            </p:cNvSpPr>
            <p:nvPr/>
          </p:nvSpPr>
          <p:spPr bwMode="auto">
            <a:xfrm>
              <a:off x="5037571" y="889259"/>
              <a:ext cx="423518" cy="669655"/>
            </a:xfrm>
            <a:custGeom>
              <a:gdLst>
                <a:gd fmla="*/ 253 w 490" name="T0"/>
                <a:gd fmla="*/ 737 h 775" name="T1"/>
                <a:gd fmla="*/ 211 w 490" name="T2"/>
                <a:gd fmla="*/ 775 h 775" name="T3"/>
                <a:gd fmla="*/ 175 w 490" name="T4"/>
                <a:gd fmla="*/ 762 h 775" name="T5"/>
                <a:gd fmla="*/ 161 w 490" name="T6"/>
                <a:gd fmla="*/ 762 h 775" name="T7"/>
                <a:gd fmla="*/ 125 w 490" name="T8"/>
                <a:gd fmla="*/ 775 h 775" name="T9"/>
                <a:gd fmla="*/ 84 w 490" name="T10"/>
                <a:gd fmla="*/ 737 h 775" name="T11"/>
                <a:gd fmla="*/ 76 w 490" name="T12"/>
                <a:gd fmla="*/ 475 h 775" name="T13"/>
                <a:gd fmla="*/ 65 w 490" name="T14"/>
                <a:gd fmla="*/ 474 h 775" name="T15"/>
                <a:gd fmla="*/ 21 w 490" name="T16"/>
                <a:gd fmla="*/ 441 h 775" name="T17"/>
                <a:gd fmla="*/ 19 w 490" name="T18"/>
                <a:gd fmla="*/ 217 h 775" name="T19"/>
                <a:gd fmla="*/ 48 w 490" name="T20"/>
                <a:gd fmla="*/ 192 h 775" name="T21"/>
                <a:gd fmla="*/ 121 w 490" name="T22"/>
                <a:gd fmla="*/ 183 h 775" name="T23"/>
                <a:gd fmla="*/ 132 w 490" name="T24"/>
                <a:gd fmla="*/ 189 h 775" name="T25"/>
                <a:gd fmla="*/ 168 w 490" name="T26"/>
                <a:gd fmla="*/ 243 h 775" name="T27"/>
                <a:gd fmla="*/ 204 w 490" name="T28"/>
                <a:gd fmla="*/ 189 h 775" name="T29"/>
                <a:gd fmla="*/ 216 w 490" name="T30"/>
                <a:gd fmla="*/ 183 h 775" name="T31"/>
                <a:gd fmla="*/ 257 w 490" name="T32"/>
                <a:gd fmla="*/ 188 h 775" name="T33"/>
                <a:gd fmla="*/ 293 w 490" name="T34"/>
                <a:gd fmla="*/ 205 h 775" name="T35"/>
                <a:gd fmla="*/ 331 w 490" name="T36"/>
                <a:gd fmla="*/ 251 h 775" name="T37"/>
                <a:gd fmla="*/ 339 w 490" name="T38"/>
                <a:gd fmla="*/ 259 h 775" name="T39"/>
                <a:gd fmla="*/ 355 w 490" name="T40"/>
                <a:gd fmla="*/ 261 h 775" name="T41"/>
                <a:gd fmla="*/ 362 w 490" name="T42"/>
                <a:gd fmla="*/ 256 h 775" name="T43"/>
                <a:gd fmla="*/ 406 w 490" name="T44"/>
                <a:gd fmla="*/ 223 h 775" name="T45"/>
                <a:gd fmla="*/ 452 w 490" name="T46"/>
                <a:gd fmla="*/ 284 h 775" name="T47"/>
                <a:gd fmla="*/ 405 w 490" name="T48"/>
                <a:gd fmla="*/ 318 h 775" name="T49"/>
                <a:gd fmla="*/ 357 w 490" name="T50"/>
                <a:gd fmla="*/ 346 h 775" name="T51"/>
                <a:gd fmla="*/ 321 w 490" name="T52"/>
                <a:gd fmla="*/ 343 h 775" name="T53"/>
                <a:gd fmla="*/ 275 w 490" name="T54"/>
                <a:gd fmla="*/ 302 h 775" name="T55"/>
                <a:gd fmla="*/ 265 w 490" name="T56"/>
                <a:gd fmla="*/ 291 h 775" name="T57"/>
                <a:gd fmla="*/ 253 w 490" name="T58"/>
                <a:gd fmla="*/ 737 h 775" name="T59"/>
                <a:gd fmla="*/ 170 w 490" name="T60"/>
                <a:gd fmla="*/ 1 h 775" name="T61"/>
                <a:gd fmla="*/ 236 w 490" name="T62"/>
                <a:gd fmla="*/ 74 h 775" name="T63"/>
                <a:gd fmla="*/ 167 w 490" name="T64"/>
                <a:gd fmla="*/ 159 h 775" name="T65"/>
                <a:gd fmla="*/ 100 w 490" name="T66"/>
                <a:gd fmla="*/ 71 h 775" name="T67"/>
                <a:gd fmla="*/ 170 w 490" name="T68"/>
                <a:gd fmla="*/ 1 h 7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5" w="490">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5" name="Freeform 41"/>
            <p:cNvSpPr/>
            <p:nvPr/>
          </p:nvSpPr>
          <p:spPr bwMode="auto">
            <a:xfrm>
              <a:off x="5532772" y="870972"/>
              <a:ext cx="219805" cy="176283"/>
            </a:xfrm>
            <a:custGeom>
              <a:gdLst>
                <a:gd fmla="*/ 35 w 254" name="T0"/>
                <a:gd fmla="*/ 62 h 204" name="T1"/>
                <a:gd fmla="*/ 0 w 254" name="T2"/>
                <a:gd fmla="*/ 66 h 204" name="T3"/>
                <a:gd fmla="*/ 11 w 254" name="T4"/>
                <a:gd fmla="*/ 171 h 204" name="T5"/>
                <a:gd fmla="*/ 48 w 254" name="T6"/>
                <a:gd fmla="*/ 195 h 204" name="T7"/>
                <a:gd fmla="*/ 243 w 254" name="T8"/>
                <a:gd fmla="*/ 20 h 204" name="T9"/>
                <a:gd fmla="*/ 230 w 254" name="T10"/>
                <a:gd fmla="*/ 7 h 204" name="T11"/>
                <a:gd fmla="*/ 53 w 254" name="T12"/>
                <a:gd fmla="*/ 116 h 204" name="T13"/>
                <a:gd fmla="*/ 35 w 254" name="T14"/>
                <a:gd fmla="*/ 62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25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6" name="组合 35"/>
          <p:cNvGrpSpPr/>
          <p:nvPr/>
        </p:nvGrpSpPr>
        <p:grpSpPr>
          <a:xfrm>
            <a:off x="5118094" y="3273390"/>
            <a:ext cx="363271" cy="343038"/>
            <a:chOff x="6460269" y="872801"/>
            <a:chExt cx="709154" cy="669655"/>
          </a:xfrm>
          <a:solidFill>
            <a:srgbClr val="7D4793"/>
          </a:solidFill>
        </p:grpSpPr>
        <p:sp>
          <p:nvSpPr>
            <p:cNvPr id="37" name="Freeform 42"/>
            <p:cNvSpPr>
              <a:spLocks noEditPoints="1"/>
            </p:cNvSpPr>
            <p:nvPr/>
          </p:nvSpPr>
          <p:spPr bwMode="auto">
            <a:xfrm>
              <a:off x="6460269" y="872801"/>
              <a:ext cx="442902" cy="669655"/>
            </a:xfrm>
            <a:custGeom>
              <a:gdLst>
                <a:gd fmla="*/ 250 w 512" name="T0"/>
                <a:gd fmla="*/ 737 h 775" name="T1"/>
                <a:gd fmla="*/ 209 w 512" name="T2"/>
                <a:gd fmla="*/ 775 h 775" name="T3"/>
                <a:gd fmla="*/ 173 w 512" name="T4"/>
                <a:gd fmla="*/ 762 h 775" name="T5"/>
                <a:gd fmla="*/ 159 w 512" name="T6"/>
                <a:gd fmla="*/ 762 h 775" name="T7"/>
                <a:gd fmla="*/ 124 w 512" name="T8"/>
                <a:gd fmla="*/ 775 h 775" name="T9"/>
                <a:gd fmla="*/ 83 w 512" name="T10"/>
                <a:gd fmla="*/ 737 h 775" name="T11"/>
                <a:gd fmla="*/ 75 w 512" name="T12"/>
                <a:gd fmla="*/ 475 h 775" name="T13"/>
                <a:gd fmla="*/ 65 w 512" name="T14"/>
                <a:gd fmla="*/ 474 h 775" name="T15"/>
                <a:gd fmla="*/ 21 w 512" name="T16"/>
                <a:gd fmla="*/ 441 h 775" name="T17"/>
                <a:gd fmla="*/ 19 w 512" name="T18"/>
                <a:gd fmla="*/ 214 h 775" name="T19"/>
                <a:gd fmla="*/ 48 w 512" name="T20"/>
                <a:gd fmla="*/ 189 h 775" name="T21"/>
                <a:gd fmla="*/ 119 w 512" name="T22"/>
                <a:gd fmla="*/ 181 h 775" name="T23"/>
                <a:gd fmla="*/ 131 w 512" name="T24"/>
                <a:gd fmla="*/ 186 h 775" name="T25"/>
                <a:gd fmla="*/ 166 w 512" name="T26"/>
                <a:gd fmla="*/ 239 h 775" name="T27"/>
                <a:gd fmla="*/ 202 w 512" name="T28"/>
                <a:gd fmla="*/ 186 h 775" name="T29"/>
                <a:gd fmla="*/ 213 w 512" name="T30"/>
                <a:gd fmla="*/ 181 h 775" name="T31"/>
                <a:gd fmla="*/ 269 w 512" name="T32"/>
                <a:gd fmla="*/ 184 h 775" name="T33"/>
                <a:gd fmla="*/ 286 w 512" name="T34"/>
                <a:gd fmla="*/ 190 h 775" name="T35"/>
                <a:gd fmla="*/ 361 w 512" name="T36"/>
                <a:gd fmla="*/ 220 h 775" name="T37"/>
                <a:gd fmla="*/ 454 w 512" name="T38"/>
                <a:gd fmla="*/ 179 h 775" name="T39"/>
                <a:gd fmla="*/ 503 w 512" name="T40"/>
                <a:gd fmla="*/ 193 h 775" name="T41"/>
                <a:gd fmla="*/ 488 w 512" name="T42"/>
                <a:gd fmla="*/ 243 h 775" name="T43"/>
                <a:gd fmla="*/ 382 w 512" name="T44"/>
                <a:gd fmla="*/ 290 h 775" name="T45"/>
                <a:gd fmla="*/ 359 w 512" name="T46"/>
                <a:gd fmla="*/ 294 h 775" name="T47"/>
                <a:gd fmla="*/ 266 w 512" name="T48"/>
                <a:gd fmla="*/ 263 h 775" name="T49"/>
                <a:gd fmla="*/ 261 w 512" name="T50"/>
                <a:gd fmla="*/ 265 h 775" name="T51"/>
                <a:gd fmla="*/ 250 w 512" name="T52"/>
                <a:gd fmla="*/ 737 h 775" name="T53"/>
                <a:gd fmla="*/ 168 w 512" name="T54"/>
                <a:gd fmla="*/ 1 h 775" name="T55"/>
                <a:gd fmla="*/ 233 w 512" name="T56"/>
                <a:gd fmla="*/ 72 h 775" name="T57"/>
                <a:gd fmla="*/ 165 w 512" name="T58"/>
                <a:gd fmla="*/ 157 h 775" name="T59"/>
                <a:gd fmla="*/ 99 w 512" name="T60"/>
                <a:gd fmla="*/ 70 h 775" name="T61"/>
                <a:gd fmla="*/ 168 w 512" name="T62"/>
                <a:gd fmla="*/ 1 h 7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75" w="512">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8" name="Freeform 43"/>
            <p:cNvSpPr>
              <a:spLocks noEditPoints="1"/>
            </p:cNvSpPr>
            <p:nvPr/>
          </p:nvSpPr>
          <p:spPr bwMode="auto">
            <a:xfrm>
              <a:off x="6735299" y="1108698"/>
              <a:ext cx="434124" cy="433758"/>
            </a:xfrm>
            <a:custGeom>
              <a:gdLst>
                <a:gd fmla="*/ 388 w 502" name="T0"/>
                <a:gd fmla="*/ 388 h 502" name="T1"/>
                <a:gd fmla="*/ 383 w 502" name="T2"/>
                <a:gd fmla="*/ 335 h 502" name="T3"/>
                <a:gd fmla="*/ 334 w 502" name="T4"/>
                <a:gd fmla="*/ 426 h 502" name="T5"/>
                <a:gd fmla="*/ 445 w 502" name="T6"/>
                <a:gd fmla="*/ 251 h 502" name="T7"/>
                <a:gd fmla="*/ 393 w 502" name="T8"/>
                <a:gd fmla="*/ 214 h 502" name="T9"/>
                <a:gd fmla="*/ 392 w 502" name="T10"/>
                <a:gd fmla="*/ 297 h 502" name="T11"/>
                <a:gd fmla="*/ 430 w 502" name="T12"/>
                <a:gd fmla="*/ 176 h 502" name="T13"/>
                <a:gd fmla="*/ 332 w 502" name="T14"/>
                <a:gd fmla="*/ 75 h 502" name="T15"/>
                <a:gd fmla="*/ 385 w 502" name="T16"/>
                <a:gd fmla="*/ 176 h 502" name="T17"/>
                <a:gd fmla="*/ 72 w 502" name="T18"/>
                <a:gd fmla="*/ 176 h 502" name="T19"/>
                <a:gd fmla="*/ 150 w 502" name="T20"/>
                <a:gd fmla="*/ 117 h 502" name="T21"/>
                <a:gd fmla="*/ 114 w 502" name="T22"/>
                <a:gd fmla="*/ 114 h 502" name="T23"/>
                <a:gd fmla="*/ 165 w 502" name="T24"/>
                <a:gd fmla="*/ 176 h 502" name="T25"/>
                <a:gd fmla="*/ 236 w 502" name="T26"/>
                <a:gd fmla="*/ 71 h 502" name="T27"/>
                <a:gd fmla="*/ 165 w 502" name="T28"/>
                <a:gd fmla="*/ 176 h 502" name="T29"/>
                <a:gd fmla="*/ 345 w 502" name="T30"/>
                <a:gd fmla="*/ 176 h 502" name="T31"/>
                <a:gd fmla="*/ 274 w 502" name="T32"/>
                <a:gd fmla="*/ 71 h 502" name="T33"/>
                <a:gd fmla="*/ 354 w 502" name="T34"/>
                <a:gd fmla="*/ 214 h 502" name="T35"/>
                <a:gd fmla="*/ 274 w 502" name="T36"/>
                <a:gd fmla="*/ 297 h 502" name="T37"/>
                <a:gd fmla="*/ 357 w 502" name="T38"/>
                <a:gd fmla="*/ 252 h 502" name="T39"/>
                <a:gd fmla="*/ 236 w 502" name="T40"/>
                <a:gd fmla="*/ 214 h 502" name="T41"/>
                <a:gd fmla="*/ 153 w 502" name="T42"/>
                <a:gd fmla="*/ 252 h 502" name="T43"/>
                <a:gd fmla="*/ 236 w 502" name="T44"/>
                <a:gd fmla="*/ 297 h 502" name="T45"/>
                <a:gd fmla="*/ 118 w 502" name="T46"/>
                <a:gd fmla="*/ 214 h 502" name="T47"/>
                <a:gd fmla="*/ 57 w 502" name="T48"/>
                <a:gd fmla="*/ 251 h 502" name="T49"/>
                <a:gd fmla="*/ 119 w 502" name="T50"/>
                <a:gd fmla="*/ 297 h 502" name="T51"/>
                <a:gd fmla="*/ 118 w 502" name="T52"/>
                <a:gd fmla="*/ 214 h 502" name="T53"/>
                <a:gd fmla="*/ 274 w 502" name="T54"/>
                <a:gd fmla="*/ 335 h 502" name="T55"/>
                <a:gd fmla="*/ 328 w 502" name="T56"/>
                <a:gd fmla="*/ 367 h 502" name="T57"/>
                <a:gd fmla="*/ 236 w 502" name="T58"/>
                <a:gd fmla="*/ 335 h 502" name="T59"/>
                <a:gd fmla="*/ 182 w 502" name="T60"/>
                <a:gd fmla="*/ 367 h 502" name="T61"/>
                <a:gd fmla="*/ 236 w 502" name="T62"/>
                <a:gd fmla="*/ 335 h 502" name="T63"/>
                <a:gd fmla="*/ 77 w 502" name="T64"/>
                <a:gd fmla="*/ 335 h 502" name="T65"/>
                <a:gd fmla="*/ 181 w 502" name="T66"/>
                <a:gd fmla="*/ 431 h 502" name="T67"/>
                <a:gd fmla="*/ 128 w 502" name="T68"/>
                <a:gd fmla="*/ 335 h 502" name="T69"/>
                <a:gd fmla="*/ 251 w 502" name="T70"/>
                <a:gd fmla="*/ 502 h 502" name="T71"/>
                <a:gd fmla="*/ 0 w 502" name="T72"/>
                <a:gd fmla="*/ 251 h 502" name="T73"/>
                <a:gd fmla="*/ 251 w 502" name="T74"/>
                <a:gd fmla="*/ 0 h 502" name="T75"/>
                <a:gd fmla="*/ 502 w 502" name="T76"/>
                <a:gd fmla="*/ 251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Tree>
    <p:extLst>
      <p:ext uri="{BB962C8B-B14F-4D97-AF65-F5344CB8AC3E}">
        <p14:creationId val="324422826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4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9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100" fill="hold" id="11"/>
                                        <p:tgtEl>
                                          <p:spTgt spid="5"/>
                                        </p:tgtEl>
                                        <p:attrNameLst>
                                          <p:attrName>ppt_w</p:attrName>
                                        </p:attrNameLst>
                                      </p:cBhvr>
                                      <p:tavLst>
                                        <p:tav tm="0">
                                          <p:val>
                                            <p:fltVal val="0"/>
                                          </p:val>
                                        </p:tav>
                                        <p:tav tm="100000">
                                          <p:val>
                                            <p:strVal val="#ppt_w"/>
                                          </p:val>
                                        </p:tav>
                                      </p:tavLst>
                                    </p:anim>
                                    <p:anim calcmode="lin" valueType="num">
                                      <p:cBhvr>
                                        <p:cTn dur="100" fill="hold" id="12"/>
                                        <p:tgtEl>
                                          <p:spTgt spid="5"/>
                                        </p:tgtEl>
                                        <p:attrNameLst>
                                          <p:attrName>ppt_h</p:attrName>
                                        </p:attrNameLst>
                                      </p:cBhvr>
                                      <p:tavLst>
                                        <p:tav tm="0">
                                          <p:val>
                                            <p:fltVal val="0"/>
                                          </p:val>
                                        </p:tav>
                                        <p:tav tm="100000">
                                          <p:val>
                                            <p:strVal val="#ppt_h"/>
                                          </p:val>
                                        </p:tav>
                                      </p:tavLst>
                                    </p:anim>
                                    <p:animEffect filter="fade" transition="in">
                                      <p:cBhvr>
                                        <p:cTn dur="100" id="13"/>
                                        <p:tgtEl>
                                          <p:spTgt spid="5"/>
                                        </p:tgtEl>
                                      </p:cBhvr>
                                    </p:animEffect>
                                  </p:childTnLst>
                                </p:cTn>
                              </p:par>
                              <p:par>
                                <p:cTn fill="hold" grpId="1" id="14" nodeType="withEffect" presetClass="emph" presetID="6" presetSubtype="0">
                                  <p:stCondLst>
                                    <p:cond delay="100"/>
                                  </p:stCondLst>
                                  <p:childTnLst>
                                    <p:animScale>
                                      <p:cBhvr>
                                        <p:cTn dur="100" fill="hold" id="15"/>
                                        <p:tgtEl>
                                          <p:spTgt spid="5"/>
                                        </p:tgtEl>
                                      </p:cBhvr>
                                      <p:by x="110000" y="110000"/>
                                    </p:animScale>
                                  </p:childTnLst>
                                </p:cTn>
                              </p:par>
                              <p:par>
                                <p:cTn fill="hold" grpId="2" id="16" nodeType="withEffect" presetClass="emph" presetID="6" presetSubtype="0">
                                  <p:stCondLst>
                                    <p:cond delay="200"/>
                                  </p:stCondLst>
                                  <p:childTnLst>
                                    <p:animScale>
                                      <p:cBhvr>
                                        <p:cTn dur="200" fill="hold" id="17"/>
                                        <p:tgtEl>
                                          <p:spTgt spid="5"/>
                                        </p:tgtEl>
                                      </p:cBhvr>
                                      <p:by x="90000" y="90000"/>
                                    </p:animScale>
                                  </p:childTnLst>
                                </p:cTn>
                              </p:par>
                              <p:par>
                                <p:cTn fill="hold" grpId="3" id="18" nodeType="withEffect" presetClass="emph" presetID="6" presetSubtype="0">
                                  <p:stCondLst>
                                    <p:cond delay="400"/>
                                  </p:stCondLst>
                                  <p:childTnLst>
                                    <p:animScale>
                                      <p:cBhvr>
                                        <p:cTn dur="100" fill="hold" id="19"/>
                                        <p:tgtEl>
                                          <p:spTgt spid="5"/>
                                        </p:tgtEl>
                                      </p:cBhvr>
                                      <p:by x="105000" y="105000"/>
                                    </p:animScale>
                                  </p:childTnLst>
                                </p:cTn>
                              </p:par>
                              <p:par>
                                <p:cTn fill="hold" grpId="4" id="20" nodeType="withEffect" presetClass="emph" presetID="6" presetSubtype="0">
                                  <p:stCondLst>
                                    <p:cond delay="500"/>
                                  </p:stCondLst>
                                  <p:childTnLst>
                                    <p:animScale>
                                      <p:cBhvr>
                                        <p:cTn dur="200" fill="hold" id="21"/>
                                        <p:tgtEl>
                                          <p:spTgt spid="5"/>
                                        </p:tgtEl>
                                      </p:cBhvr>
                                      <p:by x="95000" y="95000"/>
                                    </p:animScale>
                                  </p:childTnLst>
                                </p:cTn>
                              </p:par>
                            </p:childTnLst>
                          </p:cTn>
                        </p:par>
                        <p:par>
                          <p:cTn fill="hold" id="22" nodeType="afterGroup">
                            <p:stCondLst>
                              <p:cond delay="1600"/>
                            </p:stCondLst>
                            <p:childTnLst>
                              <p:par>
                                <p:cTn fill="hold" grpId="0"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100" fill="hold" id="25"/>
                                        <p:tgtEl>
                                          <p:spTgt spid="6"/>
                                        </p:tgtEl>
                                        <p:attrNameLst>
                                          <p:attrName>ppt_w</p:attrName>
                                        </p:attrNameLst>
                                      </p:cBhvr>
                                      <p:tavLst>
                                        <p:tav tm="0">
                                          <p:val>
                                            <p:fltVal val="0"/>
                                          </p:val>
                                        </p:tav>
                                        <p:tav tm="100000">
                                          <p:val>
                                            <p:strVal val="#ppt_w"/>
                                          </p:val>
                                        </p:tav>
                                      </p:tavLst>
                                    </p:anim>
                                    <p:anim calcmode="lin" valueType="num">
                                      <p:cBhvr>
                                        <p:cTn dur="100" fill="hold" id="26"/>
                                        <p:tgtEl>
                                          <p:spTgt spid="6"/>
                                        </p:tgtEl>
                                        <p:attrNameLst>
                                          <p:attrName>ppt_h</p:attrName>
                                        </p:attrNameLst>
                                      </p:cBhvr>
                                      <p:tavLst>
                                        <p:tav tm="0">
                                          <p:val>
                                            <p:fltVal val="0"/>
                                          </p:val>
                                        </p:tav>
                                        <p:tav tm="100000">
                                          <p:val>
                                            <p:strVal val="#ppt_h"/>
                                          </p:val>
                                        </p:tav>
                                      </p:tavLst>
                                    </p:anim>
                                    <p:animEffect filter="fade" transition="in">
                                      <p:cBhvr>
                                        <p:cTn dur="100" id="27"/>
                                        <p:tgtEl>
                                          <p:spTgt spid="6"/>
                                        </p:tgtEl>
                                      </p:cBhvr>
                                    </p:animEffect>
                                  </p:childTnLst>
                                </p:cTn>
                              </p:par>
                              <p:par>
                                <p:cTn fill="hold" grpId="1" id="28" nodeType="withEffect" presetClass="emph" presetID="6" presetSubtype="0">
                                  <p:stCondLst>
                                    <p:cond delay="100"/>
                                  </p:stCondLst>
                                  <p:childTnLst>
                                    <p:animScale>
                                      <p:cBhvr>
                                        <p:cTn dur="100" fill="hold" id="29"/>
                                        <p:tgtEl>
                                          <p:spTgt spid="6"/>
                                        </p:tgtEl>
                                      </p:cBhvr>
                                      <p:by x="110000" y="110000"/>
                                    </p:animScale>
                                  </p:childTnLst>
                                </p:cTn>
                              </p:par>
                              <p:par>
                                <p:cTn fill="hold" grpId="2" id="30" nodeType="withEffect" presetClass="emph" presetID="6" presetSubtype="0">
                                  <p:stCondLst>
                                    <p:cond delay="200"/>
                                  </p:stCondLst>
                                  <p:childTnLst>
                                    <p:animScale>
                                      <p:cBhvr>
                                        <p:cTn dur="200" fill="hold" id="31"/>
                                        <p:tgtEl>
                                          <p:spTgt spid="6"/>
                                        </p:tgtEl>
                                      </p:cBhvr>
                                      <p:by x="90000" y="90000"/>
                                    </p:animScale>
                                  </p:childTnLst>
                                </p:cTn>
                              </p:par>
                              <p:par>
                                <p:cTn fill="hold" grpId="3" id="32" nodeType="withEffect" presetClass="emph" presetID="6" presetSubtype="0">
                                  <p:stCondLst>
                                    <p:cond delay="400"/>
                                  </p:stCondLst>
                                  <p:childTnLst>
                                    <p:animScale>
                                      <p:cBhvr>
                                        <p:cTn dur="100" fill="hold" id="33"/>
                                        <p:tgtEl>
                                          <p:spTgt spid="6"/>
                                        </p:tgtEl>
                                      </p:cBhvr>
                                      <p:by x="105000" y="105000"/>
                                    </p:animScale>
                                  </p:childTnLst>
                                </p:cTn>
                              </p:par>
                              <p:par>
                                <p:cTn fill="hold" grpId="4" id="34" nodeType="withEffect" presetClass="emph" presetID="6" presetSubtype="0">
                                  <p:stCondLst>
                                    <p:cond delay="500"/>
                                  </p:stCondLst>
                                  <p:childTnLst>
                                    <p:animScale>
                                      <p:cBhvr>
                                        <p:cTn dur="200" fill="hold" id="35"/>
                                        <p:tgtEl>
                                          <p:spTgt spid="6"/>
                                        </p:tgtEl>
                                      </p:cBhvr>
                                      <p:by x="95000" y="95000"/>
                                    </p:animScale>
                                  </p:childTnLst>
                                </p:cTn>
                              </p:par>
                            </p:childTnLst>
                          </p:cTn>
                        </p:par>
                        <p:par>
                          <p:cTn fill="hold" id="36" nodeType="afterGroup">
                            <p:stCondLst>
                              <p:cond delay="2300"/>
                            </p:stCondLst>
                            <p:childTnLst>
                              <p:par>
                                <p:cTn fill="hold" grpId="0" id="37" nodeType="afterEffect" presetClass="entr" presetID="53" presetSubtype="0">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p:cTn dur="100" fill="hold" id="39"/>
                                        <p:tgtEl>
                                          <p:spTgt spid="7"/>
                                        </p:tgtEl>
                                        <p:attrNameLst>
                                          <p:attrName>ppt_w</p:attrName>
                                        </p:attrNameLst>
                                      </p:cBhvr>
                                      <p:tavLst>
                                        <p:tav tm="0">
                                          <p:val>
                                            <p:fltVal val="0"/>
                                          </p:val>
                                        </p:tav>
                                        <p:tav tm="100000">
                                          <p:val>
                                            <p:strVal val="#ppt_w"/>
                                          </p:val>
                                        </p:tav>
                                      </p:tavLst>
                                    </p:anim>
                                    <p:anim calcmode="lin" valueType="num">
                                      <p:cBhvr>
                                        <p:cTn dur="100" fill="hold" id="40"/>
                                        <p:tgtEl>
                                          <p:spTgt spid="7"/>
                                        </p:tgtEl>
                                        <p:attrNameLst>
                                          <p:attrName>ppt_h</p:attrName>
                                        </p:attrNameLst>
                                      </p:cBhvr>
                                      <p:tavLst>
                                        <p:tav tm="0">
                                          <p:val>
                                            <p:fltVal val="0"/>
                                          </p:val>
                                        </p:tav>
                                        <p:tav tm="100000">
                                          <p:val>
                                            <p:strVal val="#ppt_h"/>
                                          </p:val>
                                        </p:tav>
                                      </p:tavLst>
                                    </p:anim>
                                    <p:animEffect filter="fade" transition="in">
                                      <p:cBhvr>
                                        <p:cTn dur="100" id="41"/>
                                        <p:tgtEl>
                                          <p:spTgt spid="7"/>
                                        </p:tgtEl>
                                      </p:cBhvr>
                                    </p:animEffect>
                                  </p:childTnLst>
                                </p:cTn>
                              </p:par>
                              <p:par>
                                <p:cTn fill="hold" grpId="1" id="42" nodeType="withEffect" presetClass="emph" presetID="6" presetSubtype="0">
                                  <p:stCondLst>
                                    <p:cond delay="100"/>
                                  </p:stCondLst>
                                  <p:childTnLst>
                                    <p:animScale>
                                      <p:cBhvr>
                                        <p:cTn dur="100" fill="hold" id="43"/>
                                        <p:tgtEl>
                                          <p:spTgt spid="7"/>
                                        </p:tgtEl>
                                      </p:cBhvr>
                                      <p:by x="110000" y="110000"/>
                                    </p:animScale>
                                  </p:childTnLst>
                                </p:cTn>
                              </p:par>
                              <p:par>
                                <p:cTn fill="hold" grpId="2" id="44" nodeType="withEffect" presetClass="emph" presetID="6" presetSubtype="0">
                                  <p:stCondLst>
                                    <p:cond delay="200"/>
                                  </p:stCondLst>
                                  <p:childTnLst>
                                    <p:animScale>
                                      <p:cBhvr>
                                        <p:cTn dur="200" fill="hold" id="45"/>
                                        <p:tgtEl>
                                          <p:spTgt spid="7"/>
                                        </p:tgtEl>
                                      </p:cBhvr>
                                      <p:by x="90000" y="90000"/>
                                    </p:animScale>
                                  </p:childTnLst>
                                </p:cTn>
                              </p:par>
                              <p:par>
                                <p:cTn fill="hold" grpId="3" id="46" nodeType="withEffect" presetClass="emph" presetID="6" presetSubtype="0">
                                  <p:stCondLst>
                                    <p:cond delay="400"/>
                                  </p:stCondLst>
                                  <p:childTnLst>
                                    <p:animScale>
                                      <p:cBhvr>
                                        <p:cTn dur="100" fill="hold" id="47"/>
                                        <p:tgtEl>
                                          <p:spTgt spid="7"/>
                                        </p:tgtEl>
                                      </p:cBhvr>
                                      <p:by x="105000" y="105000"/>
                                    </p:animScale>
                                  </p:childTnLst>
                                </p:cTn>
                              </p:par>
                              <p:par>
                                <p:cTn fill="hold" grpId="4" id="48" nodeType="withEffect" presetClass="emph" presetID="6" presetSubtype="0">
                                  <p:stCondLst>
                                    <p:cond delay="500"/>
                                  </p:stCondLst>
                                  <p:childTnLst>
                                    <p:animScale>
                                      <p:cBhvr>
                                        <p:cTn dur="200" fill="hold" id="49"/>
                                        <p:tgtEl>
                                          <p:spTgt spid="7"/>
                                        </p:tgtEl>
                                      </p:cBhvr>
                                      <p:by x="95000" y="95000"/>
                                    </p:animScale>
                                  </p:childTnLst>
                                </p:cTn>
                              </p:par>
                            </p:childTnLst>
                          </p:cTn>
                        </p:par>
                        <p:par>
                          <p:cTn fill="hold" id="50" nodeType="afterGroup">
                            <p:stCondLst>
                              <p:cond delay="3000"/>
                            </p:stCondLst>
                            <p:childTnLst>
                              <p:par>
                                <p:cTn fill="hold" grpId="0" id="51" nodeType="afterEffect" presetClass="entr" presetID="53" presetSubtype="0">
                                  <p:stCondLst>
                                    <p:cond delay="0"/>
                                  </p:stCondLst>
                                  <p:childTnLst>
                                    <p:set>
                                      <p:cBhvr>
                                        <p:cTn dur="1" fill="hold" id="52">
                                          <p:stCondLst>
                                            <p:cond delay="0"/>
                                          </p:stCondLst>
                                        </p:cTn>
                                        <p:tgtEl>
                                          <p:spTgt spid="8"/>
                                        </p:tgtEl>
                                        <p:attrNameLst>
                                          <p:attrName>style.visibility</p:attrName>
                                        </p:attrNameLst>
                                      </p:cBhvr>
                                      <p:to>
                                        <p:strVal val="visible"/>
                                      </p:to>
                                    </p:set>
                                    <p:anim calcmode="lin" valueType="num">
                                      <p:cBhvr>
                                        <p:cTn dur="100" fill="hold" id="53"/>
                                        <p:tgtEl>
                                          <p:spTgt spid="8"/>
                                        </p:tgtEl>
                                        <p:attrNameLst>
                                          <p:attrName>ppt_w</p:attrName>
                                        </p:attrNameLst>
                                      </p:cBhvr>
                                      <p:tavLst>
                                        <p:tav tm="0">
                                          <p:val>
                                            <p:fltVal val="0"/>
                                          </p:val>
                                        </p:tav>
                                        <p:tav tm="100000">
                                          <p:val>
                                            <p:strVal val="#ppt_w"/>
                                          </p:val>
                                        </p:tav>
                                      </p:tavLst>
                                    </p:anim>
                                    <p:anim calcmode="lin" valueType="num">
                                      <p:cBhvr>
                                        <p:cTn dur="100" fill="hold" id="54"/>
                                        <p:tgtEl>
                                          <p:spTgt spid="8"/>
                                        </p:tgtEl>
                                        <p:attrNameLst>
                                          <p:attrName>ppt_h</p:attrName>
                                        </p:attrNameLst>
                                      </p:cBhvr>
                                      <p:tavLst>
                                        <p:tav tm="0">
                                          <p:val>
                                            <p:fltVal val="0"/>
                                          </p:val>
                                        </p:tav>
                                        <p:tav tm="100000">
                                          <p:val>
                                            <p:strVal val="#ppt_h"/>
                                          </p:val>
                                        </p:tav>
                                      </p:tavLst>
                                    </p:anim>
                                    <p:animEffect filter="fade" transition="in">
                                      <p:cBhvr>
                                        <p:cTn dur="100" id="55"/>
                                        <p:tgtEl>
                                          <p:spTgt spid="8"/>
                                        </p:tgtEl>
                                      </p:cBhvr>
                                    </p:animEffect>
                                  </p:childTnLst>
                                </p:cTn>
                              </p:par>
                              <p:par>
                                <p:cTn fill="hold" grpId="1" id="56" nodeType="withEffect" presetClass="emph" presetID="6" presetSubtype="0">
                                  <p:stCondLst>
                                    <p:cond delay="100"/>
                                  </p:stCondLst>
                                  <p:childTnLst>
                                    <p:animScale>
                                      <p:cBhvr>
                                        <p:cTn dur="100" fill="hold" id="57"/>
                                        <p:tgtEl>
                                          <p:spTgt spid="8"/>
                                        </p:tgtEl>
                                      </p:cBhvr>
                                      <p:by x="110000" y="110000"/>
                                    </p:animScale>
                                  </p:childTnLst>
                                </p:cTn>
                              </p:par>
                              <p:par>
                                <p:cTn fill="hold" grpId="2" id="58" nodeType="withEffect" presetClass="emph" presetID="6" presetSubtype="0">
                                  <p:stCondLst>
                                    <p:cond delay="200"/>
                                  </p:stCondLst>
                                  <p:childTnLst>
                                    <p:animScale>
                                      <p:cBhvr>
                                        <p:cTn dur="200" fill="hold" id="59"/>
                                        <p:tgtEl>
                                          <p:spTgt spid="8"/>
                                        </p:tgtEl>
                                      </p:cBhvr>
                                      <p:by x="90000" y="90000"/>
                                    </p:animScale>
                                  </p:childTnLst>
                                </p:cTn>
                              </p:par>
                              <p:par>
                                <p:cTn fill="hold" grpId="3" id="60" nodeType="withEffect" presetClass="emph" presetID="6" presetSubtype="0">
                                  <p:stCondLst>
                                    <p:cond delay="400"/>
                                  </p:stCondLst>
                                  <p:childTnLst>
                                    <p:animScale>
                                      <p:cBhvr>
                                        <p:cTn dur="100" fill="hold" id="61"/>
                                        <p:tgtEl>
                                          <p:spTgt spid="8"/>
                                        </p:tgtEl>
                                      </p:cBhvr>
                                      <p:by x="105000" y="105000"/>
                                    </p:animScale>
                                  </p:childTnLst>
                                </p:cTn>
                              </p:par>
                              <p:par>
                                <p:cTn fill="hold" grpId="4" id="62" nodeType="withEffect" presetClass="emph" presetID="6" presetSubtype="0">
                                  <p:stCondLst>
                                    <p:cond delay="500"/>
                                  </p:stCondLst>
                                  <p:childTnLst>
                                    <p:animScale>
                                      <p:cBhvr>
                                        <p:cTn dur="200" fill="hold" id="63"/>
                                        <p:tgtEl>
                                          <p:spTgt spid="8"/>
                                        </p:tgtEl>
                                      </p:cBhvr>
                                      <p:by x="95000" y="95000"/>
                                    </p:animScale>
                                  </p:childTnLst>
                                </p:cTn>
                              </p:par>
                            </p:childTnLst>
                          </p:cTn>
                        </p:par>
                        <p:par>
                          <p:cTn fill="hold" id="64" nodeType="afterGroup">
                            <p:stCondLst>
                              <p:cond delay="3700"/>
                            </p:stCondLst>
                            <p:childTnLst>
                              <p:par>
                                <p:cTn fill="hold" id="65" nodeType="afterEffect" presetClass="entr" presetID="21" presetSubtype="1">
                                  <p:stCondLst>
                                    <p:cond delay="0"/>
                                  </p:stCondLst>
                                  <p:childTnLst>
                                    <p:set>
                                      <p:cBhvr>
                                        <p:cTn dur="1" fill="hold" id="66">
                                          <p:stCondLst>
                                            <p:cond delay="0"/>
                                          </p:stCondLst>
                                        </p:cTn>
                                        <p:tgtEl>
                                          <p:spTgt spid="32"/>
                                        </p:tgtEl>
                                        <p:attrNameLst>
                                          <p:attrName>style.visibility</p:attrName>
                                        </p:attrNameLst>
                                      </p:cBhvr>
                                      <p:to>
                                        <p:strVal val="visible"/>
                                      </p:to>
                                    </p:set>
                                    <p:animEffect filter="wheel(1)" transition="in">
                                      <p:cBhvr>
                                        <p:cTn dur="750" id="67"/>
                                        <p:tgtEl>
                                          <p:spTgt spid="32"/>
                                        </p:tgtEl>
                                      </p:cBhvr>
                                    </p:animEffect>
                                  </p:childTnLst>
                                </p:cTn>
                              </p:par>
                              <p:par>
                                <p:cTn fill="hold" id="68" nodeType="withEffect" presetClass="entr" presetID="21" presetSubtype="1">
                                  <p:stCondLst>
                                    <p:cond delay="250"/>
                                  </p:stCondLst>
                                  <p:childTnLst>
                                    <p:set>
                                      <p:cBhvr>
                                        <p:cTn dur="1" fill="hold" id="69">
                                          <p:stCondLst>
                                            <p:cond delay="0"/>
                                          </p:stCondLst>
                                        </p:cTn>
                                        <p:tgtEl>
                                          <p:spTgt spid="28"/>
                                        </p:tgtEl>
                                        <p:attrNameLst>
                                          <p:attrName>style.visibility</p:attrName>
                                        </p:attrNameLst>
                                      </p:cBhvr>
                                      <p:to>
                                        <p:strVal val="visible"/>
                                      </p:to>
                                    </p:set>
                                    <p:animEffect filter="wheel(1)" transition="in">
                                      <p:cBhvr>
                                        <p:cTn dur="750" id="70"/>
                                        <p:tgtEl>
                                          <p:spTgt spid="28"/>
                                        </p:tgtEl>
                                      </p:cBhvr>
                                    </p:animEffect>
                                  </p:childTnLst>
                                </p:cTn>
                              </p:par>
                              <p:par>
                                <p:cTn fill="hold" id="71" nodeType="withEffect" presetClass="entr" presetID="21" presetSubtype="1">
                                  <p:stCondLst>
                                    <p:cond delay="500"/>
                                  </p:stCondLst>
                                  <p:childTnLst>
                                    <p:set>
                                      <p:cBhvr>
                                        <p:cTn dur="1" fill="hold" id="72">
                                          <p:stCondLst>
                                            <p:cond delay="0"/>
                                          </p:stCondLst>
                                        </p:cTn>
                                        <p:tgtEl>
                                          <p:spTgt spid="25"/>
                                        </p:tgtEl>
                                        <p:attrNameLst>
                                          <p:attrName>style.visibility</p:attrName>
                                        </p:attrNameLst>
                                      </p:cBhvr>
                                      <p:to>
                                        <p:strVal val="visible"/>
                                      </p:to>
                                    </p:set>
                                    <p:animEffect filter="wheel(1)" transition="in">
                                      <p:cBhvr>
                                        <p:cTn dur="750" id="73"/>
                                        <p:tgtEl>
                                          <p:spTgt spid="25"/>
                                        </p:tgtEl>
                                      </p:cBhvr>
                                    </p:animEffect>
                                  </p:childTnLst>
                                </p:cTn>
                              </p:par>
                              <p:par>
                                <p:cTn fill="hold" id="74" nodeType="withEffect" presetClass="entr" presetID="21" presetSubtype="1">
                                  <p:stCondLst>
                                    <p:cond delay="750"/>
                                  </p:stCondLst>
                                  <p:childTnLst>
                                    <p:set>
                                      <p:cBhvr>
                                        <p:cTn dur="1" fill="hold" id="75">
                                          <p:stCondLst>
                                            <p:cond delay="0"/>
                                          </p:stCondLst>
                                        </p:cTn>
                                        <p:tgtEl>
                                          <p:spTgt spid="36"/>
                                        </p:tgtEl>
                                        <p:attrNameLst>
                                          <p:attrName>style.visibility</p:attrName>
                                        </p:attrNameLst>
                                      </p:cBhvr>
                                      <p:to>
                                        <p:strVal val="visible"/>
                                      </p:to>
                                    </p:set>
                                    <p:animEffect filter="wheel(1)" transition="in">
                                      <p:cBhvr>
                                        <p:cTn dur="750" id="76"/>
                                        <p:tgtEl>
                                          <p:spTgt spid="36"/>
                                        </p:tgtEl>
                                      </p:cBhvr>
                                    </p:animEffect>
                                  </p:childTnLst>
                                </p:cTn>
                              </p:par>
                            </p:childTnLst>
                          </p:cTn>
                        </p:par>
                        <p:par>
                          <p:cTn fill="hold" id="77" nodeType="afterGroup">
                            <p:stCondLst>
                              <p:cond delay="5200"/>
                            </p:stCondLst>
                            <p:childTnLst>
                              <p:par>
                                <p:cTn fill="hold" id="78" nodeType="afterEffect" presetClass="entr" presetID="37" presetSubtype="0">
                                  <p:stCondLst>
                                    <p:cond delay="0"/>
                                  </p:stCondLst>
                                  <p:childTnLst>
                                    <p:set>
                                      <p:cBhvr>
                                        <p:cTn dur="1" fill="hold" id="79">
                                          <p:stCondLst>
                                            <p:cond delay="0"/>
                                          </p:stCondLst>
                                        </p:cTn>
                                        <p:tgtEl>
                                          <p:spTgt spid="9"/>
                                        </p:tgtEl>
                                        <p:attrNameLst>
                                          <p:attrName>style.visibility</p:attrName>
                                        </p:attrNameLst>
                                      </p:cBhvr>
                                      <p:to>
                                        <p:strVal val="visible"/>
                                      </p:to>
                                    </p:set>
                                    <p:animEffect filter="fade" transition="in">
                                      <p:cBhvr>
                                        <p:cTn dur="1000" id="80"/>
                                        <p:tgtEl>
                                          <p:spTgt spid="9"/>
                                        </p:tgtEl>
                                      </p:cBhvr>
                                    </p:animEffect>
                                    <p:anim calcmode="lin" valueType="num">
                                      <p:cBhvr>
                                        <p:cTn dur="1000" fill="hold" id="81"/>
                                        <p:tgtEl>
                                          <p:spTgt spid="9"/>
                                        </p:tgtEl>
                                        <p:attrNameLst>
                                          <p:attrName>ppt_x</p:attrName>
                                        </p:attrNameLst>
                                      </p:cBhvr>
                                      <p:tavLst>
                                        <p:tav tm="0">
                                          <p:val>
                                            <p:strVal val="#ppt_x"/>
                                          </p:val>
                                        </p:tav>
                                        <p:tav tm="100000">
                                          <p:val>
                                            <p:strVal val="#ppt_x"/>
                                          </p:val>
                                        </p:tav>
                                      </p:tavLst>
                                    </p:anim>
                                    <p:anim calcmode="lin" valueType="num">
                                      <p:cBhvr>
                                        <p:cTn decel="100000" dur="900" fill="hold" id="82"/>
                                        <p:tgtEl>
                                          <p:spTgt spid="9"/>
                                        </p:tgtEl>
                                        <p:attrNameLst>
                                          <p:attrName>ppt_y</p:attrName>
                                        </p:attrNameLst>
                                      </p:cBhvr>
                                      <p:tavLst>
                                        <p:tav tm="0">
                                          <p:val>
                                            <p:strVal val="#ppt_y+1"/>
                                          </p:val>
                                        </p:tav>
                                        <p:tav tm="100000">
                                          <p:val>
                                            <p:strVal val="#ppt_y-.03"/>
                                          </p:val>
                                        </p:tav>
                                      </p:tavLst>
                                    </p:anim>
                                    <p:anim calcmode="lin" valueType="num">
                                      <p:cBhvr>
                                        <p:cTn accel="100000" dur="100" fill="hold" id="83">
                                          <p:stCondLst>
                                            <p:cond delay="900"/>
                                          </p:stCondLst>
                                        </p:cTn>
                                        <p:tgtEl>
                                          <p:spTgt spid="9"/>
                                        </p:tgtEl>
                                        <p:attrNameLst>
                                          <p:attrName>ppt_y</p:attrName>
                                        </p:attrNameLst>
                                      </p:cBhvr>
                                      <p:tavLst>
                                        <p:tav tm="0">
                                          <p:val>
                                            <p:strVal val="#ppt_y-.03"/>
                                          </p:val>
                                        </p:tav>
                                        <p:tav tm="100000">
                                          <p:val>
                                            <p:strVal val="#ppt_y"/>
                                          </p:val>
                                        </p:tav>
                                      </p:tavLst>
                                    </p:anim>
                                  </p:childTnLst>
                                </p:cTn>
                              </p:par>
                              <p:par>
                                <p:cTn fill="hold" id="84" nodeType="withEffect" presetClass="entr" presetID="37" presetSubtype="0">
                                  <p:stCondLst>
                                    <p:cond delay="250"/>
                                  </p:stCondLst>
                                  <p:childTnLst>
                                    <p:set>
                                      <p:cBhvr>
                                        <p:cTn dur="1" fill="hold" id="85">
                                          <p:stCondLst>
                                            <p:cond delay="0"/>
                                          </p:stCondLst>
                                        </p:cTn>
                                        <p:tgtEl>
                                          <p:spTgt spid="13"/>
                                        </p:tgtEl>
                                        <p:attrNameLst>
                                          <p:attrName>style.visibility</p:attrName>
                                        </p:attrNameLst>
                                      </p:cBhvr>
                                      <p:to>
                                        <p:strVal val="visible"/>
                                      </p:to>
                                    </p:set>
                                    <p:animEffect filter="fade" transition="in">
                                      <p:cBhvr>
                                        <p:cTn dur="1000" id="86"/>
                                        <p:tgtEl>
                                          <p:spTgt spid="13"/>
                                        </p:tgtEl>
                                      </p:cBhvr>
                                    </p:animEffect>
                                    <p:anim calcmode="lin" valueType="num">
                                      <p:cBhvr>
                                        <p:cTn dur="1000" fill="hold" id="87"/>
                                        <p:tgtEl>
                                          <p:spTgt spid="13"/>
                                        </p:tgtEl>
                                        <p:attrNameLst>
                                          <p:attrName>ppt_x</p:attrName>
                                        </p:attrNameLst>
                                      </p:cBhvr>
                                      <p:tavLst>
                                        <p:tav tm="0">
                                          <p:val>
                                            <p:strVal val="#ppt_x"/>
                                          </p:val>
                                        </p:tav>
                                        <p:tav tm="100000">
                                          <p:val>
                                            <p:strVal val="#ppt_x"/>
                                          </p:val>
                                        </p:tav>
                                      </p:tavLst>
                                    </p:anim>
                                    <p:anim calcmode="lin" valueType="num">
                                      <p:cBhvr>
                                        <p:cTn decel="100000" dur="900" fill="hold" id="88"/>
                                        <p:tgtEl>
                                          <p:spTgt spid="13"/>
                                        </p:tgtEl>
                                        <p:attrNameLst>
                                          <p:attrName>ppt_y</p:attrName>
                                        </p:attrNameLst>
                                      </p:cBhvr>
                                      <p:tavLst>
                                        <p:tav tm="0">
                                          <p:val>
                                            <p:strVal val="#ppt_y+1"/>
                                          </p:val>
                                        </p:tav>
                                        <p:tav tm="100000">
                                          <p:val>
                                            <p:strVal val="#ppt_y-.03"/>
                                          </p:val>
                                        </p:tav>
                                      </p:tavLst>
                                    </p:anim>
                                    <p:anim calcmode="lin" valueType="num">
                                      <p:cBhvr>
                                        <p:cTn accel="100000" dur="100" fill="hold" id="89">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id="90" nodeType="withEffect" presetClass="entr" presetID="37" presetSubtype="0">
                                  <p:stCondLst>
                                    <p:cond delay="500"/>
                                  </p:stCondLst>
                                  <p:childTnLst>
                                    <p:set>
                                      <p:cBhvr>
                                        <p:cTn dur="1" fill="hold" id="91">
                                          <p:stCondLst>
                                            <p:cond delay="0"/>
                                          </p:stCondLst>
                                        </p:cTn>
                                        <p:tgtEl>
                                          <p:spTgt spid="17"/>
                                        </p:tgtEl>
                                        <p:attrNameLst>
                                          <p:attrName>style.visibility</p:attrName>
                                        </p:attrNameLst>
                                      </p:cBhvr>
                                      <p:to>
                                        <p:strVal val="visible"/>
                                      </p:to>
                                    </p:set>
                                    <p:animEffect filter="fade" transition="in">
                                      <p:cBhvr>
                                        <p:cTn dur="1000" id="92"/>
                                        <p:tgtEl>
                                          <p:spTgt spid="17"/>
                                        </p:tgtEl>
                                      </p:cBhvr>
                                    </p:animEffect>
                                    <p:anim calcmode="lin" valueType="num">
                                      <p:cBhvr>
                                        <p:cTn dur="1000" fill="hold" id="93"/>
                                        <p:tgtEl>
                                          <p:spTgt spid="17"/>
                                        </p:tgtEl>
                                        <p:attrNameLst>
                                          <p:attrName>ppt_x</p:attrName>
                                        </p:attrNameLst>
                                      </p:cBhvr>
                                      <p:tavLst>
                                        <p:tav tm="0">
                                          <p:val>
                                            <p:strVal val="#ppt_x"/>
                                          </p:val>
                                        </p:tav>
                                        <p:tav tm="100000">
                                          <p:val>
                                            <p:strVal val="#ppt_x"/>
                                          </p:val>
                                        </p:tav>
                                      </p:tavLst>
                                    </p:anim>
                                    <p:anim calcmode="lin" valueType="num">
                                      <p:cBhvr>
                                        <p:cTn decel="100000" dur="900" fill="hold" id="94"/>
                                        <p:tgtEl>
                                          <p:spTgt spid="17"/>
                                        </p:tgtEl>
                                        <p:attrNameLst>
                                          <p:attrName>ppt_y</p:attrName>
                                        </p:attrNameLst>
                                      </p:cBhvr>
                                      <p:tavLst>
                                        <p:tav tm="0">
                                          <p:val>
                                            <p:strVal val="#ppt_y+1"/>
                                          </p:val>
                                        </p:tav>
                                        <p:tav tm="100000">
                                          <p:val>
                                            <p:strVal val="#ppt_y-.03"/>
                                          </p:val>
                                        </p:tav>
                                      </p:tavLst>
                                    </p:anim>
                                    <p:anim calcmode="lin" valueType="num">
                                      <p:cBhvr>
                                        <p:cTn accel="100000" dur="100" fill="hold" id="95">
                                          <p:stCondLst>
                                            <p:cond delay="900"/>
                                          </p:stCondLst>
                                        </p:cTn>
                                        <p:tgtEl>
                                          <p:spTgt spid="17"/>
                                        </p:tgtEl>
                                        <p:attrNameLst>
                                          <p:attrName>ppt_y</p:attrName>
                                        </p:attrNameLst>
                                      </p:cBhvr>
                                      <p:tavLst>
                                        <p:tav tm="0">
                                          <p:val>
                                            <p:strVal val="#ppt_y-.03"/>
                                          </p:val>
                                        </p:tav>
                                        <p:tav tm="100000">
                                          <p:val>
                                            <p:strVal val="#ppt_y"/>
                                          </p:val>
                                        </p:tav>
                                      </p:tavLst>
                                    </p:anim>
                                  </p:childTnLst>
                                </p:cTn>
                              </p:par>
                              <p:par>
                                <p:cTn fill="hold" id="96" nodeType="withEffect" presetClass="entr" presetID="37" presetSubtype="0">
                                  <p:stCondLst>
                                    <p:cond delay="750"/>
                                  </p:stCondLst>
                                  <p:childTnLst>
                                    <p:set>
                                      <p:cBhvr>
                                        <p:cTn dur="1" fill="hold" id="97">
                                          <p:stCondLst>
                                            <p:cond delay="0"/>
                                          </p:stCondLst>
                                        </p:cTn>
                                        <p:tgtEl>
                                          <p:spTgt spid="21"/>
                                        </p:tgtEl>
                                        <p:attrNameLst>
                                          <p:attrName>style.visibility</p:attrName>
                                        </p:attrNameLst>
                                      </p:cBhvr>
                                      <p:to>
                                        <p:strVal val="visible"/>
                                      </p:to>
                                    </p:set>
                                    <p:animEffect filter="fade" transition="in">
                                      <p:cBhvr>
                                        <p:cTn dur="1000" id="98"/>
                                        <p:tgtEl>
                                          <p:spTgt spid="21"/>
                                        </p:tgtEl>
                                      </p:cBhvr>
                                    </p:animEffect>
                                    <p:anim calcmode="lin" valueType="num">
                                      <p:cBhvr>
                                        <p:cTn dur="1000" fill="hold" id="99"/>
                                        <p:tgtEl>
                                          <p:spTgt spid="21"/>
                                        </p:tgtEl>
                                        <p:attrNameLst>
                                          <p:attrName>ppt_x</p:attrName>
                                        </p:attrNameLst>
                                      </p:cBhvr>
                                      <p:tavLst>
                                        <p:tav tm="0">
                                          <p:val>
                                            <p:strVal val="#ppt_x"/>
                                          </p:val>
                                        </p:tav>
                                        <p:tav tm="100000">
                                          <p:val>
                                            <p:strVal val="#ppt_x"/>
                                          </p:val>
                                        </p:tav>
                                      </p:tavLst>
                                    </p:anim>
                                    <p:anim calcmode="lin" valueType="num">
                                      <p:cBhvr>
                                        <p:cTn decel="100000" dur="900" fill="hold" id="100"/>
                                        <p:tgtEl>
                                          <p:spTgt spid="21"/>
                                        </p:tgtEl>
                                        <p:attrNameLst>
                                          <p:attrName>ppt_y</p:attrName>
                                        </p:attrNameLst>
                                      </p:cBhvr>
                                      <p:tavLst>
                                        <p:tav tm="0">
                                          <p:val>
                                            <p:strVal val="#ppt_y+1"/>
                                          </p:val>
                                        </p:tav>
                                        <p:tav tm="100000">
                                          <p:val>
                                            <p:strVal val="#ppt_y-.03"/>
                                          </p:val>
                                        </p:tav>
                                      </p:tavLst>
                                    </p:anim>
                                    <p:anim calcmode="lin" valueType="num">
                                      <p:cBhvr>
                                        <p:cTn accel="100000" dur="100" fill="hold" id="101">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1" spid="5"/>
      <p:bldP grpId="2" spid="5"/>
      <p:bldP grpId="3" spid="5"/>
      <p:bldP grpId="4" spid="5"/>
      <p:bldP grpId="0" spid="6"/>
      <p:bldP grpId="1" spid="6"/>
      <p:bldP grpId="2" spid="6"/>
      <p:bldP grpId="3" spid="6"/>
      <p:bldP grpId="4" spid="6"/>
      <p:bldP grpId="0" spid="7"/>
      <p:bldP grpId="1" spid="7"/>
      <p:bldP grpId="2" spid="7"/>
      <p:bldP grpId="3" spid="7"/>
      <p:bldP grpId="4" spid="7"/>
      <p:bldP grpId="0" spid="8"/>
      <p:bldP grpId="1" spid="8"/>
      <p:bldP grpId="2" spid="8"/>
      <p:bldP grpId="3" spid="8"/>
      <p:bldP grpId="4" spid="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293</Paragraphs>
  <Slides>29</Slides>
  <Notes>0</Notes>
  <TotalTime>98</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29</vt:i4>
      </vt:variant>
    </vt:vector>
  </HeadingPairs>
  <TitlesOfParts>
    <vt:vector baseType="lpstr" size="45">
      <vt:lpstr>Arial</vt:lpstr>
      <vt:lpstr>Calibri Light</vt:lpstr>
      <vt:lpstr>Calibri</vt:lpstr>
      <vt:lpstr>PMingLiU</vt:lpstr>
      <vt:lpstr>微软雅黑</vt:lpstr>
      <vt:lpstr>华文细黑</vt:lpstr>
      <vt:lpstr>黑体</vt:lpstr>
      <vt:lpstr>方正兰亭超细黑简体</vt:lpstr>
      <vt:lpstr>造字工房悦黑体验版细体</vt:lpstr>
      <vt:lpstr>Gill Sans</vt:lpstr>
      <vt:lpstr>Impact</vt:lpstr>
      <vt:lpstr>时尚中黑简体</vt:lpstr>
      <vt:lpstr>LiHei Pro</vt:lpstr>
      <vt:lpstr>Microsoft JhengHei UI</vt:lpstr>
      <vt:lpstr>方正正中黑简体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2016-07-16T02:16:41Z</dcterms:created>
  <cp:lastModifiedBy>Administrator</cp:lastModifiedBy>
  <dcterms:modified xsi:type="dcterms:W3CDTF">2021-08-20T10:48:24Z</dcterms:modified>
  <cp:revision>12</cp:revision>
</cp:coreProperties>
</file>