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75" r:id="rId5"/>
    <p:sldId id="276" r:id="rId6"/>
    <p:sldId id="257" r:id="rId7"/>
    <p:sldId id="258" r:id="rId8"/>
    <p:sldId id="259" r:id="rId9"/>
    <p:sldId id="260" r:id="rId10"/>
    <p:sldId id="261" r:id="rId11"/>
    <p:sldId id="277" r:id="rId12"/>
    <p:sldId id="262" r:id="rId13"/>
    <p:sldId id="263" r:id="rId14"/>
    <p:sldId id="264" r:id="rId15"/>
    <p:sldId id="265" r:id="rId16"/>
    <p:sldId id="270" r:id="rId17"/>
    <p:sldId id="266" r:id="rId18"/>
    <p:sldId id="278" r:id="rId19"/>
    <p:sldId id="271" r:id="rId20"/>
    <p:sldId id="272" r:id="rId21"/>
    <p:sldId id="269" r:id="rId22"/>
    <p:sldId id="268" r:id="rId23"/>
    <p:sldId id="279" r:id="rId24"/>
    <p:sldId id="273" r:id="rId25"/>
    <p:sldId id="274" r:id="rId26"/>
    <p:sldId id="280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2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9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7D56A-C7F4-4C76-A882-5BDCEC74F80B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BD595-1FE1-406D-92DE-A0ABBB21A35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30687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400159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958418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479628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550646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715410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43349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506719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115763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5897999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7982233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5915594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8C9A-7811-4AA2-844E-962283B8D2E4}" type="datetimeFigureOut">
              <a:rPr lang="zh-CN" altLang="en-US" smtClean="0"/>
              <a:t>2018/7/17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06A0-0D5A-443A-95E5-B85E563392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124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.png" Type="http://schemas.openxmlformats.org/officeDocument/2006/relationships/image"/><Relationship Id="rId3" Target="../media/image7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ags/tag7.xml" Type="http://schemas.openxmlformats.org/officeDocument/2006/relationships/tags"/><Relationship Id="rId11" Target="../media/image10.jpeg" Type="http://schemas.openxmlformats.org/officeDocument/2006/relationships/image"/><Relationship Id="rId12" Target="../tags/tag8.xml" Type="http://schemas.openxmlformats.org/officeDocument/2006/relationships/tags"/><Relationship Id="rId13" Target="../media/image11.jpeg" Type="http://schemas.openxmlformats.org/officeDocument/2006/relationships/image"/><Relationship Id="rId2" Target="../tags/tag1.xml" Type="http://schemas.openxmlformats.org/officeDocument/2006/relationships/tags"/><Relationship Id="rId3" Target="../tags/tag2.xml" Type="http://schemas.openxmlformats.org/officeDocument/2006/relationships/tags"/><Relationship Id="rId4" Target="../tags/tag3.xml" Type="http://schemas.openxmlformats.org/officeDocument/2006/relationships/tags"/><Relationship Id="rId5" Target="../tags/tag4.xml" Type="http://schemas.openxmlformats.org/officeDocument/2006/relationships/tags"/><Relationship Id="rId6" Target="../tags/tag5.xml" Type="http://schemas.openxmlformats.org/officeDocument/2006/relationships/tags"/><Relationship Id="rId7" Target="../media/image8.jpeg" Type="http://schemas.openxmlformats.org/officeDocument/2006/relationships/image"/><Relationship Id="rId8" Target="../tags/tag6.xml" Type="http://schemas.openxmlformats.org/officeDocument/2006/relationships/tags"/><Relationship Id="rId9" Target="../media/image9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png" Type="http://schemas.openxmlformats.org/officeDocument/2006/relationships/image"/><Relationship Id="rId3" Target="../media/image3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6815580" y="0"/>
            <a:ext cx="5376420" cy="537642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3337088"/>
            <a:ext cx="4213781" cy="3520911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248502" y="0"/>
            <a:ext cx="2943498" cy="2943498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99938" y="2209356"/>
            <a:ext cx="5592123" cy="3383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7200">
                <a:solidFill>
                  <a:schemeClr val="bg1"/>
                </a:solidFill>
                <a:cs typeface="+mn-ea"/>
                <a:sym typeface="+mn-lt"/>
              </a:rPr>
              <a:t>2018</a:t>
            </a:r>
          </a:p>
          <a:p>
            <a:pPr algn="ctr"/>
            <a:r>
              <a:rPr altLang="zh-CN" lang="en-US" smtClean="0" sz="7200">
                <a:solidFill>
                  <a:schemeClr val="bg1"/>
                </a:solidFill>
                <a:cs typeface="+mn-ea"/>
                <a:sym typeface="+mn-lt"/>
              </a:rPr>
              <a:t>英伦风简约通用模板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29254" y="4144632"/>
            <a:ext cx="4133491" cy="5715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05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introduction, summary report, sales marketing, </a:t>
            </a:r>
          </a:p>
          <a:p>
            <a:pPr algn="ctr"/>
            <a:r>
              <a:rPr altLang="zh-CN" lang="en-US" sz="1050">
                <a:solidFill>
                  <a:schemeClr val="bg1"/>
                </a:solidFill>
                <a:cs typeface="+mn-ea"/>
                <a:sym typeface="+mn-lt"/>
              </a:rPr>
              <a:t>chart data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5937856" y="4028954"/>
            <a:ext cx="316287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Freeform 53"/>
          <p:cNvSpPr/>
          <p:nvPr/>
        </p:nvSpPr>
        <p:spPr bwMode="auto">
          <a:xfrm>
            <a:off x="3464788" y="3249771"/>
            <a:ext cx="2833665" cy="1743935"/>
          </a:xfrm>
          <a:custGeom>
            <a:gdLst>
              <a:gd fmla="*/ 2468710 w 112" name="T0"/>
              <a:gd fmla="*/ 1519607 h 69" name="T1"/>
              <a:gd fmla="*/ 1917659 w 112" name="T2"/>
              <a:gd fmla="*/ 1211281 h 69" name="T3"/>
              <a:gd fmla="*/ 551051 w 112" name="T4"/>
              <a:gd fmla="*/ 1211281 h 69" name="T5"/>
              <a:gd fmla="*/ 0 w 112" name="T6"/>
              <a:gd fmla="*/ 660699 h 69" name="T7"/>
              <a:gd fmla="*/ 0 w 112" name="T8"/>
              <a:gd fmla="*/ 550582 h 69" name="T9"/>
              <a:gd fmla="*/ 551051 w 112" name="T10"/>
              <a:gd fmla="*/ 0 h 69" name="T11"/>
              <a:gd fmla="*/ 1917659 w 112" name="T12"/>
              <a:gd fmla="*/ 0 h 69" name="T13"/>
              <a:gd fmla="*/ 2468710 w 112" name="T14"/>
              <a:gd fmla="*/ 550582 h 69" name="T15"/>
              <a:gd fmla="*/ 2468710 w 112" name="T16"/>
              <a:gd fmla="*/ 1519607 h 6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69" w="112">
                <a:moveTo>
                  <a:pt x="112" y="69"/>
                </a:moveTo>
                <a:cubicBezTo>
                  <a:pt x="107" y="61"/>
                  <a:pt x="98" y="55"/>
                  <a:pt x="87" y="55"/>
                </a:cubicBezTo>
                <a:cubicBezTo>
                  <a:pt x="25" y="55"/>
                  <a:pt x="25" y="55"/>
                  <a:pt x="25" y="55"/>
                </a:cubicBezTo>
                <a:cubicBezTo>
                  <a:pt x="11" y="55"/>
                  <a:pt x="0" y="43"/>
                  <a:pt x="0" y="30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11"/>
                  <a:pt x="11" y="0"/>
                  <a:pt x="25" y="0"/>
                </a:cubicBezTo>
                <a:cubicBezTo>
                  <a:pt x="87" y="0"/>
                  <a:pt x="87" y="0"/>
                  <a:pt x="87" y="0"/>
                </a:cubicBezTo>
                <a:cubicBezTo>
                  <a:pt x="101" y="0"/>
                  <a:pt x="112" y="11"/>
                  <a:pt x="112" y="25"/>
                </a:cubicBezTo>
                <a:lnTo>
                  <a:pt x="112" y="69"/>
                </a:lnTo>
                <a:close/>
              </a:path>
            </a:pathLst>
          </a:cu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Freeform 56"/>
          <p:cNvSpPr/>
          <p:nvPr/>
        </p:nvSpPr>
        <p:spPr bwMode="auto">
          <a:xfrm>
            <a:off x="4128103" y="2045236"/>
            <a:ext cx="2155772" cy="1292005"/>
          </a:xfrm>
          <a:custGeom>
            <a:gdLst>
              <a:gd fmla="*/ 1877464 w 85" name="T0"/>
              <a:gd fmla="*/ 1125443 h 51" name="T1"/>
              <a:gd fmla="*/ 1457796 w 85" name="T2"/>
              <a:gd fmla="*/ 882700 h 51" name="T3"/>
              <a:gd fmla="*/ 419668 w 85" name="T4"/>
              <a:gd fmla="*/ 882700 h 51" name="T5"/>
              <a:gd fmla="*/ 0 w 85" name="T6"/>
              <a:gd fmla="*/ 485485 h 51" name="T7"/>
              <a:gd fmla="*/ 0 w 85" name="T8"/>
              <a:gd fmla="*/ 397215 h 51" name="T9"/>
              <a:gd fmla="*/ 419668 w 85" name="T10"/>
              <a:gd fmla="*/ 0 h 51" name="T11"/>
              <a:gd fmla="*/ 1457796 w 85" name="T12"/>
              <a:gd fmla="*/ 0 h 51" name="T13"/>
              <a:gd fmla="*/ 1877464 w 85" name="T14"/>
              <a:gd fmla="*/ 397215 h 51" name="T15"/>
              <a:gd fmla="*/ 1877464 w 85" name="T16"/>
              <a:gd fmla="*/ 1125443 h 5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51" w="85">
                <a:moveTo>
                  <a:pt x="85" y="51"/>
                </a:moveTo>
                <a:cubicBezTo>
                  <a:pt x="81" y="45"/>
                  <a:pt x="74" y="40"/>
                  <a:pt x="66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9" y="40"/>
                  <a:pt x="0" y="32"/>
                  <a:pt x="0" y="22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8"/>
                  <a:pt x="9" y="0"/>
                  <a:pt x="19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76" y="0"/>
                  <a:pt x="85" y="8"/>
                  <a:pt x="85" y="18"/>
                </a:cubicBezTo>
                <a:lnTo>
                  <a:pt x="85" y="51"/>
                </a:lnTo>
                <a:close/>
              </a:path>
            </a:pathLst>
          </a:cu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Freeform 58"/>
          <p:cNvSpPr/>
          <p:nvPr/>
        </p:nvSpPr>
        <p:spPr bwMode="auto">
          <a:xfrm>
            <a:off x="6438770" y="3680094"/>
            <a:ext cx="2529343" cy="1541660"/>
          </a:xfrm>
          <a:custGeom>
            <a:gdLst>
              <a:gd fmla="*/ 0 w 100" name="T0"/>
              <a:gd fmla="*/ 1343270 h 61" name="T1"/>
              <a:gd fmla="*/ 484926 w 100" name="T2"/>
              <a:gd fmla="*/ 1056999 h 61" name="T3"/>
              <a:gd fmla="*/ 1719281 w 100" name="T4"/>
              <a:gd fmla="*/ 1056999 h 61" name="T5"/>
              <a:gd fmla="*/ 2204207 w 100" name="T6"/>
              <a:gd fmla="*/ 572541 h 61" name="T7"/>
              <a:gd fmla="*/ 2204207 w 100" name="T8"/>
              <a:gd fmla="*/ 484458 h 61" name="T9"/>
              <a:gd fmla="*/ 1719281 w 100" name="T10"/>
              <a:gd fmla="*/ 0 h 61" name="T11"/>
              <a:gd fmla="*/ 484926 w 100" name="T12"/>
              <a:gd fmla="*/ 0 h 61" name="T13"/>
              <a:gd fmla="*/ 0 w 100" name="T14"/>
              <a:gd fmla="*/ 484458 h 61" name="T15"/>
              <a:gd fmla="*/ 0 w 100" name="T16"/>
              <a:gd fmla="*/ 1343270 h 6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61" w="100">
                <a:moveTo>
                  <a:pt x="0" y="61"/>
                </a:moveTo>
                <a:cubicBezTo>
                  <a:pt x="4" y="54"/>
                  <a:pt x="13" y="48"/>
                  <a:pt x="22" y="48"/>
                </a:cubicBezTo>
                <a:cubicBezTo>
                  <a:pt x="78" y="48"/>
                  <a:pt x="78" y="48"/>
                  <a:pt x="78" y="48"/>
                </a:cubicBezTo>
                <a:cubicBezTo>
                  <a:pt x="90" y="48"/>
                  <a:pt x="100" y="38"/>
                  <a:pt x="100" y="26"/>
                </a:cubicBezTo>
                <a:cubicBezTo>
                  <a:pt x="100" y="22"/>
                  <a:pt x="100" y="22"/>
                  <a:pt x="100" y="22"/>
                </a:cubicBezTo>
                <a:cubicBezTo>
                  <a:pt x="100" y="10"/>
                  <a:pt x="90" y="0"/>
                  <a:pt x="7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lnTo>
                  <a:pt x="0" y="61"/>
                </a:lnTo>
                <a:close/>
              </a:path>
            </a:pathLst>
          </a:cu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Freeform 60"/>
          <p:cNvSpPr/>
          <p:nvPr/>
        </p:nvSpPr>
        <p:spPr bwMode="auto">
          <a:xfrm>
            <a:off x="6438770" y="2654143"/>
            <a:ext cx="1820470" cy="1113422"/>
          </a:xfrm>
          <a:custGeom>
            <a:gdLst>
              <a:gd fmla="*/ 0 w 72" name="T0"/>
              <a:gd fmla="*/ 969852 h 44" name="T1"/>
              <a:gd fmla="*/ 352673 w 72" name="T2"/>
              <a:gd fmla="*/ 749431 h 44" name="T3"/>
              <a:gd fmla="*/ 1234355 w 72" name="T4"/>
              <a:gd fmla="*/ 749431 h 44" name="T5"/>
              <a:gd fmla="*/ 1587028 w 72" name="T6"/>
              <a:gd fmla="*/ 396758 h 44" name="T7"/>
              <a:gd fmla="*/ 1587028 w 72" name="T8"/>
              <a:gd fmla="*/ 352673 h 44" name="T9"/>
              <a:gd fmla="*/ 1234355 w 72" name="T10"/>
              <a:gd fmla="*/ 0 h 44" name="T11"/>
              <a:gd fmla="*/ 352673 w 72" name="T12"/>
              <a:gd fmla="*/ 0 h 44" name="T13"/>
              <a:gd fmla="*/ 0 w 72" name="T14"/>
              <a:gd fmla="*/ 352673 h 44" name="T15"/>
              <a:gd fmla="*/ 0 w 72" name="T16"/>
              <a:gd fmla="*/ 969852 h 4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44" w="72">
                <a:moveTo>
                  <a:pt x="0" y="44"/>
                </a:moveTo>
                <a:cubicBezTo>
                  <a:pt x="3" y="38"/>
                  <a:pt x="9" y="34"/>
                  <a:pt x="16" y="34"/>
                </a:cubicBezTo>
                <a:cubicBezTo>
                  <a:pt x="56" y="34"/>
                  <a:pt x="56" y="34"/>
                  <a:pt x="56" y="34"/>
                </a:cubicBezTo>
                <a:cubicBezTo>
                  <a:pt x="65" y="34"/>
                  <a:pt x="72" y="27"/>
                  <a:pt x="72" y="18"/>
                </a:cubicBezTo>
                <a:cubicBezTo>
                  <a:pt x="72" y="16"/>
                  <a:pt x="72" y="16"/>
                  <a:pt x="72" y="16"/>
                </a:cubicBezTo>
                <a:cubicBezTo>
                  <a:pt x="72" y="7"/>
                  <a:pt x="65" y="0"/>
                  <a:pt x="5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lnTo>
                  <a:pt x="0" y="44"/>
                </a:lnTo>
                <a:close/>
              </a:path>
            </a:pathLst>
          </a:cu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4663857" y="2400583"/>
            <a:ext cx="1084264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mtClean="0" sz="1600">
                <a:solidFill>
                  <a:schemeClr val="bg1"/>
                </a:solidFill>
                <a:cs typeface="+mn-ea"/>
                <a:sym typeface="+mn-lt"/>
              </a:rPr>
              <a:t>添加 标题</a:t>
            </a:r>
          </a:p>
        </p:txBody>
      </p:sp>
      <p:sp>
        <p:nvSpPr>
          <p:cNvPr id="13" name="TextBox 25"/>
          <p:cNvSpPr txBox="1"/>
          <p:nvPr/>
        </p:nvSpPr>
        <p:spPr>
          <a:xfrm>
            <a:off x="6908922" y="2916553"/>
            <a:ext cx="1086087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添加 标题</a:t>
            </a:r>
          </a:p>
        </p:txBody>
      </p:sp>
      <p:grpSp>
        <p:nvGrpSpPr>
          <p:cNvPr id="14" name="Group 26"/>
          <p:cNvGrpSpPr/>
          <p:nvPr/>
        </p:nvGrpSpPr>
        <p:grpSpPr>
          <a:xfrm>
            <a:off x="4210105" y="3759489"/>
            <a:ext cx="424866" cy="421321"/>
            <a:chOff x="8469313" y="3354388"/>
            <a:chExt cx="479426" cy="477837"/>
          </a:xfrm>
          <a:solidFill>
            <a:schemeClr val="bg1"/>
          </a:solidFill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8528051" y="3441700"/>
              <a:ext cx="357188" cy="301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8"/>
            <p:cNvSpPr/>
            <p:nvPr/>
          </p:nvSpPr>
          <p:spPr bwMode="auto">
            <a:xfrm>
              <a:off x="8648701" y="3530600"/>
              <a:ext cx="85725" cy="90487"/>
            </a:xfrm>
            <a:custGeom>
              <a:gdLst>
                <a:gd fmla="*/ 3 w 23" name="T0"/>
                <a:gd fmla="*/ 22 h 24" name="T1"/>
                <a:gd fmla="*/ 0 w 23" name="T2"/>
                <a:gd fmla="*/ 21 h 24" name="T3"/>
                <a:gd fmla="*/ 0 w 23" name="T4"/>
                <a:gd fmla="*/ 4 h 24" name="T5"/>
                <a:gd fmla="*/ 4 w 23" name="T6"/>
                <a:gd fmla="*/ 0 h 24" name="T7"/>
                <a:gd fmla="*/ 21 w 23" name="T8"/>
                <a:gd fmla="*/ 0 h 24" name="T9"/>
                <a:gd fmla="*/ 22 w 23" name="T10"/>
                <a:gd fmla="*/ 3 h 24" name="T11"/>
                <a:gd fmla="*/ 3 w 23" name="T12"/>
                <a:gd fmla="*/ 22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23">
                  <a:moveTo>
                    <a:pt x="3" y="22"/>
                  </a:moveTo>
                  <a:cubicBezTo>
                    <a:pt x="1" y="24"/>
                    <a:pt x="0" y="23"/>
                    <a:pt x="0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3" y="0"/>
                    <a:pt x="23" y="1"/>
                    <a:pt x="22" y="3"/>
                  </a:cubicBezTo>
                  <a:lnTo>
                    <a:pt x="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29"/>
            <p:cNvSpPr>
              <a:spLocks noEditPoints="1"/>
            </p:cNvSpPr>
            <p:nvPr/>
          </p:nvSpPr>
          <p:spPr bwMode="auto">
            <a:xfrm>
              <a:off x="8656638" y="3538538"/>
              <a:ext cx="250825" cy="252412"/>
            </a:xfrm>
            <a:custGeom>
              <a:gdLst>
                <a:gd fmla="*/ 61 w 67" name="T0"/>
                <a:gd fmla="*/ 27 h 67" name="T1"/>
                <a:gd fmla="*/ 48 w 67" name="T2"/>
                <a:gd fmla="*/ 27 h 67" name="T3"/>
                <a:gd fmla="*/ 37 w 67" name="T4"/>
                <a:gd fmla="*/ 16 h 67" name="T5"/>
                <a:gd fmla="*/ 37 w 67" name="T6"/>
                <a:gd fmla="*/ 3 h 67" name="T7"/>
                <a:gd fmla="*/ 25 w 67" name="T8"/>
                <a:gd fmla="*/ 4 h 67" name="T9"/>
                <a:gd fmla="*/ 4 w 67" name="T10"/>
                <a:gd fmla="*/ 25 h 67" name="T11"/>
                <a:gd fmla="*/ 2 w 67" name="T12"/>
                <a:gd fmla="*/ 37 h 67" name="T13"/>
                <a:gd fmla="*/ 16 w 67" name="T14"/>
                <a:gd fmla="*/ 37 h 67" name="T15"/>
                <a:gd fmla="*/ 27 w 67" name="T16"/>
                <a:gd fmla="*/ 48 h 67" name="T17"/>
                <a:gd fmla="*/ 27 w 67" name="T18"/>
                <a:gd fmla="*/ 62 h 67" name="T19"/>
                <a:gd fmla="*/ 32 w 67" name="T20"/>
                <a:gd fmla="*/ 67 h 67" name="T21"/>
                <a:gd fmla="*/ 39 w 67" name="T22"/>
                <a:gd fmla="*/ 60 h 67" name="T23"/>
                <a:gd fmla="*/ 60 w 67" name="T24"/>
                <a:gd fmla="*/ 39 h 67" name="T25"/>
                <a:gd fmla="*/ 67 w 67" name="T26"/>
                <a:gd fmla="*/ 32 h 67" name="T27"/>
                <a:gd fmla="*/ 61 w 67" name="T28"/>
                <a:gd fmla="*/ 27 h 67" name="T29"/>
                <a:gd fmla="*/ 43 w 67" name="T30"/>
                <a:gd fmla="*/ 31 h 67" name="T31"/>
                <a:gd fmla="*/ 44 w 67" name="T32"/>
                <a:gd fmla="*/ 44 h 67" name="T33"/>
                <a:gd fmla="*/ 31 w 67" name="T34"/>
                <a:gd fmla="*/ 43 h 67" name="T35"/>
                <a:gd fmla="*/ 21 w 67" name="T36"/>
                <a:gd fmla="*/ 33 h 67" name="T37"/>
                <a:gd fmla="*/ 20 w 67" name="T38"/>
                <a:gd fmla="*/ 20 h 67" name="T39"/>
                <a:gd fmla="*/ 33 w 67" name="T40"/>
                <a:gd fmla="*/ 21 h 67" name="T41"/>
                <a:gd fmla="*/ 43 w 67" name="T42"/>
                <a:gd fmla="*/ 31 h 6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7" w="67">
                  <a:moveTo>
                    <a:pt x="61" y="27"/>
                  </a:moveTo>
                  <a:cubicBezTo>
                    <a:pt x="58" y="31"/>
                    <a:pt x="51" y="31"/>
                    <a:pt x="48" y="27"/>
                  </a:cubicBezTo>
                  <a:cubicBezTo>
                    <a:pt x="37" y="16"/>
                    <a:pt x="37" y="16"/>
                    <a:pt x="37" y="16"/>
                  </a:cubicBezTo>
                  <a:cubicBezTo>
                    <a:pt x="33" y="13"/>
                    <a:pt x="33" y="6"/>
                    <a:pt x="37" y="3"/>
                  </a:cubicBezTo>
                  <a:cubicBezTo>
                    <a:pt x="33" y="0"/>
                    <a:pt x="28" y="1"/>
                    <a:pt x="25" y="4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1" y="28"/>
                    <a:pt x="0" y="33"/>
                    <a:pt x="2" y="37"/>
                  </a:cubicBezTo>
                  <a:cubicBezTo>
                    <a:pt x="6" y="33"/>
                    <a:pt x="12" y="34"/>
                    <a:pt x="16" y="37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30" y="52"/>
                    <a:pt x="30" y="58"/>
                    <a:pt x="27" y="62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67" y="32"/>
                    <a:pt x="67" y="32"/>
                    <a:pt x="67" y="32"/>
                  </a:cubicBezTo>
                  <a:lnTo>
                    <a:pt x="61" y="27"/>
                  </a:lnTo>
                  <a:close/>
                  <a:moveTo>
                    <a:pt x="43" y="31"/>
                  </a:moveTo>
                  <a:cubicBezTo>
                    <a:pt x="47" y="35"/>
                    <a:pt x="47" y="41"/>
                    <a:pt x="44" y="44"/>
                  </a:cubicBezTo>
                  <a:cubicBezTo>
                    <a:pt x="41" y="48"/>
                    <a:pt x="35" y="47"/>
                    <a:pt x="31" y="4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7" y="29"/>
                    <a:pt x="16" y="23"/>
                    <a:pt x="20" y="20"/>
                  </a:cubicBezTo>
                  <a:cubicBezTo>
                    <a:pt x="23" y="17"/>
                    <a:pt x="29" y="17"/>
                    <a:pt x="33" y="21"/>
                  </a:cubicBezTo>
                  <a:lnTo>
                    <a:pt x="43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30"/>
            <p:cNvSpPr/>
            <p:nvPr/>
          </p:nvSpPr>
          <p:spPr bwMode="auto">
            <a:xfrm>
              <a:off x="8788401" y="3673475"/>
              <a:ext cx="160338" cy="158750"/>
            </a:xfrm>
            <a:custGeom>
              <a:gdLst>
                <a:gd fmla="*/ 35 w 43" name="T0"/>
                <a:gd fmla="*/ 0 h 42" name="T1"/>
                <a:gd fmla="*/ 31 w 43" name="T2"/>
                <a:gd fmla="*/ 4 h 42" name="T3"/>
                <a:gd fmla="*/ 5 w 43" name="T4"/>
                <a:gd fmla="*/ 30 h 42" name="T5"/>
                <a:gd fmla="*/ 0 w 43" name="T6"/>
                <a:gd fmla="*/ 35 h 42" name="T7"/>
                <a:gd fmla="*/ 5 w 43" name="T8"/>
                <a:gd fmla="*/ 40 h 42" name="T9"/>
                <a:gd fmla="*/ 14 w 43" name="T10"/>
                <a:gd fmla="*/ 40 h 42" name="T11"/>
                <a:gd fmla="*/ 41 w 43" name="T12"/>
                <a:gd fmla="*/ 13 h 42" name="T13"/>
                <a:gd fmla="*/ 41 w 43" name="T14"/>
                <a:gd fmla="*/ 5 h 42" name="T15"/>
                <a:gd fmla="*/ 35 w 43" name="T16"/>
                <a:gd fmla="*/ 0 h 4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" w="43">
                  <a:moveTo>
                    <a:pt x="35" y="0"/>
                  </a:moveTo>
                  <a:cubicBezTo>
                    <a:pt x="31" y="4"/>
                    <a:pt x="31" y="4"/>
                    <a:pt x="31" y="4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8" y="42"/>
                    <a:pt x="12" y="42"/>
                    <a:pt x="14" y="40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3" y="11"/>
                    <a:pt x="43" y="7"/>
                    <a:pt x="41" y="5"/>
                  </a:cubicBezTo>
                  <a:lnTo>
                    <a:pt x="3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8528051" y="3502025"/>
              <a:ext cx="60325" cy="149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32"/>
            <p:cNvSpPr>
              <a:spLocks noEditPoints="1"/>
            </p:cNvSpPr>
            <p:nvPr/>
          </p:nvSpPr>
          <p:spPr bwMode="auto">
            <a:xfrm>
              <a:off x="8469313" y="3354388"/>
              <a:ext cx="476250" cy="387350"/>
            </a:xfrm>
            <a:custGeom>
              <a:gdLst>
                <a:gd fmla="*/ 120 w 127" name="T0"/>
                <a:gd fmla="*/ 0 h 103" name="T1"/>
                <a:gd fmla="*/ 7 w 127" name="T2"/>
                <a:gd fmla="*/ 0 h 103" name="T3"/>
                <a:gd fmla="*/ 0 w 127" name="T4"/>
                <a:gd fmla="*/ 6 h 103" name="T5"/>
                <a:gd fmla="*/ 0 w 127" name="T6"/>
                <a:gd fmla="*/ 96 h 103" name="T7"/>
                <a:gd fmla="*/ 7 w 127" name="T8"/>
                <a:gd fmla="*/ 103 h 103" name="T9"/>
                <a:gd fmla="*/ 64 w 127" name="T10"/>
                <a:gd fmla="*/ 103 h 103" name="T11"/>
                <a:gd fmla="*/ 64 w 127" name="T12"/>
                <a:gd fmla="*/ 102 h 103" name="T13"/>
                <a:gd fmla="*/ 56 w 127" name="T14"/>
                <a:gd fmla="*/ 95 h 103" name="T15"/>
                <a:gd fmla="*/ 8 w 127" name="T16"/>
                <a:gd fmla="*/ 95 h 103" name="T17"/>
                <a:gd fmla="*/ 8 w 127" name="T18"/>
                <a:gd fmla="*/ 15 h 103" name="T19"/>
                <a:gd fmla="*/ 119 w 127" name="T20"/>
                <a:gd fmla="*/ 15 h 103" name="T21"/>
                <a:gd fmla="*/ 119 w 127" name="T22"/>
                <a:gd fmla="*/ 73 h 103" name="T23"/>
                <a:gd fmla="*/ 120 w 127" name="T24"/>
                <a:gd fmla="*/ 74 h 103" name="T25"/>
                <a:gd fmla="*/ 120 w 127" name="T26"/>
                <a:gd fmla="*/ 74 h 103" name="T27"/>
                <a:gd fmla="*/ 126 w 127" name="T28"/>
                <a:gd fmla="*/ 79 h 103" name="T29"/>
                <a:gd fmla="*/ 127 w 127" name="T30"/>
                <a:gd fmla="*/ 80 h 103" name="T31"/>
                <a:gd fmla="*/ 127 w 127" name="T32"/>
                <a:gd fmla="*/ 6 h 103" name="T33"/>
                <a:gd fmla="*/ 120 w 127" name="T34"/>
                <a:gd fmla="*/ 0 h 103" name="T35"/>
                <a:gd fmla="*/ 15 w 127" name="T36"/>
                <a:gd fmla="*/ 10 h 103" name="T37"/>
                <a:gd fmla="*/ 8 w 127" name="T38"/>
                <a:gd fmla="*/ 10 h 103" name="T39"/>
                <a:gd fmla="*/ 8 w 127" name="T40"/>
                <a:gd fmla="*/ 5 h 103" name="T41"/>
                <a:gd fmla="*/ 15 w 127" name="T42"/>
                <a:gd fmla="*/ 5 h 103" name="T43"/>
                <a:gd fmla="*/ 15 w 127" name="T44"/>
                <a:gd fmla="*/ 10 h 103" name="T45"/>
                <a:gd fmla="*/ 119 w 127" name="T46"/>
                <a:gd fmla="*/ 10 h 103" name="T47"/>
                <a:gd fmla="*/ 88 w 127" name="T48"/>
                <a:gd fmla="*/ 10 h 103" name="T49"/>
                <a:gd fmla="*/ 88 w 127" name="T50"/>
                <a:gd fmla="*/ 5 h 103" name="T51"/>
                <a:gd fmla="*/ 119 w 127" name="T52"/>
                <a:gd fmla="*/ 5 h 103" name="T53"/>
                <a:gd fmla="*/ 119 w 127" name="T54"/>
                <a:gd fmla="*/ 10 h 103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03" w="127">
                  <a:moveTo>
                    <a:pt x="12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0"/>
                    <a:pt x="3" y="103"/>
                    <a:pt x="7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4" y="103"/>
                    <a:pt x="64" y="102"/>
                    <a:pt x="64" y="102"/>
                  </a:cubicBezTo>
                  <a:cubicBezTo>
                    <a:pt x="56" y="95"/>
                    <a:pt x="56" y="95"/>
                    <a:pt x="56" y="95"/>
                  </a:cubicBezTo>
                  <a:cubicBezTo>
                    <a:pt x="8" y="95"/>
                    <a:pt x="8" y="95"/>
                    <a:pt x="8" y="9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19" y="73"/>
                    <a:pt x="119" y="73"/>
                    <a:pt x="119" y="73"/>
                  </a:cubicBezTo>
                  <a:cubicBezTo>
                    <a:pt x="120" y="74"/>
                    <a:pt x="120" y="74"/>
                    <a:pt x="120" y="74"/>
                  </a:cubicBezTo>
                  <a:cubicBezTo>
                    <a:pt x="120" y="74"/>
                    <a:pt x="120" y="74"/>
                    <a:pt x="120" y="74"/>
                  </a:cubicBezTo>
                  <a:cubicBezTo>
                    <a:pt x="126" y="79"/>
                    <a:pt x="126" y="79"/>
                    <a:pt x="126" y="79"/>
                  </a:cubicBezTo>
                  <a:cubicBezTo>
                    <a:pt x="127" y="80"/>
                    <a:pt x="127" y="80"/>
                    <a:pt x="127" y="80"/>
                  </a:cubicBezTo>
                  <a:cubicBezTo>
                    <a:pt x="127" y="6"/>
                    <a:pt x="127" y="6"/>
                    <a:pt x="127" y="6"/>
                  </a:cubicBezTo>
                  <a:cubicBezTo>
                    <a:pt x="127" y="3"/>
                    <a:pt x="124" y="0"/>
                    <a:pt x="120" y="0"/>
                  </a:cubicBezTo>
                  <a:close/>
                  <a:moveTo>
                    <a:pt x="15" y="10"/>
                  </a:moveTo>
                  <a:cubicBezTo>
                    <a:pt x="8" y="10"/>
                    <a:pt x="8" y="10"/>
                    <a:pt x="8" y="1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5" y="5"/>
                    <a:pt x="15" y="5"/>
                    <a:pt x="15" y="5"/>
                  </a:cubicBezTo>
                  <a:lnTo>
                    <a:pt x="15" y="10"/>
                  </a:lnTo>
                  <a:close/>
                  <a:moveTo>
                    <a:pt x="119" y="10"/>
                  </a:moveTo>
                  <a:cubicBezTo>
                    <a:pt x="88" y="10"/>
                    <a:pt x="88" y="10"/>
                    <a:pt x="88" y="10"/>
                  </a:cubicBezTo>
                  <a:cubicBezTo>
                    <a:pt x="88" y="5"/>
                    <a:pt x="88" y="5"/>
                    <a:pt x="88" y="5"/>
                  </a:cubicBezTo>
                  <a:cubicBezTo>
                    <a:pt x="119" y="5"/>
                    <a:pt x="119" y="5"/>
                    <a:pt x="119" y="5"/>
                  </a:cubicBezTo>
                  <a:lnTo>
                    <a:pt x="119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TextBox 33"/>
          <p:cNvSpPr txBox="1"/>
          <p:nvPr/>
        </p:nvSpPr>
        <p:spPr>
          <a:xfrm>
            <a:off x="4693014" y="3756369"/>
            <a:ext cx="1084264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添加 标题</a:t>
            </a:r>
          </a:p>
        </p:txBody>
      </p:sp>
      <p:grpSp>
        <p:nvGrpSpPr>
          <p:cNvPr id="22" name="Group 34"/>
          <p:cNvGrpSpPr/>
          <p:nvPr/>
        </p:nvGrpSpPr>
        <p:grpSpPr>
          <a:xfrm>
            <a:off x="7032888" y="4082298"/>
            <a:ext cx="413609" cy="408716"/>
            <a:chOff x="8334375" y="4232275"/>
            <a:chExt cx="466725" cy="463550"/>
          </a:xfrm>
          <a:solidFill>
            <a:schemeClr val="bg1"/>
          </a:solidFill>
        </p:grpSpPr>
        <p:sp>
          <p:nvSpPr>
            <p:cNvPr id="23" name="Freeform 35"/>
            <p:cNvSpPr/>
            <p:nvPr/>
          </p:nvSpPr>
          <p:spPr bwMode="auto">
            <a:xfrm>
              <a:off x="8421688" y="4494213"/>
              <a:ext cx="292100" cy="33338"/>
            </a:xfrm>
            <a:custGeom>
              <a:gdLst>
                <a:gd fmla="*/ 65 w 78" name="T0"/>
                <a:gd fmla="*/ 0 h 9" name="T1"/>
                <a:gd fmla="*/ 12 w 78" name="T2"/>
                <a:gd fmla="*/ 0 h 9" name="T3"/>
                <a:gd fmla="*/ 0 w 78" name="T4"/>
                <a:gd fmla="*/ 9 h 9" name="T5"/>
                <a:gd fmla="*/ 78 w 78" name="T6"/>
                <a:gd fmla="*/ 9 h 9" name="T7"/>
                <a:gd fmla="*/ 65 w 78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78">
                  <a:moveTo>
                    <a:pt x="65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1" y="4"/>
                    <a:pt x="0" y="9"/>
                  </a:cubicBezTo>
                  <a:cubicBezTo>
                    <a:pt x="78" y="9"/>
                    <a:pt x="78" y="9"/>
                    <a:pt x="78" y="9"/>
                  </a:cubicBezTo>
                  <a:cubicBezTo>
                    <a:pt x="76" y="4"/>
                    <a:pt x="7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Freeform 36"/>
            <p:cNvSpPr>
              <a:spLocks noEditPoints="1"/>
            </p:cNvSpPr>
            <p:nvPr/>
          </p:nvSpPr>
          <p:spPr bwMode="auto">
            <a:xfrm>
              <a:off x="8416925" y="4565650"/>
              <a:ext cx="296863" cy="130175"/>
            </a:xfrm>
            <a:custGeom>
              <a:gdLst>
                <a:gd fmla="*/ 0 w 79" name="T0"/>
                <a:gd fmla="*/ 0 h 35" name="T1"/>
                <a:gd fmla="*/ 0 w 79" name="T2"/>
                <a:gd fmla="*/ 22 h 35" name="T3"/>
                <a:gd fmla="*/ 13 w 79" name="T4"/>
                <a:gd fmla="*/ 35 h 35" name="T5"/>
                <a:gd fmla="*/ 66 w 79" name="T6"/>
                <a:gd fmla="*/ 35 h 35" name="T7"/>
                <a:gd fmla="*/ 79 w 79" name="T8"/>
                <a:gd fmla="*/ 22 h 35" name="T9"/>
                <a:gd fmla="*/ 79 w 79" name="T10"/>
                <a:gd fmla="*/ 0 h 35" name="T11"/>
                <a:gd fmla="*/ 0 w 79" name="T12"/>
                <a:gd fmla="*/ 0 h 35" name="T13"/>
                <a:gd fmla="*/ 22 w 79" name="T14"/>
                <a:gd fmla="*/ 25 h 35" name="T15"/>
                <a:gd fmla="*/ 13 w 79" name="T16"/>
                <a:gd fmla="*/ 25 h 35" name="T17"/>
                <a:gd fmla="*/ 10 w 79" name="T18"/>
                <a:gd fmla="*/ 22 h 35" name="T19"/>
                <a:gd fmla="*/ 13 w 79" name="T20"/>
                <a:gd fmla="*/ 20 h 35" name="T21"/>
                <a:gd fmla="*/ 22 w 79" name="T22"/>
                <a:gd fmla="*/ 20 h 35" name="T23"/>
                <a:gd fmla="*/ 25 w 79" name="T24"/>
                <a:gd fmla="*/ 22 h 35" name="T25"/>
                <a:gd fmla="*/ 22 w 79" name="T26"/>
                <a:gd fmla="*/ 25 h 35" name="T27"/>
                <a:gd fmla="*/ 42 w 79" name="T28"/>
                <a:gd fmla="*/ 15 h 35" name="T29"/>
                <a:gd fmla="*/ 13 w 79" name="T30"/>
                <a:gd fmla="*/ 15 h 35" name="T31"/>
                <a:gd fmla="*/ 10 w 79" name="T32"/>
                <a:gd fmla="*/ 13 h 35" name="T33"/>
                <a:gd fmla="*/ 13 w 79" name="T34"/>
                <a:gd fmla="*/ 10 h 35" name="T35"/>
                <a:gd fmla="*/ 42 w 79" name="T36"/>
                <a:gd fmla="*/ 10 h 35" name="T37"/>
                <a:gd fmla="*/ 45 w 79" name="T38"/>
                <a:gd fmla="*/ 13 h 35" name="T39"/>
                <a:gd fmla="*/ 42 w 79" name="T40"/>
                <a:gd fmla="*/ 15 h 3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5" w="79">
                  <a:moveTo>
                    <a:pt x="0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9"/>
                    <a:pt x="6" y="35"/>
                    <a:pt x="13" y="35"/>
                  </a:cubicBezTo>
                  <a:cubicBezTo>
                    <a:pt x="66" y="35"/>
                    <a:pt x="66" y="35"/>
                    <a:pt x="66" y="35"/>
                  </a:cubicBezTo>
                  <a:cubicBezTo>
                    <a:pt x="73" y="35"/>
                    <a:pt x="79" y="29"/>
                    <a:pt x="79" y="22"/>
                  </a:cubicBezTo>
                  <a:cubicBezTo>
                    <a:pt x="79" y="0"/>
                    <a:pt x="79" y="0"/>
                    <a:pt x="79" y="0"/>
                  </a:cubicBezTo>
                  <a:lnTo>
                    <a:pt x="0" y="0"/>
                  </a:lnTo>
                  <a:close/>
                  <a:moveTo>
                    <a:pt x="22" y="25"/>
                  </a:moveTo>
                  <a:cubicBezTo>
                    <a:pt x="13" y="25"/>
                    <a:pt x="13" y="25"/>
                    <a:pt x="13" y="25"/>
                  </a:cubicBezTo>
                  <a:cubicBezTo>
                    <a:pt x="11" y="25"/>
                    <a:pt x="10" y="24"/>
                    <a:pt x="10" y="22"/>
                  </a:cubicBezTo>
                  <a:cubicBezTo>
                    <a:pt x="10" y="21"/>
                    <a:pt x="11" y="20"/>
                    <a:pt x="13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4" y="20"/>
                    <a:pt x="25" y="21"/>
                    <a:pt x="25" y="22"/>
                  </a:cubicBezTo>
                  <a:cubicBezTo>
                    <a:pt x="25" y="24"/>
                    <a:pt x="24" y="25"/>
                    <a:pt x="22" y="25"/>
                  </a:cubicBezTo>
                  <a:close/>
                  <a:moveTo>
                    <a:pt x="42" y="15"/>
                  </a:moveTo>
                  <a:cubicBezTo>
                    <a:pt x="13" y="15"/>
                    <a:pt x="13" y="15"/>
                    <a:pt x="13" y="15"/>
                  </a:cubicBezTo>
                  <a:cubicBezTo>
                    <a:pt x="11" y="15"/>
                    <a:pt x="10" y="14"/>
                    <a:pt x="10" y="13"/>
                  </a:cubicBezTo>
                  <a:cubicBezTo>
                    <a:pt x="10" y="11"/>
                    <a:pt x="11" y="10"/>
                    <a:pt x="13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3" y="10"/>
                    <a:pt x="45" y="11"/>
                    <a:pt x="45" y="13"/>
                  </a:cubicBezTo>
                  <a:cubicBezTo>
                    <a:pt x="45" y="14"/>
                    <a:pt x="43" y="15"/>
                    <a:pt x="4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 37"/>
            <p:cNvSpPr>
              <a:spLocks noEditPoints="1"/>
            </p:cNvSpPr>
            <p:nvPr/>
          </p:nvSpPr>
          <p:spPr bwMode="auto">
            <a:xfrm>
              <a:off x="8334375" y="4232275"/>
              <a:ext cx="466725" cy="377825"/>
            </a:xfrm>
            <a:custGeom>
              <a:gdLst>
                <a:gd fmla="*/ 117 w 124" name="T0"/>
                <a:gd fmla="*/ 0 h 101" name="T1"/>
                <a:gd fmla="*/ 7 w 124" name="T2"/>
                <a:gd fmla="*/ 0 h 101" name="T3"/>
                <a:gd fmla="*/ 0 w 124" name="T4"/>
                <a:gd fmla="*/ 7 h 101" name="T5"/>
                <a:gd fmla="*/ 0 w 124" name="T6"/>
                <a:gd fmla="*/ 94 h 101" name="T7"/>
                <a:gd fmla="*/ 7 w 124" name="T8"/>
                <a:gd fmla="*/ 101 h 101" name="T9"/>
                <a:gd fmla="*/ 15 w 124" name="T10"/>
                <a:gd fmla="*/ 101 h 101" name="T11"/>
                <a:gd fmla="*/ 15 w 124" name="T12"/>
                <a:gd fmla="*/ 93 h 101" name="T13"/>
                <a:gd fmla="*/ 7 w 124" name="T14"/>
                <a:gd fmla="*/ 93 h 101" name="T15"/>
                <a:gd fmla="*/ 7 w 124" name="T16"/>
                <a:gd fmla="*/ 15 h 101" name="T17"/>
                <a:gd fmla="*/ 116 w 124" name="T18"/>
                <a:gd fmla="*/ 15 h 101" name="T19"/>
                <a:gd fmla="*/ 116 w 124" name="T20"/>
                <a:gd fmla="*/ 93 h 101" name="T21"/>
                <a:gd fmla="*/ 108 w 124" name="T22"/>
                <a:gd fmla="*/ 93 h 101" name="T23"/>
                <a:gd fmla="*/ 108 w 124" name="T24"/>
                <a:gd fmla="*/ 101 h 101" name="T25"/>
                <a:gd fmla="*/ 117 w 124" name="T26"/>
                <a:gd fmla="*/ 101 h 101" name="T27"/>
                <a:gd fmla="*/ 124 w 124" name="T28"/>
                <a:gd fmla="*/ 94 h 101" name="T29"/>
                <a:gd fmla="*/ 124 w 124" name="T30"/>
                <a:gd fmla="*/ 7 h 101" name="T31"/>
                <a:gd fmla="*/ 117 w 124" name="T32"/>
                <a:gd fmla="*/ 0 h 101" name="T33"/>
                <a:gd fmla="*/ 14 w 124" name="T34"/>
                <a:gd fmla="*/ 11 h 101" name="T35"/>
                <a:gd fmla="*/ 7 w 124" name="T36"/>
                <a:gd fmla="*/ 11 h 101" name="T37"/>
                <a:gd fmla="*/ 7 w 124" name="T38"/>
                <a:gd fmla="*/ 5 h 101" name="T39"/>
                <a:gd fmla="*/ 14 w 124" name="T40"/>
                <a:gd fmla="*/ 5 h 101" name="T41"/>
                <a:gd fmla="*/ 14 w 124" name="T42"/>
                <a:gd fmla="*/ 11 h 101" name="T43"/>
                <a:gd fmla="*/ 116 w 124" name="T44"/>
                <a:gd fmla="*/ 11 h 101" name="T45"/>
                <a:gd fmla="*/ 85 w 124" name="T46"/>
                <a:gd fmla="*/ 11 h 101" name="T47"/>
                <a:gd fmla="*/ 85 w 124" name="T48"/>
                <a:gd fmla="*/ 5 h 101" name="T49"/>
                <a:gd fmla="*/ 116 w 124" name="T50"/>
                <a:gd fmla="*/ 5 h 101" name="T51"/>
                <a:gd fmla="*/ 116 w 124" name="T52"/>
                <a:gd fmla="*/ 11 h 101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100" w="124">
                  <a:moveTo>
                    <a:pt x="11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8"/>
                    <a:pt x="3" y="101"/>
                    <a:pt x="7" y="101"/>
                  </a:cubicBezTo>
                  <a:cubicBezTo>
                    <a:pt x="15" y="101"/>
                    <a:pt x="15" y="101"/>
                    <a:pt x="15" y="101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116" y="15"/>
                    <a:pt x="116" y="15"/>
                    <a:pt x="116" y="15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08" y="93"/>
                    <a:pt x="108" y="93"/>
                    <a:pt x="108" y="93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21" y="101"/>
                    <a:pt x="124" y="98"/>
                    <a:pt x="124" y="94"/>
                  </a:cubicBezTo>
                  <a:cubicBezTo>
                    <a:pt x="124" y="7"/>
                    <a:pt x="124" y="7"/>
                    <a:pt x="124" y="7"/>
                  </a:cubicBezTo>
                  <a:cubicBezTo>
                    <a:pt x="124" y="3"/>
                    <a:pt x="121" y="0"/>
                    <a:pt x="117" y="0"/>
                  </a:cubicBezTo>
                  <a:close/>
                  <a:moveTo>
                    <a:pt x="14" y="11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14" y="5"/>
                    <a:pt x="14" y="5"/>
                    <a:pt x="14" y="5"/>
                  </a:cubicBezTo>
                  <a:lnTo>
                    <a:pt x="14" y="11"/>
                  </a:lnTo>
                  <a:close/>
                  <a:moveTo>
                    <a:pt x="116" y="11"/>
                  </a:moveTo>
                  <a:cubicBezTo>
                    <a:pt x="85" y="11"/>
                    <a:pt x="85" y="11"/>
                    <a:pt x="85" y="11"/>
                  </a:cubicBezTo>
                  <a:cubicBezTo>
                    <a:pt x="85" y="5"/>
                    <a:pt x="85" y="5"/>
                    <a:pt x="85" y="5"/>
                  </a:cubicBezTo>
                  <a:cubicBezTo>
                    <a:pt x="116" y="5"/>
                    <a:pt x="116" y="5"/>
                    <a:pt x="116" y="5"/>
                  </a:cubicBezTo>
                  <a:lnTo>
                    <a:pt x="116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38"/>
            <p:cNvSpPr/>
            <p:nvPr/>
          </p:nvSpPr>
          <p:spPr bwMode="auto">
            <a:xfrm>
              <a:off x="8443913" y="4318000"/>
              <a:ext cx="82550" cy="146050"/>
            </a:xfrm>
            <a:custGeom>
              <a:gdLst>
                <a:gd fmla="*/ 0 w 22" name="T0"/>
                <a:gd fmla="*/ 13 h 39" name="T1"/>
                <a:gd fmla="*/ 9 w 22" name="T2"/>
                <a:gd fmla="*/ 22 h 39" name="T3"/>
                <a:gd fmla="*/ 15 w 22" name="T4"/>
                <a:gd fmla="*/ 27 h 39" name="T5"/>
                <a:gd fmla="*/ 10 w 22" name="T6"/>
                <a:gd fmla="*/ 30 h 39" name="T7"/>
                <a:gd fmla="*/ 2 w 22" name="T8"/>
                <a:gd fmla="*/ 28 h 39" name="T9"/>
                <a:gd fmla="*/ 0 w 22" name="T10"/>
                <a:gd fmla="*/ 33 h 39" name="T11"/>
                <a:gd fmla="*/ 9 w 22" name="T12"/>
                <a:gd fmla="*/ 36 h 39" name="T13"/>
                <a:gd fmla="*/ 9 w 22" name="T14"/>
                <a:gd fmla="*/ 36 h 39" name="T15"/>
                <a:gd fmla="*/ 9 w 22" name="T16"/>
                <a:gd fmla="*/ 36 h 39" name="T17"/>
                <a:gd fmla="*/ 9 w 22" name="T18"/>
                <a:gd fmla="*/ 37 h 39" name="T19"/>
                <a:gd fmla="*/ 11 w 22" name="T20"/>
                <a:gd fmla="*/ 39 h 39" name="T21"/>
                <a:gd fmla="*/ 14 w 22" name="T22"/>
                <a:gd fmla="*/ 37 h 39" name="T23"/>
                <a:gd fmla="*/ 14 w 22" name="T24"/>
                <a:gd fmla="*/ 36 h 39" name="T25"/>
                <a:gd fmla="*/ 14 w 22" name="T26"/>
                <a:gd fmla="*/ 36 h 39" name="T27"/>
                <a:gd fmla="*/ 14 w 22" name="T28"/>
                <a:gd fmla="*/ 35 h 39" name="T29"/>
                <a:gd fmla="*/ 22 w 22" name="T30"/>
                <a:gd fmla="*/ 26 h 39" name="T31"/>
                <a:gd fmla="*/ 14 w 22" name="T32"/>
                <a:gd fmla="*/ 16 h 39" name="T33"/>
                <a:gd fmla="*/ 8 w 22" name="T34"/>
                <a:gd fmla="*/ 12 h 39" name="T35"/>
                <a:gd fmla="*/ 12 w 22" name="T36"/>
                <a:gd fmla="*/ 9 h 39" name="T37"/>
                <a:gd fmla="*/ 20 w 22" name="T38"/>
                <a:gd fmla="*/ 11 h 39" name="T39"/>
                <a:gd fmla="*/ 21 w 22" name="T40"/>
                <a:gd fmla="*/ 5 h 39" name="T41"/>
                <a:gd fmla="*/ 14 w 22" name="T42"/>
                <a:gd fmla="*/ 4 h 39" name="T43"/>
                <a:gd fmla="*/ 14 w 22" name="T44"/>
                <a:gd fmla="*/ 3 h 39" name="T45"/>
                <a:gd fmla="*/ 14 w 22" name="T46"/>
                <a:gd fmla="*/ 3 h 39" name="T47"/>
                <a:gd fmla="*/ 14 w 22" name="T48"/>
                <a:gd fmla="*/ 3 h 39" name="T49"/>
                <a:gd fmla="*/ 11 w 22" name="T50"/>
                <a:gd fmla="*/ 0 h 39" name="T51"/>
                <a:gd fmla="*/ 9 w 22" name="T52"/>
                <a:gd fmla="*/ 3 h 39" name="T53"/>
                <a:gd fmla="*/ 9 w 22" name="T54"/>
                <a:gd fmla="*/ 3 h 39" name="T55"/>
                <a:gd fmla="*/ 9 w 22" name="T56"/>
                <a:gd fmla="*/ 4 h 39" name="T57"/>
                <a:gd fmla="*/ 9 w 22" name="T58"/>
                <a:gd fmla="*/ 4 h 39" name="T59"/>
                <a:gd fmla="*/ 0 w 22" name="T60"/>
                <a:gd fmla="*/ 13 h 39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39" w="22">
                  <a:moveTo>
                    <a:pt x="0" y="13"/>
                  </a:moveTo>
                  <a:cubicBezTo>
                    <a:pt x="0" y="18"/>
                    <a:pt x="4" y="20"/>
                    <a:pt x="9" y="22"/>
                  </a:cubicBezTo>
                  <a:cubicBezTo>
                    <a:pt x="13" y="23"/>
                    <a:pt x="15" y="25"/>
                    <a:pt x="15" y="27"/>
                  </a:cubicBezTo>
                  <a:cubicBezTo>
                    <a:pt x="15" y="29"/>
                    <a:pt x="13" y="30"/>
                    <a:pt x="10" y="30"/>
                  </a:cubicBezTo>
                  <a:cubicBezTo>
                    <a:pt x="7" y="30"/>
                    <a:pt x="4" y="29"/>
                    <a:pt x="2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" y="34"/>
                    <a:pt x="5" y="35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9" y="38"/>
                    <a:pt x="10" y="39"/>
                    <a:pt x="11" y="39"/>
                  </a:cubicBezTo>
                  <a:cubicBezTo>
                    <a:pt x="12" y="39"/>
                    <a:pt x="14" y="38"/>
                    <a:pt x="14" y="37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5"/>
                    <a:pt x="14" y="35"/>
                    <a:pt x="14" y="35"/>
                  </a:cubicBezTo>
                  <a:cubicBezTo>
                    <a:pt x="19" y="34"/>
                    <a:pt x="22" y="30"/>
                    <a:pt x="22" y="26"/>
                  </a:cubicBezTo>
                  <a:cubicBezTo>
                    <a:pt x="22" y="21"/>
                    <a:pt x="20" y="19"/>
                    <a:pt x="14" y="16"/>
                  </a:cubicBezTo>
                  <a:cubicBezTo>
                    <a:pt x="10" y="15"/>
                    <a:pt x="8" y="14"/>
                    <a:pt x="8" y="12"/>
                  </a:cubicBezTo>
                  <a:cubicBezTo>
                    <a:pt x="8" y="11"/>
                    <a:pt x="9" y="9"/>
                    <a:pt x="12" y="9"/>
                  </a:cubicBezTo>
                  <a:cubicBezTo>
                    <a:pt x="16" y="9"/>
                    <a:pt x="18" y="11"/>
                    <a:pt x="20" y="11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19" y="5"/>
                    <a:pt x="17" y="4"/>
                    <a:pt x="14" y="4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1"/>
                    <a:pt x="13" y="0"/>
                    <a:pt x="11" y="0"/>
                  </a:cubicBezTo>
                  <a:cubicBezTo>
                    <a:pt x="10" y="0"/>
                    <a:pt x="9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4" y="5"/>
                    <a:pt x="0" y="9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Freeform 39"/>
            <p:cNvSpPr/>
            <p:nvPr/>
          </p:nvSpPr>
          <p:spPr bwMode="auto">
            <a:xfrm>
              <a:off x="8575675" y="4321175"/>
              <a:ext cx="146050" cy="142875"/>
            </a:xfrm>
            <a:custGeom>
              <a:gdLst>
                <a:gd fmla="*/ 33 w 39" name="T0"/>
                <a:gd fmla="*/ 7 h 38" name="T1"/>
                <a:gd fmla="*/ 3 w 39" name="T2"/>
                <a:gd fmla="*/ 0 h 38" name="T3"/>
                <a:gd fmla="*/ 0 w 39" name="T4"/>
                <a:gd fmla="*/ 2 h 38" name="T5"/>
                <a:gd fmla="*/ 7 w 39" name="T6"/>
                <a:gd fmla="*/ 33 h 38" name="T7"/>
                <a:gd fmla="*/ 11 w 39" name="T8"/>
                <a:gd fmla="*/ 34 h 38" name="T9"/>
                <a:gd fmla="*/ 17 w 39" name="T10"/>
                <a:gd fmla="*/ 28 h 38" name="T11"/>
                <a:gd fmla="*/ 28 w 39" name="T12"/>
                <a:gd fmla="*/ 38 h 38" name="T13"/>
                <a:gd fmla="*/ 39 w 39" name="T14"/>
                <a:gd fmla="*/ 28 h 38" name="T15"/>
                <a:gd fmla="*/ 28 w 39" name="T16"/>
                <a:gd fmla="*/ 17 h 38" name="T17"/>
                <a:gd fmla="*/ 34 w 39" name="T18"/>
                <a:gd fmla="*/ 11 h 38" name="T19"/>
                <a:gd fmla="*/ 33 w 39" name="T20"/>
                <a:gd fmla="*/ 7 h 3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8" w="39">
                  <a:moveTo>
                    <a:pt x="33" y="7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5"/>
                    <a:pt x="9" y="36"/>
                    <a:pt x="11" y="34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39" y="28"/>
                    <a:pt x="39" y="28"/>
                    <a:pt x="39" y="28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6" y="9"/>
                    <a:pt x="35" y="7"/>
                    <a:pt x="3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defPPr>
                <a:defRPr lang="en-US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8" name="TextBox 40"/>
          <p:cNvSpPr txBox="1"/>
          <p:nvPr/>
        </p:nvSpPr>
        <p:spPr>
          <a:xfrm>
            <a:off x="7488410" y="4106511"/>
            <a:ext cx="1084264" cy="3352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600">
                <a:solidFill>
                  <a:schemeClr val="bg1"/>
                </a:solidFill>
                <a:cs typeface="+mn-ea"/>
                <a:sym typeface="+mn-lt"/>
              </a:rPr>
              <a:t>添加 标题</a:t>
            </a:r>
          </a:p>
        </p:txBody>
      </p:sp>
      <p:sp>
        <p:nvSpPr>
          <p:cNvPr id="29" name="TextBox 76"/>
          <p:cNvSpPr txBox="1"/>
          <p:nvPr/>
        </p:nvSpPr>
        <p:spPr>
          <a:xfrm>
            <a:off x="9536421" y="2045236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968112" y="2282344"/>
            <a:ext cx="2134710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1" name="TextBox 76"/>
          <p:cNvSpPr txBox="1"/>
          <p:nvPr/>
        </p:nvSpPr>
        <p:spPr>
          <a:xfrm>
            <a:off x="9536421" y="4124983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968112" y="4362091"/>
            <a:ext cx="2134710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3" name="TextBox 76"/>
          <p:cNvSpPr txBox="1"/>
          <p:nvPr/>
        </p:nvSpPr>
        <p:spPr>
          <a:xfrm>
            <a:off x="1604995" y="2045236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036688" y="2282344"/>
            <a:ext cx="2134710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5" name="TextBox 76"/>
          <p:cNvSpPr txBox="1"/>
          <p:nvPr/>
        </p:nvSpPr>
        <p:spPr>
          <a:xfrm>
            <a:off x="1604995" y="4124983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036688" y="4362091"/>
            <a:ext cx="2134710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Shape 697"/>
          <p:cNvSpPr/>
          <p:nvPr/>
        </p:nvSpPr>
        <p:spPr>
          <a:xfrm>
            <a:off x="1791761" y="3952524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F5350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Shape 698"/>
          <p:cNvSpPr/>
          <p:nvPr/>
        </p:nvSpPr>
        <p:spPr>
          <a:xfrm>
            <a:off x="2016765" y="4232541"/>
            <a:ext cx="365965" cy="297879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024" w="20480">
                <a:moveTo>
                  <a:pt x="18800" y="1728"/>
                </a:moveTo>
                <a:cubicBezTo>
                  <a:pt x="16810" y="-576"/>
                  <a:pt x="13583" y="-576"/>
                  <a:pt x="11591" y="1728"/>
                </a:cubicBezTo>
                <a:lnTo>
                  <a:pt x="10239" y="3293"/>
                </a:lnTo>
                <a:lnTo>
                  <a:pt x="8887" y="1728"/>
                </a:lnTo>
                <a:cubicBezTo>
                  <a:pt x="6897" y="-576"/>
                  <a:pt x="3670" y="-576"/>
                  <a:pt x="1680" y="1728"/>
                </a:cubicBezTo>
                <a:cubicBezTo>
                  <a:pt x="-560" y="4320"/>
                  <a:pt x="-560" y="8522"/>
                  <a:pt x="1680" y="11115"/>
                </a:cubicBezTo>
                <a:lnTo>
                  <a:pt x="10239" y="21024"/>
                </a:lnTo>
                <a:lnTo>
                  <a:pt x="18800" y="11115"/>
                </a:lnTo>
                <a:cubicBezTo>
                  <a:pt x="21040" y="8522"/>
                  <a:pt x="21040" y="4320"/>
                  <a:pt x="18800" y="1728"/>
                </a:cubicBezTo>
                <a:close/>
              </a:path>
            </a:pathLst>
          </a:custGeom>
          <a:solidFill>
            <a:srgbClr val="FFFFFF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Shape 700"/>
          <p:cNvSpPr/>
          <p:nvPr/>
        </p:nvSpPr>
        <p:spPr>
          <a:xfrm>
            <a:off x="4394400" y="3952524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AD0D8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Shape 701"/>
          <p:cNvSpPr/>
          <p:nvPr/>
        </p:nvSpPr>
        <p:spPr>
          <a:xfrm>
            <a:off x="4683400" y="4164791"/>
            <a:ext cx="237974" cy="433379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20407" y="3476"/>
                </a:moveTo>
                <a:cubicBezTo>
                  <a:pt x="16335" y="5612"/>
                  <a:pt x="16335" y="5612"/>
                  <a:pt x="16335" y="5612"/>
                </a:cubicBezTo>
                <a:cubicBezTo>
                  <a:pt x="14486" y="4583"/>
                  <a:pt x="12660" y="4068"/>
                  <a:pt x="10835" y="4068"/>
                </a:cubicBezTo>
                <a:cubicBezTo>
                  <a:pt x="9782" y="4068"/>
                  <a:pt x="8916" y="4222"/>
                  <a:pt x="8237" y="4531"/>
                </a:cubicBezTo>
                <a:cubicBezTo>
                  <a:pt x="7582" y="4827"/>
                  <a:pt x="7231" y="5188"/>
                  <a:pt x="7231" y="5587"/>
                </a:cubicBezTo>
                <a:cubicBezTo>
                  <a:pt x="7231" y="5921"/>
                  <a:pt x="7535" y="6256"/>
                  <a:pt x="8120" y="6591"/>
                </a:cubicBezTo>
                <a:cubicBezTo>
                  <a:pt x="8706" y="6938"/>
                  <a:pt x="9876" y="7299"/>
                  <a:pt x="11631" y="7685"/>
                </a:cubicBezTo>
                <a:cubicBezTo>
                  <a:pt x="14743" y="8380"/>
                  <a:pt x="16873" y="8972"/>
                  <a:pt x="18020" y="9461"/>
                </a:cubicBezTo>
                <a:cubicBezTo>
                  <a:pt x="19166" y="9950"/>
                  <a:pt x="20055" y="10530"/>
                  <a:pt x="20687" y="11225"/>
                </a:cubicBezTo>
                <a:cubicBezTo>
                  <a:pt x="21296" y="11907"/>
                  <a:pt x="21600" y="12679"/>
                  <a:pt x="21600" y="13529"/>
                </a:cubicBezTo>
                <a:cubicBezTo>
                  <a:pt x="21600" y="14379"/>
                  <a:pt x="21272" y="15177"/>
                  <a:pt x="20617" y="15897"/>
                </a:cubicBezTo>
                <a:cubicBezTo>
                  <a:pt x="19962" y="16618"/>
                  <a:pt x="19096" y="17198"/>
                  <a:pt x="18066" y="17622"/>
                </a:cubicBezTo>
                <a:cubicBezTo>
                  <a:pt x="17037" y="18034"/>
                  <a:pt x="15539" y="18356"/>
                  <a:pt x="13573" y="18575"/>
                </a:cubicBezTo>
                <a:cubicBezTo>
                  <a:pt x="13573" y="21600"/>
                  <a:pt x="13573" y="21600"/>
                  <a:pt x="13573" y="21600"/>
                </a:cubicBezTo>
                <a:cubicBezTo>
                  <a:pt x="9618" y="21600"/>
                  <a:pt x="9618" y="21600"/>
                  <a:pt x="9618" y="21600"/>
                </a:cubicBezTo>
                <a:cubicBezTo>
                  <a:pt x="9618" y="18652"/>
                  <a:pt x="9618" y="18652"/>
                  <a:pt x="9618" y="18652"/>
                </a:cubicBezTo>
                <a:cubicBezTo>
                  <a:pt x="7793" y="18536"/>
                  <a:pt x="6225" y="18292"/>
                  <a:pt x="4938" y="17906"/>
                </a:cubicBezTo>
                <a:cubicBezTo>
                  <a:pt x="3159" y="17378"/>
                  <a:pt x="1521" y="16670"/>
                  <a:pt x="0" y="15795"/>
                </a:cubicBezTo>
                <a:cubicBezTo>
                  <a:pt x="4002" y="13593"/>
                  <a:pt x="4002" y="13593"/>
                  <a:pt x="4002" y="13593"/>
                </a:cubicBezTo>
                <a:cubicBezTo>
                  <a:pt x="6576" y="15061"/>
                  <a:pt x="9057" y="15795"/>
                  <a:pt x="11444" y="15795"/>
                </a:cubicBezTo>
                <a:cubicBezTo>
                  <a:pt x="12684" y="15795"/>
                  <a:pt x="13714" y="15563"/>
                  <a:pt x="14603" y="15112"/>
                </a:cubicBezTo>
                <a:cubicBezTo>
                  <a:pt x="15469" y="14649"/>
                  <a:pt x="15913" y="14121"/>
                  <a:pt x="15913" y="13503"/>
                </a:cubicBezTo>
                <a:cubicBezTo>
                  <a:pt x="15913" y="12975"/>
                  <a:pt x="15633" y="12525"/>
                  <a:pt x="15071" y="12126"/>
                </a:cubicBezTo>
                <a:cubicBezTo>
                  <a:pt x="14509" y="11740"/>
                  <a:pt x="13386" y="11341"/>
                  <a:pt x="11748" y="10929"/>
                </a:cubicBezTo>
                <a:cubicBezTo>
                  <a:pt x="8401" y="10105"/>
                  <a:pt x="6155" y="9436"/>
                  <a:pt x="4961" y="8946"/>
                </a:cubicBezTo>
                <a:cubicBezTo>
                  <a:pt x="3791" y="8470"/>
                  <a:pt x="2902" y="7917"/>
                  <a:pt x="2317" y="7312"/>
                </a:cubicBezTo>
                <a:cubicBezTo>
                  <a:pt x="1732" y="6707"/>
                  <a:pt x="1451" y="6063"/>
                  <a:pt x="1451" y="5368"/>
                </a:cubicBezTo>
                <a:cubicBezTo>
                  <a:pt x="1451" y="4235"/>
                  <a:pt x="2223" y="3257"/>
                  <a:pt x="3768" y="2446"/>
                </a:cubicBezTo>
                <a:cubicBezTo>
                  <a:pt x="5312" y="1635"/>
                  <a:pt x="7255" y="1197"/>
                  <a:pt x="9618" y="1133"/>
                </a:cubicBezTo>
                <a:cubicBezTo>
                  <a:pt x="9618" y="0"/>
                  <a:pt x="9618" y="0"/>
                  <a:pt x="9618" y="0"/>
                </a:cubicBezTo>
                <a:cubicBezTo>
                  <a:pt x="13573" y="0"/>
                  <a:pt x="13573" y="0"/>
                  <a:pt x="13573" y="0"/>
                </a:cubicBezTo>
                <a:cubicBezTo>
                  <a:pt x="13573" y="1287"/>
                  <a:pt x="13573" y="1287"/>
                  <a:pt x="13573" y="1287"/>
                </a:cubicBezTo>
                <a:cubicBezTo>
                  <a:pt x="14954" y="1455"/>
                  <a:pt x="16101" y="1686"/>
                  <a:pt x="17037" y="1982"/>
                </a:cubicBezTo>
                <a:cubicBezTo>
                  <a:pt x="17996" y="2278"/>
                  <a:pt x="19119" y="2780"/>
                  <a:pt x="20407" y="3476"/>
                </a:cubicBezTo>
                <a:close/>
              </a:path>
            </a:pathLst>
          </a:custGeom>
          <a:solidFill>
            <a:srgbClr val="323C50"/>
          </a:solidFill>
          <a:ln cap="flat" w="12700">
            <a:noFill/>
            <a:miter lim="400000"/>
          </a:ln>
          <a:effectLst/>
        </p:spPr>
        <p:txBody>
          <a:bodyPr anchor="t" bIns="0" lIns="0" numCol="1" rIns="0" tIns="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Shape 703"/>
          <p:cNvSpPr/>
          <p:nvPr/>
        </p:nvSpPr>
        <p:spPr>
          <a:xfrm>
            <a:off x="6997040" y="3952524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F5350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Shape 704"/>
          <p:cNvSpPr/>
          <p:nvPr/>
        </p:nvSpPr>
        <p:spPr>
          <a:xfrm>
            <a:off x="7217848" y="4164791"/>
            <a:ext cx="374357" cy="33485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458" w="21177">
                <a:moveTo>
                  <a:pt x="20906" y="11130"/>
                </a:moveTo>
                <a:lnTo>
                  <a:pt x="11466" y="425"/>
                </a:lnTo>
                <a:cubicBezTo>
                  <a:pt x="10983" y="-142"/>
                  <a:pt x="10193" y="-142"/>
                  <a:pt x="9710" y="425"/>
                </a:cubicBezTo>
                <a:lnTo>
                  <a:pt x="271" y="11130"/>
                </a:lnTo>
                <a:cubicBezTo>
                  <a:pt x="-212" y="11696"/>
                  <a:pt x="-32" y="12160"/>
                  <a:pt x="671" y="12160"/>
                </a:cubicBezTo>
                <a:lnTo>
                  <a:pt x="2638" y="12160"/>
                </a:lnTo>
                <a:lnTo>
                  <a:pt x="2638" y="20381"/>
                </a:lnTo>
                <a:cubicBezTo>
                  <a:pt x="2638" y="20976"/>
                  <a:pt x="2661" y="21458"/>
                  <a:pt x="3609" y="21458"/>
                </a:cubicBezTo>
                <a:lnTo>
                  <a:pt x="8190" y="21458"/>
                </a:lnTo>
                <a:lnTo>
                  <a:pt x="8190" y="13214"/>
                </a:lnTo>
                <a:lnTo>
                  <a:pt x="12986" y="13214"/>
                </a:lnTo>
                <a:lnTo>
                  <a:pt x="12986" y="21458"/>
                </a:lnTo>
                <a:lnTo>
                  <a:pt x="17795" y="21458"/>
                </a:lnTo>
                <a:cubicBezTo>
                  <a:pt x="18518" y="21458"/>
                  <a:pt x="18538" y="20976"/>
                  <a:pt x="18538" y="20381"/>
                </a:cubicBezTo>
                <a:lnTo>
                  <a:pt x="18538" y="12160"/>
                </a:lnTo>
                <a:lnTo>
                  <a:pt x="20505" y="12160"/>
                </a:lnTo>
                <a:cubicBezTo>
                  <a:pt x="21208" y="12160"/>
                  <a:pt x="21388" y="11696"/>
                  <a:pt x="20906" y="11130"/>
                </a:cubicBezTo>
                <a:close/>
              </a:path>
            </a:pathLst>
          </a:custGeom>
          <a:solidFill>
            <a:srgbClr val="FFFFFF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Shape 706"/>
          <p:cNvSpPr/>
          <p:nvPr/>
        </p:nvSpPr>
        <p:spPr>
          <a:xfrm>
            <a:off x="9599679" y="3952524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AD0D8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Shape 707"/>
          <p:cNvSpPr/>
          <p:nvPr/>
        </p:nvSpPr>
        <p:spPr>
          <a:xfrm>
            <a:off x="9847682" y="4186667"/>
            <a:ext cx="319966" cy="33485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0933" w="20781">
                <a:moveTo>
                  <a:pt x="18450" y="13962"/>
                </a:moveTo>
                <a:cubicBezTo>
                  <a:pt x="18104" y="14098"/>
                  <a:pt x="15778" y="12331"/>
                  <a:pt x="14291" y="9001"/>
                </a:cubicBezTo>
                <a:cubicBezTo>
                  <a:pt x="12804" y="5669"/>
                  <a:pt x="12992" y="2625"/>
                  <a:pt x="13337" y="2491"/>
                </a:cubicBezTo>
                <a:cubicBezTo>
                  <a:pt x="13683" y="2355"/>
                  <a:pt x="15952" y="4486"/>
                  <a:pt x="17438" y="7816"/>
                </a:cubicBezTo>
                <a:cubicBezTo>
                  <a:pt x="18925" y="11146"/>
                  <a:pt x="18797" y="13826"/>
                  <a:pt x="18450" y="13962"/>
                </a:cubicBezTo>
                <a:close/>
                <a:moveTo>
                  <a:pt x="19117" y="7012"/>
                </a:moveTo>
                <a:cubicBezTo>
                  <a:pt x="17204" y="2727"/>
                  <a:pt x="14125" y="-537"/>
                  <a:pt x="12567" y="74"/>
                </a:cubicBezTo>
                <a:cubicBezTo>
                  <a:pt x="9922" y="1108"/>
                  <a:pt x="14143" y="6078"/>
                  <a:pt x="1154" y="11160"/>
                </a:cubicBezTo>
                <a:cubicBezTo>
                  <a:pt x="32" y="11600"/>
                  <a:pt x="-253" y="13356"/>
                  <a:pt x="217" y="14406"/>
                </a:cubicBezTo>
                <a:cubicBezTo>
                  <a:pt x="685" y="15456"/>
                  <a:pt x="2220" y="16502"/>
                  <a:pt x="3342" y="16062"/>
                </a:cubicBezTo>
                <a:cubicBezTo>
                  <a:pt x="3537" y="15987"/>
                  <a:pt x="4250" y="15766"/>
                  <a:pt x="4250" y="15766"/>
                </a:cubicBezTo>
                <a:cubicBezTo>
                  <a:pt x="5051" y="16802"/>
                  <a:pt x="5889" y="16187"/>
                  <a:pt x="6186" y="16845"/>
                </a:cubicBezTo>
                <a:cubicBezTo>
                  <a:pt x="6544" y="17635"/>
                  <a:pt x="7322" y="19353"/>
                  <a:pt x="7586" y="19939"/>
                </a:cubicBezTo>
                <a:cubicBezTo>
                  <a:pt x="7850" y="20522"/>
                  <a:pt x="8450" y="21063"/>
                  <a:pt x="8885" y="20905"/>
                </a:cubicBezTo>
                <a:cubicBezTo>
                  <a:pt x="9318" y="20745"/>
                  <a:pt x="10797" y="20203"/>
                  <a:pt x="11362" y="19997"/>
                </a:cubicBezTo>
                <a:cubicBezTo>
                  <a:pt x="11927" y="19790"/>
                  <a:pt x="12062" y="19306"/>
                  <a:pt x="11889" y="18922"/>
                </a:cubicBezTo>
                <a:cubicBezTo>
                  <a:pt x="11703" y="18510"/>
                  <a:pt x="10939" y="18390"/>
                  <a:pt x="10721" y="17908"/>
                </a:cubicBezTo>
                <a:cubicBezTo>
                  <a:pt x="10503" y="17428"/>
                  <a:pt x="9791" y="15886"/>
                  <a:pt x="9586" y="15400"/>
                </a:cubicBezTo>
                <a:cubicBezTo>
                  <a:pt x="9308" y="14739"/>
                  <a:pt x="9899" y="14201"/>
                  <a:pt x="10759" y="14116"/>
                </a:cubicBezTo>
                <a:cubicBezTo>
                  <a:pt x="16671" y="13522"/>
                  <a:pt x="17775" y="17037"/>
                  <a:pt x="19789" y="16249"/>
                </a:cubicBezTo>
                <a:cubicBezTo>
                  <a:pt x="21347" y="15640"/>
                  <a:pt x="21030" y="11296"/>
                  <a:pt x="19117" y="7012"/>
                </a:cubicBezTo>
                <a:close/>
              </a:path>
            </a:pathLst>
          </a:custGeom>
          <a:solidFill>
            <a:srgbClr val="323C50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 Placeholder 2"/>
          <p:cNvSpPr txBox="1"/>
          <p:nvPr/>
        </p:nvSpPr>
        <p:spPr>
          <a:xfrm>
            <a:off x="1278252" y="4968391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rgbClr val="EF5350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17" name="Text Placeholder 2"/>
          <p:cNvSpPr txBox="1"/>
          <p:nvPr/>
        </p:nvSpPr>
        <p:spPr>
          <a:xfrm>
            <a:off x="3858949" y="4968391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18" name="Text Placeholder 2"/>
          <p:cNvSpPr txBox="1"/>
          <p:nvPr/>
        </p:nvSpPr>
        <p:spPr>
          <a:xfrm>
            <a:off x="6490163" y="4968391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rgbClr val="EF5350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19" name="Text Placeholder 2"/>
          <p:cNvSpPr txBox="1"/>
          <p:nvPr/>
        </p:nvSpPr>
        <p:spPr>
          <a:xfrm>
            <a:off x="9070860" y="4968391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201089" y="5281600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803779" y="5281600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412998" y="5281600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993696" y="5281600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4" name="Shape 697"/>
          <p:cNvSpPr/>
          <p:nvPr/>
        </p:nvSpPr>
        <p:spPr>
          <a:xfrm>
            <a:off x="1791761" y="1617099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AD0D8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Shape 698"/>
          <p:cNvSpPr/>
          <p:nvPr/>
        </p:nvSpPr>
        <p:spPr>
          <a:xfrm>
            <a:off x="2016765" y="1897116"/>
            <a:ext cx="365965" cy="297879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024" w="20480">
                <a:moveTo>
                  <a:pt x="18800" y="1728"/>
                </a:moveTo>
                <a:cubicBezTo>
                  <a:pt x="16810" y="-576"/>
                  <a:pt x="13583" y="-576"/>
                  <a:pt x="11591" y="1728"/>
                </a:cubicBezTo>
                <a:lnTo>
                  <a:pt x="10239" y="3293"/>
                </a:lnTo>
                <a:lnTo>
                  <a:pt x="8887" y="1728"/>
                </a:lnTo>
                <a:cubicBezTo>
                  <a:pt x="6897" y="-576"/>
                  <a:pt x="3670" y="-576"/>
                  <a:pt x="1680" y="1728"/>
                </a:cubicBezTo>
                <a:cubicBezTo>
                  <a:pt x="-560" y="4320"/>
                  <a:pt x="-560" y="8522"/>
                  <a:pt x="1680" y="11115"/>
                </a:cubicBezTo>
                <a:lnTo>
                  <a:pt x="10239" y="21024"/>
                </a:lnTo>
                <a:lnTo>
                  <a:pt x="18800" y="11115"/>
                </a:lnTo>
                <a:cubicBezTo>
                  <a:pt x="21040" y="8522"/>
                  <a:pt x="21040" y="4320"/>
                  <a:pt x="18800" y="1728"/>
                </a:cubicBezTo>
                <a:close/>
              </a:path>
            </a:pathLst>
          </a:custGeom>
          <a:solidFill>
            <a:srgbClr val="323C50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Shape 700"/>
          <p:cNvSpPr/>
          <p:nvPr/>
        </p:nvSpPr>
        <p:spPr>
          <a:xfrm>
            <a:off x="4394400" y="1617099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F5350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Shape 701"/>
          <p:cNvSpPr/>
          <p:nvPr/>
        </p:nvSpPr>
        <p:spPr>
          <a:xfrm>
            <a:off x="4683400" y="1829366"/>
            <a:ext cx="237974" cy="433379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600" w="21600">
                <a:moveTo>
                  <a:pt x="20407" y="3476"/>
                </a:moveTo>
                <a:cubicBezTo>
                  <a:pt x="16335" y="5612"/>
                  <a:pt x="16335" y="5612"/>
                  <a:pt x="16335" y="5612"/>
                </a:cubicBezTo>
                <a:cubicBezTo>
                  <a:pt x="14486" y="4583"/>
                  <a:pt x="12660" y="4068"/>
                  <a:pt x="10835" y="4068"/>
                </a:cubicBezTo>
                <a:cubicBezTo>
                  <a:pt x="9782" y="4068"/>
                  <a:pt x="8916" y="4222"/>
                  <a:pt x="8237" y="4531"/>
                </a:cubicBezTo>
                <a:cubicBezTo>
                  <a:pt x="7582" y="4827"/>
                  <a:pt x="7231" y="5188"/>
                  <a:pt x="7231" y="5587"/>
                </a:cubicBezTo>
                <a:cubicBezTo>
                  <a:pt x="7231" y="5921"/>
                  <a:pt x="7535" y="6256"/>
                  <a:pt x="8120" y="6591"/>
                </a:cubicBezTo>
                <a:cubicBezTo>
                  <a:pt x="8706" y="6938"/>
                  <a:pt x="9876" y="7299"/>
                  <a:pt x="11631" y="7685"/>
                </a:cubicBezTo>
                <a:cubicBezTo>
                  <a:pt x="14743" y="8380"/>
                  <a:pt x="16873" y="8972"/>
                  <a:pt x="18020" y="9461"/>
                </a:cubicBezTo>
                <a:cubicBezTo>
                  <a:pt x="19166" y="9950"/>
                  <a:pt x="20055" y="10530"/>
                  <a:pt x="20687" y="11225"/>
                </a:cubicBezTo>
                <a:cubicBezTo>
                  <a:pt x="21296" y="11907"/>
                  <a:pt x="21600" y="12679"/>
                  <a:pt x="21600" y="13529"/>
                </a:cubicBezTo>
                <a:cubicBezTo>
                  <a:pt x="21600" y="14379"/>
                  <a:pt x="21272" y="15177"/>
                  <a:pt x="20617" y="15897"/>
                </a:cubicBezTo>
                <a:cubicBezTo>
                  <a:pt x="19962" y="16618"/>
                  <a:pt x="19096" y="17198"/>
                  <a:pt x="18066" y="17622"/>
                </a:cubicBezTo>
                <a:cubicBezTo>
                  <a:pt x="17037" y="18034"/>
                  <a:pt x="15539" y="18356"/>
                  <a:pt x="13573" y="18575"/>
                </a:cubicBezTo>
                <a:cubicBezTo>
                  <a:pt x="13573" y="21600"/>
                  <a:pt x="13573" y="21600"/>
                  <a:pt x="13573" y="21600"/>
                </a:cubicBezTo>
                <a:cubicBezTo>
                  <a:pt x="9618" y="21600"/>
                  <a:pt x="9618" y="21600"/>
                  <a:pt x="9618" y="21600"/>
                </a:cubicBezTo>
                <a:cubicBezTo>
                  <a:pt x="9618" y="18652"/>
                  <a:pt x="9618" y="18652"/>
                  <a:pt x="9618" y="18652"/>
                </a:cubicBezTo>
                <a:cubicBezTo>
                  <a:pt x="7793" y="18536"/>
                  <a:pt x="6225" y="18292"/>
                  <a:pt x="4938" y="17906"/>
                </a:cubicBezTo>
                <a:cubicBezTo>
                  <a:pt x="3159" y="17378"/>
                  <a:pt x="1521" y="16670"/>
                  <a:pt x="0" y="15795"/>
                </a:cubicBezTo>
                <a:cubicBezTo>
                  <a:pt x="4002" y="13593"/>
                  <a:pt x="4002" y="13593"/>
                  <a:pt x="4002" y="13593"/>
                </a:cubicBezTo>
                <a:cubicBezTo>
                  <a:pt x="6576" y="15061"/>
                  <a:pt x="9057" y="15795"/>
                  <a:pt x="11444" y="15795"/>
                </a:cubicBezTo>
                <a:cubicBezTo>
                  <a:pt x="12684" y="15795"/>
                  <a:pt x="13714" y="15563"/>
                  <a:pt x="14603" y="15112"/>
                </a:cubicBezTo>
                <a:cubicBezTo>
                  <a:pt x="15469" y="14649"/>
                  <a:pt x="15913" y="14121"/>
                  <a:pt x="15913" y="13503"/>
                </a:cubicBezTo>
                <a:cubicBezTo>
                  <a:pt x="15913" y="12975"/>
                  <a:pt x="15633" y="12525"/>
                  <a:pt x="15071" y="12126"/>
                </a:cubicBezTo>
                <a:cubicBezTo>
                  <a:pt x="14509" y="11740"/>
                  <a:pt x="13386" y="11341"/>
                  <a:pt x="11748" y="10929"/>
                </a:cubicBezTo>
                <a:cubicBezTo>
                  <a:pt x="8401" y="10105"/>
                  <a:pt x="6155" y="9436"/>
                  <a:pt x="4961" y="8946"/>
                </a:cubicBezTo>
                <a:cubicBezTo>
                  <a:pt x="3791" y="8470"/>
                  <a:pt x="2902" y="7917"/>
                  <a:pt x="2317" y="7312"/>
                </a:cubicBezTo>
                <a:cubicBezTo>
                  <a:pt x="1732" y="6707"/>
                  <a:pt x="1451" y="6063"/>
                  <a:pt x="1451" y="5368"/>
                </a:cubicBezTo>
                <a:cubicBezTo>
                  <a:pt x="1451" y="4235"/>
                  <a:pt x="2223" y="3257"/>
                  <a:pt x="3768" y="2446"/>
                </a:cubicBezTo>
                <a:cubicBezTo>
                  <a:pt x="5312" y="1635"/>
                  <a:pt x="7255" y="1197"/>
                  <a:pt x="9618" y="1133"/>
                </a:cubicBezTo>
                <a:cubicBezTo>
                  <a:pt x="9618" y="0"/>
                  <a:pt x="9618" y="0"/>
                  <a:pt x="9618" y="0"/>
                </a:cubicBezTo>
                <a:cubicBezTo>
                  <a:pt x="13573" y="0"/>
                  <a:pt x="13573" y="0"/>
                  <a:pt x="13573" y="0"/>
                </a:cubicBezTo>
                <a:cubicBezTo>
                  <a:pt x="13573" y="1287"/>
                  <a:pt x="13573" y="1287"/>
                  <a:pt x="13573" y="1287"/>
                </a:cubicBezTo>
                <a:cubicBezTo>
                  <a:pt x="14954" y="1455"/>
                  <a:pt x="16101" y="1686"/>
                  <a:pt x="17037" y="1982"/>
                </a:cubicBezTo>
                <a:cubicBezTo>
                  <a:pt x="17996" y="2278"/>
                  <a:pt x="19119" y="2780"/>
                  <a:pt x="20407" y="3476"/>
                </a:cubicBezTo>
                <a:close/>
              </a:path>
            </a:pathLst>
          </a:custGeom>
          <a:solidFill>
            <a:srgbClr val="FFFFFF"/>
          </a:solidFill>
          <a:ln cap="flat" w="12700">
            <a:noFill/>
            <a:miter lim="400000"/>
          </a:ln>
          <a:effectLst/>
        </p:spPr>
        <p:txBody>
          <a:bodyPr anchor="t" bIns="0" lIns="0" numCol="1" rIns="0" tIns="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Shape 703"/>
          <p:cNvSpPr/>
          <p:nvPr/>
        </p:nvSpPr>
        <p:spPr>
          <a:xfrm>
            <a:off x="6997040" y="1617099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AD0D8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Shape 704"/>
          <p:cNvSpPr/>
          <p:nvPr/>
        </p:nvSpPr>
        <p:spPr>
          <a:xfrm>
            <a:off x="7217848" y="1829366"/>
            <a:ext cx="374357" cy="33485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1458" w="21177">
                <a:moveTo>
                  <a:pt x="20906" y="11130"/>
                </a:moveTo>
                <a:lnTo>
                  <a:pt x="11466" y="425"/>
                </a:lnTo>
                <a:cubicBezTo>
                  <a:pt x="10983" y="-142"/>
                  <a:pt x="10193" y="-142"/>
                  <a:pt x="9710" y="425"/>
                </a:cubicBezTo>
                <a:lnTo>
                  <a:pt x="271" y="11130"/>
                </a:lnTo>
                <a:cubicBezTo>
                  <a:pt x="-212" y="11696"/>
                  <a:pt x="-32" y="12160"/>
                  <a:pt x="671" y="12160"/>
                </a:cubicBezTo>
                <a:lnTo>
                  <a:pt x="2638" y="12160"/>
                </a:lnTo>
                <a:lnTo>
                  <a:pt x="2638" y="20381"/>
                </a:lnTo>
                <a:cubicBezTo>
                  <a:pt x="2638" y="20976"/>
                  <a:pt x="2661" y="21458"/>
                  <a:pt x="3609" y="21458"/>
                </a:cubicBezTo>
                <a:lnTo>
                  <a:pt x="8190" y="21458"/>
                </a:lnTo>
                <a:lnTo>
                  <a:pt x="8190" y="13214"/>
                </a:lnTo>
                <a:lnTo>
                  <a:pt x="12986" y="13214"/>
                </a:lnTo>
                <a:lnTo>
                  <a:pt x="12986" y="21458"/>
                </a:lnTo>
                <a:lnTo>
                  <a:pt x="17795" y="21458"/>
                </a:lnTo>
                <a:cubicBezTo>
                  <a:pt x="18518" y="21458"/>
                  <a:pt x="18538" y="20976"/>
                  <a:pt x="18538" y="20381"/>
                </a:cubicBezTo>
                <a:lnTo>
                  <a:pt x="18538" y="12160"/>
                </a:lnTo>
                <a:lnTo>
                  <a:pt x="20505" y="12160"/>
                </a:lnTo>
                <a:cubicBezTo>
                  <a:pt x="21208" y="12160"/>
                  <a:pt x="21388" y="11696"/>
                  <a:pt x="20906" y="11130"/>
                </a:cubicBezTo>
                <a:close/>
              </a:path>
            </a:pathLst>
          </a:custGeom>
          <a:solidFill>
            <a:srgbClr val="323C50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Shape 706"/>
          <p:cNvSpPr/>
          <p:nvPr/>
        </p:nvSpPr>
        <p:spPr>
          <a:xfrm>
            <a:off x="9599679" y="1617099"/>
            <a:ext cx="815974" cy="815975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19679" w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F5350"/>
          </a:solidFill>
          <a:ln cap="flat" w="12700">
            <a:noFill/>
            <a:miter lim="400000"/>
          </a:ln>
          <a:effectLst/>
        </p:spPr>
        <p:txBody>
          <a:bodyPr anchor="ctr" bIns="50800" lIns="50800" numCol="1" rIns="50800" tIns="50800" wrap="square">
            <a:noAutofit/>
          </a:bodyPr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 kern="0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Shape 707"/>
          <p:cNvSpPr/>
          <p:nvPr/>
        </p:nvSpPr>
        <p:spPr>
          <a:xfrm>
            <a:off x="9847682" y="1851242"/>
            <a:ext cx="319966" cy="33485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b="b" l="0" r="r" t="0"/>
            <a:pathLst>
              <a:path extrusionOk="0" h="20933" w="20781">
                <a:moveTo>
                  <a:pt x="18450" y="13962"/>
                </a:moveTo>
                <a:cubicBezTo>
                  <a:pt x="18104" y="14098"/>
                  <a:pt x="15778" y="12331"/>
                  <a:pt x="14291" y="9001"/>
                </a:cubicBezTo>
                <a:cubicBezTo>
                  <a:pt x="12804" y="5669"/>
                  <a:pt x="12992" y="2625"/>
                  <a:pt x="13337" y="2491"/>
                </a:cubicBezTo>
                <a:cubicBezTo>
                  <a:pt x="13683" y="2355"/>
                  <a:pt x="15952" y="4486"/>
                  <a:pt x="17438" y="7816"/>
                </a:cubicBezTo>
                <a:cubicBezTo>
                  <a:pt x="18925" y="11146"/>
                  <a:pt x="18797" y="13826"/>
                  <a:pt x="18450" y="13962"/>
                </a:cubicBezTo>
                <a:close/>
                <a:moveTo>
                  <a:pt x="19117" y="7012"/>
                </a:moveTo>
                <a:cubicBezTo>
                  <a:pt x="17204" y="2727"/>
                  <a:pt x="14125" y="-537"/>
                  <a:pt x="12567" y="74"/>
                </a:cubicBezTo>
                <a:cubicBezTo>
                  <a:pt x="9922" y="1108"/>
                  <a:pt x="14143" y="6078"/>
                  <a:pt x="1154" y="11160"/>
                </a:cubicBezTo>
                <a:cubicBezTo>
                  <a:pt x="32" y="11600"/>
                  <a:pt x="-253" y="13356"/>
                  <a:pt x="217" y="14406"/>
                </a:cubicBezTo>
                <a:cubicBezTo>
                  <a:pt x="685" y="15456"/>
                  <a:pt x="2220" y="16502"/>
                  <a:pt x="3342" y="16062"/>
                </a:cubicBezTo>
                <a:cubicBezTo>
                  <a:pt x="3537" y="15987"/>
                  <a:pt x="4250" y="15766"/>
                  <a:pt x="4250" y="15766"/>
                </a:cubicBezTo>
                <a:cubicBezTo>
                  <a:pt x="5051" y="16802"/>
                  <a:pt x="5889" y="16187"/>
                  <a:pt x="6186" y="16845"/>
                </a:cubicBezTo>
                <a:cubicBezTo>
                  <a:pt x="6544" y="17635"/>
                  <a:pt x="7322" y="19353"/>
                  <a:pt x="7586" y="19939"/>
                </a:cubicBezTo>
                <a:cubicBezTo>
                  <a:pt x="7850" y="20522"/>
                  <a:pt x="8450" y="21063"/>
                  <a:pt x="8885" y="20905"/>
                </a:cubicBezTo>
                <a:cubicBezTo>
                  <a:pt x="9318" y="20745"/>
                  <a:pt x="10797" y="20203"/>
                  <a:pt x="11362" y="19997"/>
                </a:cubicBezTo>
                <a:cubicBezTo>
                  <a:pt x="11927" y="19790"/>
                  <a:pt x="12062" y="19306"/>
                  <a:pt x="11889" y="18922"/>
                </a:cubicBezTo>
                <a:cubicBezTo>
                  <a:pt x="11703" y="18510"/>
                  <a:pt x="10939" y="18390"/>
                  <a:pt x="10721" y="17908"/>
                </a:cubicBezTo>
                <a:cubicBezTo>
                  <a:pt x="10503" y="17428"/>
                  <a:pt x="9791" y="15886"/>
                  <a:pt x="9586" y="15400"/>
                </a:cubicBezTo>
                <a:cubicBezTo>
                  <a:pt x="9308" y="14739"/>
                  <a:pt x="9899" y="14201"/>
                  <a:pt x="10759" y="14116"/>
                </a:cubicBezTo>
                <a:cubicBezTo>
                  <a:pt x="16671" y="13522"/>
                  <a:pt x="17775" y="17037"/>
                  <a:pt x="19789" y="16249"/>
                </a:cubicBezTo>
                <a:cubicBezTo>
                  <a:pt x="21347" y="15640"/>
                  <a:pt x="21030" y="11296"/>
                  <a:pt x="19117" y="7012"/>
                </a:cubicBezTo>
                <a:close/>
              </a:path>
            </a:pathLst>
          </a:custGeom>
          <a:solidFill>
            <a:srgbClr val="FFFFFF"/>
          </a:solidFill>
          <a:ln cap="flat" w="12700">
            <a:noFill/>
            <a:miter lim="400000"/>
          </a:ln>
          <a:effectLst/>
        </p:spPr>
        <p:txBody>
          <a:bodyPr anchor="ctr" bIns="38100" lIns="38100" numCol="1" rIns="38100" tIns="38100" wrap="square">
            <a:noAutofit/>
          </a:bodyPr>
          <a:lstStyle/>
          <a:p>
            <a:pPr>
              <a:defRPr b="1" sz="3100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 b="1" kern="0" sz="31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1278252" y="2632966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33" name="Text Placeholder 2"/>
          <p:cNvSpPr txBox="1"/>
          <p:nvPr/>
        </p:nvSpPr>
        <p:spPr>
          <a:xfrm>
            <a:off x="3858949" y="2632966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rgbClr val="EF5350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34" name="Text Placeholder 2"/>
          <p:cNvSpPr txBox="1"/>
          <p:nvPr/>
        </p:nvSpPr>
        <p:spPr>
          <a:xfrm>
            <a:off x="6490163" y="2632966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35" name="Text Placeholder 2"/>
          <p:cNvSpPr txBox="1"/>
          <p:nvPr/>
        </p:nvSpPr>
        <p:spPr>
          <a:xfrm>
            <a:off x="9070860" y="2632966"/>
            <a:ext cx="1842887" cy="313210"/>
          </a:xfrm>
          <a:prstGeom prst="rect">
            <a:avLst/>
          </a:prstGeom>
          <a:noFill/>
          <a:effectLst/>
        </p:spPr>
        <p:txBody>
          <a:bodyPr anchor="ctr" bIns="45720" lIns="0" rIns="0" rtlCol="0" tIns="45720" vert="horz">
            <a:noAutofit/>
          </a:bodyPr>
          <a:lstStyle>
            <a:lvl1pPr algn="l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None/>
              <a:defRPr b="0" baseline="0" kern="1200" sz="1600">
                <a:solidFill>
                  <a:schemeClr val="accent1"/>
                </a:solidFill>
                <a:latin typeface="+mn-ea"/>
                <a:ea typeface="+mn-ea"/>
                <a:cs typeface="+mn-cs"/>
              </a:defRPr>
            </a:lvl1pPr>
            <a:lvl2pPr algn="l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None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z="1800">
                <a:solidFill>
                  <a:srgbClr val="EF5350"/>
                </a:solidFill>
                <a:latin typeface="+mn-lt"/>
                <a:cs typeface="+mn-ea"/>
                <a:sym typeface="+mn-lt"/>
              </a:rPr>
              <a:t>添加标题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201089" y="2946176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803779" y="2946176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412998" y="2946176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993696" y="2946176"/>
            <a:ext cx="1997213" cy="4876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Rectangle 10"/>
          <p:cNvSpPr/>
          <p:nvPr/>
        </p:nvSpPr>
        <p:spPr>
          <a:xfrm>
            <a:off x="853757" y="1600200"/>
            <a:ext cx="5787656" cy="42672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Rectangle 22"/>
          <p:cNvSpPr/>
          <p:nvPr/>
        </p:nvSpPr>
        <p:spPr>
          <a:xfrm>
            <a:off x="853757" y="1941900"/>
            <a:ext cx="5787656" cy="1499191"/>
          </a:xfrm>
          <a:prstGeom prst="rect">
            <a:avLst/>
          </a:prstGeom>
          <a:solidFill>
            <a:srgbClr val="EF5350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TextBox 76"/>
          <p:cNvSpPr txBox="1"/>
          <p:nvPr/>
        </p:nvSpPr>
        <p:spPr>
          <a:xfrm>
            <a:off x="1077923" y="2118206"/>
            <a:ext cx="1733670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77923" y="2575072"/>
            <a:ext cx="5331996" cy="507492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29035" y="2213819"/>
            <a:ext cx="3986711" cy="71551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7317495" y="1849286"/>
            <a:ext cx="1009371" cy="304800"/>
          </a:xfrm>
          <a:prstGeom prst="rect">
            <a:avLst/>
          </a:prstGeom>
          <a:solidFill>
            <a:srgbClr val="EF5350"/>
          </a:solidFill>
          <a:ln>
            <a:noFill/>
          </a:ln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229035" y="3775233"/>
            <a:ext cx="3986711" cy="71551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7317495" y="3410700"/>
            <a:ext cx="1009371" cy="304800"/>
          </a:xfrm>
          <a:prstGeom prst="rect">
            <a:avLst/>
          </a:prstGeom>
          <a:solidFill>
            <a:srgbClr val="EF5350"/>
          </a:solidFill>
          <a:ln>
            <a:noFill/>
          </a:ln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229035" y="5129671"/>
            <a:ext cx="3986711" cy="71551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7" name="TextBox 76"/>
          <p:cNvSpPr txBox="1"/>
          <p:nvPr/>
        </p:nvSpPr>
        <p:spPr>
          <a:xfrm>
            <a:off x="7317495" y="4765137"/>
            <a:ext cx="1009371" cy="304800"/>
          </a:xfrm>
          <a:prstGeom prst="rect">
            <a:avLst/>
          </a:prstGeom>
          <a:solidFill>
            <a:srgbClr val="EF5350"/>
          </a:solidFill>
          <a:ln>
            <a:noFill/>
          </a:ln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矩形 46"/>
          <p:cNvSpPr>
            <a:spLocks noChangeArrowheads="1"/>
          </p:cNvSpPr>
          <p:nvPr/>
        </p:nvSpPr>
        <p:spPr bwMode="auto">
          <a:xfrm>
            <a:off x="917302" y="1888835"/>
            <a:ext cx="2527994" cy="1133900"/>
          </a:xfrm>
          <a:prstGeom prst="rect">
            <a:avLst/>
          </a:prstGeom>
          <a:noFill/>
          <a:ln w="28575">
            <a:solidFill>
              <a:srgbClr val="CAD0D8"/>
            </a:solidFill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矩形 58"/>
          <p:cNvSpPr>
            <a:spLocks noChangeArrowheads="1"/>
          </p:cNvSpPr>
          <p:nvPr/>
        </p:nvSpPr>
        <p:spPr bwMode="auto">
          <a:xfrm>
            <a:off x="3528333" y="2295100"/>
            <a:ext cx="2526148" cy="1133900"/>
          </a:xfrm>
          <a:prstGeom prst="rect">
            <a:avLst/>
          </a:prstGeom>
          <a:solidFill>
            <a:srgbClr val="EF5350"/>
          </a:solidFill>
          <a:ln w="28575">
            <a:solidFill>
              <a:srgbClr val="EF5350"/>
            </a:solidFill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矩形 68"/>
          <p:cNvSpPr>
            <a:spLocks noChangeArrowheads="1"/>
          </p:cNvSpPr>
          <p:nvPr/>
        </p:nvSpPr>
        <p:spPr bwMode="auto">
          <a:xfrm>
            <a:off x="8746704" y="2295100"/>
            <a:ext cx="2527994" cy="1133900"/>
          </a:xfrm>
          <a:prstGeom prst="rect">
            <a:avLst/>
          </a:prstGeom>
          <a:solidFill>
            <a:srgbClr val="EF5350"/>
          </a:solidFill>
          <a:ln w="28575">
            <a:solidFill>
              <a:srgbClr val="EF5350"/>
            </a:solidFill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矩形 80"/>
          <p:cNvSpPr>
            <a:spLocks noChangeArrowheads="1"/>
          </p:cNvSpPr>
          <p:nvPr/>
        </p:nvSpPr>
        <p:spPr bwMode="auto">
          <a:xfrm>
            <a:off x="6137906" y="1888835"/>
            <a:ext cx="2527607" cy="1133900"/>
          </a:xfrm>
          <a:prstGeom prst="rect">
            <a:avLst/>
          </a:prstGeom>
          <a:noFill/>
          <a:ln w="28575">
            <a:solidFill>
              <a:srgbClr val="CAD0D8"/>
            </a:solidFill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1711555" y="2163385"/>
            <a:ext cx="939489" cy="644749"/>
          </a:xfrm>
          <a:custGeom>
            <a:gdLst>
              <a:gd fmla="*/ 134 w 256" name="T0"/>
              <a:gd fmla="*/ 1 h 174" name="T1"/>
              <a:gd fmla="*/ 121 w 256" name="T2"/>
              <a:gd fmla="*/ 1 h 174" name="T3"/>
              <a:gd fmla="*/ 0 w 256" name="T4"/>
              <a:gd fmla="*/ 66 h 174" name="T5"/>
              <a:gd fmla="*/ 12 w 256" name="T6"/>
              <a:gd fmla="*/ 84 h 174" name="T7"/>
              <a:gd fmla="*/ 12 w 256" name="T8"/>
              <a:gd fmla="*/ 93 h 174" name="T9"/>
              <a:gd fmla="*/ 12 w 256" name="T10"/>
              <a:gd fmla="*/ 120 h 174" name="T11"/>
              <a:gd fmla="*/ 6 w 256" name="T12"/>
              <a:gd fmla="*/ 133 h 174" name="T13"/>
              <a:gd fmla="*/ 6 w 256" name="T14"/>
              <a:gd fmla="*/ 163 h 174" name="T15"/>
              <a:gd fmla="*/ 29 w 256" name="T16"/>
              <a:gd fmla="*/ 167 h 174" name="T17"/>
              <a:gd fmla="*/ 40 w 256" name="T18"/>
              <a:gd fmla="*/ 155 h 174" name="T19"/>
              <a:gd fmla="*/ 27 w 256" name="T20"/>
              <a:gd fmla="*/ 124 h 174" name="T21"/>
              <a:gd fmla="*/ 15 w 256" name="T22"/>
              <a:gd fmla="*/ 107 h 174" name="T23"/>
              <a:gd fmla="*/ 27 w 256" name="T24"/>
              <a:gd fmla="*/ 89 h 174" name="T25"/>
              <a:gd fmla="*/ 46 w 256" name="T26"/>
              <a:gd fmla="*/ 97 h 174" name="T27"/>
              <a:gd fmla="*/ 45 w 256" name="T28"/>
              <a:gd fmla="*/ 141 h 174" name="T29"/>
              <a:gd fmla="*/ 212 w 256" name="T30"/>
              <a:gd fmla="*/ 141 h 174" name="T31"/>
              <a:gd fmla="*/ 212 w 256" name="T32"/>
              <a:gd fmla="*/ 96 h 174" name="T33"/>
              <a:gd fmla="*/ 256 w 256" name="T34"/>
              <a:gd fmla="*/ 66 h 174" name="T35"/>
              <a:gd fmla="*/ 14 w 256" name="T36"/>
              <a:gd fmla="*/ 156 h 174" name="T37"/>
              <a:gd fmla="*/ 26 w 256" name="T38"/>
              <a:gd fmla="*/ 134 h 174" name="T39"/>
              <a:gd fmla="*/ 14 w 256" name="T40"/>
              <a:gd fmla="*/ 156 h 174" name="T41"/>
              <a:gd fmla="*/ 174 w 256" name="T42"/>
              <a:gd fmla="*/ 134 h 174" name="T43"/>
              <a:gd fmla="*/ 164 w 256" name="T44"/>
              <a:gd fmla="*/ 142 h 174" name="T45"/>
              <a:gd fmla="*/ 170 w 256" name="T46"/>
              <a:gd fmla="*/ 146 h 174" name="T47"/>
              <a:gd fmla="*/ 196 w 256" name="T48"/>
              <a:gd fmla="*/ 137 h 174" name="T49"/>
              <a:gd fmla="*/ 129 w 256" name="T50"/>
              <a:gd fmla="*/ 158 h 174" name="T51"/>
              <a:gd fmla="*/ 61 w 256" name="T52"/>
              <a:gd fmla="*/ 136 h 174" name="T53"/>
              <a:gd fmla="*/ 147 w 256" name="T54"/>
              <a:gd fmla="*/ 150 h 174" name="T55"/>
              <a:gd fmla="*/ 146 w 256" name="T56"/>
              <a:gd fmla="*/ 139 h 174" name="T57"/>
              <a:gd fmla="*/ 61 w 256" name="T58"/>
              <a:gd fmla="*/ 122 h 174" name="T59"/>
              <a:gd fmla="*/ 121 w 256" name="T60"/>
              <a:gd fmla="*/ 130 h 174" name="T61"/>
              <a:gd fmla="*/ 134 w 256" name="T62"/>
              <a:gd fmla="*/ 130 h 174" name="T63"/>
              <a:gd fmla="*/ 196 w 256" name="T64"/>
              <a:gd fmla="*/ 123 h 174" name="T65"/>
              <a:gd fmla="*/ 16 w 256" name="T66"/>
              <a:gd fmla="*/ 66 h 174" name="T67"/>
              <a:gd fmla="*/ 240 w 256" name="T68"/>
              <a:gd fmla="*/ 66 h 174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74" w="256">
                <a:moveTo>
                  <a:pt x="246" y="51"/>
                </a:moveTo>
                <a:cubicBezTo>
                  <a:pt x="134" y="1"/>
                  <a:pt x="134" y="1"/>
                  <a:pt x="134" y="1"/>
                </a:cubicBezTo>
                <a:cubicBezTo>
                  <a:pt x="132" y="0"/>
                  <a:pt x="130" y="0"/>
                  <a:pt x="128" y="0"/>
                </a:cubicBezTo>
                <a:cubicBezTo>
                  <a:pt x="125" y="0"/>
                  <a:pt x="123" y="0"/>
                  <a:pt x="121" y="1"/>
                </a:cubicBezTo>
                <a:cubicBezTo>
                  <a:pt x="9" y="51"/>
                  <a:pt x="9" y="51"/>
                  <a:pt x="9" y="51"/>
                </a:cubicBezTo>
                <a:cubicBezTo>
                  <a:pt x="3" y="54"/>
                  <a:pt x="0" y="60"/>
                  <a:pt x="0" y="66"/>
                </a:cubicBezTo>
                <a:cubicBezTo>
                  <a:pt x="0" y="72"/>
                  <a:pt x="3" y="77"/>
                  <a:pt x="8" y="80"/>
                </a:cubicBezTo>
                <a:cubicBezTo>
                  <a:pt x="9" y="81"/>
                  <a:pt x="11" y="83"/>
                  <a:pt x="12" y="84"/>
                </a:cubicBezTo>
                <a:cubicBezTo>
                  <a:pt x="15" y="86"/>
                  <a:pt x="16" y="87"/>
                  <a:pt x="16" y="89"/>
                </a:cubicBezTo>
                <a:cubicBezTo>
                  <a:pt x="16" y="90"/>
                  <a:pt x="15" y="91"/>
                  <a:pt x="12" y="93"/>
                </a:cubicBezTo>
                <a:cubicBezTo>
                  <a:pt x="9" y="96"/>
                  <a:pt x="4" y="99"/>
                  <a:pt x="4" y="107"/>
                </a:cubicBezTo>
                <a:cubicBezTo>
                  <a:pt x="4" y="114"/>
                  <a:pt x="9" y="118"/>
                  <a:pt x="12" y="120"/>
                </a:cubicBezTo>
                <a:cubicBezTo>
                  <a:pt x="14" y="122"/>
                  <a:pt x="15" y="123"/>
                  <a:pt x="16" y="124"/>
                </a:cubicBezTo>
                <a:cubicBezTo>
                  <a:pt x="11" y="124"/>
                  <a:pt x="7" y="128"/>
                  <a:pt x="6" y="133"/>
                </a:cubicBezTo>
                <a:cubicBezTo>
                  <a:pt x="3" y="155"/>
                  <a:pt x="3" y="155"/>
                  <a:pt x="3" y="155"/>
                </a:cubicBezTo>
                <a:cubicBezTo>
                  <a:pt x="3" y="158"/>
                  <a:pt x="4" y="161"/>
                  <a:pt x="6" y="163"/>
                </a:cubicBezTo>
                <a:cubicBezTo>
                  <a:pt x="8" y="166"/>
                  <a:pt x="11" y="167"/>
                  <a:pt x="14" y="167"/>
                </a:cubicBezTo>
                <a:cubicBezTo>
                  <a:pt x="29" y="167"/>
                  <a:pt x="29" y="167"/>
                  <a:pt x="29" y="167"/>
                </a:cubicBezTo>
                <a:cubicBezTo>
                  <a:pt x="32" y="167"/>
                  <a:pt x="35" y="166"/>
                  <a:pt x="37" y="163"/>
                </a:cubicBezTo>
                <a:cubicBezTo>
                  <a:pt x="39" y="161"/>
                  <a:pt x="40" y="158"/>
                  <a:pt x="40" y="155"/>
                </a:cubicBezTo>
                <a:cubicBezTo>
                  <a:pt x="37" y="133"/>
                  <a:pt x="37" y="133"/>
                  <a:pt x="37" y="133"/>
                </a:cubicBezTo>
                <a:cubicBezTo>
                  <a:pt x="36" y="128"/>
                  <a:pt x="32" y="124"/>
                  <a:pt x="27" y="124"/>
                </a:cubicBezTo>
                <a:cubicBezTo>
                  <a:pt x="26" y="117"/>
                  <a:pt x="22" y="114"/>
                  <a:pt x="19" y="111"/>
                </a:cubicBezTo>
                <a:cubicBezTo>
                  <a:pt x="16" y="109"/>
                  <a:pt x="15" y="108"/>
                  <a:pt x="15" y="107"/>
                </a:cubicBezTo>
                <a:cubicBezTo>
                  <a:pt x="15" y="105"/>
                  <a:pt x="16" y="104"/>
                  <a:pt x="19" y="102"/>
                </a:cubicBezTo>
                <a:cubicBezTo>
                  <a:pt x="22" y="99"/>
                  <a:pt x="27" y="96"/>
                  <a:pt x="27" y="89"/>
                </a:cubicBezTo>
                <a:cubicBezTo>
                  <a:pt x="27" y="88"/>
                  <a:pt x="27" y="88"/>
                  <a:pt x="27" y="88"/>
                </a:cubicBezTo>
                <a:cubicBezTo>
                  <a:pt x="46" y="97"/>
                  <a:pt x="46" y="97"/>
                  <a:pt x="46" y="97"/>
                </a:cubicBezTo>
                <a:cubicBezTo>
                  <a:pt x="46" y="97"/>
                  <a:pt x="45" y="98"/>
                  <a:pt x="45" y="9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45" y="171"/>
                  <a:pt x="104" y="174"/>
                  <a:pt x="129" y="174"/>
                </a:cubicBezTo>
                <a:cubicBezTo>
                  <a:pt x="154" y="174"/>
                  <a:pt x="212" y="171"/>
                  <a:pt x="212" y="141"/>
                </a:cubicBezTo>
                <a:cubicBezTo>
                  <a:pt x="212" y="98"/>
                  <a:pt x="212" y="98"/>
                  <a:pt x="212" y="98"/>
                </a:cubicBezTo>
                <a:cubicBezTo>
                  <a:pt x="212" y="97"/>
                  <a:pt x="212" y="96"/>
                  <a:pt x="212" y="96"/>
                </a:cubicBezTo>
                <a:cubicBezTo>
                  <a:pt x="246" y="80"/>
                  <a:pt x="246" y="80"/>
                  <a:pt x="246" y="80"/>
                </a:cubicBezTo>
                <a:cubicBezTo>
                  <a:pt x="252" y="78"/>
                  <a:pt x="256" y="72"/>
                  <a:pt x="256" y="66"/>
                </a:cubicBezTo>
                <a:cubicBezTo>
                  <a:pt x="256" y="60"/>
                  <a:pt x="252" y="54"/>
                  <a:pt x="246" y="51"/>
                </a:cubicBezTo>
                <a:close/>
                <a:moveTo>
                  <a:pt x="14" y="156"/>
                </a:moveTo>
                <a:cubicBezTo>
                  <a:pt x="17" y="134"/>
                  <a:pt x="17" y="134"/>
                  <a:pt x="17" y="134"/>
                </a:cubicBezTo>
                <a:cubicBezTo>
                  <a:pt x="26" y="134"/>
                  <a:pt x="26" y="134"/>
                  <a:pt x="26" y="134"/>
                </a:cubicBezTo>
                <a:cubicBezTo>
                  <a:pt x="29" y="156"/>
                  <a:pt x="29" y="156"/>
                  <a:pt x="29" y="156"/>
                </a:cubicBezTo>
                <a:lnTo>
                  <a:pt x="14" y="156"/>
                </a:lnTo>
                <a:close/>
                <a:moveTo>
                  <a:pt x="196" y="123"/>
                </a:moveTo>
                <a:cubicBezTo>
                  <a:pt x="193" y="127"/>
                  <a:pt x="186" y="131"/>
                  <a:pt x="174" y="134"/>
                </a:cubicBezTo>
                <a:cubicBezTo>
                  <a:pt x="172" y="135"/>
                  <a:pt x="170" y="135"/>
                  <a:pt x="168" y="136"/>
                </a:cubicBezTo>
                <a:cubicBezTo>
                  <a:pt x="165" y="136"/>
                  <a:pt x="163" y="139"/>
                  <a:pt x="164" y="142"/>
                </a:cubicBezTo>
                <a:cubicBezTo>
                  <a:pt x="164" y="145"/>
                  <a:pt x="166" y="146"/>
                  <a:pt x="169" y="146"/>
                </a:cubicBezTo>
                <a:cubicBezTo>
                  <a:pt x="169" y="146"/>
                  <a:pt x="170" y="146"/>
                  <a:pt x="170" y="146"/>
                </a:cubicBezTo>
                <a:cubicBezTo>
                  <a:pt x="173" y="146"/>
                  <a:pt x="175" y="145"/>
                  <a:pt x="177" y="144"/>
                </a:cubicBezTo>
                <a:cubicBezTo>
                  <a:pt x="185" y="142"/>
                  <a:pt x="191" y="140"/>
                  <a:pt x="196" y="137"/>
                </a:cubicBezTo>
                <a:cubicBezTo>
                  <a:pt x="196" y="141"/>
                  <a:pt x="196" y="141"/>
                  <a:pt x="196" y="141"/>
                </a:cubicBezTo>
                <a:cubicBezTo>
                  <a:pt x="196" y="150"/>
                  <a:pt x="166" y="158"/>
                  <a:pt x="129" y="158"/>
                </a:cubicBezTo>
                <a:cubicBezTo>
                  <a:pt x="92" y="158"/>
                  <a:pt x="61" y="150"/>
                  <a:pt x="61" y="141"/>
                </a:cubicBezTo>
                <a:cubicBezTo>
                  <a:pt x="61" y="136"/>
                  <a:pt x="61" y="136"/>
                  <a:pt x="61" y="136"/>
                </a:cubicBezTo>
                <a:cubicBezTo>
                  <a:pt x="76" y="146"/>
                  <a:pt x="103" y="150"/>
                  <a:pt x="129" y="150"/>
                </a:cubicBezTo>
                <a:cubicBezTo>
                  <a:pt x="135" y="150"/>
                  <a:pt x="141" y="150"/>
                  <a:pt x="147" y="150"/>
                </a:cubicBezTo>
                <a:cubicBezTo>
                  <a:pt x="150" y="149"/>
                  <a:pt x="152" y="147"/>
                  <a:pt x="152" y="144"/>
                </a:cubicBezTo>
                <a:cubicBezTo>
                  <a:pt x="152" y="141"/>
                  <a:pt x="149" y="139"/>
                  <a:pt x="146" y="139"/>
                </a:cubicBezTo>
                <a:cubicBezTo>
                  <a:pt x="141" y="139"/>
                  <a:pt x="135" y="140"/>
                  <a:pt x="129" y="140"/>
                </a:cubicBezTo>
                <a:cubicBezTo>
                  <a:pt x="92" y="140"/>
                  <a:pt x="66" y="130"/>
                  <a:pt x="61" y="122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121" y="130"/>
                  <a:pt x="121" y="130"/>
                  <a:pt x="121" y="130"/>
                </a:cubicBezTo>
                <a:cubicBezTo>
                  <a:pt x="123" y="131"/>
                  <a:pt x="125" y="132"/>
                  <a:pt x="128" y="132"/>
                </a:cubicBezTo>
                <a:cubicBezTo>
                  <a:pt x="130" y="132"/>
                  <a:pt x="132" y="131"/>
                  <a:pt x="134" y="130"/>
                </a:cubicBezTo>
                <a:cubicBezTo>
                  <a:pt x="196" y="103"/>
                  <a:pt x="196" y="103"/>
                  <a:pt x="196" y="103"/>
                </a:cubicBezTo>
                <a:lnTo>
                  <a:pt x="196" y="123"/>
                </a:lnTo>
                <a:close/>
                <a:moveTo>
                  <a:pt x="128" y="116"/>
                </a:moveTo>
                <a:cubicBezTo>
                  <a:pt x="16" y="66"/>
                  <a:pt x="16" y="66"/>
                  <a:pt x="16" y="66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240" y="66"/>
                  <a:pt x="240" y="66"/>
                  <a:pt x="240" y="66"/>
                </a:cubicBezTo>
                <a:lnTo>
                  <a:pt x="128" y="116"/>
                </a:lnTo>
                <a:close/>
              </a:path>
            </a:pathLst>
          </a:custGeom>
          <a:solidFill>
            <a:srgbClr val="CAD0D8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4353310" y="2611314"/>
            <a:ext cx="876195" cy="545125"/>
          </a:xfrm>
          <a:custGeom>
            <a:gdLst>
              <a:gd fmla="*/ 253 w 257" name="T0"/>
              <a:gd fmla="*/ 41 h 159" name="T1"/>
              <a:gd fmla="*/ 224 w 257" name="T2"/>
              <a:gd fmla="*/ 24 h 159" name="T3"/>
              <a:gd fmla="*/ 220 w 257" name="T4"/>
              <a:gd fmla="*/ 25 h 159" name="T5"/>
              <a:gd fmla="*/ 220 w 257" name="T6"/>
              <a:gd fmla="*/ 12 h 159" name="T7"/>
              <a:gd fmla="*/ 220 w 257" name="T8"/>
              <a:gd fmla="*/ 8 h 159" name="T9"/>
              <a:gd fmla="*/ 212 w 257" name="T10"/>
              <a:gd fmla="*/ 0 h 159" name="T11"/>
              <a:gd fmla="*/ 8 w 257" name="T12"/>
              <a:gd fmla="*/ 0 h 159" name="T13"/>
              <a:gd fmla="*/ 0 w 257" name="T14"/>
              <a:gd fmla="*/ 8 h 159" name="T15"/>
              <a:gd fmla="*/ 0 w 257" name="T16"/>
              <a:gd fmla="*/ 12 h 159" name="T17"/>
              <a:gd fmla="*/ 51 w 257" name="T18"/>
              <a:gd fmla="*/ 134 h 159" name="T19"/>
              <a:gd fmla="*/ 51 w 257" name="T20"/>
              <a:gd fmla="*/ 151 h 159" name="T21"/>
              <a:gd fmla="*/ 59 w 257" name="T22"/>
              <a:gd fmla="*/ 159 h 159" name="T23"/>
              <a:gd fmla="*/ 161 w 257" name="T24"/>
              <a:gd fmla="*/ 159 h 159" name="T25"/>
              <a:gd fmla="*/ 169 w 257" name="T26"/>
              <a:gd fmla="*/ 151 h 159" name="T27"/>
              <a:gd fmla="*/ 169 w 257" name="T28"/>
              <a:gd fmla="*/ 134 h 159" name="T29"/>
              <a:gd fmla="*/ 195 w 257" name="T30"/>
              <a:gd fmla="*/ 114 h 159" name="T31"/>
              <a:gd fmla="*/ 252 w 257" name="T32"/>
              <a:gd fmla="*/ 73 h 159" name="T33"/>
              <a:gd fmla="*/ 253 w 257" name="T34"/>
              <a:gd fmla="*/ 41 h 159" name="T35"/>
              <a:gd fmla="*/ 158 w 257" name="T36"/>
              <a:gd fmla="*/ 121 h 159" name="T37"/>
              <a:gd fmla="*/ 157 w 257" name="T38"/>
              <a:gd fmla="*/ 122 h 159" name="T39"/>
              <a:gd fmla="*/ 146 w 257" name="T40"/>
              <a:gd fmla="*/ 122 h 159" name="T41"/>
              <a:gd fmla="*/ 141 w 257" name="T42"/>
              <a:gd fmla="*/ 127 h 159" name="T43"/>
              <a:gd fmla="*/ 146 w 257" name="T44"/>
              <a:gd fmla="*/ 132 h 159" name="T45"/>
              <a:gd fmla="*/ 153 w 257" name="T46"/>
              <a:gd fmla="*/ 132 h 159" name="T47"/>
              <a:gd fmla="*/ 153 w 257" name="T48"/>
              <a:gd fmla="*/ 143 h 159" name="T49"/>
              <a:gd fmla="*/ 67 w 257" name="T50"/>
              <a:gd fmla="*/ 143 h 159" name="T51"/>
              <a:gd fmla="*/ 67 w 257" name="T52"/>
              <a:gd fmla="*/ 132 h 159" name="T53"/>
              <a:gd fmla="*/ 119 w 257" name="T54"/>
              <a:gd fmla="*/ 132 h 159" name="T55"/>
              <a:gd fmla="*/ 125 w 257" name="T56"/>
              <a:gd fmla="*/ 127 h 159" name="T57"/>
              <a:gd fmla="*/ 119 w 257" name="T58"/>
              <a:gd fmla="*/ 122 h 159" name="T59"/>
              <a:gd fmla="*/ 63 w 257" name="T60"/>
              <a:gd fmla="*/ 122 h 159" name="T61"/>
              <a:gd fmla="*/ 62 w 257" name="T62"/>
              <a:gd fmla="*/ 121 h 159" name="T63"/>
              <a:gd fmla="*/ 16 w 257" name="T64"/>
              <a:gd fmla="*/ 39 h 159" name="T65"/>
              <a:gd fmla="*/ 145 w 257" name="T66"/>
              <a:gd fmla="*/ 39 h 159" name="T67"/>
              <a:gd fmla="*/ 150 w 257" name="T68"/>
              <a:gd fmla="*/ 34 h 159" name="T69"/>
              <a:gd fmla="*/ 145 w 257" name="T70"/>
              <a:gd fmla="*/ 28 h 159" name="T71"/>
              <a:gd fmla="*/ 16 w 257" name="T72"/>
              <a:gd fmla="*/ 28 h 159" name="T73"/>
              <a:gd fmla="*/ 16 w 257" name="T74"/>
              <a:gd fmla="*/ 16 h 159" name="T75"/>
              <a:gd fmla="*/ 204 w 257" name="T76"/>
              <a:gd fmla="*/ 16 h 159" name="T77"/>
              <a:gd fmla="*/ 204 w 257" name="T78"/>
              <a:gd fmla="*/ 28 h 159" name="T79"/>
              <a:gd fmla="*/ 174 w 257" name="T80"/>
              <a:gd fmla="*/ 28 h 159" name="T81"/>
              <a:gd fmla="*/ 169 w 257" name="T82"/>
              <a:gd fmla="*/ 34 h 159" name="T83"/>
              <a:gd fmla="*/ 174 w 257" name="T84"/>
              <a:gd fmla="*/ 39 h 159" name="T85"/>
              <a:gd fmla="*/ 203 w 257" name="T86"/>
              <a:gd fmla="*/ 39 h 159" name="T87"/>
              <a:gd fmla="*/ 158 w 257" name="T88"/>
              <a:gd fmla="*/ 121 h 159" name="T89"/>
              <a:gd fmla="*/ 238 w 257" name="T90"/>
              <a:gd fmla="*/ 66 h 159" name="T91"/>
              <a:gd fmla="*/ 211 w 257" name="T92"/>
              <a:gd fmla="*/ 90 h 159" name="T93"/>
              <a:gd fmla="*/ 220 w 257" name="T94"/>
              <a:gd fmla="*/ 41 h 159" name="T95"/>
              <a:gd fmla="*/ 224 w 257" name="T96"/>
              <a:gd fmla="*/ 40 h 159" name="T97"/>
              <a:gd fmla="*/ 238 w 257" name="T98"/>
              <a:gd fmla="*/ 48 h 159" name="T99"/>
              <a:gd fmla="*/ 238 w 257" name="T100"/>
              <a:gd fmla="*/ 66 h 15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59" w="257">
                <a:moveTo>
                  <a:pt x="253" y="41"/>
                </a:moveTo>
                <a:cubicBezTo>
                  <a:pt x="248" y="31"/>
                  <a:pt x="237" y="24"/>
                  <a:pt x="224" y="24"/>
                </a:cubicBezTo>
                <a:cubicBezTo>
                  <a:pt x="223" y="24"/>
                  <a:pt x="221" y="24"/>
                  <a:pt x="220" y="25"/>
                </a:cubicBezTo>
                <a:cubicBezTo>
                  <a:pt x="220" y="20"/>
                  <a:pt x="220" y="16"/>
                  <a:pt x="220" y="12"/>
                </a:cubicBezTo>
                <a:cubicBezTo>
                  <a:pt x="220" y="8"/>
                  <a:pt x="220" y="8"/>
                  <a:pt x="220" y="8"/>
                </a:cubicBezTo>
                <a:cubicBezTo>
                  <a:pt x="220" y="3"/>
                  <a:pt x="216" y="0"/>
                  <a:pt x="212" y="0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3"/>
                  <a:pt x="0" y="8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7"/>
                  <a:pt x="0" y="108"/>
                  <a:pt x="51" y="134"/>
                </a:cubicBezTo>
                <a:cubicBezTo>
                  <a:pt x="51" y="151"/>
                  <a:pt x="51" y="151"/>
                  <a:pt x="51" y="151"/>
                </a:cubicBezTo>
                <a:cubicBezTo>
                  <a:pt x="51" y="155"/>
                  <a:pt x="54" y="159"/>
                  <a:pt x="59" y="159"/>
                </a:cubicBezTo>
                <a:cubicBezTo>
                  <a:pt x="161" y="159"/>
                  <a:pt x="161" y="159"/>
                  <a:pt x="161" y="159"/>
                </a:cubicBezTo>
                <a:cubicBezTo>
                  <a:pt x="165" y="159"/>
                  <a:pt x="169" y="155"/>
                  <a:pt x="169" y="151"/>
                </a:cubicBezTo>
                <a:cubicBezTo>
                  <a:pt x="169" y="134"/>
                  <a:pt x="169" y="134"/>
                  <a:pt x="169" y="134"/>
                </a:cubicBezTo>
                <a:cubicBezTo>
                  <a:pt x="180" y="128"/>
                  <a:pt x="189" y="121"/>
                  <a:pt x="195" y="114"/>
                </a:cubicBezTo>
                <a:cubicBezTo>
                  <a:pt x="225" y="104"/>
                  <a:pt x="245" y="91"/>
                  <a:pt x="252" y="73"/>
                </a:cubicBezTo>
                <a:cubicBezTo>
                  <a:pt x="257" y="62"/>
                  <a:pt x="257" y="50"/>
                  <a:pt x="253" y="41"/>
                </a:cubicBezTo>
                <a:close/>
                <a:moveTo>
                  <a:pt x="158" y="121"/>
                </a:moveTo>
                <a:cubicBezTo>
                  <a:pt x="157" y="121"/>
                  <a:pt x="157" y="122"/>
                  <a:pt x="157" y="122"/>
                </a:cubicBezTo>
                <a:cubicBezTo>
                  <a:pt x="146" y="122"/>
                  <a:pt x="146" y="122"/>
                  <a:pt x="146" y="122"/>
                </a:cubicBezTo>
                <a:cubicBezTo>
                  <a:pt x="143" y="122"/>
                  <a:pt x="141" y="124"/>
                  <a:pt x="141" y="127"/>
                </a:cubicBezTo>
                <a:cubicBezTo>
                  <a:pt x="141" y="130"/>
                  <a:pt x="143" y="132"/>
                  <a:pt x="146" y="132"/>
                </a:cubicBezTo>
                <a:cubicBezTo>
                  <a:pt x="153" y="132"/>
                  <a:pt x="153" y="132"/>
                  <a:pt x="153" y="132"/>
                </a:cubicBezTo>
                <a:cubicBezTo>
                  <a:pt x="153" y="143"/>
                  <a:pt x="153" y="143"/>
                  <a:pt x="153" y="143"/>
                </a:cubicBezTo>
                <a:cubicBezTo>
                  <a:pt x="67" y="143"/>
                  <a:pt x="67" y="143"/>
                  <a:pt x="67" y="143"/>
                </a:cubicBezTo>
                <a:cubicBezTo>
                  <a:pt x="67" y="132"/>
                  <a:pt x="67" y="132"/>
                  <a:pt x="67" y="132"/>
                </a:cubicBezTo>
                <a:cubicBezTo>
                  <a:pt x="119" y="132"/>
                  <a:pt x="119" y="132"/>
                  <a:pt x="119" y="132"/>
                </a:cubicBezTo>
                <a:cubicBezTo>
                  <a:pt x="122" y="132"/>
                  <a:pt x="125" y="130"/>
                  <a:pt x="125" y="127"/>
                </a:cubicBezTo>
                <a:cubicBezTo>
                  <a:pt x="125" y="124"/>
                  <a:pt x="122" y="122"/>
                  <a:pt x="119" y="122"/>
                </a:cubicBezTo>
                <a:cubicBezTo>
                  <a:pt x="63" y="122"/>
                  <a:pt x="63" y="122"/>
                  <a:pt x="63" y="122"/>
                </a:cubicBezTo>
                <a:cubicBezTo>
                  <a:pt x="63" y="122"/>
                  <a:pt x="62" y="121"/>
                  <a:pt x="62" y="121"/>
                </a:cubicBezTo>
                <a:cubicBezTo>
                  <a:pt x="25" y="105"/>
                  <a:pt x="18" y="74"/>
                  <a:pt x="16" y="39"/>
                </a:cubicBezTo>
                <a:cubicBezTo>
                  <a:pt x="145" y="39"/>
                  <a:pt x="145" y="39"/>
                  <a:pt x="145" y="39"/>
                </a:cubicBezTo>
                <a:cubicBezTo>
                  <a:pt x="148" y="39"/>
                  <a:pt x="150" y="37"/>
                  <a:pt x="150" y="34"/>
                </a:cubicBezTo>
                <a:cubicBezTo>
                  <a:pt x="150" y="31"/>
                  <a:pt x="148" y="28"/>
                  <a:pt x="145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4"/>
                  <a:pt x="16" y="20"/>
                  <a:pt x="16" y="16"/>
                </a:cubicBezTo>
                <a:cubicBezTo>
                  <a:pt x="204" y="16"/>
                  <a:pt x="204" y="16"/>
                  <a:pt x="204" y="16"/>
                </a:cubicBezTo>
                <a:cubicBezTo>
                  <a:pt x="204" y="20"/>
                  <a:pt x="204" y="24"/>
                  <a:pt x="204" y="28"/>
                </a:cubicBezTo>
                <a:cubicBezTo>
                  <a:pt x="174" y="28"/>
                  <a:pt x="174" y="28"/>
                  <a:pt x="174" y="28"/>
                </a:cubicBezTo>
                <a:cubicBezTo>
                  <a:pt x="171" y="28"/>
                  <a:pt x="169" y="31"/>
                  <a:pt x="169" y="34"/>
                </a:cubicBezTo>
                <a:cubicBezTo>
                  <a:pt x="169" y="37"/>
                  <a:pt x="171" y="39"/>
                  <a:pt x="174" y="39"/>
                </a:cubicBezTo>
                <a:cubicBezTo>
                  <a:pt x="203" y="39"/>
                  <a:pt x="203" y="39"/>
                  <a:pt x="203" y="39"/>
                </a:cubicBezTo>
                <a:cubicBezTo>
                  <a:pt x="202" y="74"/>
                  <a:pt x="195" y="105"/>
                  <a:pt x="158" y="121"/>
                </a:cubicBezTo>
                <a:close/>
                <a:moveTo>
                  <a:pt x="238" y="66"/>
                </a:moveTo>
                <a:cubicBezTo>
                  <a:pt x="235" y="73"/>
                  <a:pt x="228" y="82"/>
                  <a:pt x="211" y="90"/>
                </a:cubicBezTo>
                <a:cubicBezTo>
                  <a:pt x="218" y="74"/>
                  <a:pt x="219" y="57"/>
                  <a:pt x="220" y="41"/>
                </a:cubicBezTo>
                <a:cubicBezTo>
                  <a:pt x="221" y="40"/>
                  <a:pt x="223" y="40"/>
                  <a:pt x="224" y="40"/>
                </a:cubicBezTo>
                <a:cubicBezTo>
                  <a:pt x="234" y="40"/>
                  <a:pt x="237" y="46"/>
                  <a:pt x="238" y="48"/>
                </a:cubicBezTo>
                <a:cubicBezTo>
                  <a:pt x="240" y="52"/>
                  <a:pt x="241" y="59"/>
                  <a:pt x="238" y="6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Freeform 13"/>
          <p:cNvSpPr>
            <a:spLocks noEditPoints="1"/>
          </p:cNvSpPr>
          <p:nvPr/>
        </p:nvSpPr>
        <p:spPr bwMode="auto">
          <a:xfrm>
            <a:off x="6942057" y="2124611"/>
            <a:ext cx="919304" cy="706001"/>
          </a:xfrm>
          <a:custGeom>
            <a:gdLst>
              <a:gd fmla="*/ 181 w 256" name="T0"/>
              <a:gd fmla="*/ 27 h 196" name="T1"/>
              <a:gd fmla="*/ 156 w 256" name="T2"/>
              <a:gd fmla="*/ 0 h 196" name="T3"/>
              <a:gd fmla="*/ 75 w 256" name="T4"/>
              <a:gd fmla="*/ 25 h 196" name="T5"/>
              <a:gd fmla="*/ 25 w 256" name="T6"/>
              <a:gd fmla="*/ 27 h 196" name="T7"/>
              <a:gd fmla="*/ 0 w 256" name="T8"/>
              <a:gd fmla="*/ 171 h 196" name="T9"/>
              <a:gd fmla="*/ 231 w 256" name="T10"/>
              <a:gd fmla="*/ 196 h 196" name="T11"/>
              <a:gd fmla="*/ 256 w 256" name="T12"/>
              <a:gd fmla="*/ 52 h 196" name="T13"/>
              <a:gd fmla="*/ 91 w 256" name="T14"/>
              <a:gd fmla="*/ 25 h 196" name="T15"/>
              <a:gd fmla="*/ 156 w 256" name="T16"/>
              <a:gd fmla="*/ 16 h 196" name="T17"/>
              <a:gd fmla="*/ 165 w 256" name="T18"/>
              <a:gd fmla="*/ 27 h 196" name="T19"/>
              <a:gd fmla="*/ 91 w 256" name="T20"/>
              <a:gd fmla="*/ 25 h 196" name="T21"/>
              <a:gd fmla="*/ 231 w 256" name="T22"/>
              <a:gd fmla="*/ 43 h 196" name="T23"/>
              <a:gd fmla="*/ 240 w 256" name="T24"/>
              <a:gd fmla="*/ 69 h 196" name="T25"/>
              <a:gd fmla="*/ 227 w 256" name="T26"/>
              <a:gd fmla="*/ 84 h 196" name="T27"/>
              <a:gd fmla="*/ 148 w 256" name="T28"/>
              <a:gd fmla="*/ 85 h 196" name="T29"/>
              <a:gd fmla="*/ 90 w 256" name="T30"/>
              <a:gd fmla="*/ 100 h 196" name="T31"/>
              <a:gd fmla="*/ 16 w 256" name="T32"/>
              <a:gd fmla="*/ 72 h 196" name="T33"/>
              <a:gd fmla="*/ 25 w 256" name="T34"/>
              <a:gd fmla="*/ 43 h 196" name="T35"/>
              <a:gd fmla="*/ 155 w 256" name="T36"/>
              <a:gd fmla="*/ 112 h 196" name="T37"/>
              <a:gd fmla="*/ 108 w 256" name="T38"/>
              <a:gd fmla="*/ 117 h 196" name="T39"/>
              <a:gd fmla="*/ 101 w 256" name="T40"/>
              <a:gd fmla="*/ 101 h 196" name="T41"/>
              <a:gd fmla="*/ 148 w 256" name="T42"/>
              <a:gd fmla="*/ 96 h 196" name="T43"/>
              <a:gd fmla="*/ 231 w 256" name="T44"/>
              <a:gd fmla="*/ 180 h 196" name="T45"/>
              <a:gd fmla="*/ 16 w 256" name="T46"/>
              <a:gd fmla="*/ 171 h 196" name="T47"/>
              <a:gd fmla="*/ 27 w 256" name="T48"/>
              <a:gd fmla="*/ 172 h 196" name="T49"/>
              <a:gd fmla="*/ 183 w 256" name="T50"/>
              <a:gd fmla="*/ 167 h 196" name="T51"/>
              <a:gd fmla="*/ 27 w 256" name="T52"/>
              <a:gd fmla="*/ 161 h 196" name="T53"/>
              <a:gd fmla="*/ 16 w 256" name="T54"/>
              <a:gd fmla="*/ 90 h 196" name="T55"/>
              <a:gd fmla="*/ 25 w 256" name="T56"/>
              <a:gd fmla="*/ 94 h 196" name="T57"/>
              <a:gd fmla="*/ 90 w 256" name="T58"/>
              <a:gd fmla="*/ 112 h 196" name="T59"/>
              <a:gd fmla="*/ 148 w 256" name="T60"/>
              <a:gd fmla="*/ 128 h 196" name="T61"/>
              <a:gd fmla="*/ 166 w 256" name="T62"/>
              <a:gd fmla="*/ 111 h 196" name="T63"/>
              <a:gd fmla="*/ 231 w 256" name="T64"/>
              <a:gd fmla="*/ 94 h 196" name="T65"/>
              <a:gd fmla="*/ 240 w 256" name="T66"/>
              <a:gd fmla="*/ 152 h 196" name="T67"/>
              <a:gd fmla="*/ 203 w 256" name="T68"/>
              <a:gd fmla="*/ 161 h 196" name="T69"/>
              <a:gd fmla="*/ 203 w 256" name="T70"/>
              <a:gd fmla="*/ 172 h 196" name="T71"/>
              <a:gd fmla="*/ 240 w 256" name="T72"/>
              <a:gd fmla="*/ 169 h 196" name="T73"/>
              <a:gd fmla="*/ 231 w 256" name="T74"/>
              <a:gd fmla="*/ 180 h 196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196" w="256">
                <a:moveTo>
                  <a:pt x="231" y="27"/>
                </a:moveTo>
                <a:cubicBezTo>
                  <a:pt x="181" y="27"/>
                  <a:pt x="181" y="27"/>
                  <a:pt x="181" y="27"/>
                </a:cubicBezTo>
                <a:cubicBezTo>
                  <a:pt x="181" y="25"/>
                  <a:pt x="181" y="25"/>
                  <a:pt x="181" y="25"/>
                </a:cubicBezTo>
                <a:cubicBezTo>
                  <a:pt x="181" y="12"/>
                  <a:pt x="170" y="0"/>
                  <a:pt x="156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86" y="0"/>
                  <a:pt x="75" y="12"/>
                  <a:pt x="75" y="25"/>
                </a:cubicBezTo>
                <a:cubicBezTo>
                  <a:pt x="75" y="27"/>
                  <a:pt x="75" y="27"/>
                  <a:pt x="75" y="27"/>
                </a:cubicBezTo>
                <a:cubicBezTo>
                  <a:pt x="25" y="27"/>
                  <a:pt x="25" y="27"/>
                  <a:pt x="25" y="27"/>
                </a:cubicBezTo>
                <a:cubicBezTo>
                  <a:pt x="11" y="27"/>
                  <a:pt x="0" y="38"/>
                  <a:pt x="0" y="52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85"/>
                  <a:pt x="11" y="196"/>
                  <a:pt x="25" y="196"/>
                </a:cubicBezTo>
                <a:cubicBezTo>
                  <a:pt x="231" y="196"/>
                  <a:pt x="231" y="196"/>
                  <a:pt x="231" y="196"/>
                </a:cubicBezTo>
                <a:cubicBezTo>
                  <a:pt x="245" y="196"/>
                  <a:pt x="256" y="185"/>
                  <a:pt x="256" y="171"/>
                </a:cubicBezTo>
                <a:cubicBezTo>
                  <a:pt x="256" y="52"/>
                  <a:pt x="256" y="52"/>
                  <a:pt x="256" y="52"/>
                </a:cubicBezTo>
                <a:cubicBezTo>
                  <a:pt x="256" y="38"/>
                  <a:pt x="245" y="27"/>
                  <a:pt x="231" y="27"/>
                </a:cubicBezTo>
                <a:close/>
                <a:moveTo>
                  <a:pt x="91" y="25"/>
                </a:moveTo>
                <a:cubicBezTo>
                  <a:pt x="91" y="20"/>
                  <a:pt x="95" y="16"/>
                  <a:pt x="100" y="16"/>
                </a:cubicBezTo>
                <a:cubicBezTo>
                  <a:pt x="156" y="16"/>
                  <a:pt x="156" y="16"/>
                  <a:pt x="156" y="16"/>
                </a:cubicBezTo>
                <a:cubicBezTo>
                  <a:pt x="161" y="16"/>
                  <a:pt x="165" y="20"/>
                  <a:pt x="165" y="25"/>
                </a:cubicBezTo>
                <a:cubicBezTo>
                  <a:pt x="165" y="27"/>
                  <a:pt x="165" y="27"/>
                  <a:pt x="165" y="27"/>
                </a:cubicBezTo>
                <a:cubicBezTo>
                  <a:pt x="91" y="27"/>
                  <a:pt x="91" y="27"/>
                  <a:pt x="91" y="27"/>
                </a:cubicBezTo>
                <a:lnTo>
                  <a:pt x="91" y="25"/>
                </a:lnTo>
                <a:close/>
                <a:moveTo>
                  <a:pt x="25" y="43"/>
                </a:moveTo>
                <a:cubicBezTo>
                  <a:pt x="231" y="43"/>
                  <a:pt x="231" y="43"/>
                  <a:pt x="231" y="43"/>
                </a:cubicBezTo>
                <a:cubicBezTo>
                  <a:pt x="236" y="43"/>
                  <a:pt x="240" y="47"/>
                  <a:pt x="240" y="52"/>
                </a:cubicBezTo>
                <a:cubicBezTo>
                  <a:pt x="240" y="69"/>
                  <a:pt x="240" y="69"/>
                  <a:pt x="240" y="69"/>
                </a:cubicBezTo>
                <a:cubicBezTo>
                  <a:pt x="240" y="69"/>
                  <a:pt x="240" y="70"/>
                  <a:pt x="240" y="70"/>
                </a:cubicBezTo>
                <a:cubicBezTo>
                  <a:pt x="240" y="75"/>
                  <a:pt x="238" y="80"/>
                  <a:pt x="227" y="84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165" y="91"/>
                  <a:pt x="157" y="85"/>
                  <a:pt x="148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99" y="85"/>
                  <a:pt x="91" y="91"/>
                  <a:pt x="90" y="100"/>
                </a:cubicBezTo>
                <a:cubicBezTo>
                  <a:pt x="28" y="84"/>
                  <a:pt x="28" y="84"/>
                  <a:pt x="28" y="84"/>
                </a:cubicBezTo>
                <a:cubicBezTo>
                  <a:pt x="19" y="81"/>
                  <a:pt x="16" y="76"/>
                  <a:pt x="16" y="7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47"/>
                  <a:pt x="20" y="43"/>
                  <a:pt x="25" y="43"/>
                </a:cubicBezTo>
                <a:close/>
                <a:moveTo>
                  <a:pt x="155" y="101"/>
                </a:moveTo>
                <a:cubicBezTo>
                  <a:pt x="155" y="112"/>
                  <a:pt x="155" y="112"/>
                  <a:pt x="155" y="112"/>
                </a:cubicBezTo>
                <a:cubicBezTo>
                  <a:pt x="155" y="115"/>
                  <a:pt x="152" y="117"/>
                  <a:pt x="148" y="117"/>
                </a:cubicBezTo>
                <a:cubicBezTo>
                  <a:pt x="108" y="117"/>
                  <a:pt x="108" y="117"/>
                  <a:pt x="108" y="117"/>
                </a:cubicBezTo>
                <a:cubicBezTo>
                  <a:pt x="104" y="117"/>
                  <a:pt x="101" y="115"/>
                  <a:pt x="101" y="112"/>
                </a:cubicBezTo>
                <a:cubicBezTo>
                  <a:pt x="101" y="101"/>
                  <a:pt x="101" y="101"/>
                  <a:pt x="101" y="101"/>
                </a:cubicBezTo>
                <a:cubicBezTo>
                  <a:pt x="101" y="98"/>
                  <a:pt x="104" y="96"/>
                  <a:pt x="108" y="96"/>
                </a:cubicBezTo>
                <a:cubicBezTo>
                  <a:pt x="148" y="96"/>
                  <a:pt x="148" y="96"/>
                  <a:pt x="148" y="96"/>
                </a:cubicBezTo>
                <a:cubicBezTo>
                  <a:pt x="152" y="96"/>
                  <a:pt x="155" y="98"/>
                  <a:pt x="155" y="101"/>
                </a:cubicBezTo>
                <a:close/>
                <a:moveTo>
                  <a:pt x="231" y="180"/>
                </a:moveTo>
                <a:cubicBezTo>
                  <a:pt x="25" y="180"/>
                  <a:pt x="25" y="180"/>
                  <a:pt x="25" y="180"/>
                </a:cubicBezTo>
                <a:cubicBezTo>
                  <a:pt x="20" y="180"/>
                  <a:pt x="16" y="176"/>
                  <a:pt x="16" y="171"/>
                </a:cubicBezTo>
                <a:cubicBezTo>
                  <a:pt x="16" y="169"/>
                  <a:pt x="16" y="169"/>
                  <a:pt x="16" y="169"/>
                </a:cubicBezTo>
                <a:cubicBezTo>
                  <a:pt x="19" y="171"/>
                  <a:pt x="23" y="172"/>
                  <a:pt x="27" y="172"/>
                </a:cubicBezTo>
                <a:cubicBezTo>
                  <a:pt x="177" y="172"/>
                  <a:pt x="177" y="172"/>
                  <a:pt x="177" y="172"/>
                </a:cubicBezTo>
                <a:cubicBezTo>
                  <a:pt x="180" y="172"/>
                  <a:pt x="183" y="169"/>
                  <a:pt x="183" y="167"/>
                </a:cubicBezTo>
                <a:cubicBezTo>
                  <a:pt x="183" y="164"/>
                  <a:pt x="180" y="161"/>
                  <a:pt x="177" y="161"/>
                </a:cubicBezTo>
                <a:cubicBezTo>
                  <a:pt x="27" y="161"/>
                  <a:pt x="27" y="161"/>
                  <a:pt x="27" y="161"/>
                </a:cubicBezTo>
                <a:cubicBezTo>
                  <a:pt x="22" y="161"/>
                  <a:pt x="17" y="157"/>
                  <a:pt x="16" y="152"/>
                </a:cubicBezTo>
                <a:cubicBezTo>
                  <a:pt x="16" y="90"/>
                  <a:pt x="16" y="90"/>
                  <a:pt x="16" y="90"/>
                </a:cubicBezTo>
                <a:cubicBezTo>
                  <a:pt x="18" y="91"/>
                  <a:pt x="21" y="93"/>
                  <a:pt x="25" y="94"/>
                </a:cubicBezTo>
                <a:cubicBezTo>
                  <a:pt x="25" y="94"/>
                  <a:pt x="25" y="94"/>
                  <a:pt x="25" y="94"/>
                </a:cubicBezTo>
                <a:cubicBezTo>
                  <a:pt x="90" y="111"/>
                  <a:pt x="90" y="111"/>
                  <a:pt x="90" y="111"/>
                </a:cubicBezTo>
                <a:cubicBezTo>
                  <a:pt x="90" y="112"/>
                  <a:pt x="90" y="112"/>
                  <a:pt x="90" y="112"/>
                </a:cubicBezTo>
                <a:cubicBezTo>
                  <a:pt x="90" y="121"/>
                  <a:pt x="98" y="128"/>
                  <a:pt x="108" y="128"/>
                </a:cubicBezTo>
                <a:cubicBezTo>
                  <a:pt x="148" y="128"/>
                  <a:pt x="148" y="128"/>
                  <a:pt x="148" y="128"/>
                </a:cubicBezTo>
                <a:cubicBezTo>
                  <a:pt x="158" y="128"/>
                  <a:pt x="166" y="121"/>
                  <a:pt x="166" y="112"/>
                </a:cubicBezTo>
                <a:cubicBezTo>
                  <a:pt x="166" y="111"/>
                  <a:pt x="166" y="111"/>
                  <a:pt x="166" y="111"/>
                </a:cubicBezTo>
                <a:cubicBezTo>
                  <a:pt x="230" y="94"/>
                  <a:pt x="230" y="94"/>
                  <a:pt x="230" y="94"/>
                </a:cubicBezTo>
                <a:cubicBezTo>
                  <a:pt x="230" y="94"/>
                  <a:pt x="231" y="94"/>
                  <a:pt x="231" y="94"/>
                </a:cubicBezTo>
                <a:cubicBezTo>
                  <a:pt x="234" y="93"/>
                  <a:pt x="237" y="91"/>
                  <a:pt x="240" y="90"/>
                </a:cubicBezTo>
                <a:cubicBezTo>
                  <a:pt x="240" y="152"/>
                  <a:pt x="240" y="152"/>
                  <a:pt x="240" y="152"/>
                </a:cubicBezTo>
                <a:cubicBezTo>
                  <a:pt x="239" y="157"/>
                  <a:pt x="234" y="161"/>
                  <a:pt x="229" y="161"/>
                </a:cubicBezTo>
                <a:cubicBezTo>
                  <a:pt x="203" y="161"/>
                  <a:pt x="203" y="161"/>
                  <a:pt x="203" y="161"/>
                </a:cubicBezTo>
                <a:cubicBezTo>
                  <a:pt x="200" y="161"/>
                  <a:pt x="198" y="164"/>
                  <a:pt x="198" y="167"/>
                </a:cubicBezTo>
                <a:cubicBezTo>
                  <a:pt x="198" y="169"/>
                  <a:pt x="200" y="172"/>
                  <a:pt x="203" y="172"/>
                </a:cubicBezTo>
                <a:cubicBezTo>
                  <a:pt x="229" y="172"/>
                  <a:pt x="229" y="172"/>
                  <a:pt x="229" y="172"/>
                </a:cubicBezTo>
                <a:cubicBezTo>
                  <a:pt x="233" y="172"/>
                  <a:pt x="237" y="171"/>
                  <a:pt x="240" y="169"/>
                </a:cubicBezTo>
                <a:cubicBezTo>
                  <a:pt x="240" y="171"/>
                  <a:pt x="240" y="171"/>
                  <a:pt x="240" y="171"/>
                </a:cubicBezTo>
                <a:cubicBezTo>
                  <a:pt x="240" y="176"/>
                  <a:pt x="236" y="180"/>
                  <a:pt x="231" y="180"/>
                </a:cubicBezTo>
                <a:close/>
              </a:path>
            </a:pathLst>
          </a:custGeom>
          <a:solidFill>
            <a:srgbClr val="CAD0D8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5" name="Group 16"/>
          <p:cNvGrpSpPr>
            <a:grpSpLocks noChangeAspect="1"/>
          </p:cNvGrpSpPr>
          <p:nvPr/>
        </p:nvGrpSpPr>
        <p:grpSpPr>
          <a:xfrm>
            <a:off x="9658241" y="2456764"/>
            <a:ext cx="704920" cy="811845"/>
            <a:chOff x="4720" y="688"/>
            <a:chExt cx="534" cy="615"/>
          </a:xfrm>
          <a:solidFill>
            <a:schemeClr val="bg1"/>
          </a:solidFill>
          <a:effectLst/>
        </p:grpSpPr>
        <p:sp>
          <p:nvSpPr>
            <p:cNvPr id="16" name="Freeform 17"/>
            <p:cNvSpPr>
              <a:spLocks noEditPoints="1"/>
            </p:cNvSpPr>
            <p:nvPr/>
          </p:nvSpPr>
          <p:spPr bwMode="auto">
            <a:xfrm>
              <a:off x="4737" y="970"/>
              <a:ext cx="517" cy="218"/>
            </a:xfrm>
            <a:custGeom>
              <a:gdLst>
                <a:gd fmla="*/ 208 w 216" name="T0"/>
                <a:gd fmla="*/ 14 h 91" name="T1"/>
                <a:gd fmla="*/ 185 w 216" name="T2"/>
                <a:gd fmla="*/ 14 h 91" name="T3"/>
                <a:gd fmla="*/ 181 w 216" name="T4"/>
                <a:gd fmla="*/ 14 h 91" name="T5"/>
                <a:gd fmla="*/ 163 w 216" name="T6"/>
                <a:gd fmla="*/ 23 h 91" name="T7"/>
                <a:gd fmla="*/ 163 w 216" name="T8"/>
                <a:gd fmla="*/ 8 h 91" name="T9"/>
                <a:gd fmla="*/ 155 w 216" name="T10"/>
                <a:gd fmla="*/ 0 h 91" name="T11"/>
                <a:gd fmla="*/ 8 w 216" name="T12"/>
                <a:gd fmla="*/ 0 h 91" name="T13"/>
                <a:gd fmla="*/ 0 w 216" name="T14"/>
                <a:gd fmla="*/ 8 h 91" name="T15"/>
                <a:gd fmla="*/ 0 w 216" name="T16"/>
                <a:gd fmla="*/ 35 h 91" name="T17"/>
                <a:gd fmla="*/ 8 w 216" name="T18"/>
                <a:gd fmla="*/ 43 h 91" name="T19"/>
                <a:gd fmla="*/ 24 w 216" name="T20"/>
                <a:gd fmla="*/ 43 h 91" name="T21"/>
                <a:gd fmla="*/ 24 w 216" name="T22"/>
                <a:gd fmla="*/ 83 h 91" name="T23"/>
                <a:gd fmla="*/ 32 w 216" name="T24"/>
                <a:gd fmla="*/ 91 h 91" name="T25"/>
                <a:gd fmla="*/ 155 w 216" name="T26"/>
                <a:gd fmla="*/ 91 h 91" name="T27"/>
                <a:gd fmla="*/ 163 w 216" name="T28"/>
                <a:gd fmla="*/ 83 h 91" name="T29"/>
                <a:gd fmla="*/ 163 w 216" name="T30"/>
                <a:gd fmla="*/ 72 h 91" name="T31"/>
                <a:gd fmla="*/ 181 w 216" name="T32"/>
                <a:gd fmla="*/ 80 h 91" name="T33"/>
                <a:gd fmla="*/ 185 w 216" name="T34"/>
                <a:gd fmla="*/ 81 h 91" name="T35"/>
                <a:gd fmla="*/ 208 w 216" name="T36"/>
                <a:gd fmla="*/ 81 h 91" name="T37"/>
                <a:gd fmla="*/ 216 w 216" name="T38"/>
                <a:gd fmla="*/ 73 h 91" name="T39"/>
                <a:gd fmla="*/ 216 w 216" name="T40"/>
                <a:gd fmla="*/ 22 h 91" name="T41"/>
                <a:gd fmla="*/ 208 w 216" name="T42"/>
                <a:gd fmla="*/ 14 h 91" name="T43"/>
                <a:gd fmla="*/ 40 w 216" name="T44"/>
                <a:gd fmla="*/ 75 h 91" name="T45"/>
                <a:gd fmla="*/ 40 w 216" name="T46"/>
                <a:gd fmla="*/ 37 h 91" name="T47"/>
                <a:gd fmla="*/ 106 w 216" name="T48"/>
                <a:gd fmla="*/ 37 h 91" name="T49"/>
                <a:gd fmla="*/ 112 w 216" name="T50"/>
                <a:gd fmla="*/ 32 h 91" name="T51"/>
                <a:gd fmla="*/ 106 w 216" name="T52"/>
                <a:gd fmla="*/ 27 h 91" name="T53"/>
                <a:gd fmla="*/ 16 w 216" name="T54"/>
                <a:gd fmla="*/ 27 h 91" name="T55"/>
                <a:gd fmla="*/ 16 w 216" name="T56"/>
                <a:gd fmla="*/ 16 h 91" name="T57"/>
                <a:gd fmla="*/ 147 w 216" name="T58"/>
                <a:gd fmla="*/ 16 h 91" name="T59"/>
                <a:gd fmla="*/ 147 w 216" name="T60"/>
                <a:gd fmla="*/ 27 h 91" name="T61"/>
                <a:gd fmla="*/ 131 w 216" name="T62"/>
                <a:gd fmla="*/ 27 h 91" name="T63"/>
                <a:gd fmla="*/ 125 w 216" name="T64"/>
                <a:gd fmla="*/ 32 h 91" name="T65"/>
                <a:gd fmla="*/ 131 w 216" name="T66"/>
                <a:gd fmla="*/ 37 h 91" name="T67"/>
                <a:gd fmla="*/ 147 w 216" name="T68"/>
                <a:gd fmla="*/ 37 h 91" name="T69"/>
                <a:gd fmla="*/ 147 w 216" name="T70"/>
                <a:gd fmla="*/ 75 h 91" name="T71"/>
                <a:gd fmla="*/ 40 w 216" name="T72"/>
                <a:gd fmla="*/ 75 h 91" name="T73"/>
                <a:gd fmla="*/ 200 w 216" name="T74"/>
                <a:gd fmla="*/ 65 h 91" name="T75"/>
                <a:gd fmla="*/ 189 w 216" name="T76"/>
                <a:gd fmla="*/ 65 h 91" name="T77"/>
                <a:gd fmla="*/ 189 w 216" name="T78"/>
                <a:gd fmla="*/ 45 h 91" name="T79"/>
                <a:gd fmla="*/ 184 w 216" name="T80"/>
                <a:gd fmla="*/ 40 h 91" name="T81"/>
                <a:gd fmla="*/ 178 w 216" name="T82"/>
                <a:gd fmla="*/ 45 h 91" name="T83"/>
                <a:gd fmla="*/ 178 w 216" name="T84"/>
                <a:gd fmla="*/ 61 h 91" name="T85"/>
                <a:gd fmla="*/ 166 w 216" name="T86"/>
                <a:gd fmla="*/ 56 h 91" name="T87"/>
                <a:gd fmla="*/ 166 w 216" name="T88"/>
                <a:gd fmla="*/ 39 h 91" name="T89"/>
                <a:gd fmla="*/ 187 w 216" name="T90"/>
                <a:gd fmla="*/ 30 h 91" name="T91"/>
                <a:gd fmla="*/ 200 w 216" name="T92"/>
                <a:gd fmla="*/ 30 h 91" name="T93"/>
                <a:gd fmla="*/ 200 w 216" name="T94"/>
                <a:gd fmla="*/ 65 h 91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91" w="216">
                  <a:moveTo>
                    <a:pt x="208" y="14"/>
                  </a:moveTo>
                  <a:cubicBezTo>
                    <a:pt x="185" y="14"/>
                    <a:pt x="185" y="14"/>
                    <a:pt x="185" y="14"/>
                  </a:cubicBezTo>
                  <a:cubicBezTo>
                    <a:pt x="184" y="14"/>
                    <a:pt x="183" y="14"/>
                    <a:pt x="181" y="14"/>
                  </a:cubicBezTo>
                  <a:cubicBezTo>
                    <a:pt x="163" y="23"/>
                    <a:pt x="163" y="23"/>
                    <a:pt x="163" y="23"/>
                  </a:cubicBezTo>
                  <a:cubicBezTo>
                    <a:pt x="163" y="8"/>
                    <a:pt x="163" y="8"/>
                    <a:pt x="163" y="8"/>
                  </a:cubicBezTo>
                  <a:cubicBezTo>
                    <a:pt x="163" y="4"/>
                    <a:pt x="159" y="0"/>
                    <a:pt x="15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0"/>
                    <a:pt x="3" y="43"/>
                    <a:pt x="8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24" y="83"/>
                    <a:pt x="24" y="83"/>
                    <a:pt x="24" y="83"/>
                  </a:cubicBezTo>
                  <a:cubicBezTo>
                    <a:pt x="24" y="87"/>
                    <a:pt x="28" y="91"/>
                    <a:pt x="32" y="91"/>
                  </a:cubicBezTo>
                  <a:cubicBezTo>
                    <a:pt x="155" y="91"/>
                    <a:pt x="155" y="91"/>
                    <a:pt x="155" y="91"/>
                  </a:cubicBezTo>
                  <a:cubicBezTo>
                    <a:pt x="159" y="91"/>
                    <a:pt x="163" y="87"/>
                    <a:pt x="163" y="83"/>
                  </a:cubicBezTo>
                  <a:cubicBezTo>
                    <a:pt x="163" y="72"/>
                    <a:pt x="163" y="72"/>
                    <a:pt x="163" y="72"/>
                  </a:cubicBezTo>
                  <a:cubicBezTo>
                    <a:pt x="181" y="80"/>
                    <a:pt x="181" y="80"/>
                    <a:pt x="181" y="80"/>
                  </a:cubicBezTo>
                  <a:cubicBezTo>
                    <a:pt x="183" y="81"/>
                    <a:pt x="184" y="81"/>
                    <a:pt x="185" y="81"/>
                  </a:cubicBezTo>
                  <a:cubicBezTo>
                    <a:pt x="208" y="81"/>
                    <a:pt x="208" y="81"/>
                    <a:pt x="208" y="81"/>
                  </a:cubicBezTo>
                  <a:cubicBezTo>
                    <a:pt x="213" y="81"/>
                    <a:pt x="216" y="78"/>
                    <a:pt x="216" y="73"/>
                  </a:cubicBezTo>
                  <a:cubicBezTo>
                    <a:pt x="216" y="22"/>
                    <a:pt x="216" y="22"/>
                    <a:pt x="216" y="22"/>
                  </a:cubicBezTo>
                  <a:cubicBezTo>
                    <a:pt x="216" y="17"/>
                    <a:pt x="213" y="14"/>
                    <a:pt x="208" y="14"/>
                  </a:cubicBezTo>
                  <a:close/>
                  <a:moveTo>
                    <a:pt x="40" y="75"/>
                  </a:moveTo>
                  <a:cubicBezTo>
                    <a:pt x="40" y="37"/>
                    <a:pt x="40" y="37"/>
                    <a:pt x="40" y="37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09" y="37"/>
                    <a:pt x="112" y="35"/>
                    <a:pt x="112" y="32"/>
                  </a:cubicBezTo>
                  <a:cubicBezTo>
                    <a:pt x="112" y="29"/>
                    <a:pt x="109" y="27"/>
                    <a:pt x="10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47" y="27"/>
                    <a:pt x="147" y="27"/>
                    <a:pt x="147" y="27"/>
                  </a:cubicBezTo>
                  <a:cubicBezTo>
                    <a:pt x="131" y="27"/>
                    <a:pt x="131" y="27"/>
                    <a:pt x="131" y="27"/>
                  </a:cubicBezTo>
                  <a:cubicBezTo>
                    <a:pt x="128" y="27"/>
                    <a:pt x="125" y="29"/>
                    <a:pt x="125" y="32"/>
                  </a:cubicBezTo>
                  <a:cubicBezTo>
                    <a:pt x="125" y="35"/>
                    <a:pt x="128" y="37"/>
                    <a:pt x="131" y="37"/>
                  </a:cubicBezTo>
                  <a:cubicBezTo>
                    <a:pt x="147" y="37"/>
                    <a:pt x="147" y="37"/>
                    <a:pt x="147" y="37"/>
                  </a:cubicBezTo>
                  <a:cubicBezTo>
                    <a:pt x="147" y="75"/>
                    <a:pt x="147" y="75"/>
                    <a:pt x="147" y="75"/>
                  </a:cubicBezTo>
                  <a:lnTo>
                    <a:pt x="40" y="75"/>
                  </a:lnTo>
                  <a:close/>
                  <a:moveTo>
                    <a:pt x="200" y="65"/>
                  </a:moveTo>
                  <a:cubicBezTo>
                    <a:pt x="189" y="65"/>
                    <a:pt x="189" y="65"/>
                    <a:pt x="189" y="65"/>
                  </a:cubicBezTo>
                  <a:cubicBezTo>
                    <a:pt x="189" y="45"/>
                    <a:pt x="189" y="45"/>
                    <a:pt x="189" y="45"/>
                  </a:cubicBezTo>
                  <a:cubicBezTo>
                    <a:pt x="189" y="43"/>
                    <a:pt x="187" y="40"/>
                    <a:pt x="184" y="40"/>
                  </a:cubicBezTo>
                  <a:cubicBezTo>
                    <a:pt x="181" y="40"/>
                    <a:pt x="178" y="43"/>
                    <a:pt x="178" y="45"/>
                  </a:cubicBezTo>
                  <a:cubicBezTo>
                    <a:pt x="178" y="61"/>
                    <a:pt x="178" y="61"/>
                    <a:pt x="178" y="61"/>
                  </a:cubicBezTo>
                  <a:cubicBezTo>
                    <a:pt x="166" y="56"/>
                    <a:pt x="166" y="56"/>
                    <a:pt x="166" y="56"/>
                  </a:cubicBezTo>
                  <a:cubicBezTo>
                    <a:pt x="166" y="39"/>
                    <a:pt x="166" y="39"/>
                    <a:pt x="166" y="39"/>
                  </a:cubicBezTo>
                  <a:cubicBezTo>
                    <a:pt x="187" y="30"/>
                    <a:pt x="187" y="30"/>
                    <a:pt x="187" y="30"/>
                  </a:cubicBezTo>
                  <a:cubicBezTo>
                    <a:pt x="200" y="30"/>
                    <a:pt x="200" y="30"/>
                    <a:pt x="200" y="30"/>
                  </a:cubicBezTo>
                  <a:lnTo>
                    <a:pt x="200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4881" y="1210"/>
              <a:ext cx="160" cy="93"/>
            </a:xfrm>
            <a:custGeom>
              <a:gdLst>
                <a:gd fmla="*/ 39 w 67" name="T0"/>
                <a:gd fmla="*/ 3 h 39" name="T1"/>
                <a:gd fmla="*/ 28 w 67" name="T2"/>
                <a:gd fmla="*/ 3 h 39" name="T3"/>
                <a:gd fmla="*/ 4 w 67" name="T4"/>
                <a:gd fmla="*/ 24 h 39" name="T5"/>
                <a:gd fmla="*/ 3 w 67" name="T6"/>
                <a:gd fmla="*/ 35 h 39" name="T7"/>
                <a:gd fmla="*/ 14 w 67" name="T8"/>
                <a:gd fmla="*/ 36 h 39" name="T9"/>
                <a:gd fmla="*/ 33 w 67" name="T10"/>
                <a:gd fmla="*/ 19 h 39" name="T11"/>
                <a:gd fmla="*/ 53 w 67" name="T12"/>
                <a:gd fmla="*/ 36 h 39" name="T13"/>
                <a:gd fmla="*/ 58 w 67" name="T14"/>
                <a:gd fmla="*/ 38 h 39" name="T15"/>
                <a:gd fmla="*/ 64 w 67" name="T16"/>
                <a:gd fmla="*/ 35 h 39" name="T17"/>
                <a:gd fmla="*/ 63 w 67" name="T18"/>
                <a:gd fmla="*/ 24 h 39" name="T19"/>
                <a:gd fmla="*/ 39 w 67" name="T20"/>
                <a:gd fmla="*/ 3 h 3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9" w="67">
                  <a:moveTo>
                    <a:pt x="39" y="3"/>
                  </a:moveTo>
                  <a:cubicBezTo>
                    <a:pt x="36" y="0"/>
                    <a:pt x="31" y="0"/>
                    <a:pt x="28" y="3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0" y="27"/>
                    <a:pt x="0" y="32"/>
                    <a:pt x="3" y="35"/>
                  </a:cubicBezTo>
                  <a:cubicBezTo>
                    <a:pt x="6" y="39"/>
                    <a:pt x="11" y="39"/>
                    <a:pt x="14" y="36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5" y="37"/>
                    <a:pt x="56" y="38"/>
                    <a:pt x="58" y="38"/>
                  </a:cubicBezTo>
                  <a:cubicBezTo>
                    <a:pt x="60" y="38"/>
                    <a:pt x="63" y="37"/>
                    <a:pt x="64" y="35"/>
                  </a:cubicBezTo>
                  <a:cubicBezTo>
                    <a:pt x="67" y="32"/>
                    <a:pt x="67" y="27"/>
                    <a:pt x="63" y="24"/>
                  </a:cubicBezTo>
                  <a:lnTo>
                    <a:pt x="39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19"/>
            <p:cNvSpPr>
              <a:spLocks noEditPoints="1"/>
            </p:cNvSpPr>
            <p:nvPr/>
          </p:nvSpPr>
          <p:spPr bwMode="auto">
            <a:xfrm>
              <a:off x="4720" y="688"/>
              <a:ext cx="482" cy="258"/>
            </a:xfrm>
            <a:custGeom>
              <a:gdLst>
                <a:gd fmla="*/ 54 w 201" name="T0"/>
                <a:gd fmla="*/ 108 h 108" name="T1"/>
                <a:gd fmla="*/ 100 w 201" name="T2"/>
                <a:gd fmla="*/ 82 h 108" name="T3"/>
                <a:gd fmla="*/ 147 w 201" name="T4"/>
                <a:gd fmla="*/ 108 h 108" name="T5"/>
                <a:gd fmla="*/ 201 w 201" name="T6"/>
                <a:gd fmla="*/ 54 h 108" name="T7"/>
                <a:gd fmla="*/ 147 w 201" name="T8"/>
                <a:gd fmla="*/ 0 h 108" name="T9"/>
                <a:gd fmla="*/ 100 w 201" name="T10"/>
                <a:gd fmla="*/ 26 h 108" name="T11"/>
                <a:gd fmla="*/ 54 w 201" name="T12"/>
                <a:gd fmla="*/ 0 h 108" name="T13"/>
                <a:gd fmla="*/ 0 w 201" name="T14"/>
                <a:gd fmla="*/ 54 h 108" name="T15"/>
                <a:gd fmla="*/ 54 w 201" name="T16"/>
                <a:gd fmla="*/ 108 h 108" name="T17"/>
                <a:gd fmla="*/ 147 w 201" name="T18"/>
                <a:gd fmla="*/ 16 h 108" name="T19"/>
                <a:gd fmla="*/ 185 w 201" name="T20"/>
                <a:gd fmla="*/ 54 h 108" name="T21"/>
                <a:gd fmla="*/ 147 w 201" name="T22"/>
                <a:gd fmla="*/ 92 h 108" name="T23"/>
                <a:gd fmla="*/ 108 w 201" name="T24"/>
                <a:gd fmla="*/ 54 h 108" name="T25"/>
                <a:gd fmla="*/ 147 w 201" name="T26"/>
                <a:gd fmla="*/ 16 h 108" name="T27"/>
                <a:gd fmla="*/ 54 w 201" name="T28"/>
                <a:gd fmla="*/ 16 h 108" name="T29"/>
                <a:gd fmla="*/ 92 w 201" name="T30"/>
                <a:gd fmla="*/ 54 h 108" name="T31"/>
                <a:gd fmla="*/ 54 w 201" name="T32"/>
                <a:gd fmla="*/ 92 h 108" name="T33"/>
                <a:gd fmla="*/ 16 w 201" name="T34"/>
                <a:gd fmla="*/ 54 h 108" name="T35"/>
                <a:gd fmla="*/ 54 w 201" name="T36"/>
                <a:gd fmla="*/ 16 h 108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08" w="201">
                  <a:moveTo>
                    <a:pt x="54" y="108"/>
                  </a:moveTo>
                  <a:cubicBezTo>
                    <a:pt x="74" y="108"/>
                    <a:pt x="91" y="98"/>
                    <a:pt x="100" y="82"/>
                  </a:cubicBezTo>
                  <a:cubicBezTo>
                    <a:pt x="110" y="98"/>
                    <a:pt x="127" y="108"/>
                    <a:pt x="147" y="108"/>
                  </a:cubicBezTo>
                  <a:cubicBezTo>
                    <a:pt x="176" y="108"/>
                    <a:pt x="201" y="84"/>
                    <a:pt x="201" y="54"/>
                  </a:cubicBezTo>
                  <a:cubicBezTo>
                    <a:pt x="201" y="24"/>
                    <a:pt x="176" y="0"/>
                    <a:pt x="147" y="0"/>
                  </a:cubicBezTo>
                  <a:cubicBezTo>
                    <a:pt x="127" y="0"/>
                    <a:pt x="110" y="10"/>
                    <a:pt x="100" y="26"/>
                  </a:cubicBezTo>
                  <a:cubicBezTo>
                    <a:pt x="91" y="10"/>
                    <a:pt x="7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84"/>
                    <a:pt x="24" y="108"/>
                    <a:pt x="54" y="108"/>
                  </a:cubicBezTo>
                  <a:close/>
                  <a:moveTo>
                    <a:pt x="147" y="16"/>
                  </a:moveTo>
                  <a:cubicBezTo>
                    <a:pt x="168" y="16"/>
                    <a:pt x="185" y="33"/>
                    <a:pt x="185" y="54"/>
                  </a:cubicBezTo>
                  <a:cubicBezTo>
                    <a:pt x="185" y="75"/>
                    <a:pt x="168" y="92"/>
                    <a:pt x="147" y="92"/>
                  </a:cubicBezTo>
                  <a:cubicBezTo>
                    <a:pt x="126" y="92"/>
                    <a:pt x="108" y="75"/>
                    <a:pt x="108" y="54"/>
                  </a:cubicBezTo>
                  <a:cubicBezTo>
                    <a:pt x="108" y="33"/>
                    <a:pt x="126" y="16"/>
                    <a:pt x="147" y="16"/>
                  </a:cubicBezTo>
                  <a:close/>
                  <a:moveTo>
                    <a:pt x="54" y="16"/>
                  </a:moveTo>
                  <a:cubicBezTo>
                    <a:pt x="75" y="16"/>
                    <a:pt x="92" y="33"/>
                    <a:pt x="92" y="54"/>
                  </a:cubicBezTo>
                  <a:cubicBezTo>
                    <a:pt x="92" y="75"/>
                    <a:pt x="75" y="92"/>
                    <a:pt x="54" y="92"/>
                  </a:cubicBezTo>
                  <a:cubicBezTo>
                    <a:pt x="33" y="92"/>
                    <a:pt x="16" y="75"/>
                    <a:pt x="16" y="54"/>
                  </a:cubicBezTo>
                  <a:cubicBezTo>
                    <a:pt x="16" y="33"/>
                    <a:pt x="33" y="16"/>
                    <a:pt x="5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20"/>
            <p:cNvSpPr>
              <a:spLocks noEditPoints="1"/>
            </p:cNvSpPr>
            <p:nvPr/>
          </p:nvSpPr>
          <p:spPr bwMode="auto">
            <a:xfrm>
              <a:off x="4809" y="777"/>
              <a:ext cx="81" cy="81"/>
            </a:xfrm>
            <a:custGeom>
              <a:gdLst>
                <a:gd fmla="*/ 17 w 34" name="T0"/>
                <a:gd fmla="*/ 34 h 34" name="T1"/>
                <a:gd fmla="*/ 34 w 34" name="T2"/>
                <a:gd fmla="*/ 17 h 34" name="T3"/>
                <a:gd fmla="*/ 17 w 34" name="T4"/>
                <a:gd fmla="*/ 0 h 34" name="T5"/>
                <a:gd fmla="*/ 0 w 34" name="T6"/>
                <a:gd fmla="*/ 17 h 34" name="T7"/>
                <a:gd fmla="*/ 17 w 34" name="T8"/>
                <a:gd fmla="*/ 34 h 34" name="T9"/>
                <a:gd fmla="*/ 17 w 34" name="T10"/>
                <a:gd fmla="*/ 11 h 34" name="T11"/>
                <a:gd fmla="*/ 24 w 34" name="T12"/>
                <a:gd fmla="*/ 17 h 34" name="T13"/>
                <a:gd fmla="*/ 17 w 34" name="T14"/>
                <a:gd fmla="*/ 24 h 34" name="T15"/>
                <a:gd fmla="*/ 11 w 34" name="T16"/>
                <a:gd fmla="*/ 17 h 34" name="T17"/>
                <a:gd fmla="*/ 17 w 34" name="T18"/>
                <a:gd fmla="*/ 11 h 3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4" w="34">
                  <a:moveTo>
                    <a:pt x="17" y="34"/>
                  </a:moveTo>
                  <a:cubicBezTo>
                    <a:pt x="27" y="34"/>
                    <a:pt x="34" y="27"/>
                    <a:pt x="34" y="17"/>
                  </a:cubicBezTo>
                  <a:cubicBezTo>
                    <a:pt x="34" y="8"/>
                    <a:pt x="27" y="0"/>
                    <a:pt x="17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27"/>
                    <a:pt x="8" y="34"/>
                    <a:pt x="17" y="34"/>
                  </a:cubicBezTo>
                  <a:close/>
                  <a:moveTo>
                    <a:pt x="17" y="11"/>
                  </a:moveTo>
                  <a:cubicBezTo>
                    <a:pt x="21" y="11"/>
                    <a:pt x="24" y="14"/>
                    <a:pt x="24" y="17"/>
                  </a:cubicBezTo>
                  <a:cubicBezTo>
                    <a:pt x="24" y="21"/>
                    <a:pt x="21" y="24"/>
                    <a:pt x="17" y="24"/>
                  </a:cubicBezTo>
                  <a:cubicBezTo>
                    <a:pt x="14" y="24"/>
                    <a:pt x="11" y="21"/>
                    <a:pt x="11" y="17"/>
                  </a:cubicBezTo>
                  <a:cubicBezTo>
                    <a:pt x="11" y="14"/>
                    <a:pt x="14" y="11"/>
                    <a:pt x="1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5029" y="777"/>
              <a:ext cx="84" cy="81"/>
            </a:xfrm>
            <a:custGeom>
              <a:gdLst>
                <a:gd fmla="*/ 18 w 35" name="T0"/>
                <a:gd fmla="*/ 34 h 34" name="T1"/>
                <a:gd fmla="*/ 35 w 35" name="T2"/>
                <a:gd fmla="*/ 17 h 34" name="T3"/>
                <a:gd fmla="*/ 18 w 35" name="T4"/>
                <a:gd fmla="*/ 0 h 34" name="T5"/>
                <a:gd fmla="*/ 0 w 35" name="T6"/>
                <a:gd fmla="*/ 17 h 34" name="T7"/>
                <a:gd fmla="*/ 18 w 35" name="T8"/>
                <a:gd fmla="*/ 34 h 34" name="T9"/>
                <a:gd fmla="*/ 18 w 35" name="T10"/>
                <a:gd fmla="*/ 11 h 34" name="T11"/>
                <a:gd fmla="*/ 24 w 35" name="T12"/>
                <a:gd fmla="*/ 17 h 34" name="T13"/>
                <a:gd fmla="*/ 18 w 35" name="T14"/>
                <a:gd fmla="*/ 24 h 34" name="T15"/>
                <a:gd fmla="*/ 11 w 35" name="T16"/>
                <a:gd fmla="*/ 17 h 34" name="T17"/>
                <a:gd fmla="*/ 18 w 35" name="T18"/>
                <a:gd fmla="*/ 11 h 3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4" w="35">
                  <a:moveTo>
                    <a:pt x="18" y="34"/>
                  </a:moveTo>
                  <a:cubicBezTo>
                    <a:pt x="27" y="34"/>
                    <a:pt x="35" y="27"/>
                    <a:pt x="35" y="17"/>
                  </a:cubicBezTo>
                  <a:cubicBezTo>
                    <a:pt x="35" y="8"/>
                    <a:pt x="27" y="0"/>
                    <a:pt x="18" y="0"/>
                  </a:cubicBezTo>
                  <a:cubicBezTo>
                    <a:pt x="8" y="0"/>
                    <a:pt x="0" y="8"/>
                    <a:pt x="0" y="17"/>
                  </a:cubicBezTo>
                  <a:cubicBezTo>
                    <a:pt x="0" y="27"/>
                    <a:pt x="8" y="34"/>
                    <a:pt x="18" y="34"/>
                  </a:cubicBezTo>
                  <a:close/>
                  <a:moveTo>
                    <a:pt x="18" y="11"/>
                  </a:moveTo>
                  <a:cubicBezTo>
                    <a:pt x="21" y="11"/>
                    <a:pt x="24" y="14"/>
                    <a:pt x="24" y="17"/>
                  </a:cubicBezTo>
                  <a:cubicBezTo>
                    <a:pt x="24" y="21"/>
                    <a:pt x="21" y="24"/>
                    <a:pt x="18" y="24"/>
                  </a:cubicBezTo>
                  <a:cubicBezTo>
                    <a:pt x="14" y="24"/>
                    <a:pt x="11" y="21"/>
                    <a:pt x="11" y="17"/>
                  </a:cubicBezTo>
                  <a:cubicBezTo>
                    <a:pt x="11" y="14"/>
                    <a:pt x="14" y="11"/>
                    <a:pt x="1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文本框 50"/>
          <p:cNvSpPr txBox="1">
            <a:spLocks noChangeArrowheads="1"/>
          </p:cNvSpPr>
          <p:nvPr/>
        </p:nvSpPr>
        <p:spPr bwMode="auto">
          <a:xfrm>
            <a:off x="1462183" y="3590665"/>
            <a:ext cx="14382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rgbClr val="EF5350"/>
                </a:solidFill>
                <a:latin typeface="+mn-lt"/>
                <a:ea typeface="+mn-ea"/>
                <a:cs typeface="+mn-ea"/>
                <a:sym typeface="+mn-lt"/>
              </a:rPr>
              <a:t>您的标题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021027" y="4127568"/>
            <a:ext cx="232054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</p:txBody>
      </p:sp>
      <p:sp>
        <p:nvSpPr>
          <p:cNvPr id="23" name="文本框 50"/>
          <p:cNvSpPr txBox="1">
            <a:spLocks noChangeArrowheads="1"/>
          </p:cNvSpPr>
          <p:nvPr/>
        </p:nvSpPr>
        <p:spPr bwMode="auto">
          <a:xfrm>
            <a:off x="4072291" y="3996929"/>
            <a:ext cx="14382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rgbClr val="EF5350"/>
                </a:solidFill>
                <a:latin typeface="+mn-lt"/>
                <a:ea typeface="+mn-ea"/>
                <a:cs typeface="+mn-ea"/>
                <a:sym typeface="+mn-lt"/>
              </a:rPr>
              <a:t>您的标题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631135" y="4533833"/>
            <a:ext cx="232054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</p:txBody>
      </p:sp>
      <p:sp>
        <p:nvSpPr>
          <p:cNvPr id="25" name="文本框 50"/>
          <p:cNvSpPr txBox="1">
            <a:spLocks noChangeArrowheads="1"/>
          </p:cNvSpPr>
          <p:nvPr/>
        </p:nvSpPr>
        <p:spPr bwMode="auto">
          <a:xfrm>
            <a:off x="6682594" y="3590665"/>
            <a:ext cx="14382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rgbClr val="EF5350"/>
                </a:solidFill>
                <a:latin typeface="+mn-lt"/>
                <a:ea typeface="+mn-ea"/>
                <a:cs typeface="+mn-ea"/>
                <a:sym typeface="+mn-lt"/>
              </a:rPr>
              <a:t>您的标题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241436" y="4127568"/>
            <a:ext cx="232054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</p:txBody>
      </p:sp>
      <p:sp>
        <p:nvSpPr>
          <p:cNvPr id="27" name="文本框 50"/>
          <p:cNvSpPr txBox="1">
            <a:spLocks noChangeArrowheads="1"/>
          </p:cNvSpPr>
          <p:nvPr/>
        </p:nvSpPr>
        <p:spPr bwMode="auto">
          <a:xfrm>
            <a:off x="9291584" y="3996929"/>
            <a:ext cx="14382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en-US" lang="zh-CN" sz="2400">
                <a:solidFill>
                  <a:srgbClr val="EF5350"/>
                </a:solidFill>
                <a:latin typeface="+mn-lt"/>
                <a:ea typeface="+mn-ea"/>
                <a:cs typeface="+mn-ea"/>
                <a:sym typeface="+mn-lt"/>
              </a:rPr>
              <a:t>您的标题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8850430" y="4533833"/>
            <a:ext cx="232054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 rot="2700000">
            <a:off x="1139945" y="2182455"/>
            <a:ext cx="998096" cy="996056"/>
          </a:xfrm>
          <a:prstGeom prst="rect">
            <a:avLst/>
          </a:prstGeom>
          <a:solidFill>
            <a:srgbClr val="EF5350"/>
          </a:solidFill>
          <a:ln>
            <a:noFill/>
          </a:ln>
          <a:effectLst/>
        </p:spPr>
        <p:txBody>
          <a:bodyPr anchor="ctr"/>
          <a:lstStyle>
            <a:lvl1pPr defTabSz="1217295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729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729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729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729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7295"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7295"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7295"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7295"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lang="en-US" sz="3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Freeform 7"/>
          <p:cNvSpPr>
            <a:spLocks noEditPoints="1"/>
          </p:cNvSpPr>
          <p:nvPr/>
        </p:nvSpPr>
        <p:spPr bwMode="auto">
          <a:xfrm>
            <a:off x="1385620" y="2384658"/>
            <a:ext cx="521958" cy="520890"/>
          </a:xfrm>
          <a:custGeom>
            <a:gdLst>
              <a:gd fmla="*/ 347 w 376" name="T0"/>
              <a:gd fmla="*/ 284 h 376" name="T1"/>
              <a:gd fmla="*/ 347 w 376" name="T2"/>
              <a:gd fmla="*/ 238 h 376" name="T3"/>
              <a:gd fmla="*/ 278 w 376" name="T4"/>
              <a:gd fmla="*/ 169 h 376" name="T5"/>
              <a:gd fmla="*/ 238 w 376" name="T6"/>
              <a:gd fmla="*/ 169 h 376" name="T7"/>
              <a:gd fmla="*/ 207 w 376" name="T8"/>
              <a:gd fmla="*/ 148 h 376" name="T9"/>
              <a:gd fmla="*/ 207 w 376" name="T10"/>
              <a:gd fmla="*/ 92 h 376" name="T11"/>
              <a:gd fmla="*/ 236 w 376" name="T12"/>
              <a:gd fmla="*/ 48 h 376" name="T13"/>
              <a:gd fmla="*/ 188 w 376" name="T14"/>
              <a:gd fmla="*/ 0 h 376" name="T15"/>
              <a:gd fmla="*/ 140 w 376" name="T16"/>
              <a:gd fmla="*/ 48 h 376" name="T17"/>
              <a:gd fmla="*/ 169 w 376" name="T18"/>
              <a:gd fmla="*/ 92 h 376" name="T19"/>
              <a:gd fmla="*/ 169 w 376" name="T20"/>
              <a:gd fmla="*/ 148 h 376" name="T21"/>
              <a:gd fmla="*/ 138 w 376" name="T22"/>
              <a:gd fmla="*/ 169 h 376" name="T23"/>
              <a:gd fmla="*/ 98 w 376" name="T24"/>
              <a:gd fmla="*/ 169 h 376" name="T25"/>
              <a:gd fmla="*/ 29 w 376" name="T26"/>
              <a:gd fmla="*/ 238 h 376" name="T27"/>
              <a:gd fmla="*/ 29 w 376" name="T28"/>
              <a:gd fmla="*/ 284 h 376" name="T29"/>
              <a:gd fmla="*/ 0 w 376" name="T30"/>
              <a:gd fmla="*/ 328 h 376" name="T31"/>
              <a:gd fmla="*/ 48 w 376" name="T32"/>
              <a:gd fmla="*/ 376 h 376" name="T33"/>
              <a:gd fmla="*/ 96 w 376" name="T34"/>
              <a:gd fmla="*/ 328 h 376" name="T35"/>
              <a:gd fmla="*/ 67 w 376" name="T36"/>
              <a:gd fmla="*/ 284 h 376" name="T37"/>
              <a:gd fmla="*/ 67 w 376" name="T38"/>
              <a:gd fmla="*/ 238 h 376" name="T39"/>
              <a:gd fmla="*/ 98 w 376" name="T40"/>
              <a:gd fmla="*/ 207 h 376" name="T41"/>
              <a:gd fmla="*/ 138 w 376" name="T42"/>
              <a:gd fmla="*/ 207 h 376" name="T43"/>
              <a:gd fmla="*/ 169 w 376" name="T44"/>
              <a:gd fmla="*/ 202 h 376" name="T45"/>
              <a:gd fmla="*/ 169 w 376" name="T46"/>
              <a:gd fmla="*/ 284 h 376" name="T47"/>
              <a:gd fmla="*/ 140 w 376" name="T48"/>
              <a:gd fmla="*/ 328 h 376" name="T49"/>
              <a:gd fmla="*/ 188 w 376" name="T50"/>
              <a:gd fmla="*/ 376 h 376" name="T51"/>
              <a:gd fmla="*/ 236 w 376" name="T52"/>
              <a:gd fmla="*/ 328 h 376" name="T53"/>
              <a:gd fmla="*/ 207 w 376" name="T54"/>
              <a:gd fmla="*/ 284 h 376" name="T55"/>
              <a:gd fmla="*/ 207 w 376" name="T56"/>
              <a:gd fmla="*/ 202 h 376" name="T57"/>
              <a:gd fmla="*/ 238 w 376" name="T58"/>
              <a:gd fmla="*/ 207 h 376" name="T59"/>
              <a:gd fmla="*/ 278 w 376" name="T60"/>
              <a:gd fmla="*/ 207 h 376" name="T61"/>
              <a:gd fmla="*/ 309 w 376" name="T62"/>
              <a:gd fmla="*/ 238 h 376" name="T63"/>
              <a:gd fmla="*/ 309 w 376" name="T64"/>
              <a:gd fmla="*/ 284 h 376" name="T65"/>
              <a:gd fmla="*/ 280 w 376" name="T66"/>
              <a:gd fmla="*/ 328 h 376" name="T67"/>
              <a:gd fmla="*/ 328 w 376" name="T68"/>
              <a:gd fmla="*/ 376 h 376" name="T69"/>
              <a:gd fmla="*/ 376 w 376" name="T70"/>
              <a:gd fmla="*/ 328 h 376" name="T71"/>
              <a:gd fmla="*/ 347 w 376" name="T72"/>
              <a:gd fmla="*/ 284 h 376" name="T73"/>
              <a:gd fmla="*/ 75 w 376" name="T74"/>
              <a:gd fmla="*/ 328 h 376" name="T75"/>
              <a:gd fmla="*/ 48 w 376" name="T76"/>
              <a:gd fmla="*/ 356 h 376" name="T77"/>
              <a:gd fmla="*/ 20 w 376" name="T78"/>
              <a:gd fmla="*/ 328 h 376" name="T79"/>
              <a:gd fmla="*/ 48 w 376" name="T80"/>
              <a:gd fmla="*/ 300 h 376" name="T81"/>
              <a:gd fmla="*/ 75 w 376" name="T82"/>
              <a:gd fmla="*/ 328 h 376" name="T83"/>
              <a:gd fmla="*/ 160 w 376" name="T84"/>
              <a:gd fmla="*/ 48 h 376" name="T85"/>
              <a:gd fmla="*/ 188 w 376" name="T86"/>
              <a:gd fmla="*/ 20 h 376" name="T87"/>
              <a:gd fmla="*/ 215 w 376" name="T88"/>
              <a:gd fmla="*/ 48 h 376" name="T89"/>
              <a:gd fmla="*/ 188 w 376" name="T90"/>
              <a:gd fmla="*/ 76 h 376" name="T91"/>
              <a:gd fmla="*/ 160 w 376" name="T92"/>
              <a:gd fmla="*/ 48 h 376" name="T93"/>
              <a:gd fmla="*/ 215 w 376" name="T94"/>
              <a:gd fmla="*/ 328 h 376" name="T95"/>
              <a:gd fmla="*/ 188 w 376" name="T96"/>
              <a:gd fmla="*/ 356 h 376" name="T97"/>
              <a:gd fmla="*/ 160 w 376" name="T98"/>
              <a:gd fmla="*/ 328 h 376" name="T99"/>
              <a:gd fmla="*/ 188 w 376" name="T100"/>
              <a:gd fmla="*/ 300 h 376" name="T101"/>
              <a:gd fmla="*/ 215 w 376" name="T102"/>
              <a:gd fmla="*/ 328 h 376" name="T103"/>
              <a:gd fmla="*/ 328 w 376" name="T104"/>
              <a:gd fmla="*/ 356 h 376" name="T105"/>
              <a:gd fmla="*/ 300 w 376" name="T106"/>
              <a:gd fmla="*/ 328 h 376" name="T107"/>
              <a:gd fmla="*/ 328 w 376" name="T108"/>
              <a:gd fmla="*/ 300 h 376" name="T109"/>
              <a:gd fmla="*/ 355 w 376" name="T110"/>
              <a:gd fmla="*/ 328 h 376" name="T111"/>
              <a:gd fmla="*/ 328 w 376" name="T112"/>
              <a:gd fmla="*/ 356 h 376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376" w="376">
                <a:moveTo>
                  <a:pt x="347" y="284"/>
                </a:moveTo>
                <a:cubicBezTo>
                  <a:pt x="347" y="238"/>
                  <a:pt x="347" y="238"/>
                  <a:pt x="347" y="238"/>
                </a:cubicBezTo>
                <a:cubicBezTo>
                  <a:pt x="347" y="210"/>
                  <a:pt x="328" y="169"/>
                  <a:pt x="278" y="169"/>
                </a:cubicBezTo>
                <a:cubicBezTo>
                  <a:pt x="238" y="169"/>
                  <a:pt x="238" y="169"/>
                  <a:pt x="238" y="169"/>
                </a:cubicBezTo>
                <a:cubicBezTo>
                  <a:pt x="210" y="169"/>
                  <a:pt x="207" y="155"/>
                  <a:pt x="207" y="148"/>
                </a:cubicBezTo>
                <a:cubicBezTo>
                  <a:pt x="207" y="92"/>
                  <a:pt x="207" y="92"/>
                  <a:pt x="207" y="92"/>
                </a:cubicBezTo>
                <a:cubicBezTo>
                  <a:pt x="224" y="85"/>
                  <a:pt x="236" y="68"/>
                  <a:pt x="236" y="48"/>
                </a:cubicBezTo>
                <a:cubicBezTo>
                  <a:pt x="236" y="21"/>
                  <a:pt x="214" y="0"/>
                  <a:pt x="188" y="0"/>
                </a:cubicBezTo>
                <a:cubicBezTo>
                  <a:pt x="161" y="0"/>
                  <a:pt x="140" y="21"/>
                  <a:pt x="140" y="48"/>
                </a:cubicBezTo>
                <a:cubicBezTo>
                  <a:pt x="140" y="68"/>
                  <a:pt x="152" y="85"/>
                  <a:pt x="169" y="92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53"/>
                  <a:pt x="167" y="169"/>
                  <a:pt x="138" y="169"/>
                </a:cubicBezTo>
                <a:cubicBezTo>
                  <a:pt x="98" y="169"/>
                  <a:pt x="98" y="169"/>
                  <a:pt x="98" y="169"/>
                </a:cubicBezTo>
                <a:cubicBezTo>
                  <a:pt x="47" y="169"/>
                  <a:pt x="29" y="210"/>
                  <a:pt x="29" y="238"/>
                </a:cubicBezTo>
                <a:cubicBezTo>
                  <a:pt x="29" y="284"/>
                  <a:pt x="29" y="284"/>
                  <a:pt x="29" y="284"/>
                </a:cubicBezTo>
                <a:cubicBezTo>
                  <a:pt x="12" y="291"/>
                  <a:pt x="0" y="308"/>
                  <a:pt x="0" y="328"/>
                </a:cubicBezTo>
                <a:cubicBezTo>
                  <a:pt x="0" y="354"/>
                  <a:pt x="21" y="376"/>
                  <a:pt x="48" y="376"/>
                </a:cubicBezTo>
                <a:cubicBezTo>
                  <a:pt x="74" y="376"/>
                  <a:pt x="96" y="354"/>
                  <a:pt x="96" y="328"/>
                </a:cubicBezTo>
                <a:cubicBezTo>
                  <a:pt x="96" y="308"/>
                  <a:pt x="84" y="291"/>
                  <a:pt x="67" y="284"/>
                </a:cubicBezTo>
                <a:cubicBezTo>
                  <a:pt x="67" y="238"/>
                  <a:pt x="67" y="238"/>
                  <a:pt x="67" y="238"/>
                </a:cubicBezTo>
                <a:cubicBezTo>
                  <a:pt x="67" y="233"/>
                  <a:pt x="68" y="207"/>
                  <a:pt x="98" y="207"/>
                </a:cubicBezTo>
                <a:cubicBezTo>
                  <a:pt x="138" y="207"/>
                  <a:pt x="138" y="207"/>
                  <a:pt x="138" y="207"/>
                </a:cubicBezTo>
                <a:cubicBezTo>
                  <a:pt x="150" y="207"/>
                  <a:pt x="160" y="205"/>
                  <a:pt x="169" y="202"/>
                </a:cubicBezTo>
                <a:cubicBezTo>
                  <a:pt x="169" y="284"/>
                  <a:pt x="169" y="284"/>
                  <a:pt x="169" y="284"/>
                </a:cubicBezTo>
                <a:cubicBezTo>
                  <a:pt x="152" y="291"/>
                  <a:pt x="140" y="308"/>
                  <a:pt x="140" y="328"/>
                </a:cubicBezTo>
                <a:cubicBezTo>
                  <a:pt x="140" y="354"/>
                  <a:pt x="161" y="376"/>
                  <a:pt x="188" y="376"/>
                </a:cubicBezTo>
                <a:cubicBezTo>
                  <a:pt x="214" y="376"/>
                  <a:pt x="236" y="354"/>
                  <a:pt x="236" y="328"/>
                </a:cubicBezTo>
                <a:cubicBezTo>
                  <a:pt x="236" y="308"/>
                  <a:pt x="224" y="291"/>
                  <a:pt x="207" y="284"/>
                </a:cubicBezTo>
                <a:cubicBezTo>
                  <a:pt x="207" y="202"/>
                  <a:pt x="207" y="202"/>
                  <a:pt x="207" y="202"/>
                </a:cubicBezTo>
                <a:cubicBezTo>
                  <a:pt x="215" y="205"/>
                  <a:pt x="226" y="207"/>
                  <a:pt x="238" y="207"/>
                </a:cubicBezTo>
                <a:cubicBezTo>
                  <a:pt x="278" y="207"/>
                  <a:pt x="278" y="207"/>
                  <a:pt x="278" y="207"/>
                </a:cubicBezTo>
                <a:cubicBezTo>
                  <a:pt x="306" y="207"/>
                  <a:pt x="309" y="231"/>
                  <a:pt x="309" y="238"/>
                </a:cubicBezTo>
                <a:cubicBezTo>
                  <a:pt x="309" y="284"/>
                  <a:pt x="309" y="284"/>
                  <a:pt x="309" y="284"/>
                </a:cubicBezTo>
                <a:cubicBezTo>
                  <a:pt x="292" y="291"/>
                  <a:pt x="280" y="308"/>
                  <a:pt x="280" y="328"/>
                </a:cubicBezTo>
                <a:cubicBezTo>
                  <a:pt x="280" y="354"/>
                  <a:pt x="301" y="376"/>
                  <a:pt x="328" y="376"/>
                </a:cubicBezTo>
                <a:cubicBezTo>
                  <a:pt x="354" y="376"/>
                  <a:pt x="376" y="354"/>
                  <a:pt x="376" y="328"/>
                </a:cubicBezTo>
                <a:cubicBezTo>
                  <a:pt x="376" y="308"/>
                  <a:pt x="364" y="291"/>
                  <a:pt x="347" y="284"/>
                </a:cubicBezTo>
                <a:close/>
                <a:moveTo>
                  <a:pt x="75" y="328"/>
                </a:moveTo>
                <a:cubicBezTo>
                  <a:pt x="75" y="343"/>
                  <a:pt x="63" y="356"/>
                  <a:pt x="48" y="356"/>
                </a:cubicBezTo>
                <a:cubicBezTo>
                  <a:pt x="32" y="356"/>
                  <a:pt x="20" y="343"/>
                  <a:pt x="20" y="328"/>
                </a:cubicBezTo>
                <a:cubicBezTo>
                  <a:pt x="20" y="313"/>
                  <a:pt x="32" y="300"/>
                  <a:pt x="48" y="300"/>
                </a:cubicBezTo>
                <a:cubicBezTo>
                  <a:pt x="63" y="300"/>
                  <a:pt x="75" y="313"/>
                  <a:pt x="75" y="328"/>
                </a:cubicBezTo>
                <a:close/>
                <a:moveTo>
                  <a:pt x="160" y="48"/>
                </a:moveTo>
                <a:cubicBezTo>
                  <a:pt x="160" y="33"/>
                  <a:pt x="172" y="20"/>
                  <a:pt x="188" y="20"/>
                </a:cubicBezTo>
                <a:cubicBezTo>
                  <a:pt x="203" y="20"/>
                  <a:pt x="215" y="33"/>
                  <a:pt x="215" y="48"/>
                </a:cubicBezTo>
                <a:cubicBezTo>
                  <a:pt x="215" y="63"/>
                  <a:pt x="203" y="76"/>
                  <a:pt x="188" y="76"/>
                </a:cubicBezTo>
                <a:cubicBezTo>
                  <a:pt x="172" y="76"/>
                  <a:pt x="160" y="63"/>
                  <a:pt x="160" y="48"/>
                </a:cubicBezTo>
                <a:close/>
                <a:moveTo>
                  <a:pt x="215" y="328"/>
                </a:moveTo>
                <a:cubicBezTo>
                  <a:pt x="215" y="343"/>
                  <a:pt x="203" y="356"/>
                  <a:pt x="188" y="356"/>
                </a:cubicBezTo>
                <a:cubicBezTo>
                  <a:pt x="172" y="356"/>
                  <a:pt x="160" y="343"/>
                  <a:pt x="160" y="328"/>
                </a:cubicBezTo>
                <a:cubicBezTo>
                  <a:pt x="160" y="313"/>
                  <a:pt x="172" y="300"/>
                  <a:pt x="188" y="300"/>
                </a:cubicBezTo>
                <a:cubicBezTo>
                  <a:pt x="203" y="300"/>
                  <a:pt x="215" y="313"/>
                  <a:pt x="215" y="328"/>
                </a:cubicBezTo>
                <a:close/>
                <a:moveTo>
                  <a:pt x="328" y="356"/>
                </a:moveTo>
                <a:cubicBezTo>
                  <a:pt x="312" y="356"/>
                  <a:pt x="300" y="343"/>
                  <a:pt x="300" y="328"/>
                </a:cubicBezTo>
                <a:cubicBezTo>
                  <a:pt x="300" y="313"/>
                  <a:pt x="312" y="300"/>
                  <a:pt x="328" y="300"/>
                </a:cubicBezTo>
                <a:cubicBezTo>
                  <a:pt x="343" y="300"/>
                  <a:pt x="355" y="313"/>
                  <a:pt x="355" y="328"/>
                </a:cubicBezTo>
                <a:cubicBezTo>
                  <a:pt x="355" y="343"/>
                  <a:pt x="343" y="356"/>
                  <a:pt x="328" y="356"/>
                </a:cubicBezTo>
                <a:close/>
              </a:path>
            </a:pathLst>
          </a:custGeom>
          <a:solidFill>
            <a:srgbClr val="F8F8F9"/>
          </a:solidFill>
          <a:ln>
            <a:noFill/>
          </a:ln>
        </p:spPr>
        <p:txBody>
          <a:bodyPr bIns="60841" lIns="121682" rIns="121682" tIns="60841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Oval 21"/>
          <p:cNvSpPr>
            <a:spLocks noChangeArrowheads="1"/>
          </p:cNvSpPr>
          <p:nvPr/>
        </p:nvSpPr>
        <p:spPr bwMode="auto">
          <a:xfrm rot="2700000">
            <a:off x="1139945" y="4142673"/>
            <a:ext cx="998096" cy="998097"/>
          </a:xfrm>
          <a:prstGeom prst="rect">
            <a:avLst/>
          </a:prstGeom>
          <a:solidFill>
            <a:srgbClr val="CAD0D8"/>
          </a:solidFill>
          <a:ln>
            <a:noFill/>
          </a:ln>
          <a:effectLst/>
        </p:spPr>
        <p:txBody>
          <a:bodyPr anchor="ctr"/>
          <a:lstStyle>
            <a:lvl1pPr defTabSz="1217295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729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729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729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729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7295"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7295"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7295"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7295"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lang="en-US" sz="3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Freeform 12"/>
          <p:cNvSpPr>
            <a:spLocks noEditPoints="1"/>
          </p:cNvSpPr>
          <p:nvPr/>
        </p:nvSpPr>
        <p:spPr bwMode="auto">
          <a:xfrm>
            <a:off x="1289046" y="4391526"/>
            <a:ext cx="680964" cy="415504"/>
          </a:xfrm>
          <a:custGeom>
            <a:gdLst>
              <a:gd fmla="*/ 152 w 400" name="T0"/>
              <a:gd fmla="*/ 7 h 244" name="T1"/>
              <a:gd fmla="*/ 127 w 400" name="T2"/>
              <a:gd fmla="*/ 7 h 244" name="T3"/>
              <a:gd fmla="*/ 0 w 400" name="T4"/>
              <a:gd fmla="*/ 122 h 244" name="T5"/>
              <a:gd fmla="*/ 127 w 400" name="T6"/>
              <a:gd fmla="*/ 237 h 244" name="T7"/>
              <a:gd fmla="*/ 152 w 400" name="T8"/>
              <a:gd fmla="*/ 237 h 244" name="T9"/>
              <a:gd fmla="*/ 152 w 400" name="T10"/>
              <a:gd fmla="*/ 212 h 244" name="T11"/>
              <a:gd fmla="*/ 53 w 400" name="T12"/>
              <a:gd fmla="*/ 122 h 244" name="T13"/>
              <a:gd fmla="*/ 152 w 400" name="T14"/>
              <a:gd fmla="*/ 32 h 244" name="T15"/>
              <a:gd fmla="*/ 152 w 400" name="T16"/>
              <a:gd fmla="*/ 7 h 244" name="T17"/>
              <a:gd fmla="*/ 272 w 400" name="T18"/>
              <a:gd fmla="*/ 7 h 244" name="T19"/>
              <a:gd fmla="*/ 248 w 400" name="T20"/>
              <a:gd fmla="*/ 7 h 244" name="T21"/>
              <a:gd fmla="*/ 248 w 400" name="T22"/>
              <a:gd fmla="*/ 32 h 244" name="T23"/>
              <a:gd fmla="*/ 347 w 400" name="T24"/>
              <a:gd fmla="*/ 122 h 244" name="T25"/>
              <a:gd fmla="*/ 248 w 400" name="T26"/>
              <a:gd fmla="*/ 212 h 244" name="T27"/>
              <a:gd fmla="*/ 248 w 400" name="T28"/>
              <a:gd fmla="*/ 237 h 244" name="T29"/>
              <a:gd fmla="*/ 272 w 400" name="T30"/>
              <a:gd fmla="*/ 237 h 244" name="T31"/>
              <a:gd fmla="*/ 400 w 400" name="T32"/>
              <a:gd fmla="*/ 122 h 244" name="T33"/>
              <a:gd fmla="*/ 272 w 400" name="T34"/>
              <a:gd fmla="*/ 7 h 244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244" w="400">
                <a:moveTo>
                  <a:pt x="152" y="7"/>
                </a:moveTo>
                <a:cubicBezTo>
                  <a:pt x="145" y="0"/>
                  <a:pt x="135" y="0"/>
                  <a:pt x="127" y="7"/>
                </a:cubicBezTo>
                <a:cubicBezTo>
                  <a:pt x="0" y="122"/>
                  <a:pt x="0" y="122"/>
                  <a:pt x="0" y="122"/>
                </a:cubicBezTo>
                <a:cubicBezTo>
                  <a:pt x="127" y="237"/>
                  <a:pt x="127" y="237"/>
                  <a:pt x="127" y="237"/>
                </a:cubicBezTo>
                <a:cubicBezTo>
                  <a:pt x="135" y="244"/>
                  <a:pt x="145" y="244"/>
                  <a:pt x="152" y="237"/>
                </a:cubicBezTo>
                <a:cubicBezTo>
                  <a:pt x="159" y="230"/>
                  <a:pt x="159" y="219"/>
                  <a:pt x="152" y="212"/>
                </a:cubicBezTo>
                <a:cubicBezTo>
                  <a:pt x="53" y="122"/>
                  <a:pt x="53" y="122"/>
                  <a:pt x="53" y="122"/>
                </a:cubicBezTo>
                <a:cubicBezTo>
                  <a:pt x="152" y="32"/>
                  <a:pt x="152" y="32"/>
                  <a:pt x="152" y="32"/>
                </a:cubicBezTo>
                <a:cubicBezTo>
                  <a:pt x="159" y="25"/>
                  <a:pt x="159" y="14"/>
                  <a:pt x="152" y="7"/>
                </a:cubicBezTo>
                <a:close/>
                <a:moveTo>
                  <a:pt x="272" y="7"/>
                </a:moveTo>
                <a:cubicBezTo>
                  <a:pt x="265" y="0"/>
                  <a:pt x="255" y="0"/>
                  <a:pt x="248" y="7"/>
                </a:cubicBezTo>
                <a:cubicBezTo>
                  <a:pt x="240" y="14"/>
                  <a:pt x="241" y="25"/>
                  <a:pt x="248" y="32"/>
                </a:cubicBezTo>
                <a:cubicBezTo>
                  <a:pt x="347" y="122"/>
                  <a:pt x="347" y="122"/>
                  <a:pt x="347" y="122"/>
                </a:cubicBezTo>
                <a:cubicBezTo>
                  <a:pt x="248" y="212"/>
                  <a:pt x="248" y="212"/>
                  <a:pt x="248" y="212"/>
                </a:cubicBezTo>
                <a:cubicBezTo>
                  <a:pt x="241" y="219"/>
                  <a:pt x="240" y="230"/>
                  <a:pt x="248" y="237"/>
                </a:cubicBezTo>
                <a:cubicBezTo>
                  <a:pt x="255" y="244"/>
                  <a:pt x="265" y="244"/>
                  <a:pt x="272" y="237"/>
                </a:cubicBezTo>
                <a:cubicBezTo>
                  <a:pt x="400" y="122"/>
                  <a:pt x="400" y="122"/>
                  <a:pt x="400" y="122"/>
                </a:cubicBezTo>
                <a:lnTo>
                  <a:pt x="272" y="7"/>
                </a:ln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 bIns="60841" lIns="121682" rIns="121682" tIns="60841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Oval 24"/>
          <p:cNvSpPr>
            <a:spLocks noChangeArrowheads="1"/>
          </p:cNvSpPr>
          <p:nvPr/>
        </p:nvSpPr>
        <p:spPr bwMode="auto">
          <a:xfrm rot="2700000">
            <a:off x="6427332" y="4139599"/>
            <a:ext cx="998097" cy="996056"/>
          </a:xfrm>
          <a:prstGeom prst="rect">
            <a:avLst/>
          </a:prstGeom>
          <a:solidFill>
            <a:srgbClr val="EF5350"/>
          </a:solidFill>
          <a:ln>
            <a:noFill/>
          </a:ln>
          <a:effectLst/>
        </p:spPr>
        <p:txBody>
          <a:bodyPr anchor="ctr"/>
          <a:lstStyle>
            <a:lvl1pPr defTabSz="1217295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729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729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729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729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7295"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7295"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7295"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7295"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lang="en-US" sz="3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Freeform 22"/>
          <p:cNvSpPr>
            <a:spLocks noEditPoints="1"/>
          </p:cNvSpPr>
          <p:nvPr/>
        </p:nvSpPr>
        <p:spPr bwMode="auto">
          <a:xfrm>
            <a:off x="6692426" y="4405915"/>
            <a:ext cx="476784" cy="475172"/>
          </a:xfrm>
          <a:custGeom>
            <a:gdLst>
              <a:gd fmla="*/ 287 w 316" name="T0"/>
              <a:gd fmla="*/ 29 h 316" name="T1"/>
              <a:gd fmla="*/ 236 w 316" name="T2"/>
              <a:gd fmla="*/ 4 h 316" name="T3"/>
              <a:gd fmla="*/ 135 w 316" name="T4"/>
              <a:gd fmla="*/ 105 h 316" name="T5"/>
              <a:gd fmla="*/ 20 w 316" name="T6"/>
              <a:gd fmla="*/ 221 h 316" name="T7"/>
              <a:gd fmla="*/ 0 w 316" name="T8"/>
              <a:gd fmla="*/ 316 h 316" name="T9"/>
              <a:gd fmla="*/ 95 w 316" name="T10"/>
              <a:gd fmla="*/ 296 h 316" name="T11"/>
              <a:gd fmla="*/ 210 w 316" name="T12"/>
              <a:gd fmla="*/ 180 h 316" name="T13"/>
              <a:gd fmla="*/ 312 w 316" name="T14"/>
              <a:gd fmla="*/ 79 h 316" name="T15"/>
              <a:gd fmla="*/ 287 w 316" name="T16"/>
              <a:gd fmla="*/ 29 h 316" name="T17"/>
              <a:gd fmla="*/ 89 w 316" name="T18"/>
              <a:gd fmla="*/ 284 h 316" name="T19"/>
              <a:gd fmla="*/ 57 w 316" name="T20"/>
              <a:gd fmla="*/ 291 h 316" name="T21"/>
              <a:gd fmla="*/ 43 w 316" name="T22"/>
              <a:gd fmla="*/ 273 h 316" name="T23"/>
              <a:gd fmla="*/ 24 w 316" name="T24"/>
              <a:gd fmla="*/ 259 h 316" name="T25"/>
              <a:gd fmla="*/ 31 w 316" name="T26"/>
              <a:gd fmla="*/ 226 h 316" name="T27"/>
              <a:gd fmla="*/ 41 w 316" name="T28"/>
              <a:gd fmla="*/ 217 h 316" name="T29"/>
              <a:gd fmla="*/ 78 w 316" name="T30"/>
              <a:gd fmla="*/ 237 h 316" name="T31"/>
              <a:gd fmla="*/ 99 w 316" name="T32"/>
              <a:gd fmla="*/ 275 h 316" name="T33"/>
              <a:gd fmla="*/ 89 w 316" name="T34"/>
              <a:gd fmla="*/ 284 h 316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316" w="316">
                <a:moveTo>
                  <a:pt x="287" y="29"/>
                </a:moveTo>
                <a:cubicBezTo>
                  <a:pt x="258" y="0"/>
                  <a:pt x="236" y="4"/>
                  <a:pt x="236" y="4"/>
                </a:cubicBezTo>
                <a:cubicBezTo>
                  <a:pt x="135" y="105"/>
                  <a:pt x="135" y="105"/>
                  <a:pt x="135" y="105"/>
                </a:cubicBezTo>
                <a:cubicBezTo>
                  <a:pt x="20" y="221"/>
                  <a:pt x="20" y="221"/>
                  <a:pt x="20" y="221"/>
                </a:cubicBezTo>
                <a:cubicBezTo>
                  <a:pt x="0" y="316"/>
                  <a:pt x="0" y="316"/>
                  <a:pt x="0" y="316"/>
                </a:cubicBezTo>
                <a:cubicBezTo>
                  <a:pt x="95" y="296"/>
                  <a:pt x="95" y="296"/>
                  <a:pt x="95" y="296"/>
                </a:cubicBezTo>
                <a:cubicBezTo>
                  <a:pt x="210" y="180"/>
                  <a:pt x="210" y="180"/>
                  <a:pt x="210" y="180"/>
                </a:cubicBezTo>
                <a:cubicBezTo>
                  <a:pt x="312" y="79"/>
                  <a:pt x="312" y="79"/>
                  <a:pt x="312" y="79"/>
                </a:cubicBezTo>
                <a:cubicBezTo>
                  <a:pt x="312" y="79"/>
                  <a:pt x="316" y="58"/>
                  <a:pt x="287" y="29"/>
                </a:cubicBezTo>
                <a:close/>
                <a:moveTo>
                  <a:pt x="89" y="284"/>
                </a:moveTo>
                <a:cubicBezTo>
                  <a:pt x="57" y="291"/>
                  <a:pt x="57" y="291"/>
                  <a:pt x="57" y="291"/>
                </a:cubicBezTo>
                <a:cubicBezTo>
                  <a:pt x="54" y="285"/>
                  <a:pt x="50" y="280"/>
                  <a:pt x="43" y="273"/>
                </a:cubicBezTo>
                <a:cubicBezTo>
                  <a:pt x="36" y="266"/>
                  <a:pt x="30" y="262"/>
                  <a:pt x="24" y="259"/>
                </a:cubicBezTo>
                <a:cubicBezTo>
                  <a:pt x="31" y="226"/>
                  <a:pt x="31" y="226"/>
                  <a:pt x="31" y="226"/>
                </a:cubicBezTo>
                <a:cubicBezTo>
                  <a:pt x="41" y="217"/>
                  <a:pt x="41" y="217"/>
                  <a:pt x="41" y="217"/>
                </a:cubicBezTo>
                <a:cubicBezTo>
                  <a:pt x="41" y="217"/>
                  <a:pt x="58" y="217"/>
                  <a:pt x="78" y="237"/>
                </a:cubicBezTo>
                <a:cubicBezTo>
                  <a:pt x="98" y="257"/>
                  <a:pt x="99" y="275"/>
                  <a:pt x="99" y="275"/>
                </a:cubicBezTo>
                <a:lnTo>
                  <a:pt x="89" y="2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bIns="60841" lIns="121682" rIns="121682" tIns="60841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 rot="2700000">
            <a:off x="6427332" y="2177845"/>
            <a:ext cx="998097" cy="998096"/>
          </a:xfrm>
          <a:prstGeom prst="rect">
            <a:avLst/>
          </a:prstGeom>
          <a:solidFill>
            <a:srgbClr val="CAD0D8"/>
          </a:solidFill>
          <a:ln>
            <a:noFill/>
          </a:ln>
          <a:effectLst/>
        </p:spPr>
        <p:txBody>
          <a:bodyPr anchor="ctr"/>
          <a:lstStyle>
            <a:lvl1pPr defTabSz="1217295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defTabSz="1217295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defTabSz="1217295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defTabSz="1217295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defTabSz="1217295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defTabSz="1217295"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defTabSz="1217295"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defTabSz="1217295"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defTabSz="1217295"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/>
            <a:endParaRPr lang="en-US" sz="31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Freeform 6"/>
          <p:cNvSpPr>
            <a:spLocks noEditPoints="1"/>
          </p:cNvSpPr>
          <p:nvPr/>
        </p:nvSpPr>
        <p:spPr bwMode="auto">
          <a:xfrm>
            <a:off x="6601474" y="2377739"/>
            <a:ext cx="622649" cy="637201"/>
          </a:xfrm>
          <a:custGeom>
            <a:gdLst>
              <a:gd fmla="*/ 121 w 417" name="T0"/>
              <a:gd fmla="*/ 94 h 426" name="T1"/>
              <a:gd fmla="*/ 85 w 417" name="T2"/>
              <a:gd fmla="*/ 341 h 426" name="T3"/>
              <a:gd fmla="*/ 332 w 417" name="T4"/>
              <a:gd fmla="*/ 305 h 426" name="T5"/>
              <a:gd fmla="*/ 267 w 417" name="T6"/>
              <a:gd fmla="*/ 159 h 426" name="T7"/>
              <a:gd fmla="*/ 121 w 417" name="T8"/>
              <a:gd fmla="*/ 94 h 426" name="T9"/>
              <a:gd fmla="*/ 306 w 417" name="T10"/>
              <a:gd fmla="*/ 286 h 426" name="T11"/>
              <a:gd fmla="*/ 199 w 417" name="T12"/>
              <a:gd fmla="*/ 227 h 426" name="T13"/>
              <a:gd fmla="*/ 140 w 417" name="T14"/>
              <a:gd fmla="*/ 120 h 426" name="T15"/>
              <a:gd fmla="*/ 247 w 417" name="T16"/>
              <a:gd fmla="*/ 179 h 426" name="T17"/>
              <a:gd fmla="*/ 306 w 417" name="T18"/>
              <a:gd fmla="*/ 286 h 426" name="T19"/>
              <a:gd fmla="*/ 309 w 417" name="T20"/>
              <a:gd fmla="*/ 128 h 426" name="T21"/>
              <a:gd fmla="*/ 323 w 417" name="T22"/>
              <a:gd fmla="*/ 122 h 426" name="T23"/>
              <a:gd fmla="*/ 361 w 417" name="T24"/>
              <a:gd fmla="*/ 84 h 426" name="T25"/>
              <a:gd fmla="*/ 361 w 417" name="T26"/>
              <a:gd fmla="*/ 56 h 426" name="T27"/>
              <a:gd fmla="*/ 333 w 417" name="T28"/>
              <a:gd fmla="*/ 56 h 426" name="T29"/>
              <a:gd fmla="*/ 295 w 417" name="T30"/>
              <a:gd fmla="*/ 94 h 426" name="T31"/>
              <a:gd fmla="*/ 295 w 417" name="T32"/>
              <a:gd fmla="*/ 122 h 426" name="T33"/>
              <a:gd fmla="*/ 309 w 417" name="T34"/>
              <a:gd fmla="*/ 128 h 426" name="T35"/>
              <a:gd fmla="*/ 237 w 417" name="T36"/>
              <a:gd fmla="*/ 79 h 426" name="T37"/>
              <a:gd fmla="*/ 247 w 417" name="T38"/>
              <a:gd fmla="*/ 81 h 426" name="T39"/>
              <a:gd fmla="*/ 264 w 417" name="T40"/>
              <a:gd fmla="*/ 71 h 426" name="T41"/>
              <a:gd fmla="*/ 286 w 417" name="T42"/>
              <a:gd fmla="*/ 33 h 426" name="T43"/>
              <a:gd fmla="*/ 278 w 417" name="T44"/>
              <a:gd fmla="*/ 5 h 426" name="T45"/>
              <a:gd fmla="*/ 251 w 417" name="T46"/>
              <a:gd fmla="*/ 13 h 426" name="T47"/>
              <a:gd fmla="*/ 229 w 417" name="T48"/>
              <a:gd fmla="*/ 52 h 426" name="T49"/>
              <a:gd fmla="*/ 237 w 417" name="T50"/>
              <a:gd fmla="*/ 79 h 426" name="T51"/>
              <a:gd fmla="*/ 412 w 417" name="T52"/>
              <a:gd fmla="*/ 139 h 426" name="T53"/>
              <a:gd fmla="*/ 385 w 417" name="T54"/>
              <a:gd fmla="*/ 131 h 426" name="T55"/>
              <a:gd fmla="*/ 346 w 417" name="T56"/>
              <a:gd fmla="*/ 153 h 426" name="T57"/>
              <a:gd fmla="*/ 338 w 417" name="T58"/>
              <a:gd fmla="*/ 180 h 426" name="T59"/>
              <a:gd fmla="*/ 356 w 417" name="T60"/>
              <a:gd fmla="*/ 190 h 426" name="T61"/>
              <a:gd fmla="*/ 366 w 417" name="T62"/>
              <a:gd fmla="*/ 188 h 426" name="T63"/>
              <a:gd fmla="*/ 404 w 417" name="T64"/>
              <a:gd fmla="*/ 166 h 426" name="T65"/>
              <a:gd fmla="*/ 412 w 417" name="T66"/>
              <a:gd fmla="*/ 139 h 426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426" w="417">
                <a:moveTo>
                  <a:pt x="121" y="94"/>
                </a:moveTo>
                <a:cubicBezTo>
                  <a:pt x="98" y="116"/>
                  <a:pt x="0" y="256"/>
                  <a:pt x="85" y="341"/>
                </a:cubicBezTo>
                <a:cubicBezTo>
                  <a:pt x="170" y="426"/>
                  <a:pt x="309" y="328"/>
                  <a:pt x="332" y="305"/>
                </a:cubicBezTo>
                <a:cubicBezTo>
                  <a:pt x="354" y="283"/>
                  <a:pt x="325" y="217"/>
                  <a:pt x="267" y="159"/>
                </a:cubicBezTo>
                <a:cubicBezTo>
                  <a:pt x="209" y="101"/>
                  <a:pt x="143" y="72"/>
                  <a:pt x="121" y="94"/>
                </a:cubicBezTo>
                <a:close/>
                <a:moveTo>
                  <a:pt x="306" y="286"/>
                </a:moveTo>
                <a:cubicBezTo>
                  <a:pt x="299" y="292"/>
                  <a:pt x="248" y="277"/>
                  <a:pt x="199" y="227"/>
                </a:cubicBezTo>
                <a:cubicBezTo>
                  <a:pt x="149" y="178"/>
                  <a:pt x="134" y="127"/>
                  <a:pt x="140" y="120"/>
                </a:cubicBezTo>
                <a:cubicBezTo>
                  <a:pt x="147" y="113"/>
                  <a:pt x="198" y="129"/>
                  <a:pt x="247" y="179"/>
                </a:cubicBezTo>
                <a:cubicBezTo>
                  <a:pt x="297" y="228"/>
                  <a:pt x="313" y="279"/>
                  <a:pt x="306" y="286"/>
                </a:cubicBezTo>
                <a:close/>
                <a:moveTo>
                  <a:pt x="309" y="128"/>
                </a:moveTo>
                <a:cubicBezTo>
                  <a:pt x="314" y="128"/>
                  <a:pt x="319" y="126"/>
                  <a:pt x="323" y="122"/>
                </a:cubicBezTo>
                <a:cubicBezTo>
                  <a:pt x="361" y="84"/>
                  <a:pt x="361" y="84"/>
                  <a:pt x="361" y="84"/>
                </a:cubicBezTo>
                <a:cubicBezTo>
                  <a:pt x="369" y="76"/>
                  <a:pt x="369" y="64"/>
                  <a:pt x="361" y="56"/>
                </a:cubicBezTo>
                <a:cubicBezTo>
                  <a:pt x="353" y="48"/>
                  <a:pt x="341" y="48"/>
                  <a:pt x="333" y="56"/>
                </a:cubicBezTo>
                <a:cubicBezTo>
                  <a:pt x="295" y="94"/>
                  <a:pt x="295" y="94"/>
                  <a:pt x="295" y="94"/>
                </a:cubicBezTo>
                <a:cubicBezTo>
                  <a:pt x="287" y="102"/>
                  <a:pt x="287" y="115"/>
                  <a:pt x="295" y="122"/>
                </a:cubicBezTo>
                <a:cubicBezTo>
                  <a:pt x="299" y="126"/>
                  <a:pt x="304" y="128"/>
                  <a:pt x="309" y="128"/>
                </a:cubicBezTo>
                <a:close/>
                <a:moveTo>
                  <a:pt x="237" y="79"/>
                </a:moveTo>
                <a:cubicBezTo>
                  <a:pt x="240" y="81"/>
                  <a:pt x="243" y="81"/>
                  <a:pt x="247" y="81"/>
                </a:cubicBezTo>
                <a:cubicBezTo>
                  <a:pt x="254" y="81"/>
                  <a:pt x="260" y="78"/>
                  <a:pt x="264" y="71"/>
                </a:cubicBezTo>
                <a:cubicBezTo>
                  <a:pt x="286" y="33"/>
                  <a:pt x="286" y="33"/>
                  <a:pt x="286" y="33"/>
                </a:cubicBezTo>
                <a:cubicBezTo>
                  <a:pt x="291" y="23"/>
                  <a:pt x="288" y="11"/>
                  <a:pt x="278" y="5"/>
                </a:cubicBezTo>
                <a:cubicBezTo>
                  <a:pt x="268" y="0"/>
                  <a:pt x="256" y="3"/>
                  <a:pt x="251" y="13"/>
                </a:cubicBezTo>
                <a:cubicBezTo>
                  <a:pt x="229" y="52"/>
                  <a:pt x="229" y="52"/>
                  <a:pt x="229" y="52"/>
                </a:cubicBezTo>
                <a:cubicBezTo>
                  <a:pt x="224" y="61"/>
                  <a:pt x="227" y="73"/>
                  <a:pt x="237" y="79"/>
                </a:cubicBezTo>
                <a:close/>
                <a:moveTo>
                  <a:pt x="412" y="139"/>
                </a:moveTo>
                <a:cubicBezTo>
                  <a:pt x="406" y="129"/>
                  <a:pt x="394" y="126"/>
                  <a:pt x="385" y="131"/>
                </a:cubicBezTo>
                <a:cubicBezTo>
                  <a:pt x="346" y="153"/>
                  <a:pt x="346" y="153"/>
                  <a:pt x="346" y="153"/>
                </a:cubicBezTo>
                <a:cubicBezTo>
                  <a:pt x="336" y="158"/>
                  <a:pt x="333" y="171"/>
                  <a:pt x="338" y="180"/>
                </a:cubicBezTo>
                <a:cubicBezTo>
                  <a:pt x="342" y="187"/>
                  <a:pt x="349" y="190"/>
                  <a:pt x="356" y="190"/>
                </a:cubicBezTo>
                <a:cubicBezTo>
                  <a:pt x="359" y="190"/>
                  <a:pt x="363" y="190"/>
                  <a:pt x="366" y="188"/>
                </a:cubicBezTo>
                <a:cubicBezTo>
                  <a:pt x="404" y="166"/>
                  <a:pt x="404" y="166"/>
                  <a:pt x="404" y="166"/>
                </a:cubicBezTo>
                <a:cubicBezTo>
                  <a:pt x="414" y="161"/>
                  <a:pt x="417" y="149"/>
                  <a:pt x="412" y="139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 bIns="60841" lIns="121682" rIns="121682" tIns="60841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Box 76"/>
          <p:cNvSpPr txBox="1"/>
          <p:nvPr/>
        </p:nvSpPr>
        <p:spPr>
          <a:xfrm>
            <a:off x="2537981" y="2177845"/>
            <a:ext cx="173367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537981" y="2516399"/>
            <a:ext cx="3256409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8" name="TextBox 76"/>
          <p:cNvSpPr txBox="1"/>
          <p:nvPr/>
        </p:nvSpPr>
        <p:spPr>
          <a:xfrm>
            <a:off x="7810157" y="2177845"/>
            <a:ext cx="173367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810157" y="2516399"/>
            <a:ext cx="3256409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2537981" y="4142673"/>
            <a:ext cx="173367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537981" y="4481227"/>
            <a:ext cx="3256409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2" name="TextBox 76"/>
          <p:cNvSpPr txBox="1"/>
          <p:nvPr/>
        </p:nvSpPr>
        <p:spPr>
          <a:xfrm>
            <a:off x="7810157" y="4142673"/>
            <a:ext cx="173367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810157" y="4481227"/>
            <a:ext cx="3256409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Rectangle 4"/>
          <p:cNvSpPr/>
          <p:nvPr/>
        </p:nvSpPr>
        <p:spPr>
          <a:xfrm>
            <a:off x="973137" y="1723319"/>
            <a:ext cx="3762375" cy="2884488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zh-CN" 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4735512" y="1723319"/>
            <a:ext cx="6516688" cy="288448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zh-CN" 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0" name="TextBox 76"/>
          <p:cNvSpPr txBox="1"/>
          <p:nvPr/>
        </p:nvSpPr>
        <p:spPr>
          <a:xfrm>
            <a:off x="2116559" y="2103991"/>
            <a:ext cx="147552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06244" y="2646268"/>
            <a:ext cx="2896158" cy="12009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4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2" name="Rectangle 5"/>
          <p:cNvSpPr/>
          <p:nvPr/>
        </p:nvSpPr>
        <p:spPr>
          <a:xfrm>
            <a:off x="973137" y="4607807"/>
            <a:ext cx="10279063" cy="1415219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zh-CN" 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03540" y="5040886"/>
            <a:ext cx="3131972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7259624" y="5040886"/>
            <a:ext cx="3131972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直角三角形 11"/>
          <p:cNvSpPr/>
          <p:nvPr/>
        </p:nvSpPr>
        <p:spPr>
          <a:xfrm>
            <a:off x="0" y="1325670"/>
            <a:ext cx="6109779" cy="553233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flipV="1" rot="5400000">
            <a:off x="8155756" y="83270"/>
            <a:ext cx="4119513" cy="3952973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2658359"/>
            <a:ext cx="4637988" cy="4199641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852581" y="-1571"/>
            <a:ext cx="2337847" cy="2340990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文本框 21"/>
          <p:cNvSpPr txBox="1"/>
          <p:nvPr/>
        </p:nvSpPr>
        <p:spPr>
          <a:xfrm>
            <a:off x="3919410" y="4258825"/>
            <a:ext cx="4353178" cy="71551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Fresh business general template</a:t>
            </a:r>
          </a:p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Applicable to enterprise introduction, summary report, sales marketing, chart dataa</a:t>
            </a:r>
          </a:p>
        </p:txBody>
      </p:sp>
      <p:sp>
        <p:nvSpPr>
          <p:cNvPr id="14" name="矩形 13"/>
          <p:cNvSpPr/>
          <p:nvPr/>
        </p:nvSpPr>
        <p:spPr>
          <a:xfrm>
            <a:off x="4359909" y="3827488"/>
            <a:ext cx="34721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altLang="zh-CN" lang="en-US" sz="2400">
                <a:solidFill>
                  <a:prstClr val="white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4323048" y="3251946"/>
            <a:ext cx="354590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4323048" y="2337848"/>
            <a:ext cx="354590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5400">
                <a:solidFill>
                  <a:srgbClr val="EF5350"/>
                </a:solidFill>
                <a:cs typeface="+mn-ea"/>
                <a:sym typeface="+mn-lt"/>
              </a:rPr>
              <a:t>第三部分</a:t>
            </a: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Freeform 5"/>
          <p:cNvSpPr/>
          <p:nvPr/>
        </p:nvSpPr>
        <p:spPr bwMode="auto">
          <a:xfrm rot="20766796">
            <a:off x="6830758" y="1489859"/>
            <a:ext cx="3554759" cy="1992948"/>
          </a:xfrm>
          <a:custGeom>
            <a:gdLst>
              <a:gd fmla="*/ 291 w 501" name="T0"/>
              <a:gd fmla="*/ 281 h 281" name="T1"/>
              <a:gd fmla="*/ 268 w 501" name="T2"/>
              <a:gd fmla="*/ 246 h 281" name="T3"/>
              <a:gd fmla="*/ 232 w 501" name="T4"/>
              <a:gd fmla="*/ 227 h 281" name="T5"/>
              <a:gd fmla="*/ 191 w 501" name="T6"/>
              <a:gd fmla="*/ 228 h 281" name="T7"/>
              <a:gd fmla="*/ 156 w 501" name="T8"/>
              <a:gd fmla="*/ 249 h 281" name="T9"/>
              <a:gd fmla="*/ 0 w 501" name="T10"/>
              <a:gd fmla="*/ 92 h 281" name="T11"/>
              <a:gd fmla="*/ 61 w 501" name="T12"/>
              <a:gd fmla="*/ 45 h 281" name="T13"/>
              <a:gd fmla="*/ 131 w 501" name="T14"/>
              <a:gd fmla="*/ 15 h 281" name="T15"/>
              <a:gd fmla="*/ 283 w 501" name="T16"/>
              <a:gd fmla="*/ 12 h 281" name="T17"/>
              <a:gd fmla="*/ 355 w 501" name="T18"/>
              <a:gd fmla="*/ 39 h 281" name="T19"/>
              <a:gd fmla="*/ 418 w 501" name="T20"/>
              <a:gd fmla="*/ 84 h 281" name="T21"/>
              <a:gd fmla="*/ 467 w 501" name="T22"/>
              <a:gd fmla="*/ 142 h 281" name="T23"/>
              <a:gd fmla="*/ 501 w 501" name="T24"/>
              <a:gd fmla="*/ 211 h 281" name="T25"/>
              <a:gd fmla="*/ 291 w 501" name="T26"/>
              <a:gd fmla="*/ 281 h 281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281" w="501">
                <a:moveTo>
                  <a:pt x="291" y="281"/>
                </a:moveTo>
                <a:cubicBezTo>
                  <a:pt x="286" y="267"/>
                  <a:pt x="279" y="256"/>
                  <a:pt x="268" y="246"/>
                </a:cubicBezTo>
                <a:cubicBezTo>
                  <a:pt x="258" y="237"/>
                  <a:pt x="246" y="230"/>
                  <a:pt x="232" y="227"/>
                </a:cubicBezTo>
                <a:cubicBezTo>
                  <a:pt x="219" y="224"/>
                  <a:pt x="205" y="224"/>
                  <a:pt x="191" y="228"/>
                </a:cubicBezTo>
                <a:cubicBezTo>
                  <a:pt x="178" y="232"/>
                  <a:pt x="166" y="239"/>
                  <a:pt x="156" y="249"/>
                </a:cubicBezTo>
                <a:cubicBezTo>
                  <a:pt x="0" y="92"/>
                  <a:pt x="0" y="92"/>
                  <a:pt x="0" y="92"/>
                </a:cubicBezTo>
                <a:cubicBezTo>
                  <a:pt x="18" y="74"/>
                  <a:pt x="38" y="58"/>
                  <a:pt x="61" y="45"/>
                </a:cubicBezTo>
                <a:cubicBezTo>
                  <a:pt x="83" y="32"/>
                  <a:pt x="107" y="22"/>
                  <a:pt x="131" y="15"/>
                </a:cubicBezTo>
                <a:cubicBezTo>
                  <a:pt x="181" y="1"/>
                  <a:pt x="233" y="0"/>
                  <a:pt x="283" y="12"/>
                </a:cubicBezTo>
                <a:cubicBezTo>
                  <a:pt x="308" y="18"/>
                  <a:pt x="333" y="27"/>
                  <a:pt x="355" y="39"/>
                </a:cubicBezTo>
                <a:cubicBezTo>
                  <a:pt x="378" y="51"/>
                  <a:pt x="399" y="66"/>
                  <a:pt x="418" y="84"/>
                </a:cubicBezTo>
                <a:cubicBezTo>
                  <a:pt x="437" y="101"/>
                  <a:pt x="453" y="120"/>
                  <a:pt x="467" y="142"/>
                </a:cubicBezTo>
                <a:cubicBezTo>
                  <a:pt x="481" y="164"/>
                  <a:pt x="493" y="187"/>
                  <a:pt x="501" y="211"/>
                </a:cubicBezTo>
                <a:lnTo>
                  <a:pt x="291" y="281"/>
                </a:lnTo>
                <a:close/>
              </a:path>
            </a:pathLst>
          </a:custGeom>
          <a:solidFill>
            <a:srgbClr val="EF5350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" name="Freeform 6"/>
          <p:cNvSpPr/>
          <p:nvPr/>
        </p:nvSpPr>
        <p:spPr bwMode="auto">
          <a:xfrm rot="20766796">
            <a:off x="8369075" y="2905695"/>
            <a:ext cx="2603724" cy="2722075"/>
          </a:xfrm>
          <a:custGeom>
            <a:gdLst>
              <a:gd fmla="*/ 45 w 367" name="T0"/>
              <a:gd fmla="*/ 157 h 384" name="T1"/>
              <a:gd fmla="*/ 86 w 367" name="T2"/>
              <a:gd fmla="*/ 155 h 384" name="T3"/>
              <a:gd fmla="*/ 121 w 367" name="T4"/>
              <a:gd fmla="*/ 134 h 384" name="T5"/>
              <a:gd fmla="*/ 140 w 367" name="T6"/>
              <a:gd fmla="*/ 98 h 384" name="T7"/>
              <a:gd fmla="*/ 140 w 367" name="T8"/>
              <a:gd fmla="*/ 57 h 384" name="T9"/>
              <a:gd fmla="*/ 353 w 367" name="T10"/>
              <a:gd fmla="*/ 0 h 384" name="T11"/>
              <a:gd fmla="*/ 355 w 367" name="T12"/>
              <a:gd fmla="*/ 152 h 384" name="T13"/>
              <a:gd fmla="*/ 326 w 367" name="T14"/>
              <a:gd fmla="*/ 224 h 384" name="T15"/>
              <a:gd fmla="*/ 281 w 367" name="T16"/>
              <a:gd fmla="*/ 286 h 384" name="T17"/>
              <a:gd fmla="*/ 222 w 367" name="T18"/>
              <a:gd fmla="*/ 334 h 384" name="T19"/>
              <a:gd fmla="*/ 152 w 367" name="T20"/>
              <a:gd fmla="*/ 366 h 384" name="T21"/>
              <a:gd fmla="*/ 0 w 367" name="T22"/>
              <a:gd fmla="*/ 374 h 384" name="T23"/>
              <a:gd fmla="*/ 45 w 367" name="T24"/>
              <a:gd fmla="*/ 157 h 38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384" w="367">
                <a:moveTo>
                  <a:pt x="45" y="157"/>
                </a:moveTo>
                <a:cubicBezTo>
                  <a:pt x="58" y="160"/>
                  <a:pt x="73" y="160"/>
                  <a:pt x="86" y="155"/>
                </a:cubicBezTo>
                <a:cubicBezTo>
                  <a:pt x="99" y="151"/>
                  <a:pt x="111" y="144"/>
                  <a:pt x="121" y="134"/>
                </a:cubicBezTo>
                <a:cubicBezTo>
                  <a:pt x="130" y="123"/>
                  <a:pt x="137" y="111"/>
                  <a:pt x="140" y="98"/>
                </a:cubicBezTo>
                <a:cubicBezTo>
                  <a:pt x="144" y="85"/>
                  <a:pt x="143" y="70"/>
                  <a:pt x="140" y="57"/>
                </a:cubicBezTo>
                <a:cubicBezTo>
                  <a:pt x="353" y="0"/>
                  <a:pt x="353" y="0"/>
                  <a:pt x="353" y="0"/>
                </a:cubicBezTo>
                <a:cubicBezTo>
                  <a:pt x="367" y="50"/>
                  <a:pt x="367" y="102"/>
                  <a:pt x="355" y="152"/>
                </a:cubicBezTo>
                <a:cubicBezTo>
                  <a:pt x="348" y="177"/>
                  <a:pt x="339" y="201"/>
                  <a:pt x="326" y="224"/>
                </a:cubicBezTo>
                <a:cubicBezTo>
                  <a:pt x="314" y="246"/>
                  <a:pt x="299" y="267"/>
                  <a:pt x="281" y="286"/>
                </a:cubicBezTo>
                <a:cubicBezTo>
                  <a:pt x="264" y="304"/>
                  <a:pt x="244" y="320"/>
                  <a:pt x="222" y="334"/>
                </a:cubicBezTo>
                <a:cubicBezTo>
                  <a:pt x="200" y="348"/>
                  <a:pt x="177" y="359"/>
                  <a:pt x="152" y="366"/>
                </a:cubicBezTo>
                <a:cubicBezTo>
                  <a:pt x="103" y="382"/>
                  <a:pt x="50" y="384"/>
                  <a:pt x="0" y="374"/>
                </a:cubicBezTo>
                <a:lnTo>
                  <a:pt x="45" y="157"/>
                </a:lnTo>
                <a:close/>
              </a:path>
            </a:pathLst>
          </a:custGeom>
          <a:solidFill>
            <a:srgbClr val="CAD0D8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Freeform 7"/>
          <p:cNvSpPr/>
          <p:nvPr/>
        </p:nvSpPr>
        <p:spPr bwMode="auto">
          <a:xfrm rot="20766796">
            <a:off x="6580736" y="2533238"/>
            <a:ext cx="2014082" cy="3495583"/>
          </a:xfrm>
          <a:custGeom>
            <a:gdLst>
              <a:gd fmla="*/ 245 w 284" name="T0"/>
              <a:gd fmla="*/ 147 h 493" name="T1"/>
              <a:gd fmla="*/ 226 w 284" name="T2"/>
              <a:gd fmla="*/ 183 h 493" name="T3"/>
              <a:gd fmla="*/ 228 w 284" name="T4"/>
              <a:gd fmla="*/ 224 h 493" name="T5"/>
              <a:gd fmla="*/ 249 w 284" name="T6"/>
              <a:gd fmla="*/ 259 h 493" name="T7"/>
              <a:gd fmla="*/ 284 w 284" name="T8"/>
              <a:gd fmla="*/ 279 h 493" name="T9"/>
              <a:gd fmla="*/ 227 w 284" name="T10"/>
              <a:gd fmla="*/ 493 h 493" name="T11"/>
              <a:gd fmla="*/ 156 w 284" name="T12"/>
              <a:gd fmla="*/ 464 h 493" name="T13"/>
              <a:gd fmla="*/ 95 w 284" name="T14"/>
              <a:gd fmla="*/ 418 h 493" name="T15"/>
              <a:gd fmla="*/ 47 w 284" name="T16"/>
              <a:gd fmla="*/ 358 h 493" name="T17"/>
              <a:gd fmla="*/ 16 w 284" name="T18"/>
              <a:gd fmla="*/ 287 h 493" name="T19"/>
              <a:gd fmla="*/ 11 w 284" name="T20"/>
              <a:gd fmla="*/ 136 h 493" name="T21"/>
              <a:gd fmla="*/ 37 w 284" name="T22"/>
              <a:gd fmla="*/ 63 h 493" name="T23"/>
              <a:gd fmla="*/ 80 w 284" name="T24"/>
              <a:gd fmla="*/ 0 h 493" name="T25"/>
              <a:gd fmla="*/ 245 w 284" name="T26"/>
              <a:gd fmla="*/ 147 h 493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492" w="284">
                <a:moveTo>
                  <a:pt x="245" y="147"/>
                </a:moveTo>
                <a:cubicBezTo>
                  <a:pt x="236" y="158"/>
                  <a:pt x="229" y="170"/>
                  <a:pt x="226" y="183"/>
                </a:cubicBezTo>
                <a:cubicBezTo>
                  <a:pt x="223" y="197"/>
                  <a:pt x="224" y="211"/>
                  <a:pt x="228" y="224"/>
                </a:cubicBezTo>
                <a:cubicBezTo>
                  <a:pt x="232" y="238"/>
                  <a:pt x="239" y="249"/>
                  <a:pt x="249" y="259"/>
                </a:cubicBezTo>
                <a:cubicBezTo>
                  <a:pt x="259" y="269"/>
                  <a:pt x="271" y="276"/>
                  <a:pt x="284" y="279"/>
                </a:cubicBezTo>
                <a:cubicBezTo>
                  <a:pt x="227" y="493"/>
                  <a:pt x="227" y="493"/>
                  <a:pt x="227" y="493"/>
                </a:cubicBezTo>
                <a:cubicBezTo>
                  <a:pt x="203" y="486"/>
                  <a:pt x="179" y="476"/>
                  <a:pt x="156" y="464"/>
                </a:cubicBezTo>
                <a:cubicBezTo>
                  <a:pt x="134" y="451"/>
                  <a:pt x="113" y="435"/>
                  <a:pt x="95" y="418"/>
                </a:cubicBezTo>
                <a:cubicBezTo>
                  <a:pt x="77" y="400"/>
                  <a:pt x="61" y="380"/>
                  <a:pt x="47" y="358"/>
                </a:cubicBezTo>
                <a:cubicBezTo>
                  <a:pt x="34" y="336"/>
                  <a:pt x="23" y="312"/>
                  <a:pt x="16" y="287"/>
                </a:cubicBezTo>
                <a:cubicBezTo>
                  <a:pt x="1" y="238"/>
                  <a:pt x="0" y="186"/>
                  <a:pt x="11" y="136"/>
                </a:cubicBezTo>
                <a:cubicBezTo>
                  <a:pt x="16" y="110"/>
                  <a:pt x="25" y="86"/>
                  <a:pt x="37" y="63"/>
                </a:cubicBezTo>
                <a:cubicBezTo>
                  <a:pt x="48" y="40"/>
                  <a:pt x="63" y="19"/>
                  <a:pt x="80" y="0"/>
                </a:cubicBezTo>
                <a:lnTo>
                  <a:pt x="245" y="147"/>
                </a:lnTo>
                <a:close/>
              </a:path>
            </a:pathLst>
          </a:custGeom>
          <a:solidFill>
            <a:srgbClr val="CAD0D8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140421" y="1937872"/>
            <a:ext cx="740454" cy="809513"/>
            <a:chOff x="930276" y="5935664"/>
            <a:chExt cx="306388" cy="334963"/>
          </a:xfrm>
          <a:solidFill>
            <a:schemeClr val="bg1"/>
          </a:solidFill>
          <a:effectLst/>
        </p:grpSpPr>
        <p:sp>
          <p:nvSpPr>
            <p:cNvPr id="12" name="Freeform 665"/>
            <p:cNvSpPr/>
            <p:nvPr/>
          </p:nvSpPr>
          <p:spPr bwMode="auto">
            <a:xfrm>
              <a:off x="930276" y="5935664"/>
              <a:ext cx="306388" cy="236538"/>
            </a:xfrm>
            <a:custGeom>
              <a:gdLst>
                <a:gd fmla="*/ 179 w 193" name="T0"/>
                <a:gd fmla="*/ 54 h 149" name="T1"/>
                <a:gd fmla="*/ 193 w 193" name="T2"/>
                <a:gd fmla="*/ 0 h 149" name="T3"/>
                <a:gd fmla="*/ 138 w 193" name="T4"/>
                <a:gd fmla="*/ 13 h 149" name="T5"/>
                <a:gd fmla="*/ 152 w 193" name="T6"/>
                <a:gd fmla="*/ 27 h 149" name="T7"/>
                <a:gd fmla="*/ 99 w 193" name="T8"/>
                <a:gd fmla="*/ 79 h 149" name="T9"/>
                <a:gd fmla="*/ 77 w 193" name="T10"/>
                <a:gd fmla="*/ 57 h 149" name="T11"/>
                <a:gd fmla="*/ 0 w 193" name="T12"/>
                <a:gd fmla="*/ 134 h 149" name="T13"/>
                <a:gd fmla="*/ 15 w 193" name="T14"/>
                <a:gd fmla="*/ 149 h 149" name="T15"/>
                <a:gd fmla="*/ 15 w 193" name="T16"/>
                <a:gd fmla="*/ 149 h 149" name="T17"/>
                <a:gd fmla="*/ 77 w 193" name="T18"/>
                <a:gd fmla="*/ 87 h 149" name="T19"/>
                <a:gd fmla="*/ 99 w 193" name="T20"/>
                <a:gd fmla="*/ 108 h 149" name="T21"/>
                <a:gd fmla="*/ 167 w 193" name="T22"/>
                <a:gd fmla="*/ 41 h 149" name="T23"/>
                <a:gd fmla="*/ 179 w 193" name="T24"/>
                <a:gd fmla="*/ 54 h 149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49" w="193">
                  <a:moveTo>
                    <a:pt x="179" y="54"/>
                  </a:moveTo>
                  <a:lnTo>
                    <a:pt x="193" y="0"/>
                  </a:lnTo>
                  <a:lnTo>
                    <a:pt x="138" y="13"/>
                  </a:lnTo>
                  <a:lnTo>
                    <a:pt x="152" y="27"/>
                  </a:lnTo>
                  <a:lnTo>
                    <a:pt x="99" y="79"/>
                  </a:lnTo>
                  <a:lnTo>
                    <a:pt x="77" y="57"/>
                  </a:lnTo>
                  <a:lnTo>
                    <a:pt x="0" y="134"/>
                  </a:lnTo>
                  <a:lnTo>
                    <a:pt x="15" y="149"/>
                  </a:lnTo>
                  <a:lnTo>
                    <a:pt x="15" y="149"/>
                  </a:lnTo>
                  <a:lnTo>
                    <a:pt x="77" y="87"/>
                  </a:lnTo>
                  <a:lnTo>
                    <a:pt x="99" y="108"/>
                  </a:lnTo>
                  <a:lnTo>
                    <a:pt x="167" y="41"/>
                  </a:lnTo>
                  <a:lnTo>
                    <a:pt x="179" y="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Rectangle 666"/>
            <p:cNvSpPr>
              <a:spLocks noChangeArrowheads="1"/>
            </p:cNvSpPr>
            <p:nvPr/>
          </p:nvSpPr>
          <p:spPr bwMode="auto">
            <a:xfrm>
              <a:off x="957264" y="6189664"/>
              <a:ext cx="44450" cy="809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Rectangle 667"/>
            <p:cNvSpPr>
              <a:spLocks noChangeArrowheads="1"/>
            </p:cNvSpPr>
            <p:nvPr/>
          </p:nvSpPr>
          <p:spPr bwMode="auto">
            <a:xfrm>
              <a:off x="1030289" y="6149976"/>
              <a:ext cx="44450" cy="12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Rectangle 668"/>
            <p:cNvSpPr>
              <a:spLocks noChangeArrowheads="1"/>
            </p:cNvSpPr>
            <p:nvPr/>
          </p:nvSpPr>
          <p:spPr bwMode="auto">
            <a:xfrm>
              <a:off x="1104901" y="6110289"/>
              <a:ext cx="44450" cy="1603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Rectangle 669"/>
            <p:cNvSpPr>
              <a:spLocks noChangeArrowheads="1"/>
            </p:cNvSpPr>
            <p:nvPr/>
          </p:nvSpPr>
          <p:spPr bwMode="auto">
            <a:xfrm>
              <a:off x="1177926" y="6070601"/>
              <a:ext cx="44450" cy="2000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9356203" y="4003764"/>
            <a:ext cx="853056" cy="688261"/>
            <a:chOff x="1776413" y="3875088"/>
            <a:chExt cx="279400" cy="225425"/>
          </a:xfrm>
          <a:solidFill>
            <a:srgbClr val="323C50"/>
          </a:solidFill>
          <a:effectLst/>
        </p:grpSpPr>
        <p:sp>
          <p:nvSpPr>
            <p:cNvPr id="18" name="Freeform 283"/>
            <p:cNvSpPr/>
            <p:nvPr/>
          </p:nvSpPr>
          <p:spPr bwMode="auto">
            <a:xfrm>
              <a:off x="1776413" y="3875088"/>
              <a:ext cx="279400" cy="106363"/>
            </a:xfrm>
            <a:custGeom>
              <a:gdLst>
                <a:gd fmla="*/ 285 w 288" name="T0"/>
                <a:gd fmla="*/ 44 h 111" name="T1"/>
                <a:gd fmla="*/ 144 w 288" name="T2"/>
                <a:gd fmla="*/ 0 h 111" name="T3"/>
                <a:gd fmla="*/ 4 w 288" name="T4"/>
                <a:gd fmla="*/ 44 h 111" name="T5"/>
                <a:gd fmla="*/ 0 w 288" name="T6"/>
                <a:gd fmla="*/ 54 h 111" name="T7"/>
                <a:gd fmla="*/ 0 w 288" name="T8"/>
                <a:gd fmla="*/ 106 h 111" name="T9"/>
                <a:gd fmla="*/ 6 w 288" name="T10"/>
                <a:gd fmla="*/ 110 h 111" name="T11"/>
                <a:gd fmla="*/ 67 w 288" name="T12"/>
                <a:gd fmla="*/ 95 h 111" name="T13"/>
                <a:gd fmla="*/ 72 w 288" name="T14"/>
                <a:gd fmla="*/ 87 h 111" name="T15"/>
                <a:gd fmla="*/ 72 w 288" name="T16"/>
                <a:gd fmla="*/ 65 h 111" name="T17"/>
                <a:gd fmla="*/ 76 w 288" name="T18"/>
                <a:gd fmla="*/ 55 h 111" name="T19"/>
                <a:gd fmla="*/ 144 w 288" name="T20"/>
                <a:gd fmla="*/ 40 h 111" name="T21"/>
                <a:gd fmla="*/ 212 w 288" name="T22"/>
                <a:gd fmla="*/ 55 h 111" name="T23"/>
                <a:gd fmla="*/ 216 w 288" name="T24"/>
                <a:gd fmla="*/ 65 h 111" name="T25"/>
                <a:gd fmla="*/ 216 w 288" name="T26"/>
                <a:gd fmla="*/ 84 h 111" name="T27"/>
                <a:gd fmla="*/ 222 w 288" name="T28"/>
                <a:gd fmla="*/ 92 h 111" name="T29"/>
                <a:gd fmla="*/ 283 w 288" name="T30"/>
                <a:gd fmla="*/ 110 h 111" name="T31"/>
                <a:gd fmla="*/ 288 w 288" name="T32"/>
                <a:gd fmla="*/ 106 h 111" name="T33"/>
                <a:gd fmla="*/ 288 w 288" name="T34"/>
                <a:gd fmla="*/ 54 h 111" name="T35"/>
                <a:gd fmla="*/ 285 w 288" name="T36"/>
                <a:gd fmla="*/ 44 h 111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110" w="288">
                  <a:moveTo>
                    <a:pt x="285" y="44"/>
                  </a:moveTo>
                  <a:cubicBezTo>
                    <a:pt x="285" y="44"/>
                    <a:pt x="252" y="0"/>
                    <a:pt x="144" y="0"/>
                  </a:cubicBezTo>
                  <a:cubicBezTo>
                    <a:pt x="37" y="0"/>
                    <a:pt x="4" y="44"/>
                    <a:pt x="4" y="44"/>
                  </a:cubicBezTo>
                  <a:cubicBezTo>
                    <a:pt x="2" y="46"/>
                    <a:pt x="0" y="51"/>
                    <a:pt x="0" y="5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10"/>
                    <a:pt x="3" y="111"/>
                    <a:pt x="6" y="110"/>
                  </a:cubicBezTo>
                  <a:cubicBezTo>
                    <a:pt x="67" y="95"/>
                    <a:pt x="67" y="95"/>
                    <a:pt x="67" y="95"/>
                  </a:cubicBezTo>
                  <a:cubicBezTo>
                    <a:pt x="70" y="94"/>
                    <a:pt x="72" y="90"/>
                    <a:pt x="72" y="87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1"/>
                    <a:pt x="74" y="57"/>
                    <a:pt x="76" y="55"/>
                  </a:cubicBezTo>
                  <a:cubicBezTo>
                    <a:pt x="76" y="55"/>
                    <a:pt x="91" y="40"/>
                    <a:pt x="144" y="40"/>
                  </a:cubicBezTo>
                  <a:cubicBezTo>
                    <a:pt x="198" y="40"/>
                    <a:pt x="212" y="55"/>
                    <a:pt x="212" y="55"/>
                  </a:cubicBezTo>
                  <a:cubicBezTo>
                    <a:pt x="215" y="57"/>
                    <a:pt x="216" y="61"/>
                    <a:pt x="216" y="65"/>
                  </a:cubicBezTo>
                  <a:cubicBezTo>
                    <a:pt x="216" y="84"/>
                    <a:pt x="216" y="84"/>
                    <a:pt x="216" y="84"/>
                  </a:cubicBezTo>
                  <a:cubicBezTo>
                    <a:pt x="216" y="87"/>
                    <a:pt x="219" y="90"/>
                    <a:pt x="222" y="92"/>
                  </a:cubicBezTo>
                  <a:cubicBezTo>
                    <a:pt x="283" y="110"/>
                    <a:pt x="283" y="110"/>
                    <a:pt x="283" y="110"/>
                  </a:cubicBezTo>
                  <a:cubicBezTo>
                    <a:pt x="286" y="111"/>
                    <a:pt x="288" y="110"/>
                    <a:pt x="288" y="106"/>
                  </a:cubicBezTo>
                  <a:cubicBezTo>
                    <a:pt x="288" y="54"/>
                    <a:pt x="288" y="54"/>
                    <a:pt x="288" y="54"/>
                  </a:cubicBezTo>
                  <a:cubicBezTo>
                    <a:pt x="288" y="51"/>
                    <a:pt x="287" y="46"/>
                    <a:pt x="285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284"/>
            <p:cNvSpPr>
              <a:spLocks noEditPoints="1"/>
            </p:cNvSpPr>
            <p:nvPr/>
          </p:nvSpPr>
          <p:spPr bwMode="auto">
            <a:xfrm>
              <a:off x="1790700" y="3932238"/>
              <a:ext cx="249238" cy="168275"/>
            </a:xfrm>
            <a:custGeom>
              <a:gdLst>
                <a:gd fmla="*/ 246 w 258" name="T0"/>
                <a:gd fmla="*/ 99 h 174" name="T1"/>
                <a:gd fmla="*/ 196 w 258" name="T2"/>
                <a:gd fmla="*/ 52 h 174" name="T3"/>
                <a:gd fmla="*/ 185 w 258" name="T4"/>
                <a:gd fmla="*/ 46 h 174" name="T5"/>
                <a:gd fmla="*/ 177 w 258" name="T6"/>
                <a:gd fmla="*/ 12 h 174" name="T7"/>
                <a:gd fmla="*/ 163 w 258" name="T8"/>
                <a:gd fmla="*/ 0 h 174" name="T9"/>
                <a:gd fmla="*/ 96 w 258" name="T10"/>
                <a:gd fmla="*/ 0 h 174" name="T11"/>
                <a:gd fmla="*/ 81 w 258" name="T12"/>
                <a:gd fmla="*/ 12 h 174" name="T13"/>
                <a:gd fmla="*/ 74 w 258" name="T14"/>
                <a:gd fmla="*/ 46 h 174" name="T15"/>
                <a:gd fmla="*/ 63 w 258" name="T16"/>
                <a:gd fmla="*/ 52 h 174" name="T17"/>
                <a:gd fmla="*/ 13 w 258" name="T18"/>
                <a:gd fmla="*/ 99 h 174" name="T19"/>
                <a:gd fmla="*/ 3 w 258" name="T20"/>
                <a:gd fmla="*/ 119 h 174" name="T21"/>
                <a:gd fmla="*/ 1 w 258" name="T22"/>
                <a:gd fmla="*/ 162 h 174" name="T23"/>
                <a:gd fmla="*/ 12 w 258" name="T24"/>
                <a:gd fmla="*/ 174 h 174" name="T25"/>
                <a:gd fmla="*/ 246 w 258" name="T26"/>
                <a:gd fmla="*/ 174 h 174" name="T27"/>
                <a:gd fmla="*/ 258 w 258" name="T28"/>
                <a:gd fmla="*/ 162 h 174" name="T29"/>
                <a:gd fmla="*/ 255 w 258" name="T30"/>
                <a:gd fmla="*/ 119 h 174" name="T31"/>
                <a:gd fmla="*/ 246 w 258" name="T32"/>
                <a:gd fmla="*/ 99 h 174" name="T33"/>
                <a:gd fmla="*/ 129 w 258" name="T34"/>
                <a:gd fmla="*/ 154 h 174" name="T35"/>
                <a:gd fmla="*/ 71 w 258" name="T36"/>
                <a:gd fmla="*/ 96 h 174" name="T37"/>
                <a:gd fmla="*/ 129 w 258" name="T38"/>
                <a:gd fmla="*/ 38 h 174" name="T39"/>
                <a:gd fmla="*/ 187 w 258" name="T40"/>
                <a:gd fmla="*/ 96 h 174" name="T41"/>
                <a:gd fmla="*/ 129 w 258" name="T42"/>
                <a:gd fmla="*/ 154 h 17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74" w="258">
                  <a:moveTo>
                    <a:pt x="246" y="99"/>
                  </a:moveTo>
                  <a:cubicBezTo>
                    <a:pt x="196" y="52"/>
                    <a:pt x="196" y="52"/>
                    <a:pt x="196" y="52"/>
                  </a:cubicBezTo>
                  <a:cubicBezTo>
                    <a:pt x="193" y="49"/>
                    <a:pt x="189" y="47"/>
                    <a:pt x="185" y="46"/>
                  </a:cubicBezTo>
                  <a:cubicBezTo>
                    <a:pt x="177" y="12"/>
                    <a:pt x="177" y="12"/>
                    <a:pt x="177" y="12"/>
                  </a:cubicBezTo>
                  <a:cubicBezTo>
                    <a:pt x="176" y="6"/>
                    <a:pt x="169" y="0"/>
                    <a:pt x="163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9" y="0"/>
                    <a:pt x="83" y="6"/>
                    <a:pt x="81" y="12"/>
                  </a:cubicBezTo>
                  <a:cubicBezTo>
                    <a:pt x="74" y="46"/>
                    <a:pt x="74" y="46"/>
                    <a:pt x="74" y="46"/>
                  </a:cubicBezTo>
                  <a:cubicBezTo>
                    <a:pt x="70" y="47"/>
                    <a:pt x="65" y="49"/>
                    <a:pt x="63" y="52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8" y="104"/>
                    <a:pt x="4" y="113"/>
                    <a:pt x="3" y="119"/>
                  </a:cubicBezTo>
                  <a:cubicBezTo>
                    <a:pt x="1" y="162"/>
                    <a:pt x="1" y="162"/>
                    <a:pt x="1" y="162"/>
                  </a:cubicBezTo>
                  <a:cubicBezTo>
                    <a:pt x="0" y="168"/>
                    <a:pt x="5" y="174"/>
                    <a:pt x="12" y="174"/>
                  </a:cubicBezTo>
                  <a:cubicBezTo>
                    <a:pt x="246" y="174"/>
                    <a:pt x="246" y="174"/>
                    <a:pt x="246" y="174"/>
                  </a:cubicBezTo>
                  <a:cubicBezTo>
                    <a:pt x="253" y="174"/>
                    <a:pt x="258" y="168"/>
                    <a:pt x="258" y="162"/>
                  </a:cubicBezTo>
                  <a:cubicBezTo>
                    <a:pt x="255" y="119"/>
                    <a:pt x="255" y="119"/>
                    <a:pt x="255" y="119"/>
                  </a:cubicBezTo>
                  <a:cubicBezTo>
                    <a:pt x="255" y="113"/>
                    <a:pt x="250" y="104"/>
                    <a:pt x="246" y="99"/>
                  </a:cubicBezTo>
                  <a:close/>
                  <a:moveTo>
                    <a:pt x="129" y="154"/>
                  </a:moveTo>
                  <a:cubicBezTo>
                    <a:pt x="97" y="154"/>
                    <a:pt x="71" y="128"/>
                    <a:pt x="71" y="96"/>
                  </a:cubicBezTo>
                  <a:cubicBezTo>
                    <a:pt x="71" y="64"/>
                    <a:pt x="97" y="38"/>
                    <a:pt x="129" y="38"/>
                  </a:cubicBezTo>
                  <a:cubicBezTo>
                    <a:pt x="161" y="38"/>
                    <a:pt x="187" y="64"/>
                    <a:pt x="187" y="96"/>
                  </a:cubicBezTo>
                  <a:cubicBezTo>
                    <a:pt x="187" y="128"/>
                    <a:pt x="161" y="154"/>
                    <a:pt x="129" y="1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Oval 285"/>
            <p:cNvSpPr>
              <a:spLocks noChangeArrowheads="1"/>
            </p:cNvSpPr>
            <p:nvPr/>
          </p:nvSpPr>
          <p:spPr bwMode="auto">
            <a:xfrm>
              <a:off x="1879600" y="3986213"/>
              <a:ext cx="73025" cy="7461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Freeform 286"/>
          <p:cNvSpPr>
            <a:spLocks noEditPoints="1"/>
          </p:cNvSpPr>
          <p:nvPr/>
        </p:nvSpPr>
        <p:spPr bwMode="auto">
          <a:xfrm>
            <a:off x="7166096" y="3984511"/>
            <a:ext cx="843363" cy="853056"/>
          </a:xfrm>
          <a:custGeom>
            <a:gdLst>
              <a:gd fmla="*/ 144 w 285" name="T0"/>
              <a:gd fmla="*/ 288 h 288" name="T1"/>
              <a:gd fmla="*/ 0 w 285" name="T2"/>
              <a:gd fmla="*/ 144 h 288" name="T3"/>
              <a:gd fmla="*/ 144 w 285" name="T4"/>
              <a:gd fmla="*/ 0 h 288" name="T5"/>
              <a:gd fmla="*/ 284 w 285" name="T6"/>
              <a:gd fmla="*/ 114 h 288" name="T7"/>
              <a:gd fmla="*/ 285 w 285" name="T8"/>
              <a:gd fmla="*/ 118 h 288" name="T9"/>
              <a:gd fmla="*/ 273 w 285" name="T10"/>
              <a:gd fmla="*/ 129 h 288" name="T11"/>
              <a:gd fmla="*/ 273 w 285" name="T12"/>
              <a:gd fmla="*/ 129 h 288" name="T13"/>
              <a:gd fmla="*/ 173 w 285" name="T14"/>
              <a:gd fmla="*/ 129 h 288" name="T15"/>
              <a:gd fmla="*/ 162 w 285" name="T16"/>
              <a:gd fmla="*/ 118 h 288" name="T17"/>
              <a:gd fmla="*/ 162 w 285" name="T18"/>
              <a:gd fmla="*/ 93 h 288" name="T19"/>
              <a:gd fmla="*/ 103 w 285" name="T20"/>
              <a:gd fmla="*/ 144 h 288" name="T21"/>
              <a:gd fmla="*/ 162 w 285" name="T22"/>
              <a:gd fmla="*/ 195 h 288" name="T23"/>
              <a:gd fmla="*/ 162 w 285" name="T24"/>
              <a:gd fmla="*/ 170 h 288" name="T25"/>
              <a:gd fmla="*/ 173 w 285" name="T26"/>
              <a:gd fmla="*/ 159 h 288" name="T27"/>
              <a:gd fmla="*/ 273 w 285" name="T28"/>
              <a:gd fmla="*/ 159 h 288" name="T29"/>
              <a:gd fmla="*/ 282 w 285" name="T30"/>
              <a:gd fmla="*/ 163 h 288" name="T31"/>
              <a:gd fmla="*/ 284 w 285" name="T32"/>
              <a:gd fmla="*/ 173 h 288" name="T33"/>
              <a:gd fmla="*/ 144 w 285" name="T34"/>
              <a:gd fmla="*/ 288 h 288" name="T35"/>
              <a:gd fmla="*/ 144 w 285" name="T36"/>
              <a:gd fmla="*/ 23 h 288" name="T37"/>
              <a:gd fmla="*/ 23 w 285" name="T38"/>
              <a:gd fmla="*/ 144 h 288" name="T39"/>
              <a:gd fmla="*/ 144 w 285" name="T40"/>
              <a:gd fmla="*/ 265 h 288" name="T41"/>
              <a:gd fmla="*/ 258 w 285" name="T42"/>
              <a:gd fmla="*/ 182 h 288" name="T43"/>
              <a:gd fmla="*/ 185 w 285" name="T44"/>
              <a:gd fmla="*/ 182 h 288" name="T45"/>
              <a:gd fmla="*/ 185 w 285" name="T46"/>
              <a:gd fmla="*/ 220 h 288" name="T47"/>
              <a:gd fmla="*/ 178 w 285" name="T48"/>
              <a:gd fmla="*/ 230 h 288" name="T49"/>
              <a:gd fmla="*/ 166 w 285" name="T50"/>
              <a:gd fmla="*/ 229 h 288" name="T51"/>
              <a:gd fmla="*/ 78 w 285" name="T52"/>
              <a:gd fmla="*/ 153 h 288" name="T53"/>
              <a:gd fmla="*/ 74 w 285" name="T54"/>
              <a:gd fmla="*/ 144 h 288" name="T55"/>
              <a:gd fmla="*/ 78 w 285" name="T56"/>
              <a:gd fmla="*/ 135 h 288" name="T57"/>
              <a:gd fmla="*/ 166 w 285" name="T58"/>
              <a:gd fmla="*/ 59 h 288" name="T59"/>
              <a:gd fmla="*/ 178 w 285" name="T60"/>
              <a:gd fmla="*/ 58 h 288" name="T61"/>
              <a:gd fmla="*/ 185 w 285" name="T62"/>
              <a:gd fmla="*/ 68 h 288" name="T63"/>
              <a:gd fmla="*/ 185 w 285" name="T64"/>
              <a:gd fmla="*/ 106 h 288" name="T65"/>
              <a:gd fmla="*/ 258 w 285" name="T66"/>
              <a:gd fmla="*/ 106 h 288" name="T67"/>
              <a:gd fmla="*/ 144 w 285" name="T68"/>
              <a:gd fmla="*/ 23 h 288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288" w="285">
                <a:moveTo>
                  <a:pt x="144" y="288"/>
                </a:moveTo>
                <a:cubicBezTo>
                  <a:pt x="64" y="288"/>
                  <a:pt x="0" y="223"/>
                  <a:pt x="0" y="144"/>
                </a:cubicBezTo>
                <a:cubicBezTo>
                  <a:pt x="0" y="65"/>
                  <a:pt x="64" y="0"/>
                  <a:pt x="144" y="0"/>
                </a:cubicBezTo>
                <a:cubicBezTo>
                  <a:pt x="211" y="0"/>
                  <a:pt x="270" y="48"/>
                  <a:pt x="284" y="114"/>
                </a:cubicBezTo>
                <a:cubicBezTo>
                  <a:pt x="285" y="115"/>
                  <a:pt x="285" y="116"/>
                  <a:pt x="285" y="118"/>
                </a:cubicBezTo>
                <a:cubicBezTo>
                  <a:pt x="285" y="124"/>
                  <a:pt x="280" y="129"/>
                  <a:pt x="273" y="129"/>
                </a:cubicBezTo>
                <a:cubicBezTo>
                  <a:pt x="273" y="129"/>
                  <a:pt x="273" y="129"/>
                  <a:pt x="273" y="129"/>
                </a:cubicBezTo>
                <a:cubicBezTo>
                  <a:pt x="173" y="129"/>
                  <a:pt x="173" y="129"/>
                  <a:pt x="173" y="129"/>
                </a:cubicBezTo>
                <a:cubicBezTo>
                  <a:pt x="167" y="129"/>
                  <a:pt x="162" y="124"/>
                  <a:pt x="162" y="118"/>
                </a:cubicBezTo>
                <a:cubicBezTo>
                  <a:pt x="162" y="93"/>
                  <a:pt x="162" y="93"/>
                  <a:pt x="162" y="93"/>
                </a:cubicBezTo>
                <a:cubicBezTo>
                  <a:pt x="103" y="144"/>
                  <a:pt x="103" y="144"/>
                  <a:pt x="103" y="144"/>
                </a:cubicBezTo>
                <a:cubicBezTo>
                  <a:pt x="162" y="195"/>
                  <a:pt x="162" y="195"/>
                  <a:pt x="162" y="195"/>
                </a:cubicBezTo>
                <a:cubicBezTo>
                  <a:pt x="162" y="170"/>
                  <a:pt x="162" y="170"/>
                  <a:pt x="162" y="170"/>
                </a:cubicBezTo>
                <a:cubicBezTo>
                  <a:pt x="162" y="164"/>
                  <a:pt x="167" y="159"/>
                  <a:pt x="173" y="159"/>
                </a:cubicBezTo>
                <a:cubicBezTo>
                  <a:pt x="273" y="159"/>
                  <a:pt x="273" y="159"/>
                  <a:pt x="273" y="159"/>
                </a:cubicBezTo>
                <a:cubicBezTo>
                  <a:pt x="277" y="159"/>
                  <a:pt x="280" y="160"/>
                  <a:pt x="282" y="163"/>
                </a:cubicBezTo>
                <a:cubicBezTo>
                  <a:pt x="284" y="166"/>
                  <a:pt x="285" y="169"/>
                  <a:pt x="284" y="173"/>
                </a:cubicBezTo>
                <a:cubicBezTo>
                  <a:pt x="271" y="239"/>
                  <a:pt x="212" y="288"/>
                  <a:pt x="144" y="288"/>
                </a:cubicBezTo>
                <a:close/>
                <a:moveTo>
                  <a:pt x="144" y="23"/>
                </a:moveTo>
                <a:cubicBezTo>
                  <a:pt x="77" y="23"/>
                  <a:pt x="23" y="77"/>
                  <a:pt x="23" y="144"/>
                </a:cubicBezTo>
                <a:cubicBezTo>
                  <a:pt x="23" y="211"/>
                  <a:pt x="77" y="265"/>
                  <a:pt x="144" y="265"/>
                </a:cubicBezTo>
                <a:cubicBezTo>
                  <a:pt x="196" y="265"/>
                  <a:pt x="242" y="231"/>
                  <a:pt x="258" y="182"/>
                </a:cubicBezTo>
                <a:cubicBezTo>
                  <a:pt x="185" y="182"/>
                  <a:pt x="185" y="182"/>
                  <a:pt x="185" y="182"/>
                </a:cubicBezTo>
                <a:cubicBezTo>
                  <a:pt x="185" y="220"/>
                  <a:pt x="185" y="220"/>
                  <a:pt x="185" y="220"/>
                </a:cubicBezTo>
                <a:cubicBezTo>
                  <a:pt x="185" y="224"/>
                  <a:pt x="182" y="228"/>
                  <a:pt x="178" y="230"/>
                </a:cubicBezTo>
                <a:cubicBezTo>
                  <a:pt x="174" y="232"/>
                  <a:pt x="169" y="232"/>
                  <a:pt x="166" y="229"/>
                </a:cubicBezTo>
                <a:cubicBezTo>
                  <a:pt x="78" y="153"/>
                  <a:pt x="78" y="153"/>
                  <a:pt x="78" y="153"/>
                </a:cubicBezTo>
                <a:cubicBezTo>
                  <a:pt x="75" y="150"/>
                  <a:pt x="74" y="147"/>
                  <a:pt x="74" y="144"/>
                </a:cubicBezTo>
                <a:cubicBezTo>
                  <a:pt x="74" y="141"/>
                  <a:pt x="75" y="138"/>
                  <a:pt x="78" y="135"/>
                </a:cubicBezTo>
                <a:cubicBezTo>
                  <a:pt x="166" y="59"/>
                  <a:pt x="166" y="59"/>
                  <a:pt x="166" y="59"/>
                </a:cubicBezTo>
                <a:cubicBezTo>
                  <a:pt x="169" y="56"/>
                  <a:pt x="174" y="56"/>
                  <a:pt x="178" y="58"/>
                </a:cubicBezTo>
                <a:cubicBezTo>
                  <a:pt x="182" y="60"/>
                  <a:pt x="185" y="64"/>
                  <a:pt x="185" y="68"/>
                </a:cubicBezTo>
                <a:cubicBezTo>
                  <a:pt x="185" y="106"/>
                  <a:pt x="185" y="106"/>
                  <a:pt x="185" y="106"/>
                </a:cubicBezTo>
                <a:cubicBezTo>
                  <a:pt x="258" y="106"/>
                  <a:pt x="258" y="106"/>
                  <a:pt x="258" y="106"/>
                </a:cubicBezTo>
                <a:cubicBezTo>
                  <a:pt x="242" y="57"/>
                  <a:pt x="196" y="23"/>
                  <a:pt x="144" y="23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>
                  <a:lumMod val="9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Flowchart: Off-page Connector 22"/>
          <p:cNvSpPr/>
          <p:nvPr/>
        </p:nvSpPr>
        <p:spPr>
          <a:xfrm rot="2700000">
            <a:off x="1598629" y="1697211"/>
            <a:ext cx="801268" cy="780976"/>
          </a:xfrm>
          <a:prstGeom prst="roundRect">
            <a:avLst/>
          </a:prstGeom>
          <a:solidFill>
            <a:srgbClr val="CAD0D8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vert"/>
          <a:lstStyle/>
          <a:p>
            <a:pPr algn="ctr"/>
            <a:endParaRPr lang="en-US" sz="4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Freeform 35"/>
          <p:cNvSpPr>
            <a:spLocks noChangeAspect="1" noEditPoints="1"/>
          </p:cNvSpPr>
          <p:nvPr/>
        </p:nvSpPr>
        <p:spPr bwMode="auto">
          <a:xfrm>
            <a:off x="1673805" y="1888959"/>
            <a:ext cx="646534" cy="377144"/>
          </a:xfrm>
          <a:custGeom>
            <a:gdLst>
              <a:gd fmla="*/ 135 w 157" name="T0"/>
              <a:gd fmla="*/ 46 h 106" name="T1"/>
              <a:gd fmla="*/ 136 w 157" name="T2"/>
              <a:gd fmla="*/ 37 h 106" name="T3"/>
              <a:gd fmla="*/ 99 w 157" name="T4"/>
              <a:gd fmla="*/ 0 h 106" name="T5"/>
              <a:gd fmla="*/ 73 w 157" name="T6"/>
              <a:gd fmla="*/ 18 h 106" name="T7"/>
              <a:gd fmla="*/ 45 w 157" name="T8"/>
              <a:gd fmla="*/ 8 h 106" name="T9"/>
              <a:gd fmla="*/ 19 w 157" name="T10"/>
              <a:gd fmla="*/ 39 h 106" name="T11"/>
              <a:gd fmla="*/ 20 w 157" name="T12"/>
              <a:gd fmla="*/ 47 h 106" name="T13"/>
              <a:gd fmla="*/ 0 w 157" name="T14"/>
              <a:gd fmla="*/ 75 h 106" name="T15"/>
              <a:gd fmla="*/ 31 w 157" name="T16"/>
              <a:gd fmla="*/ 106 h 106" name="T17"/>
              <a:gd fmla="*/ 126 w 157" name="T18"/>
              <a:gd fmla="*/ 106 h 106" name="T19"/>
              <a:gd fmla="*/ 157 w 157" name="T20"/>
              <a:gd fmla="*/ 75 h 106" name="T21"/>
              <a:gd fmla="*/ 135 w 157" name="T22"/>
              <a:gd fmla="*/ 46 h 106" name="T23"/>
              <a:gd fmla="*/ 120 w 157" name="T24"/>
              <a:gd fmla="*/ 100 h 106" name="T25"/>
              <a:gd fmla="*/ 79 w 157" name="T26"/>
              <a:gd fmla="*/ 100 h 106" name="T27"/>
              <a:gd fmla="*/ 103 w 157" name="T28"/>
              <a:gd fmla="*/ 75 h 106" name="T29"/>
              <a:gd fmla="*/ 102 w 157" name="T30"/>
              <a:gd fmla="*/ 72 h 106" name="T31"/>
              <a:gd fmla="*/ 92 w 157" name="T32"/>
              <a:gd fmla="*/ 72 h 106" name="T33"/>
              <a:gd fmla="*/ 92 w 157" name="T34"/>
              <a:gd fmla="*/ 68 h 106" name="T35"/>
              <a:gd fmla="*/ 92 w 157" name="T36"/>
              <a:gd fmla="*/ 37 h 106" name="T37"/>
              <a:gd fmla="*/ 90 w 157" name="T38"/>
              <a:gd fmla="*/ 35 h 106" name="T39"/>
              <a:gd fmla="*/ 64 w 157" name="T40"/>
              <a:gd fmla="*/ 35 h 106" name="T41"/>
              <a:gd fmla="*/ 62 w 157" name="T42"/>
              <a:gd fmla="*/ 37 h 106" name="T43"/>
              <a:gd fmla="*/ 62 w 157" name="T44"/>
              <a:gd fmla="*/ 68 h 106" name="T45"/>
              <a:gd fmla="*/ 62 w 157" name="T46"/>
              <a:gd fmla="*/ 73 h 106" name="T47"/>
              <a:gd fmla="*/ 51 w 157" name="T48"/>
              <a:gd fmla="*/ 73 h 106" name="T49"/>
              <a:gd fmla="*/ 50 w 157" name="T50"/>
              <a:gd fmla="*/ 76 h 106" name="T51"/>
              <a:gd fmla="*/ 75 w 157" name="T52"/>
              <a:gd fmla="*/ 100 h 106" name="T53"/>
              <a:gd fmla="*/ 38 w 157" name="T54"/>
              <a:gd fmla="*/ 100 h 106" name="T55"/>
              <a:gd fmla="*/ 11 w 157" name="T56"/>
              <a:gd fmla="*/ 74 h 106" name="T57"/>
              <a:gd fmla="*/ 29 w 157" name="T58"/>
              <a:gd fmla="*/ 50 h 106" name="T59"/>
              <a:gd fmla="*/ 28 w 157" name="T60"/>
              <a:gd fmla="*/ 44 h 106" name="T61"/>
              <a:gd fmla="*/ 50 w 157" name="T62"/>
              <a:gd fmla="*/ 17 h 106" name="T63"/>
              <a:gd fmla="*/ 74 w 157" name="T64"/>
              <a:gd fmla="*/ 29 h 106" name="T65"/>
              <a:gd fmla="*/ 97 w 157" name="T66"/>
              <a:gd fmla="*/ 10 h 106" name="T67"/>
              <a:gd fmla="*/ 128 w 157" name="T68"/>
              <a:gd fmla="*/ 42 h 106" name="T69"/>
              <a:gd fmla="*/ 127 w 157" name="T70"/>
              <a:gd fmla="*/ 49 h 106" name="T71"/>
              <a:gd fmla="*/ 147 w 157" name="T72"/>
              <a:gd fmla="*/ 74 h 106" name="T73"/>
              <a:gd fmla="*/ 120 w 157" name="T74"/>
              <a:gd fmla="*/ 100 h 106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105" w="157">
                <a:moveTo>
                  <a:pt x="135" y="46"/>
                </a:moveTo>
                <a:cubicBezTo>
                  <a:pt x="136" y="43"/>
                  <a:pt x="136" y="40"/>
                  <a:pt x="136" y="37"/>
                </a:cubicBezTo>
                <a:cubicBezTo>
                  <a:pt x="136" y="16"/>
                  <a:pt x="120" y="0"/>
                  <a:pt x="99" y="0"/>
                </a:cubicBezTo>
                <a:cubicBezTo>
                  <a:pt x="76" y="0"/>
                  <a:pt x="73" y="18"/>
                  <a:pt x="73" y="18"/>
                </a:cubicBezTo>
                <a:cubicBezTo>
                  <a:pt x="73" y="18"/>
                  <a:pt x="63" y="6"/>
                  <a:pt x="45" y="8"/>
                </a:cubicBezTo>
                <a:cubicBezTo>
                  <a:pt x="30" y="11"/>
                  <a:pt x="19" y="25"/>
                  <a:pt x="19" y="39"/>
                </a:cubicBezTo>
                <a:cubicBezTo>
                  <a:pt x="19" y="42"/>
                  <a:pt x="20" y="44"/>
                  <a:pt x="20" y="47"/>
                </a:cubicBezTo>
                <a:cubicBezTo>
                  <a:pt x="9" y="51"/>
                  <a:pt x="0" y="62"/>
                  <a:pt x="0" y="75"/>
                </a:cubicBezTo>
                <a:cubicBezTo>
                  <a:pt x="0" y="92"/>
                  <a:pt x="14" y="106"/>
                  <a:pt x="31" y="106"/>
                </a:cubicBezTo>
                <a:cubicBezTo>
                  <a:pt x="126" y="106"/>
                  <a:pt x="126" y="106"/>
                  <a:pt x="126" y="106"/>
                </a:cubicBezTo>
                <a:cubicBezTo>
                  <a:pt x="143" y="106"/>
                  <a:pt x="157" y="92"/>
                  <a:pt x="157" y="75"/>
                </a:cubicBezTo>
                <a:cubicBezTo>
                  <a:pt x="157" y="62"/>
                  <a:pt x="148" y="50"/>
                  <a:pt x="135" y="46"/>
                </a:cubicBezTo>
                <a:close/>
                <a:moveTo>
                  <a:pt x="120" y="100"/>
                </a:moveTo>
                <a:cubicBezTo>
                  <a:pt x="79" y="100"/>
                  <a:pt x="79" y="100"/>
                  <a:pt x="79" y="100"/>
                </a:cubicBezTo>
                <a:cubicBezTo>
                  <a:pt x="82" y="97"/>
                  <a:pt x="103" y="75"/>
                  <a:pt x="103" y="75"/>
                </a:cubicBezTo>
                <a:cubicBezTo>
                  <a:pt x="103" y="75"/>
                  <a:pt x="106" y="72"/>
                  <a:pt x="102" y="72"/>
                </a:cubicBezTo>
                <a:cubicBezTo>
                  <a:pt x="98" y="72"/>
                  <a:pt x="92" y="72"/>
                  <a:pt x="92" y="72"/>
                </a:cubicBezTo>
                <a:cubicBezTo>
                  <a:pt x="92" y="72"/>
                  <a:pt x="92" y="70"/>
                  <a:pt x="92" y="68"/>
                </a:cubicBezTo>
                <a:cubicBezTo>
                  <a:pt x="92" y="59"/>
                  <a:pt x="92" y="43"/>
                  <a:pt x="92" y="37"/>
                </a:cubicBezTo>
                <a:cubicBezTo>
                  <a:pt x="92" y="37"/>
                  <a:pt x="92" y="35"/>
                  <a:pt x="90" y="35"/>
                </a:cubicBezTo>
                <a:cubicBezTo>
                  <a:pt x="88" y="35"/>
                  <a:pt x="67" y="35"/>
                  <a:pt x="64" y="35"/>
                </a:cubicBezTo>
                <a:cubicBezTo>
                  <a:pt x="61" y="35"/>
                  <a:pt x="62" y="37"/>
                  <a:pt x="62" y="37"/>
                </a:cubicBezTo>
                <a:cubicBezTo>
                  <a:pt x="62" y="44"/>
                  <a:pt x="62" y="59"/>
                  <a:pt x="62" y="68"/>
                </a:cubicBezTo>
                <a:cubicBezTo>
                  <a:pt x="62" y="71"/>
                  <a:pt x="62" y="73"/>
                  <a:pt x="62" y="73"/>
                </a:cubicBezTo>
                <a:cubicBezTo>
                  <a:pt x="62" y="73"/>
                  <a:pt x="54" y="73"/>
                  <a:pt x="51" y="73"/>
                </a:cubicBezTo>
                <a:cubicBezTo>
                  <a:pt x="47" y="73"/>
                  <a:pt x="50" y="76"/>
                  <a:pt x="50" y="76"/>
                </a:cubicBezTo>
                <a:cubicBezTo>
                  <a:pt x="75" y="100"/>
                  <a:pt x="75" y="100"/>
                  <a:pt x="75" y="100"/>
                </a:cubicBezTo>
                <a:cubicBezTo>
                  <a:pt x="38" y="100"/>
                  <a:pt x="38" y="100"/>
                  <a:pt x="38" y="100"/>
                </a:cubicBezTo>
                <a:cubicBezTo>
                  <a:pt x="23" y="100"/>
                  <a:pt x="11" y="88"/>
                  <a:pt x="11" y="74"/>
                </a:cubicBezTo>
                <a:cubicBezTo>
                  <a:pt x="11" y="63"/>
                  <a:pt x="18" y="53"/>
                  <a:pt x="29" y="50"/>
                </a:cubicBezTo>
                <a:cubicBezTo>
                  <a:pt x="28" y="48"/>
                  <a:pt x="28" y="46"/>
                  <a:pt x="28" y="44"/>
                </a:cubicBezTo>
                <a:cubicBezTo>
                  <a:pt x="28" y="31"/>
                  <a:pt x="37" y="19"/>
                  <a:pt x="50" y="17"/>
                </a:cubicBezTo>
                <a:cubicBezTo>
                  <a:pt x="65" y="15"/>
                  <a:pt x="74" y="29"/>
                  <a:pt x="74" y="29"/>
                </a:cubicBezTo>
                <a:cubicBezTo>
                  <a:pt x="74" y="29"/>
                  <a:pt x="77" y="10"/>
                  <a:pt x="97" y="10"/>
                </a:cubicBezTo>
                <a:cubicBezTo>
                  <a:pt x="115" y="10"/>
                  <a:pt x="128" y="24"/>
                  <a:pt x="128" y="42"/>
                </a:cubicBezTo>
                <a:cubicBezTo>
                  <a:pt x="128" y="44"/>
                  <a:pt x="127" y="47"/>
                  <a:pt x="127" y="49"/>
                </a:cubicBezTo>
                <a:cubicBezTo>
                  <a:pt x="138" y="53"/>
                  <a:pt x="147" y="62"/>
                  <a:pt x="147" y="74"/>
                </a:cubicBezTo>
                <a:cubicBezTo>
                  <a:pt x="147" y="88"/>
                  <a:pt x="135" y="100"/>
                  <a:pt x="120" y="100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  <a:effectLst/>
        </p:spPr>
        <p:txBody>
          <a:bodyPr anchor="t" anchorCtr="0" bIns="60960" compatLnSpc="1" lIns="121920" numCol="1" rIns="121920" tIns="60960" vert="horz" wrap="square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Flowchart: Off-page Connector 47"/>
          <p:cNvSpPr/>
          <p:nvPr/>
        </p:nvSpPr>
        <p:spPr>
          <a:xfrm rot="2700000">
            <a:off x="1591380" y="4957737"/>
            <a:ext cx="801267" cy="780978"/>
          </a:xfrm>
          <a:prstGeom prst="roundRect">
            <a:avLst/>
          </a:prstGeom>
          <a:solidFill>
            <a:srgbClr val="CAD0D8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vert"/>
          <a:lstStyle/>
          <a:p>
            <a:pPr algn="ctr"/>
            <a:endParaRPr 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Freeform 61"/>
          <p:cNvSpPr/>
          <p:nvPr/>
        </p:nvSpPr>
        <p:spPr bwMode="auto">
          <a:xfrm>
            <a:off x="1759519" y="5109061"/>
            <a:ext cx="460613" cy="478331"/>
          </a:xfrm>
          <a:custGeom>
            <a:gdLst>
              <a:gd fmla="*/ 99 w 137" name="T0"/>
              <a:gd fmla="*/ 57 h 142" name="T1"/>
              <a:gd fmla="*/ 137 w 137" name="T2"/>
              <a:gd fmla="*/ 57 h 142" name="T3"/>
              <a:gd fmla="*/ 76 w 137" name="T4"/>
              <a:gd fmla="*/ 4 h 142" name="T5"/>
              <a:gd fmla="*/ 69 w 137" name="T6"/>
              <a:gd fmla="*/ 0 h 142" name="T7"/>
              <a:gd fmla="*/ 62 w 137" name="T8"/>
              <a:gd fmla="*/ 4 h 142" name="T9"/>
              <a:gd fmla="*/ 0 w 137" name="T10"/>
              <a:gd fmla="*/ 57 h 142" name="T11"/>
              <a:gd fmla="*/ 39 w 137" name="T12"/>
              <a:gd fmla="*/ 57 h 142" name="T13"/>
              <a:gd fmla="*/ 62 w 137" name="T14"/>
              <a:gd fmla="*/ 4 h 142" name="T15"/>
              <a:gd fmla="*/ 62 w 137" name="T16"/>
              <a:gd fmla="*/ 5 h 142" name="T17"/>
              <a:gd fmla="*/ 43 w 137" name="T18"/>
              <a:gd fmla="*/ 57 h 142" name="T19"/>
              <a:gd fmla="*/ 64 w 137" name="T20"/>
              <a:gd fmla="*/ 57 h 142" name="T21"/>
              <a:gd fmla="*/ 64 w 137" name="T22"/>
              <a:gd fmla="*/ 122 h 142" name="T23"/>
              <a:gd fmla="*/ 64 w 137" name="T24"/>
              <a:gd fmla="*/ 125 h 142" name="T25"/>
              <a:gd fmla="*/ 64 w 137" name="T26"/>
              <a:gd fmla="*/ 130 h 142" name="T27"/>
              <a:gd fmla="*/ 76 w 137" name="T28"/>
              <a:gd fmla="*/ 142 h 142" name="T29"/>
              <a:gd fmla="*/ 87 w 137" name="T30"/>
              <a:gd fmla="*/ 130 h 142" name="T31"/>
              <a:gd fmla="*/ 87 w 137" name="T32"/>
              <a:gd fmla="*/ 125 h 142" name="T33"/>
              <a:gd fmla="*/ 79 w 137" name="T34"/>
              <a:gd fmla="*/ 125 h 142" name="T35"/>
              <a:gd fmla="*/ 79 w 137" name="T36"/>
              <a:gd fmla="*/ 127 h 142" name="T37"/>
              <a:gd fmla="*/ 79 w 137" name="T38"/>
              <a:gd fmla="*/ 129 h 142" name="T39"/>
              <a:gd fmla="*/ 76 w 137" name="T40"/>
              <a:gd fmla="*/ 133 h 142" name="T41"/>
              <a:gd fmla="*/ 72 w 137" name="T42"/>
              <a:gd fmla="*/ 129 h 142" name="T43"/>
              <a:gd fmla="*/ 72 w 137" name="T44"/>
              <a:gd fmla="*/ 127 h 142" name="T45"/>
              <a:gd fmla="*/ 72 w 137" name="T46"/>
              <a:gd fmla="*/ 125 h 142" name="T47"/>
              <a:gd fmla="*/ 72 w 137" name="T48"/>
              <a:gd fmla="*/ 111 h 142" name="T49"/>
              <a:gd fmla="*/ 72 w 137" name="T50"/>
              <a:gd fmla="*/ 57 h 142" name="T51"/>
              <a:gd fmla="*/ 94 w 137" name="T52"/>
              <a:gd fmla="*/ 57 h 142" name="T53"/>
              <a:gd fmla="*/ 76 w 137" name="T54"/>
              <a:gd fmla="*/ 5 h 142" name="T55"/>
              <a:gd fmla="*/ 76 w 137" name="T56"/>
              <a:gd fmla="*/ 4 h 142" name="T57"/>
              <a:gd fmla="*/ 99 w 137" name="T58"/>
              <a:gd fmla="*/ 57 h 142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42" w="137">
                <a:moveTo>
                  <a:pt x="99" y="57"/>
                </a:moveTo>
                <a:cubicBezTo>
                  <a:pt x="137" y="57"/>
                  <a:pt x="137" y="57"/>
                  <a:pt x="137" y="57"/>
                </a:cubicBezTo>
                <a:cubicBezTo>
                  <a:pt x="130" y="28"/>
                  <a:pt x="105" y="7"/>
                  <a:pt x="76" y="4"/>
                </a:cubicBezTo>
                <a:cubicBezTo>
                  <a:pt x="74" y="1"/>
                  <a:pt x="72" y="0"/>
                  <a:pt x="69" y="0"/>
                </a:cubicBezTo>
                <a:cubicBezTo>
                  <a:pt x="66" y="0"/>
                  <a:pt x="64" y="1"/>
                  <a:pt x="62" y="4"/>
                </a:cubicBezTo>
                <a:cubicBezTo>
                  <a:pt x="32" y="6"/>
                  <a:pt x="7" y="28"/>
                  <a:pt x="0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24"/>
                  <a:pt x="58" y="7"/>
                  <a:pt x="62" y="4"/>
                </a:cubicBezTo>
                <a:cubicBezTo>
                  <a:pt x="62" y="4"/>
                  <a:pt x="62" y="5"/>
                  <a:pt x="62" y="5"/>
                </a:cubicBezTo>
                <a:cubicBezTo>
                  <a:pt x="41" y="31"/>
                  <a:pt x="43" y="57"/>
                  <a:pt x="43" y="57"/>
                </a:cubicBezTo>
                <a:cubicBezTo>
                  <a:pt x="64" y="57"/>
                  <a:pt x="64" y="57"/>
                  <a:pt x="64" y="57"/>
                </a:cubicBezTo>
                <a:cubicBezTo>
                  <a:pt x="64" y="122"/>
                  <a:pt x="64" y="122"/>
                  <a:pt x="64" y="122"/>
                </a:cubicBezTo>
                <a:cubicBezTo>
                  <a:pt x="64" y="125"/>
                  <a:pt x="64" y="125"/>
                  <a:pt x="64" y="125"/>
                </a:cubicBezTo>
                <a:cubicBezTo>
                  <a:pt x="64" y="130"/>
                  <a:pt x="64" y="130"/>
                  <a:pt x="64" y="130"/>
                </a:cubicBezTo>
                <a:cubicBezTo>
                  <a:pt x="64" y="136"/>
                  <a:pt x="69" y="142"/>
                  <a:pt x="76" y="142"/>
                </a:cubicBezTo>
                <a:cubicBezTo>
                  <a:pt x="82" y="142"/>
                  <a:pt x="87" y="136"/>
                  <a:pt x="87" y="130"/>
                </a:cubicBezTo>
                <a:cubicBezTo>
                  <a:pt x="87" y="125"/>
                  <a:pt x="87" y="125"/>
                  <a:pt x="87" y="125"/>
                </a:cubicBezTo>
                <a:cubicBezTo>
                  <a:pt x="79" y="125"/>
                  <a:pt x="79" y="125"/>
                  <a:pt x="79" y="125"/>
                </a:cubicBezTo>
                <a:cubicBezTo>
                  <a:pt x="79" y="127"/>
                  <a:pt x="79" y="127"/>
                  <a:pt x="79" y="127"/>
                </a:cubicBezTo>
                <a:cubicBezTo>
                  <a:pt x="79" y="129"/>
                  <a:pt x="79" y="129"/>
                  <a:pt x="79" y="129"/>
                </a:cubicBezTo>
                <a:cubicBezTo>
                  <a:pt x="79" y="131"/>
                  <a:pt x="78" y="133"/>
                  <a:pt x="76" y="133"/>
                </a:cubicBezTo>
                <a:cubicBezTo>
                  <a:pt x="74" y="133"/>
                  <a:pt x="72" y="131"/>
                  <a:pt x="72" y="129"/>
                </a:cubicBezTo>
                <a:cubicBezTo>
                  <a:pt x="72" y="127"/>
                  <a:pt x="72" y="127"/>
                  <a:pt x="72" y="127"/>
                </a:cubicBezTo>
                <a:cubicBezTo>
                  <a:pt x="72" y="125"/>
                  <a:pt x="72" y="125"/>
                  <a:pt x="72" y="125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72" y="57"/>
                  <a:pt x="72" y="57"/>
                  <a:pt x="72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7" y="31"/>
                  <a:pt x="76" y="5"/>
                </a:cubicBezTo>
                <a:cubicBezTo>
                  <a:pt x="76" y="5"/>
                  <a:pt x="76" y="4"/>
                  <a:pt x="76" y="4"/>
                </a:cubicBezTo>
                <a:cubicBezTo>
                  <a:pt x="80" y="7"/>
                  <a:pt x="99" y="24"/>
                  <a:pt x="99" y="57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  <a:effectLst/>
        </p:spPr>
        <p:txBody>
          <a:bodyPr anchor="t" anchorCtr="0" bIns="60960" compatLnSpc="1" lIns="121920" numCol="1" rIns="121920" tIns="60960" vert="horz" wrap="square"/>
          <a:lstStyle/>
          <a:p>
            <a:endParaRPr 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Flowchart: Off-page Connector 32"/>
          <p:cNvSpPr/>
          <p:nvPr/>
        </p:nvSpPr>
        <p:spPr>
          <a:xfrm rot="2700000">
            <a:off x="1598628" y="3327471"/>
            <a:ext cx="801267" cy="780977"/>
          </a:xfrm>
          <a:prstGeom prst="roundRect">
            <a:avLst/>
          </a:prstGeom>
          <a:noFill/>
          <a:ln w="19050">
            <a:solidFill>
              <a:srgbClr val="EF535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vert"/>
          <a:lstStyle/>
          <a:p>
            <a:pPr algn="ctr"/>
            <a:endParaRPr 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Freeform 5"/>
          <p:cNvSpPr>
            <a:spLocks noEditPoints="1"/>
          </p:cNvSpPr>
          <p:nvPr/>
        </p:nvSpPr>
        <p:spPr bwMode="auto">
          <a:xfrm>
            <a:off x="1741139" y="3537245"/>
            <a:ext cx="511864" cy="361431"/>
          </a:xfrm>
          <a:custGeom>
            <a:gdLst>
              <a:gd fmla="*/ 218 w 219" name="T0"/>
              <a:gd fmla="*/ 117 h 154" name="T1"/>
              <a:gd fmla="*/ 219 w 219" name="T2"/>
              <a:gd fmla="*/ 118 h 154" name="T3"/>
              <a:gd fmla="*/ 218 w 219" name="T4"/>
              <a:gd fmla="*/ 119 h 154" name="T5"/>
              <a:gd fmla="*/ 174 w 219" name="T6"/>
              <a:gd fmla="*/ 153 h 154" name="T7"/>
              <a:gd fmla="*/ 172 w 219" name="T8"/>
              <a:gd fmla="*/ 153 h 154" name="T9"/>
              <a:gd fmla="*/ 171 w 219" name="T10"/>
              <a:gd fmla="*/ 151 h 154" name="T11"/>
              <a:gd fmla="*/ 179 w 219" name="T12"/>
              <a:gd fmla="*/ 133 h 154" name="T13"/>
              <a:gd fmla="*/ 113 w 219" name="T14"/>
              <a:gd fmla="*/ 106 h 154" name="T15"/>
              <a:gd fmla="*/ 126 w 219" name="T16"/>
              <a:gd fmla="*/ 89 h 154" name="T17"/>
              <a:gd fmla="*/ 131 w 219" name="T18"/>
              <a:gd fmla="*/ 82 h 154" name="T19"/>
              <a:gd fmla="*/ 179 w 219" name="T20"/>
              <a:gd fmla="*/ 103 h 154" name="T21"/>
              <a:gd fmla="*/ 171 w 219" name="T22"/>
              <a:gd fmla="*/ 85 h 154" name="T23"/>
              <a:gd fmla="*/ 172 w 219" name="T24"/>
              <a:gd fmla="*/ 83 h 154" name="T25"/>
              <a:gd fmla="*/ 173 w 219" name="T26"/>
              <a:gd fmla="*/ 82 h 154" name="T27"/>
              <a:gd fmla="*/ 174 w 219" name="T28"/>
              <a:gd fmla="*/ 83 h 154" name="T29"/>
              <a:gd fmla="*/ 218 w 219" name="T30"/>
              <a:gd fmla="*/ 117 h 154" name="T31"/>
              <a:gd fmla="*/ 45 w 219" name="T32"/>
              <a:gd fmla="*/ 71 h 154" name="T33"/>
              <a:gd fmla="*/ 46 w 219" name="T34"/>
              <a:gd fmla="*/ 71 h 154" name="T35"/>
              <a:gd fmla="*/ 47 w 219" name="T36"/>
              <a:gd fmla="*/ 71 h 154" name="T37"/>
              <a:gd fmla="*/ 47 w 219" name="T38"/>
              <a:gd fmla="*/ 69 h 154" name="T39"/>
              <a:gd fmla="*/ 40 w 219" name="T40"/>
              <a:gd fmla="*/ 50 h 154" name="T41"/>
              <a:gd fmla="*/ 87 w 219" name="T42"/>
              <a:gd fmla="*/ 72 h 154" name="T43"/>
              <a:gd fmla="*/ 93 w 219" name="T44"/>
              <a:gd fmla="*/ 65 h 154" name="T45"/>
              <a:gd fmla="*/ 106 w 219" name="T46"/>
              <a:gd fmla="*/ 49 h 154" name="T47"/>
              <a:gd fmla="*/ 40 w 219" name="T48"/>
              <a:gd fmla="*/ 21 h 154" name="T49"/>
              <a:gd fmla="*/ 47 w 219" name="T50"/>
              <a:gd fmla="*/ 2 h 154" name="T51"/>
              <a:gd fmla="*/ 47 w 219" name="T52"/>
              <a:gd fmla="*/ 0 h 154" name="T53"/>
              <a:gd fmla="*/ 45 w 219" name="T54"/>
              <a:gd fmla="*/ 0 h 154" name="T55"/>
              <a:gd fmla="*/ 0 w 219" name="T56"/>
              <a:gd fmla="*/ 34 h 154" name="T57"/>
              <a:gd fmla="*/ 0 w 219" name="T58"/>
              <a:gd fmla="*/ 35 h 154" name="T59"/>
              <a:gd fmla="*/ 0 w 219" name="T60"/>
              <a:gd fmla="*/ 37 h 154" name="T61"/>
              <a:gd fmla="*/ 45 w 219" name="T62"/>
              <a:gd fmla="*/ 71 h 154" name="T63"/>
              <a:gd fmla="*/ 121 w 219" name="T64"/>
              <a:gd fmla="*/ 86 h 154" name="T65"/>
              <a:gd fmla="*/ 179 w 219" name="T66"/>
              <a:gd fmla="*/ 50 h 154" name="T67"/>
              <a:gd fmla="*/ 171 w 219" name="T68"/>
              <a:gd fmla="*/ 69 h 154" name="T69"/>
              <a:gd fmla="*/ 172 w 219" name="T70"/>
              <a:gd fmla="*/ 71 h 154" name="T71"/>
              <a:gd fmla="*/ 173 w 219" name="T72"/>
              <a:gd fmla="*/ 71 h 154" name="T73"/>
              <a:gd fmla="*/ 174 w 219" name="T74"/>
              <a:gd fmla="*/ 71 h 154" name="T75"/>
              <a:gd fmla="*/ 218 w 219" name="T76"/>
              <a:gd fmla="*/ 37 h 154" name="T77"/>
              <a:gd fmla="*/ 219 w 219" name="T78"/>
              <a:gd fmla="*/ 35 h 154" name="T79"/>
              <a:gd fmla="*/ 218 w 219" name="T80"/>
              <a:gd fmla="*/ 34 h 154" name="T81"/>
              <a:gd fmla="*/ 174 w 219" name="T82"/>
              <a:gd fmla="*/ 0 h 154" name="T83"/>
              <a:gd fmla="*/ 172 w 219" name="T84"/>
              <a:gd fmla="*/ 0 h 154" name="T85"/>
              <a:gd fmla="*/ 171 w 219" name="T86"/>
              <a:gd fmla="*/ 2 h 154" name="T87"/>
              <a:gd fmla="*/ 179 w 219" name="T88"/>
              <a:gd fmla="*/ 21 h 154" name="T89"/>
              <a:gd fmla="*/ 97 w 219" name="T90"/>
              <a:gd fmla="*/ 69 h 154" name="T91"/>
              <a:gd fmla="*/ 40 w 219" name="T92"/>
              <a:gd fmla="*/ 103 h 154" name="T93"/>
              <a:gd fmla="*/ 47 w 219" name="T94"/>
              <a:gd fmla="*/ 85 h 154" name="T95"/>
              <a:gd fmla="*/ 47 w 219" name="T96"/>
              <a:gd fmla="*/ 83 h 154" name="T97"/>
              <a:gd fmla="*/ 46 w 219" name="T98"/>
              <a:gd fmla="*/ 82 h 154" name="T99"/>
              <a:gd fmla="*/ 45 w 219" name="T100"/>
              <a:gd fmla="*/ 83 h 154" name="T101"/>
              <a:gd fmla="*/ 0 w 219" name="T102"/>
              <a:gd fmla="*/ 117 h 154" name="T103"/>
              <a:gd fmla="*/ 0 w 219" name="T104"/>
              <a:gd fmla="*/ 118 h 154" name="T105"/>
              <a:gd fmla="*/ 0 w 219" name="T106"/>
              <a:gd fmla="*/ 119 h 154" name="T107"/>
              <a:gd fmla="*/ 45 w 219" name="T108"/>
              <a:gd fmla="*/ 153 h 154" name="T109"/>
              <a:gd fmla="*/ 47 w 219" name="T110"/>
              <a:gd fmla="*/ 153 h 154" name="T111"/>
              <a:gd fmla="*/ 47 w 219" name="T112"/>
              <a:gd fmla="*/ 151 h 154" name="T113"/>
              <a:gd fmla="*/ 40 w 219" name="T114"/>
              <a:gd fmla="*/ 133 h 154" name="T115"/>
              <a:gd fmla="*/ 121 w 219" name="T116"/>
              <a:gd fmla="*/ 86 h 154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154" w="219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rgbClr val="EF5350"/>
          </a:solidFill>
          <a:ln>
            <a:noFill/>
          </a:ln>
          <a:effectLst/>
        </p:spPr>
        <p:txBody>
          <a:bodyPr anchor="t" anchorCtr="0" bIns="60960" compatLnSpc="1" lIns="121920" numCol="1" rIns="121920" tIns="60960" vert="horz" wrap="square"/>
          <a:lstStyle/>
          <a:p>
            <a:endParaRPr lang="id-ID" sz="1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TextBox 76"/>
          <p:cNvSpPr txBox="1"/>
          <p:nvPr/>
        </p:nvSpPr>
        <p:spPr>
          <a:xfrm>
            <a:off x="2585005" y="1578325"/>
            <a:ext cx="109854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585005" y="1947657"/>
            <a:ext cx="334423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1" name="TextBox 76"/>
          <p:cNvSpPr txBox="1"/>
          <p:nvPr/>
        </p:nvSpPr>
        <p:spPr>
          <a:xfrm>
            <a:off x="2585005" y="3204396"/>
            <a:ext cx="109854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585005" y="3573728"/>
            <a:ext cx="334423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3" name="TextBox 76"/>
          <p:cNvSpPr txBox="1"/>
          <p:nvPr/>
        </p:nvSpPr>
        <p:spPr>
          <a:xfrm>
            <a:off x="2610638" y="4830467"/>
            <a:ext cx="109854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2610638" y="5199799"/>
            <a:ext cx="334423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 rot="2700000">
            <a:off x="4267890" y="4169794"/>
            <a:ext cx="951437" cy="940925"/>
          </a:xfrm>
          <a:prstGeom prst="roundRect">
            <a:avLst/>
          </a:prstGeom>
          <a:solidFill>
            <a:srgbClr val="EF5350"/>
          </a:solidFill>
          <a:ln>
            <a:noFill/>
          </a:ln>
        </p:spPr>
        <p:txBody>
          <a:bodyPr bIns="0" lIns="0" rIns="0" tIns="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buFont charset="0" panose="020b0604020202020204" pitchFamily="34" typeface="Arial"/>
              <a:buNone/>
            </a:pPr>
            <a:endParaRPr altLang="zh-CN" lang="zh-CN" sz="28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Freeform 6"/>
          <p:cNvSpPr>
            <a:spLocks noChangeArrowheads="1" noEditPoints="1"/>
          </p:cNvSpPr>
          <p:nvPr/>
        </p:nvSpPr>
        <p:spPr bwMode="auto">
          <a:xfrm>
            <a:off x="4474009" y="4470402"/>
            <a:ext cx="542916" cy="357029"/>
          </a:xfrm>
          <a:custGeom>
            <a:gdLst>
              <a:gd fmla="*/ 2147483647 w 176" name="T0"/>
              <a:gd fmla="*/ 2147483647 h 117" name="T1"/>
              <a:gd fmla="*/ 2147483647 w 176" name="T2"/>
              <a:gd fmla="*/ 2147483647 h 117" name="T3"/>
              <a:gd fmla="*/ 2147483647 w 176" name="T4"/>
              <a:gd fmla="*/ 2147483647 h 117" name="T5"/>
              <a:gd fmla="*/ 2147483647 w 176" name="T6"/>
              <a:gd fmla="*/ 2147483647 h 117" name="T7"/>
              <a:gd fmla="*/ 0 w 176" name="T8"/>
              <a:gd fmla="*/ 2147483647 h 117" name="T9"/>
              <a:gd fmla="*/ 0 w 176" name="T10"/>
              <a:gd fmla="*/ 2147483647 h 117" name="T11"/>
              <a:gd fmla="*/ 2147483647 w 176" name="T12"/>
              <a:gd fmla="*/ 2147483647 h 117" name="T13"/>
              <a:gd fmla="*/ 2147483647 w 176" name="T14"/>
              <a:gd fmla="*/ 2147483647 h 117" name="T15"/>
              <a:gd fmla="*/ 2147483647 w 176" name="T16"/>
              <a:gd fmla="*/ 2147483647 h 117" name="T17"/>
              <a:gd fmla="*/ 2147483647 w 176" name="T18"/>
              <a:gd fmla="*/ 2147483647 h 117" name="T19"/>
              <a:gd fmla="*/ 2147483647 w 176" name="T20"/>
              <a:gd fmla="*/ 2147483647 h 117" name="T21"/>
              <a:gd fmla="*/ 2147483647 w 176" name="T22"/>
              <a:gd fmla="*/ 0 h 117" name="T23"/>
              <a:gd fmla="*/ 2147483647 w 176" name="T24"/>
              <a:gd fmla="*/ 0 h 117" name="T25"/>
              <a:gd fmla="*/ 2147483647 w 176" name="T26"/>
              <a:gd fmla="*/ 2147483647 h 117" name="T27"/>
              <a:gd fmla="*/ 2147483647 w 176" name="T28"/>
              <a:gd fmla="*/ 2147483647 h 117" name="T29"/>
              <a:gd fmla="*/ 2147483647 w 176" name="T30"/>
              <a:gd fmla="*/ 2147483647 h 117" name="T31"/>
              <a:gd fmla="*/ 2147483647 w 176" name="T32"/>
              <a:gd fmla="*/ 2147483647 h 117" name="T33"/>
              <a:gd fmla="*/ 2147483647 w 176" name="T34"/>
              <a:gd fmla="*/ 2147483647 h 117" name="T35"/>
              <a:gd fmla="*/ 2147483647 w 176" name="T36"/>
              <a:gd fmla="*/ 2147483647 h 117" name="T37"/>
              <a:gd fmla="*/ 2147483647 w 176" name="T38"/>
              <a:gd fmla="*/ 2147483647 h 117" name="T39"/>
              <a:gd fmla="*/ 2147483647 w 176" name="T40"/>
              <a:gd fmla="*/ 2147483647 h 117" name="T41"/>
              <a:gd fmla="*/ 2147483647 w 176" name="T42"/>
              <a:gd fmla="*/ 2147483647 h 117" name="T43"/>
              <a:gd fmla="*/ 2147483647 w 176" name="T44"/>
              <a:gd fmla="*/ 2147483647 h 117" name="T45"/>
              <a:gd fmla="*/ 2147483647 w 176" name="T46"/>
              <a:gd fmla="*/ 2147483647 h 117" name="T47"/>
              <a:gd fmla="*/ 2147483647 w 176" name="T48"/>
              <a:gd fmla="*/ 2147483647 h 117" name="T49"/>
              <a:gd fmla="*/ 2147483647 w 176" name="T50"/>
              <a:gd fmla="*/ 2147483647 h 117" name="T51"/>
              <a:gd fmla="*/ 2147483647 w 176" name="T52"/>
              <a:gd fmla="*/ 2147483647 h 117" name="T53"/>
              <a:gd fmla="*/ 2147483647 w 176" name="T54"/>
              <a:gd fmla="*/ 2147483647 h 117" name="T55"/>
              <a:gd fmla="*/ 2147483647 w 176" name="T56"/>
              <a:gd fmla="*/ 2147483647 h 117" name="T57"/>
              <a:gd fmla="*/ 2147483647 w 176" name="T58"/>
              <a:gd fmla="*/ 2147483647 h 117" name="T59"/>
              <a:gd fmla="*/ 2147483647 w 176" name="T60"/>
              <a:gd fmla="*/ 2147483647 h 117" name="T61"/>
              <a:gd fmla="*/ 2147483647 w 176" name="T62"/>
              <a:gd fmla="*/ 2147483647 h 117" name="T63"/>
              <a:gd fmla="*/ 2147483647 w 176" name="T64"/>
              <a:gd fmla="*/ 2147483647 h 117" name="T65"/>
              <a:gd fmla="*/ 2147483647 w 176" name="T66"/>
              <a:gd fmla="*/ 2147483647 h 117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176" name="T102"/>
              <a:gd fmla="*/ 0 h 117" name="T103"/>
              <a:gd fmla="*/ 176 w 176" name="T104"/>
              <a:gd fmla="*/ 117 h 117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117" w="176">
                <a:moveTo>
                  <a:pt x="176" y="99"/>
                </a:moveTo>
                <a:cubicBezTo>
                  <a:pt x="176" y="108"/>
                  <a:pt x="176" y="108"/>
                  <a:pt x="176" y="108"/>
                </a:cubicBezTo>
                <a:cubicBezTo>
                  <a:pt x="176" y="113"/>
                  <a:pt x="169" y="117"/>
                  <a:pt x="161" y="117"/>
                </a:cubicBezTo>
                <a:cubicBezTo>
                  <a:pt x="15" y="117"/>
                  <a:pt x="15" y="117"/>
                  <a:pt x="15" y="117"/>
                </a:cubicBezTo>
                <a:cubicBezTo>
                  <a:pt x="7" y="117"/>
                  <a:pt x="0" y="113"/>
                  <a:pt x="0" y="108"/>
                </a:cubicBezTo>
                <a:cubicBezTo>
                  <a:pt x="0" y="99"/>
                  <a:pt x="0" y="99"/>
                  <a:pt x="0" y="99"/>
                </a:cubicBezTo>
                <a:cubicBezTo>
                  <a:pt x="15" y="99"/>
                  <a:pt x="15" y="99"/>
                  <a:pt x="15" y="99"/>
                </a:cubicBezTo>
                <a:cubicBezTo>
                  <a:pt x="161" y="99"/>
                  <a:pt x="161" y="99"/>
                  <a:pt x="161" y="99"/>
                </a:cubicBezTo>
                <a:lnTo>
                  <a:pt x="176" y="99"/>
                </a:lnTo>
                <a:close/>
                <a:moveTo>
                  <a:pt x="24" y="79"/>
                </a:moveTo>
                <a:cubicBezTo>
                  <a:pt x="24" y="14"/>
                  <a:pt x="24" y="14"/>
                  <a:pt x="24" y="14"/>
                </a:cubicBezTo>
                <a:cubicBezTo>
                  <a:pt x="24" y="6"/>
                  <a:pt x="30" y="0"/>
                  <a:pt x="38" y="0"/>
                </a:cubicBezTo>
                <a:cubicBezTo>
                  <a:pt x="138" y="0"/>
                  <a:pt x="138" y="0"/>
                  <a:pt x="138" y="0"/>
                </a:cubicBezTo>
                <a:cubicBezTo>
                  <a:pt x="146" y="0"/>
                  <a:pt x="152" y="6"/>
                  <a:pt x="152" y="14"/>
                </a:cubicBezTo>
                <a:cubicBezTo>
                  <a:pt x="152" y="79"/>
                  <a:pt x="152" y="79"/>
                  <a:pt x="152" y="79"/>
                </a:cubicBezTo>
                <a:cubicBezTo>
                  <a:pt x="152" y="87"/>
                  <a:pt x="146" y="93"/>
                  <a:pt x="138" y="93"/>
                </a:cubicBezTo>
                <a:cubicBezTo>
                  <a:pt x="38" y="93"/>
                  <a:pt x="38" y="93"/>
                  <a:pt x="38" y="93"/>
                </a:cubicBezTo>
                <a:cubicBezTo>
                  <a:pt x="30" y="93"/>
                  <a:pt x="24" y="87"/>
                  <a:pt x="24" y="79"/>
                </a:cubicBezTo>
                <a:close/>
                <a:moveTo>
                  <a:pt x="35" y="79"/>
                </a:moveTo>
                <a:cubicBezTo>
                  <a:pt x="35" y="80"/>
                  <a:pt x="37" y="82"/>
                  <a:pt x="38" y="82"/>
                </a:cubicBezTo>
                <a:cubicBezTo>
                  <a:pt x="138" y="82"/>
                  <a:pt x="138" y="82"/>
                  <a:pt x="138" y="82"/>
                </a:cubicBezTo>
                <a:cubicBezTo>
                  <a:pt x="139" y="82"/>
                  <a:pt x="141" y="80"/>
                  <a:pt x="141" y="79"/>
                </a:cubicBezTo>
                <a:cubicBezTo>
                  <a:pt x="141" y="14"/>
                  <a:pt x="141" y="14"/>
                  <a:pt x="141" y="14"/>
                </a:cubicBezTo>
                <a:cubicBezTo>
                  <a:pt x="141" y="13"/>
                  <a:pt x="139" y="11"/>
                  <a:pt x="138" y="11"/>
                </a:cubicBezTo>
                <a:cubicBezTo>
                  <a:pt x="38" y="11"/>
                  <a:pt x="38" y="11"/>
                  <a:pt x="38" y="11"/>
                </a:cubicBezTo>
                <a:cubicBezTo>
                  <a:pt x="37" y="11"/>
                  <a:pt x="35" y="13"/>
                  <a:pt x="35" y="14"/>
                </a:cubicBezTo>
                <a:lnTo>
                  <a:pt x="35" y="79"/>
                </a:lnTo>
                <a:close/>
                <a:moveTo>
                  <a:pt x="97" y="107"/>
                </a:moveTo>
                <a:cubicBezTo>
                  <a:pt x="97" y="106"/>
                  <a:pt x="96" y="105"/>
                  <a:pt x="95" y="105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0" y="105"/>
                  <a:pt x="79" y="106"/>
                  <a:pt x="79" y="107"/>
                </a:cubicBezTo>
                <a:cubicBezTo>
                  <a:pt x="79" y="107"/>
                  <a:pt x="80" y="108"/>
                  <a:pt x="81" y="108"/>
                </a:cubicBezTo>
                <a:cubicBezTo>
                  <a:pt x="95" y="108"/>
                  <a:pt x="95" y="108"/>
                  <a:pt x="95" y="108"/>
                </a:cubicBezTo>
                <a:cubicBezTo>
                  <a:pt x="96" y="108"/>
                  <a:pt x="97" y="107"/>
                  <a:pt x="97" y="107"/>
                </a:cubicBezTo>
                <a:close/>
              </a:path>
            </a:pathLst>
          </a:custGeom>
          <a:solidFill>
            <a:srgbClr val="F4F5F7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 rot="2700000">
            <a:off x="9907013" y="4169794"/>
            <a:ext cx="951437" cy="940925"/>
          </a:xfrm>
          <a:prstGeom prst="roundRect">
            <a:avLst/>
          </a:prstGeom>
          <a:solidFill>
            <a:srgbClr val="EF5350"/>
          </a:solidFill>
          <a:ln>
            <a:noFill/>
          </a:ln>
        </p:spPr>
        <p:txBody>
          <a:bodyPr bIns="0" lIns="0" rIns="0" tIns="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buFont charset="0" panose="020b0604020202020204" pitchFamily="34" typeface="Arial"/>
              <a:buNone/>
            </a:pPr>
            <a:endParaRPr altLang="zh-CN" lang="zh-CN" sz="28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Freeform 7"/>
          <p:cNvSpPr>
            <a:spLocks noChangeArrowheads="1" noEditPoints="1"/>
          </p:cNvSpPr>
          <p:nvPr/>
        </p:nvSpPr>
        <p:spPr bwMode="auto">
          <a:xfrm>
            <a:off x="10115347" y="4415151"/>
            <a:ext cx="510625" cy="467532"/>
          </a:xfrm>
          <a:custGeom>
            <a:gdLst>
              <a:gd fmla="*/ 2147483647 w 177" name="T0"/>
              <a:gd fmla="*/ 2147483647 h 164" name="T1"/>
              <a:gd fmla="*/ 2147483647 w 177" name="T2"/>
              <a:gd fmla="*/ 2147483647 h 164" name="T3"/>
              <a:gd fmla="*/ 2147483647 w 177" name="T4"/>
              <a:gd fmla="*/ 2147483647 h 164" name="T5"/>
              <a:gd fmla="*/ 2147483647 w 177" name="T6"/>
              <a:gd fmla="*/ 2147483647 h 164" name="T7"/>
              <a:gd fmla="*/ 2147483647 w 177" name="T8"/>
              <a:gd fmla="*/ 2147483647 h 164" name="T9"/>
              <a:gd fmla="*/ 2147483647 w 177" name="T10"/>
              <a:gd fmla="*/ 2147483647 h 164" name="T11"/>
              <a:gd fmla="*/ 2147483647 w 177" name="T12"/>
              <a:gd fmla="*/ 2147483647 h 164" name="T13"/>
              <a:gd fmla="*/ 2147483647 w 177" name="T14"/>
              <a:gd fmla="*/ 2147483647 h 164" name="T15"/>
              <a:gd fmla="*/ 2147483647 w 177" name="T16"/>
              <a:gd fmla="*/ 2147483647 h 164" name="T17"/>
              <a:gd fmla="*/ 2147483647 w 177" name="T18"/>
              <a:gd fmla="*/ 2147483647 h 164" name="T19"/>
              <a:gd fmla="*/ 2147483647 w 177" name="T20"/>
              <a:gd fmla="*/ 2147483647 h 164" name="T21"/>
              <a:gd fmla="*/ 2147483647 w 177" name="T22"/>
              <a:gd fmla="*/ 0 h 164" name="T23"/>
              <a:gd fmla="*/ 2147483647 w 177" name="T24"/>
              <a:gd fmla="*/ 2147483647 h 164" name="T25"/>
              <a:gd fmla="*/ 2147483647 w 177" name="T26"/>
              <a:gd fmla="*/ 2147483647 h 164" name="T27"/>
              <a:gd fmla="*/ 2147483647 w 177" name="T28"/>
              <a:gd fmla="*/ 2147483647 h 164" name="T29"/>
              <a:gd fmla="*/ 2147483647 w 177" name="T30"/>
              <a:gd fmla="*/ 2147483647 h 164" name="T31"/>
              <a:gd fmla="*/ 2147483647 w 177" name="T32"/>
              <a:gd fmla="*/ 2147483647 h 164" name="T33"/>
              <a:gd fmla="*/ 2147483647 w 177" name="T34"/>
              <a:gd fmla="*/ 2147483647 h 164" name="T35"/>
              <a:gd fmla="*/ 2147483647 w 177" name="T36"/>
              <a:gd fmla="*/ 2147483647 h 164" name="T37"/>
              <a:gd fmla="*/ 2147483647 w 177" name="T38"/>
              <a:gd fmla="*/ 2147483647 h 164" name="T39"/>
              <a:gd fmla="*/ 2147483647 w 177" name="T40"/>
              <a:gd fmla="*/ 2147483647 h 164" name="T41"/>
              <a:gd fmla="*/ 2147483647 w 177" name="T42"/>
              <a:gd fmla="*/ 2147483647 h 164" name="T43"/>
              <a:gd fmla="*/ 2147483647 w 177" name="T44"/>
              <a:gd fmla="*/ 2147483647 h 164" name="T45"/>
              <a:gd fmla="*/ 2147483647 w 177" name="T46"/>
              <a:gd fmla="*/ 2147483647 h 164" name="T47"/>
              <a:gd fmla="*/ 2147483647 w 177" name="T48"/>
              <a:gd fmla="*/ 2147483647 h 164" name="T49"/>
              <a:gd fmla="*/ 2147483647 w 177" name="T50"/>
              <a:gd fmla="*/ 2147483647 h 164" name="T51"/>
              <a:gd fmla="*/ 2147483647 w 177" name="T52"/>
              <a:gd fmla="*/ 2147483647 h 164" name="T53"/>
              <a:gd fmla="*/ 2147483647 w 177" name="T54"/>
              <a:gd fmla="*/ 2147483647 h 164" name="T55"/>
              <a:gd fmla="*/ 2147483647 w 177" name="T56"/>
              <a:gd fmla="*/ 2147483647 h 164" name="T57"/>
              <a:gd fmla="*/ 2147483647 w 177" name="T58"/>
              <a:gd fmla="*/ 0 h 164" name="T59"/>
              <a:gd fmla="*/ 2147483647 w 177" name="T60"/>
              <a:gd fmla="*/ 2147483647 h 164" name="T61"/>
              <a:gd fmla="*/ 2147483647 w 177" name="T62"/>
              <a:gd fmla="*/ 2147483647 h 164" name="T63"/>
              <a:gd fmla="*/ 2147483647 w 177" name="T64"/>
              <a:gd fmla="*/ 2147483647 h 164" name="T65"/>
              <a:gd fmla="*/ 2147483647 w 177" name="T66"/>
              <a:gd fmla="*/ 2147483647 h 164" name="T67"/>
              <a:gd fmla="*/ 2147483647 w 177" name="T68"/>
              <a:gd fmla="*/ 2147483647 h 164" name="T69"/>
              <a:gd fmla="*/ 2147483647 w 177" name="T70"/>
              <a:gd fmla="*/ 2147483647 h 164" name="T71"/>
              <a:gd fmla="*/ 2147483647 w 177" name="T72"/>
              <a:gd fmla="*/ 2147483647 h 164" name="T73"/>
              <a:gd fmla="*/ 2147483647 w 177" name="T74"/>
              <a:gd fmla="*/ 2147483647 h 164" name="T75"/>
              <a:gd fmla="*/ 2147483647 w 177" name="T76"/>
              <a:gd fmla="*/ 2147483647 h 164" name="T77"/>
              <a:gd fmla="*/ 2147483647 w 177" name="T78"/>
              <a:gd fmla="*/ 2147483647 h 164" name="T79"/>
              <a:gd fmla="*/ 2147483647 w 177" name="T80"/>
              <a:gd fmla="*/ 2147483647 h 164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177" name="T123"/>
              <a:gd fmla="*/ 0 h 164" name="T124"/>
              <a:gd fmla="*/ 177 w 177" name="T125"/>
              <a:gd fmla="*/ 164 h 164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164" w="177">
                <a:moveTo>
                  <a:pt x="31" y="94"/>
                </a:moveTo>
                <a:cubicBezTo>
                  <a:pt x="19" y="94"/>
                  <a:pt x="19" y="94"/>
                  <a:pt x="19" y="94"/>
                </a:cubicBezTo>
                <a:cubicBezTo>
                  <a:pt x="9" y="94"/>
                  <a:pt x="1" y="89"/>
                  <a:pt x="1" y="79"/>
                </a:cubicBezTo>
                <a:cubicBezTo>
                  <a:pt x="1" y="72"/>
                  <a:pt x="0" y="47"/>
                  <a:pt x="12" y="47"/>
                </a:cubicBezTo>
                <a:cubicBezTo>
                  <a:pt x="14" y="47"/>
                  <a:pt x="24" y="55"/>
                  <a:pt x="36" y="55"/>
                </a:cubicBezTo>
                <a:cubicBezTo>
                  <a:pt x="40" y="55"/>
                  <a:pt x="44" y="54"/>
                  <a:pt x="48" y="52"/>
                </a:cubicBezTo>
                <a:cubicBezTo>
                  <a:pt x="48" y="54"/>
                  <a:pt x="48" y="57"/>
                  <a:pt x="48" y="59"/>
                </a:cubicBezTo>
                <a:cubicBezTo>
                  <a:pt x="48" y="67"/>
                  <a:pt x="50" y="75"/>
                  <a:pt x="55" y="82"/>
                </a:cubicBezTo>
                <a:cubicBezTo>
                  <a:pt x="46" y="82"/>
                  <a:pt x="37" y="86"/>
                  <a:pt x="31" y="94"/>
                </a:cubicBezTo>
                <a:close/>
                <a:moveTo>
                  <a:pt x="36" y="47"/>
                </a:moveTo>
                <a:cubicBezTo>
                  <a:pt x="23" y="47"/>
                  <a:pt x="12" y="36"/>
                  <a:pt x="12" y="23"/>
                </a:cubicBezTo>
                <a:cubicBezTo>
                  <a:pt x="12" y="10"/>
                  <a:pt x="23" y="0"/>
                  <a:pt x="36" y="0"/>
                </a:cubicBezTo>
                <a:cubicBezTo>
                  <a:pt x="49" y="0"/>
                  <a:pt x="59" y="10"/>
                  <a:pt x="59" y="23"/>
                </a:cubicBezTo>
                <a:cubicBezTo>
                  <a:pt x="59" y="36"/>
                  <a:pt x="49" y="47"/>
                  <a:pt x="36" y="47"/>
                </a:cubicBezTo>
                <a:close/>
                <a:moveTo>
                  <a:pt x="129" y="164"/>
                </a:moveTo>
                <a:cubicBezTo>
                  <a:pt x="49" y="164"/>
                  <a:pt x="49" y="164"/>
                  <a:pt x="49" y="164"/>
                </a:cubicBezTo>
                <a:cubicBezTo>
                  <a:pt x="34" y="164"/>
                  <a:pt x="24" y="155"/>
                  <a:pt x="24" y="140"/>
                </a:cubicBezTo>
                <a:cubicBezTo>
                  <a:pt x="24" y="120"/>
                  <a:pt x="29" y="88"/>
                  <a:pt x="56" y="88"/>
                </a:cubicBezTo>
                <a:cubicBezTo>
                  <a:pt x="59" y="88"/>
                  <a:pt x="70" y="101"/>
                  <a:pt x="89" y="101"/>
                </a:cubicBezTo>
                <a:cubicBezTo>
                  <a:pt x="107" y="101"/>
                  <a:pt x="118" y="88"/>
                  <a:pt x="121" y="88"/>
                </a:cubicBezTo>
                <a:cubicBezTo>
                  <a:pt x="148" y="88"/>
                  <a:pt x="153" y="120"/>
                  <a:pt x="153" y="140"/>
                </a:cubicBezTo>
                <a:cubicBezTo>
                  <a:pt x="153" y="155"/>
                  <a:pt x="143" y="164"/>
                  <a:pt x="129" y="164"/>
                </a:cubicBezTo>
                <a:close/>
                <a:moveTo>
                  <a:pt x="89" y="94"/>
                </a:moveTo>
                <a:cubicBezTo>
                  <a:pt x="69" y="94"/>
                  <a:pt x="53" y="78"/>
                  <a:pt x="53" y="59"/>
                </a:cubicBezTo>
                <a:cubicBezTo>
                  <a:pt x="53" y="39"/>
                  <a:pt x="69" y="23"/>
                  <a:pt x="89" y="23"/>
                </a:cubicBezTo>
                <a:cubicBezTo>
                  <a:pt x="108" y="23"/>
                  <a:pt x="124" y="39"/>
                  <a:pt x="124" y="59"/>
                </a:cubicBezTo>
                <a:cubicBezTo>
                  <a:pt x="124" y="78"/>
                  <a:pt x="108" y="94"/>
                  <a:pt x="89" y="94"/>
                </a:cubicBezTo>
                <a:close/>
                <a:moveTo>
                  <a:pt x="141" y="47"/>
                </a:moveTo>
                <a:cubicBezTo>
                  <a:pt x="128" y="47"/>
                  <a:pt x="118" y="36"/>
                  <a:pt x="118" y="23"/>
                </a:cubicBezTo>
                <a:cubicBezTo>
                  <a:pt x="118" y="10"/>
                  <a:pt x="128" y="0"/>
                  <a:pt x="141" y="0"/>
                </a:cubicBezTo>
                <a:cubicBezTo>
                  <a:pt x="154" y="0"/>
                  <a:pt x="165" y="10"/>
                  <a:pt x="165" y="23"/>
                </a:cubicBezTo>
                <a:cubicBezTo>
                  <a:pt x="165" y="36"/>
                  <a:pt x="154" y="47"/>
                  <a:pt x="141" y="47"/>
                </a:cubicBezTo>
                <a:close/>
                <a:moveTo>
                  <a:pt x="159" y="94"/>
                </a:moveTo>
                <a:cubicBezTo>
                  <a:pt x="146" y="94"/>
                  <a:pt x="146" y="94"/>
                  <a:pt x="146" y="94"/>
                </a:cubicBezTo>
                <a:cubicBezTo>
                  <a:pt x="140" y="86"/>
                  <a:pt x="132" y="82"/>
                  <a:pt x="122" y="82"/>
                </a:cubicBezTo>
                <a:cubicBezTo>
                  <a:pt x="127" y="75"/>
                  <a:pt x="130" y="67"/>
                  <a:pt x="130" y="59"/>
                </a:cubicBezTo>
                <a:cubicBezTo>
                  <a:pt x="130" y="57"/>
                  <a:pt x="129" y="54"/>
                  <a:pt x="129" y="52"/>
                </a:cubicBezTo>
                <a:cubicBezTo>
                  <a:pt x="133" y="54"/>
                  <a:pt x="137" y="55"/>
                  <a:pt x="141" y="55"/>
                </a:cubicBezTo>
                <a:cubicBezTo>
                  <a:pt x="154" y="55"/>
                  <a:pt x="163" y="47"/>
                  <a:pt x="165" y="47"/>
                </a:cubicBezTo>
                <a:cubicBezTo>
                  <a:pt x="177" y="47"/>
                  <a:pt x="177" y="72"/>
                  <a:pt x="177" y="79"/>
                </a:cubicBezTo>
                <a:cubicBezTo>
                  <a:pt x="177" y="89"/>
                  <a:pt x="168" y="94"/>
                  <a:pt x="159" y="94"/>
                </a:cubicBezTo>
                <a:close/>
              </a:path>
            </a:pathLst>
          </a:custGeom>
          <a:solidFill>
            <a:srgbClr val="F4F5F7"/>
          </a:solidFill>
          <a:ln>
            <a:noFill/>
          </a:ln>
        </p:spPr>
        <p:txBody>
          <a:bodyPr bIns="46990" lIns="90170" rIns="90170" tIns="46990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 rot="2700000">
            <a:off x="1509071" y="1855331"/>
            <a:ext cx="951437" cy="940925"/>
          </a:xfrm>
          <a:prstGeom prst="roundRect">
            <a:avLst/>
          </a:prstGeom>
          <a:solidFill>
            <a:srgbClr val="EF5350"/>
          </a:solidFill>
          <a:ln>
            <a:noFill/>
          </a:ln>
        </p:spPr>
        <p:txBody>
          <a:bodyPr bIns="0" lIns="0" rIns="0" tIns="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buFont charset="0" panose="020b0604020202020204" pitchFamily="34" typeface="Arial"/>
              <a:buNone/>
            </a:pPr>
            <a:endParaRPr altLang="zh-CN" lang="zh-CN" sz="28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Freeform 8"/>
          <p:cNvSpPr>
            <a:spLocks noChangeArrowheads="1" noEditPoints="1"/>
          </p:cNvSpPr>
          <p:nvPr/>
        </p:nvSpPr>
        <p:spPr bwMode="auto">
          <a:xfrm>
            <a:off x="1812845" y="2081076"/>
            <a:ext cx="343888" cy="506756"/>
          </a:xfrm>
          <a:custGeom>
            <a:gdLst>
              <a:gd fmla="*/ 2147483647 w 94" name="T0"/>
              <a:gd fmla="*/ 2147483647 h 140" name="T1"/>
              <a:gd fmla="*/ 2147483647 w 94" name="T2"/>
              <a:gd fmla="*/ 2147483647 h 140" name="T3"/>
              <a:gd fmla="*/ 2147483647 w 94" name="T4"/>
              <a:gd fmla="*/ 2147483647 h 140" name="T5"/>
              <a:gd fmla="*/ 2147483647 w 94" name="T6"/>
              <a:gd fmla="*/ 2147483647 h 140" name="T7"/>
              <a:gd fmla="*/ 2147483647 w 94" name="T8"/>
              <a:gd fmla="*/ 2147483647 h 140" name="T9"/>
              <a:gd fmla="*/ 2147483647 w 94" name="T10"/>
              <a:gd fmla="*/ 2147483647 h 140" name="T11"/>
              <a:gd fmla="*/ 0 w 94" name="T12"/>
              <a:gd fmla="*/ 2147483647 h 140" name="T13"/>
              <a:gd fmla="*/ 2147483647 w 94" name="T14"/>
              <a:gd fmla="*/ 2147483647 h 140" name="T15"/>
              <a:gd fmla="*/ 2147483647 w 94" name="T16"/>
              <a:gd fmla="*/ 2147483647 h 140" name="T17"/>
              <a:gd fmla="*/ 0 w 94" name="T18"/>
              <a:gd fmla="*/ 2147483647 h 140" name="T19"/>
              <a:gd fmla="*/ 2147483647 w 94" name="T20"/>
              <a:gd fmla="*/ 0 h 140" name="T21"/>
              <a:gd fmla="*/ 2147483647 w 94" name="T22"/>
              <a:gd fmla="*/ 2147483647 h 140" name="T23"/>
              <a:gd fmla="*/ 2147483647 w 94" name="T24"/>
              <a:gd fmla="*/ 2147483647 h 140" name="T25"/>
              <a:gd fmla="*/ 2147483647 w 94" name="T26"/>
              <a:gd fmla="*/ 2147483647 h 140" name="T27"/>
              <a:gd fmla="*/ 2147483647 w 94" name="T28"/>
              <a:gd fmla="*/ 2147483647 h 140" name="T29"/>
              <a:gd fmla="*/ 2147483647 w 94" name="T30"/>
              <a:gd fmla="*/ 2147483647 h 140" name="T31"/>
              <a:gd fmla="*/ 2147483647 w 94" name="T32"/>
              <a:gd fmla="*/ 2147483647 h 140" name="T33"/>
              <a:gd fmla="*/ 2147483647 w 94" name="T34"/>
              <a:gd fmla="*/ 2147483647 h 140" name="T35"/>
              <a:gd fmla="*/ 2147483647 w 94" name="T36"/>
              <a:gd fmla="*/ 2147483647 h 140" name="T37"/>
              <a:gd fmla="*/ 2147483647 w 94" name="T38"/>
              <a:gd fmla="*/ 2147483647 h 140" name="T39"/>
              <a:gd fmla="*/ 2147483647 w 94" name="T40"/>
              <a:gd fmla="*/ 2147483647 h 140" name="T41"/>
              <a:gd fmla="*/ 2147483647 w 94" name="T42"/>
              <a:gd fmla="*/ 2147483647 h 140" name="T43"/>
              <a:gd fmla="*/ 2147483647 w 94" name="T44"/>
              <a:gd fmla="*/ 2147483647 h 140" name="T45"/>
              <a:gd fmla="*/ 2147483647 w 94" name="T46"/>
              <a:gd fmla="*/ 2147483647 h 140" name="T47"/>
              <a:gd fmla="*/ 2147483647 w 94" name="T48"/>
              <a:gd fmla="*/ 2147483647 h 140" name="T49"/>
              <a:gd fmla="*/ 2147483647 w 94" name="T50"/>
              <a:gd fmla="*/ 2147483647 h 140" name="T51"/>
              <a:gd fmla="*/ 2147483647 w 94" name="T52"/>
              <a:gd fmla="*/ 2147483647 h 140" name="T53"/>
              <a:gd fmla="*/ 2147483647 w 94" name="T54"/>
              <a:gd fmla="*/ 2147483647 h 140" name="T55"/>
              <a:gd fmla="*/ 2147483647 w 94" name="T56"/>
              <a:gd fmla="*/ 2147483647 h 140" name="T57"/>
              <a:gd fmla="*/ 2147483647 w 94" name="T58"/>
              <a:gd fmla="*/ 2147483647 h 140" name="T59"/>
              <a:gd fmla="*/ 2147483647 w 94" name="T60"/>
              <a:gd fmla="*/ 2147483647 h 140" name="T61"/>
              <a:gd fmla="*/ 2147483647 w 94" name="T62"/>
              <a:gd fmla="*/ 2147483647 h 140" name="T63"/>
              <a:gd fmla="*/ 2147483647 w 94" name="T64"/>
              <a:gd fmla="*/ 2147483647 h 140" name="T65"/>
              <a:gd fmla="*/ 2147483647 w 94" name="T66"/>
              <a:gd fmla="*/ 2147483647 h 140" name="T67"/>
              <a:gd fmla="*/ 2147483647 w 94" name="T68"/>
              <a:gd fmla="*/ 2147483647 h 140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w 94" name="T105"/>
              <a:gd fmla="*/ 0 h 140" name="T106"/>
              <a:gd fmla="*/ 94 w 94" name="T107"/>
              <a:gd fmla="*/ 140 h 140" name="T108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T108" l="T105" r="T107" t="T106"/>
            <a:pathLst>
              <a:path h="140" w="94">
                <a:moveTo>
                  <a:pt x="85" y="44"/>
                </a:moveTo>
                <a:cubicBezTo>
                  <a:pt x="84" y="77"/>
                  <a:pt x="61" y="85"/>
                  <a:pt x="45" y="90"/>
                </a:cubicBezTo>
                <a:cubicBezTo>
                  <a:pt x="31" y="94"/>
                  <a:pt x="26" y="96"/>
                  <a:pt x="26" y="105"/>
                </a:cubicBezTo>
                <a:cubicBezTo>
                  <a:pt x="26" y="108"/>
                  <a:pt x="26" y="108"/>
                  <a:pt x="26" y="108"/>
                </a:cubicBezTo>
                <a:cubicBezTo>
                  <a:pt x="31" y="111"/>
                  <a:pt x="35" y="116"/>
                  <a:pt x="35" y="123"/>
                </a:cubicBezTo>
                <a:cubicBezTo>
                  <a:pt x="35" y="132"/>
                  <a:pt x="27" y="140"/>
                  <a:pt x="17" y="140"/>
                </a:cubicBezTo>
                <a:cubicBezTo>
                  <a:pt x="8" y="140"/>
                  <a:pt x="0" y="132"/>
                  <a:pt x="0" y="123"/>
                </a:cubicBezTo>
                <a:cubicBezTo>
                  <a:pt x="0" y="116"/>
                  <a:pt x="3" y="111"/>
                  <a:pt x="9" y="108"/>
                </a:cubicBezTo>
                <a:cubicBezTo>
                  <a:pt x="9" y="33"/>
                  <a:pt x="9" y="33"/>
                  <a:pt x="9" y="33"/>
                </a:cubicBezTo>
                <a:cubicBezTo>
                  <a:pt x="3" y="29"/>
                  <a:pt x="0" y="24"/>
                  <a:pt x="0" y="17"/>
                </a:cubicBezTo>
                <a:cubicBezTo>
                  <a:pt x="0" y="8"/>
                  <a:pt x="8" y="0"/>
                  <a:pt x="17" y="0"/>
                </a:cubicBezTo>
                <a:cubicBezTo>
                  <a:pt x="27" y="0"/>
                  <a:pt x="35" y="8"/>
                  <a:pt x="35" y="17"/>
                </a:cubicBezTo>
                <a:cubicBezTo>
                  <a:pt x="35" y="24"/>
                  <a:pt x="31" y="29"/>
                  <a:pt x="26" y="33"/>
                </a:cubicBezTo>
                <a:cubicBezTo>
                  <a:pt x="26" y="78"/>
                  <a:pt x="26" y="78"/>
                  <a:pt x="26" y="78"/>
                </a:cubicBezTo>
                <a:cubicBezTo>
                  <a:pt x="31" y="76"/>
                  <a:pt x="36" y="74"/>
                  <a:pt x="40" y="73"/>
                </a:cubicBezTo>
                <a:cubicBezTo>
                  <a:pt x="57" y="67"/>
                  <a:pt x="67" y="63"/>
                  <a:pt x="67" y="44"/>
                </a:cubicBezTo>
                <a:cubicBezTo>
                  <a:pt x="62" y="41"/>
                  <a:pt x="58" y="36"/>
                  <a:pt x="58" y="29"/>
                </a:cubicBezTo>
                <a:cubicBezTo>
                  <a:pt x="58" y="19"/>
                  <a:pt x="66" y="11"/>
                  <a:pt x="76" y="11"/>
                </a:cubicBezTo>
                <a:cubicBezTo>
                  <a:pt x="86" y="11"/>
                  <a:pt x="94" y="19"/>
                  <a:pt x="94" y="29"/>
                </a:cubicBezTo>
                <a:cubicBezTo>
                  <a:pt x="94" y="36"/>
                  <a:pt x="90" y="41"/>
                  <a:pt x="85" y="44"/>
                </a:cubicBezTo>
                <a:close/>
                <a:moveTo>
                  <a:pt x="17" y="9"/>
                </a:moveTo>
                <a:cubicBezTo>
                  <a:pt x="13" y="9"/>
                  <a:pt x="9" y="12"/>
                  <a:pt x="9" y="17"/>
                </a:cubicBezTo>
                <a:cubicBezTo>
                  <a:pt x="9" y="22"/>
                  <a:pt x="13" y="26"/>
                  <a:pt x="17" y="26"/>
                </a:cubicBezTo>
                <a:cubicBezTo>
                  <a:pt x="22" y="26"/>
                  <a:pt x="26" y="22"/>
                  <a:pt x="26" y="17"/>
                </a:cubicBezTo>
                <a:cubicBezTo>
                  <a:pt x="26" y="12"/>
                  <a:pt x="22" y="9"/>
                  <a:pt x="17" y="9"/>
                </a:cubicBezTo>
                <a:close/>
                <a:moveTo>
                  <a:pt x="17" y="114"/>
                </a:moveTo>
                <a:cubicBezTo>
                  <a:pt x="13" y="114"/>
                  <a:pt x="9" y="118"/>
                  <a:pt x="9" y="123"/>
                </a:cubicBezTo>
                <a:cubicBezTo>
                  <a:pt x="9" y="128"/>
                  <a:pt x="13" y="132"/>
                  <a:pt x="17" y="132"/>
                </a:cubicBezTo>
                <a:cubicBezTo>
                  <a:pt x="22" y="132"/>
                  <a:pt x="26" y="128"/>
                  <a:pt x="26" y="123"/>
                </a:cubicBezTo>
                <a:cubicBezTo>
                  <a:pt x="26" y="118"/>
                  <a:pt x="22" y="114"/>
                  <a:pt x="17" y="114"/>
                </a:cubicBezTo>
                <a:close/>
                <a:moveTo>
                  <a:pt x="76" y="20"/>
                </a:moveTo>
                <a:cubicBezTo>
                  <a:pt x="71" y="20"/>
                  <a:pt x="67" y="24"/>
                  <a:pt x="67" y="29"/>
                </a:cubicBezTo>
                <a:cubicBezTo>
                  <a:pt x="67" y="34"/>
                  <a:pt x="71" y="38"/>
                  <a:pt x="76" y="38"/>
                </a:cubicBezTo>
                <a:cubicBezTo>
                  <a:pt x="81" y="38"/>
                  <a:pt x="85" y="34"/>
                  <a:pt x="85" y="29"/>
                </a:cubicBezTo>
                <a:cubicBezTo>
                  <a:pt x="85" y="24"/>
                  <a:pt x="81" y="20"/>
                  <a:pt x="76" y="20"/>
                </a:cubicBezTo>
                <a:close/>
              </a:path>
            </a:pathLst>
          </a:custGeom>
          <a:solidFill>
            <a:srgbClr val="F4F5F7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 rot="2700000">
            <a:off x="7038097" y="1855331"/>
            <a:ext cx="951438" cy="940925"/>
          </a:xfrm>
          <a:prstGeom prst="roundRect">
            <a:avLst/>
          </a:prstGeom>
          <a:solidFill>
            <a:srgbClr val="EF5350"/>
          </a:solidFill>
          <a:ln>
            <a:noFill/>
          </a:ln>
        </p:spPr>
        <p:txBody>
          <a:bodyPr bIns="0" lIns="0" rIns="0" tIns="0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buFont charset="0" panose="020b0604020202020204" pitchFamily="34" typeface="Arial"/>
              <a:buNone/>
            </a:pPr>
            <a:endParaRPr altLang="zh-CN" lang="zh-CN" sz="28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Freeform 11"/>
          <p:cNvSpPr>
            <a:spLocks noChangeArrowheads="1" noEditPoints="1"/>
          </p:cNvSpPr>
          <p:nvPr/>
        </p:nvSpPr>
        <p:spPr bwMode="auto">
          <a:xfrm>
            <a:off x="7296914" y="2120801"/>
            <a:ext cx="434189" cy="427305"/>
          </a:xfrm>
          <a:custGeom>
            <a:gdLst>
              <a:gd fmla="*/ 2147483647 w 152" name="T0"/>
              <a:gd fmla="*/ 2147483647 h 152" name="T1"/>
              <a:gd fmla="*/ 2147483647 w 152" name="T2"/>
              <a:gd fmla="*/ 2147483647 h 152" name="T3"/>
              <a:gd fmla="*/ 2147483647 w 152" name="T4"/>
              <a:gd fmla="*/ 2147483647 h 152" name="T5"/>
              <a:gd fmla="*/ 2147483647 w 152" name="T6"/>
              <a:gd fmla="*/ 2147483647 h 152" name="T7"/>
              <a:gd fmla="*/ 0 w 152" name="T8"/>
              <a:gd fmla="*/ 2147483647 h 152" name="T9"/>
              <a:gd fmla="*/ 2147483647 w 152" name="T10"/>
              <a:gd fmla="*/ 0 h 152" name="T11"/>
              <a:gd fmla="*/ 2147483647 w 152" name="T12"/>
              <a:gd fmla="*/ 2147483647 h 152" name="T13"/>
              <a:gd fmla="*/ 2147483647 w 152" name="T14"/>
              <a:gd fmla="*/ 2147483647 h 152" name="T15"/>
              <a:gd fmla="*/ 2147483647 w 152" name="T16"/>
              <a:gd fmla="*/ 2147483647 h 152" name="T17"/>
              <a:gd fmla="*/ 2147483647 w 152" name="T18"/>
              <a:gd fmla="*/ 2147483647 h 152" name="T19"/>
              <a:gd fmla="*/ 2147483647 w 152" name="T20"/>
              <a:gd fmla="*/ 2147483647 h 152" name="T21"/>
              <a:gd fmla="*/ 2147483647 w 152" name="T22"/>
              <a:gd fmla="*/ 2147483647 h 152" name="T23"/>
              <a:gd fmla="*/ 2147483647 w 152" name="T24"/>
              <a:gd fmla="*/ 2147483647 h 152" name="T25"/>
              <a:gd fmla="*/ 2147483647 w 152" name="T26"/>
              <a:gd fmla="*/ 2147483647 h 152" name="T27"/>
              <a:gd fmla="*/ 2147483647 w 152" name="T28"/>
              <a:gd fmla="*/ 2147483647 h 152" name="T29"/>
              <a:gd fmla="*/ 2147483647 w 152" name="T30"/>
              <a:gd fmla="*/ 2147483647 h 15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52" name="T48"/>
              <a:gd fmla="*/ 0 h 152" name="T49"/>
              <a:gd fmla="*/ 152 w 152" name="T50"/>
              <a:gd fmla="*/ 152 h 152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52" w="152">
                <a:moveTo>
                  <a:pt x="141" y="152"/>
                </a:moveTo>
                <a:cubicBezTo>
                  <a:pt x="138" y="152"/>
                  <a:pt x="135" y="151"/>
                  <a:pt x="132" y="148"/>
                </a:cubicBezTo>
                <a:cubicBezTo>
                  <a:pt x="101" y="117"/>
                  <a:pt x="101" y="117"/>
                  <a:pt x="101" y="117"/>
                </a:cubicBezTo>
                <a:cubicBezTo>
                  <a:pt x="90" y="124"/>
                  <a:pt x="78" y="128"/>
                  <a:pt x="65" y="128"/>
                </a:cubicBezTo>
                <a:cubicBezTo>
                  <a:pt x="29" y="128"/>
                  <a:pt x="0" y="100"/>
                  <a:pt x="0" y="64"/>
                </a:cubicBezTo>
                <a:cubicBezTo>
                  <a:pt x="0" y="28"/>
                  <a:pt x="29" y="0"/>
                  <a:pt x="65" y="0"/>
                </a:cubicBezTo>
                <a:cubicBezTo>
                  <a:pt x="100" y="0"/>
                  <a:pt x="129" y="28"/>
                  <a:pt x="129" y="64"/>
                </a:cubicBezTo>
                <a:cubicBezTo>
                  <a:pt x="129" y="77"/>
                  <a:pt x="125" y="90"/>
                  <a:pt x="118" y="100"/>
                </a:cubicBezTo>
                <a:cubicBezTo>
                  <a:pt x="149" y="132"/>
                  <a:pt x="149" y="132"/>
                  <a:pt x="149" y="132"/>
                </a:cubicBezTo>
                <a:cubicBezTo>
                  <a:pt x="151" y="134"/>
                  <a:pt x="152" y="137"/>
                  <a:pt x="152" y="140"/>
                </a:cubicBezTo>
                <a:cubicBezTo>
                  <a:pt x="152" y="147"/>
                  <a:pt x="147" y="152"/>
                  <a:pt x="141" y="152"/>
                </a:cubicBezTo>
                <a:close/>
                <a:moveTo>
                  <a:pt x="65" y="23"/>
                </a:moveTo>
                <a:cubicBezTo>
                  <a:pt x="42" y="23"/>
                  <a:pt x="24" y="41"/>
                  <a:pt x="24" y="64"/>
                </a:cubicBezTo>
                <a:cubicBezTo>
                  <a:pt x="24" y="87"/>
                  <a:pt x="42" y="105"/>
                  <a:pt x="65" y="105"/>
                </a:cubicBezTo>
                <a:cubicBezTo>
                  <a:pt x="87" y="105"/>
                  <a:pt x="106" y="87"/>
                  <a:pt x="106" y="64"/>
                </a:cubicBezTo>
                <a:cubicBezTo>
                  <a:pt x="106" y="41"/>
                  <a:pt x="87" y="23"/>
                  <a:pt x="65" y="23"/>
                </a:cubicBezTo>
                <a:close/>
              </a:path>
            </a:pathLst>
          </a:custGeom>
          <a:solidFill>
            <a:srgbClr val="F4F5F7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TextBox 76"/>
          <p:cNvSpPr txBox="1"/>
          <p:nvPr/>
        </p:nvSpPr>
        <p:spPr>
          <a:xfrm>
            <a:off x="1346580" y="3416788"/>
            <a:ext cx="12991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009697" y="3830087"/>
            <a:ext cx="197296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2" name="TextBox 76"/>
          <p:cNvSpPr txBox="1"/>
          <p:nvPr/>
        </p:nvSpPr>
        <p:spPr>
          <a:xfrm>
            <a:off x="4058303" y="2332958"/>
            <a:ext cx="12991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3721421" y="2746257"/>
            <a:ext cx="197296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4" name="TextBox 76"/>
          <p:cNvSpPr txBox="1"/>
          <p:nvPr/>
        </p:nvSpPr>
        <p:spPr>
          <a:xfrm>
            <a:off x="6868756" y="3416788"/>
            <a:ext cx="12991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531873" y="3830087"/>
            <a:ext cx="197296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6" name="TextBox 76"/>
          <p:cNvSpPr txBox="1"/>
          <p:nvPr/>
        </p:nvSpPr>
        <p:spPr>
          <a:xfrm>
            <a:off x="9668173" y="2332958"/>
            <a:ext cx="129919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9331290" y="2746257"/>
            <a:ext cx="197296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2537981" y="2318994"/>
            <a:ext cx="1619240" cy="2309567"/>
          </a:xfrm>
          <a:prstGeom prst="line">
            <a:avLst/>
          </a:prstGeom>
          <a:ln w="190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8079285" y="2318994"/>
            <a:ext cx="1715164" cy="2329922"/>
          </a:xfrm>
          <a:prstGeom prst="line">
            <a:avLst/>
          </a:prstGeom>
          <a:ln w="190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5351418" y="2325795"/>
            <a:ext cx="1582160" cy="2314461"/>
          </a:xfrm>
          <a:prstGeom prst="line">
            <a:avLst/>
          </a:prstGeom>
          <a:ln w="190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0" y="3179087"/>
            <a:ext cx="12192000" cy="2004066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Freeform 26"/>
          <p:cNvSpPr>
            <a:spLocks noChangeAspect="1" noEditPoints="1"/>
          </p:cNvSpPr>
          <p:nvPr/>
        </p:nvSpPr>
        <p:spPr bwMode="auto">
          <a:xfrm>
            <a:off x="1473385" y="3779565"/>
            <a:ext cx="596900" cy="746125"/>
          </a:xfrm>
          <a:custGeom>
            <a:gdLst>
              <a:gd fmla="*/ 311 w 321" name="T0"/>
              <a:gd fmla="*/ 99 h 402" name="T1"/>
              <a:gd fmla="*/ 189 w 321" name="T2"/>
              <a:gd fmla="*/ 11 h 402" name="T3"/>
              <a:gd fmla="*/ 94 w 321" name="T4"/>
              <a:gd fmla="*/ 126 h 402" name="T5"/>
              <a:gd fmla="*/ 109 w 321" name="T6"/>
              <a:gd fmla="*/ 174 h 402" name="T7"/>
              <a:gd fmla="*/ 6 w 321" name="T8"/>
              <a:gd fmla="*/ 328 h 402" name="T9"/>
              <a:gd fmla="*/ 1 w 321" name="T10"/>
              <a:gd fmla="*/ 351 h 402" name="T11"/>
              <a:gd fmla="*/ 8 w 321" name="T12"/>
              <a:gd fmla="*/ 390 h 402" name="T13"/>
              <a:gd fmla="*/ 22 w 321" name="T14"/>
              <a:gd fmla="*/ 401 h 402" name="T15"/>
              <a:gd fmla="*/ 52 w 321" name="T16"/>
              <a:gd fmla="*/ 395 h 402" name="T17"/>
              <a:gd fmla="*/ 71 w 321" name="T18"/>
              <a:gd fmla="*/ 382 h 402" name="T19"/>
              <a:gd fmla="*/ 111 w 321" name="T20"/>
              <a:gd fmla="*/ 316 h 402" name="T21"/>
              <a:gd fmla="*/ 112 w 321" name="T22"/>
              <a:gd fmla="*/ 316 h 402" name="T23"/>
              <a:gd fmla="*/ 140 w 321" name="T24"/>
              <a:gd fmla="*/ 311 h 402" name="T25"/>
              <a:gd fmla="*/ 187 w 321" name="T26"/>
              <a:gd fmla="*/ 233 h 402" name="T27"/>
              <a:gd fmla="*/ 239 w 321" name="T28"/>
              <a:gd fmla="*/ 232 h 402" name="T29"/>
              <a:gd fmla="*/ 311 w 321" name="T30"/>
              <a:gd fmla="*/ 99 h 402" name="T31"/>
              <a:gd fmla="*/ 260 w 321" name="T32"/>
              <a:gd fmla="*/ 130 h 402" name="T33"/>
              <a:gd fmla="*/ 206 w 321" name="T34"/>
              <a:gd fmla="*/ 120 h 402" name="T35"/>
              <a:gd fmla="*/ 179 w 321" name="T36"/>
              <a:gd fmla="*/ 71 h 402" name="T37"/>
              <a:gd fmla="*/ 248 w 321" name="T38"/>
              <a:gd fmla="*/ 58 h 402" name="T39"/>
              <a:gd fmla="*/ 260 w 321" name="T40"/>
              <a:gd fmla="*/ 130 h 402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402" w="321">
                <a:moveTo>
                  <a:pt x="311" y="99"/>
                </a:moveTo>
                <a:cubicBezTo>
                  <a:pt x="301" y="40"/>
                  <a:pt x="246" y="0"/>
                  <a:pt x="189" y="11"/>
                </a:cubicBezTo>
                <a:cubicBezTo>
                  <a:pt x="132" y="21"/>
                  <a:pt x="84" y="67"/>
                  <a:pt x="94" y="126"/>
                </a:cubicBezTo>
                <a:cubicBezTo>
                  <a:pt x="96" y="139"/>
                  <a:pt x="102" y="159"/>
                  <a:pt x="109" y="174"/>
                </a:cubicBezTo>
                <a:cubicBezTo>
                  <a:pt x="6" y="328"/>
                  <a:pt x="6" y="328"/>
                  <a:pt x="6" y="328"/>
                </a:cubicBezTo>
                <a:cubicBezTo>
                  <a:pt x="2" y="334"/>
                  <a:pt x="0" y="344"/>
                  <a:pt x="1" y="351"/>
                </a:cubicBezTo>
                <a:cubicBezTo>
                  <a:pt x="8" y="390"/>
                  <a:pt x="8" y="390"/>
                  <a:pt x="8" y="390"/>
                </a:cubicBezTo>
                <a:cubicBezTo>
                  <a:pt x="9" y="397"/>
                  <a:pt x="15" y="402"/>
                  <a:pt x="22" y="401"/>
                </a:cubicBezTo>
                <a:cubicBezTo>
                  <a:pt x="52" y="395"/>
                  <a:pt x="52" y="395"/>
                  <a:pt x="52" y="395"/>
                </a:cubicBezTo>
                <a:cubicBezTo>
                  <a:pt x="59" y="394"/>
                  <a:pt x="67" y="388"/>
                  <a:pt x="71" y="382"/>
                </a:cubicBezTo>
                <a:cubicBezTo>
                  <a:pt x="111" y="316"/>
                  <a:pt x="111" y="316"/>
                  <a:pt x="111" y="316"/>
                </a:cubicBezTo>
                <a:cubicBezTo>
                  <a:pt x="112" y="316"/>
                  <a:pt x="112" y="316"/>
                  <a:pt x="112" y="316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87" y="233"/>
                  <a:pt x="187" y="233"/>
                  <a:pt x="187" y="233"/>
                </a:cubicBezTo>
                <a:cubicBezTo>
                  <a:pt x="203" y="236"/>
                  <a:pt x="226" y="235"/>
                  <a:pt x="239" y="232"/>
                </a:cubicBezTo>
                <a:cubicBezTo>
                  <a:pt x="296" y="222"/>
                  <a:pt x="321" y="159"/>
                  <a:pt x="311" y="99"/>
                </a:cubicBezTo>
                <a:close/>
                <a:moveTo>
                  <a:pt x="260" y="130"/>
                </a:moveTo>
                <a:cubicBezTo>
                  <a:pt x="244" y="153"/>
                  <a:pt x="228" y="137"/>
                  <a:pt x="206" y="120"/>
                </a:cubicBezTo>
                <a:cubicBezTo>
                  <a:pt x="184" y="104"/>
                  <a:pt x="163" y="94"/>
                  <a:pt x="179" y="71"/>
                </a:cubicBezTo>
                <a:cubicBezTo>
                  <a:pt x="195" y="47"/>
                  <a:pt x="226" y="42"/>
                  <a:pt x="248" y="58"/>
                </a:cubicBezTo>
                <a:cubicBezTo>
                  <a:pt x="270" y="74"/>
                  <a:pt x="276" y="107"/>
                  <a:pt x="260" y="130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altLang="zh-CN" lang="en-US" sz="2400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243934" y="3624726"/>
            <a:ext cx="1055802" cy="1055802"/>
          </a:xfrm>
          <a:prstGeom prst="ellipse">
            <a:avLst/>
          </a:prstGeom>
          <a:noFill/>
          <a:ln w="28575">
            <a:solidFill>
              <a:srgbClr val="323C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Freeform 6"/>
          <p:cNvSpPr>
            <a:spLocks noChangeAspect="1" noEditPoints="1"/>
          </p:cNvSpPr>
          <p:nvPr/>
        </p:nvSpPr>
        <p:spPr bwMode="auto">
          <a:xfrm>
            <a:off x="3997141" y="3792265"/>
            <a:ext cx="654050" cy="720725"/>
          </a:xfrm>
          <a:custGeom>
            <a:gdLst>
              <a:gd fmla="*/ 347 w 376" name="T0"/>
              <a:gd fmla="*/ 284 h 376" name="T1"/>
              <a:gd fmla="*/ 347 w 376" name="T2"/>
              <a:gd fmla="*/ 238 h 376" name="T3"/>
              <a:gd fmla="*/ 278 w 376" name="T4"/>
              <a:gd fmla="*/ 169 h 376" name="T5"/>
              <a:gd fmla="*/ 238 w 376" name="T6"/>
              <a:gd fmla="*/ 169 h 376" name="T7"/>
              <a:gd fmla="*/ 207 w 376" name="T8"/>
              <a:gd fmla="*/ 148 h 376" name="T9"/>
              <a:gd fmla="*/ 207 w 376" name="T10"/>
              <a:gd fmla="*/ 92 h 376" name="T11"/>
              <a:gd fmla="*/ 236 w 376" name="T12"/>
              <a:gd fmla="*/ 48 h 376" name="T13"/>
              <a:gd fmla="*/ 188 w 376" name="T14"/>
              <a:gd fmla="*/ 0 h 376" name="T15"/>
              <a:gd fmla="*/ 140 w 376" name="T16"/>
              <a:gd fmla="*/ 48 h 376" name="T17"/>
              <a:gd fmla="*/ 169 w 376" name="T18"/>
              <a:gd fmla="*/ 92 h 376" name="T19"/>
              <a:gd fmla="*/ 169 w 376" name="T20"/>
              <a:gd fmla="*/ 148 h 376" name="T21"/>
              <a:gd fmla="*/ 138 w 376" name="T22"/>
              <a:gd fmla="*/ 169 h 376" name="T23"/>
              <a:gd fmla="*/ 98 w 376" name="T24"/>
              <a:gd fmla="*/ 169 h 376" name="T25"/>
              <a:gd fmla="*/ 29 w 376" name="T26"/>
              <a:gd fmla="*/ 238 h 376" name="T27"/>
              <a:gd fmla="*/ 29 w 376" name="T28"/>
              <a:gd fmla="*/ 284 h 376" name="T29"/>
              <a:gd fmla="*/ 0 w 376" name="T30"/>
              <a:gd fmla="*/ 328 h 376" name="T31"/>
              <a:gd fmla="*/ 48 w 376" name="T32"/>
              <a:gd fmla="*/ 376 h 376" name="T33"/>
              <a:gd fmla="*/ 96 w 376" name="T34"/>
              <a:gd fmla="*/ 328 h 376" name="T35"/>
              <a:gd fmla="*/ 67 w 376" name="T36"/>
              <a:gd fmla="*/ 284 h 376" name="T37"/>
              <a:gd fmla="*/ 67 w 376" name="T38"/>
              <a:gd fmla="*/ 238 h 376" name="T39"/>
              <a:gd fmla="*/ 98 w 376" name="T40"/>
              <a:gd fmla="*/ 207 h 376" name="T41"/>
              <a:gd fmla="*/ 138 w 376" name="T42"/>
              <a:gd fmla="*/ 207 h 376" name="T43"/>
              <a:gd fmla="*/ 169 w 376" name="T44"/>
              <a:gd fmla="*/ 202 h 376" name="T45"/>
              <a:gd fmla="*/ 169 w 376" name="T46"/>
              <a:gd fmla="*/ 284 h 376" name="T47"/>
              <a:gd fmla="*/ 140 w 376" name="T48"/>
              <a:gd fmla="*/ 328 h 376" name="T49"/>
              <a:gd fmla="*/ 188 w 376" name="T50"/>
              <a:gd fmla="*/ 376 h 376" name="T51"/>
              <a:gd fmla="*/ 236 w 376" name="T52"/>
              <a:gd fmla="*/ 328 h 376" name="T53"/>
              <a:gd fmla="*/ 207 w 376" name="T54"/>
              <a:gd fmla="*/ 284 h 376" name="T55"/>
              <a:gd fmla="*/ 207 w 376" name="T56"/>
              <a:gd fmla="*/ 202 h 376" name="T57"/>
              <a:gd fmla="*/ 238 w 376" name="T58"/>
              <a:gd fmla="*/ 207 h 376" name="T59"/>
              <a:gd fmla="*/ 278 w 376" name="T60"/>
              <a:gd fmla="*/ 207 h 376" name="T61"/>
              <a:gd fmla="*/ 309 w 376" name="T62"/>
              <a:gd fmla="*/ 238 h 376" name="T63"/>
              <a:gd fmla="*/ 309 w 376" name="T64"/>
              <a:gd fmla="*/ 284 h 376" name="T65"/>
              <a:gd fmla="*/ 280 w 376" name="T66"/>
              <a:gd fmla="*/ 328 h 376" name="T67"/>
              <a:gd fmla="*/ 328 w 376" name="T68"/>
              <a:gd fmla="*/ 376 h 376" name="T69"/>
              <a:gd fmla="*/ 376 w 376" name="T70"/>
              <a:gd fmla="*/ 328 h 376" name="T71"/>
              <a:gd fmla="*/ 347 w 376" name="T72"/>
              <a:gd fmla="*/ 284 h 376" name="T73"/>
              <a:gd fmla="*/ 75 w 376" name="T74"/>
              <a:gd fmla="*/ 328 h 376" name="T75"/>
              <a:gd fmla="*/ 48 w 376" name="T76"/>
              <a:gd fmla="*/ 356 h 376" name="T77"/>
              <a:gd fmla="*/ 20 w 376" name="T78"/>
              <a:gd fmla="*/ 328 h 376" name="T79"/>
              <a:gd fmla="*/ 48 w 376" name="T80"/>
              <a:gd fmla="*/ 300 h 376" name="T81"/>
              <a:gd fmla="*/ 75 w 376" name="T82"/>
              <a:gd fmla="*/ 328 h 376" name="T83"/>
              <a:gd fmla="*/ 160 w 376" name="T84"/>
              <a:gd fmla="*/ 48 h 376" name="T85"/>
              <a:gd fmla="*/ 188 w 376" name="T86"/>
              <a:gd fmla="*/ 20 h 376" name="T87"/>
              <a:gd fmla="*/ 215 w 376" name="T88"/>
              <a:gd fmla="*/ 48 h 376" name="T89"/>
              <a:gd fmla="*/ 188 w 376" name="T90"/>
              <a:gd fmla="*/ 76 h 376" name="T91"/>
              <a:gd fmla="*/ 160 w 376" name="T92"/>
              <a:gd fmla="*/ 48 h 376" name="T93"/>
              <a:gd fmla="*/ 215 w 376" name="T94"/>
              <a:gd fmla="*/ 328 h 376" name="T95"/>
              <a:gd fmla="*/ 188 w 376" name="T96"/>
              <a:gd fmla="*/ 356 h 376" name="T97"/>
              <a:gd fmla="*/ 160 w 376" name="T98"/>
              <a:gd fmla="*/ 328 h 376" name="T99"/>
              <a:gd fmla="*/ 188 w 376" name="T100"/>
              <a:gd fmla="*/ 300 h 376" name="T101"/>
              <a:gd fmla="*/ 215 w 376" name="T102"/>
              <a:gd fmla="*/ 328 h 376" name="T103"/>
              <a:gd fmla="*/ 328 w 376" name="T104"/>
              <a:gd fmla="*/ 356 h 376" name="T105"/>
              <a:gd fmla="*/ 300 w 376" name="T106"/>
              <a:gd fmla="*/ 328 h 376" name="T107"/>
              <a:gd fmla="*/ 328 w 376" name="T108"/>
              <a:gd fmla="*/ 300 h 376" name="T109"/>
              <a:gd fmla="*/ 355 w 376" name="T110"/>
              <a:gd fmla="*/ 328 h 376" name="T111"/>
              <a:gd fmla="*/ 328 w 376" name="T112"/>
              <a:gd fmla="*/ 356 h 376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376" w="376">
                <a:moveTo>
                  <a:pt x="347" y="284"/>
                </a:moveTo>
                <a:cubicBezTo>
                  <a:pt x="347" y="238"/>
                  <a:pt x="347" y="238"/>
                  <a:pt x="347" y="238"/>
                </a:cubicBezTo>
                <a:cubicBezTo>
                  <a:pt x="347" y="210"/>
                  <a:pt x="328" y="169"/>
                  <a:pt x="278" y="169"/>
                </a:cubicBezTo>
                <a:cubicBezTo>
                  <a:pt x="238" y="169"/>
                  <a:pt x="238" y="169"/>
                  <a:pt x="238" y="169"/>
                </a:cubicBezTo>
                <a:cubicBezTo>
                  <a:pt x="210" y="169"/>
                  <a:pt x="207" y="155"/>
                  <a:pt x="207" y="148"/>
                </a:cubicBezTo>
                <a:cubicBezTo>
                  <a:pt x="207" y="92"/>
                  <a:pt x="207" y="92"/>
                  <a:pt x="207" y="92"/>
                </a:cubicBezTo>
                <a:cubicBezTo>
                  <a:pt x="224" y="85"/>
                  <a:pt x="236" y="68"/>
                  <a:pt x="236" y="48"/>
                </a:cubicBezTo>
                <a:cubicBezTo>
                  <a:pt x="236" y="21"/>
                  <a:pt x="214" y="0"/>
                  <a:pt x="188" y="0"/>
                </a:cubicBezTo>
                <a:cubicBezTo>
                  <a:pt x="161" y="0"/>
                  <a:pt x="140" y="21"/>
                  <a:pt x="140" y="48"/>
                </a:cubicBezTo>
                <a:cubicBezTo>
                  <a:pt x="140" y="68"/>
                  <a:pt x="152" y="85"/>
                  <a:pt x="169" y="92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53"/>
                  <a:pt x="167" y="169"/>
                  <a:pt x="138" y="169"/>
                </a:cubicBezTo>
                <a:cubicBezTo>
                  <a:pt x="98" y="169"/>
                  <a:pt x="98" y="169"/>
                  <a:pt x="98" y="169"/>
                </a:cubicBezTo>
                <a:cubicBezTo>
                  <a:pt x="47" y="169"/>
                  <a:pt x="29" y="210"/>
                  <a:pt x="29" y="238"/>
                </a:cubicBezTo>
                <a:cubicBezTo>
                  <a:pt x="29" y="284"/>
                  <a:pt x="29" y="284"/>
                  <a:pt x="29" y="284"/>
                </a:cubicBezTo>
                <a:cubicBezTo>
                  <a:pt x="12" y="291"/>
                  <a:pt x="0" y="308"/>
                  <a:pt x="0" y="328"/>
                </a:cubicBezTo>
                <a:cubicBezTo>
                  <a:pt x="0" y="354"/>
                  <a:pt x="21" y="376"/>
                  <a:pt x="48" y="376"/>
                </a:cubicBezTo>
                <a:cubicBezTo>
                  <a:pt x="74" y="376"/>
                  <a:pt x="96" y="354"/>
                  <a:pt x="96" y="328"/>
                </a:cubicBezTo>
                <a:cubicBezTo>
                  <a:pt x="96" y="308"/>
                  <a:pt x="84" y="291"/>
                  <a:pt x="67" y="284"/>
                </a:cubicBezTo>
                <a:cubicBezTo>
                  <a:pt x="67" y="238"/>
                  <a:pt x="67" y="238"/>
                  <a:pt x="67" y="238"/>
                </a:cubicBezTo>
                <a:cubicBezTo>
                  <a:pt x="67" y="233"/>
                  <a:pt x="68" y="207"/>
                  <a:pt x="98" y="207"/>
                </a:cubicBezTo>
                <a:cubicBezTo>
                  <a:pt x="138" y="207"/>
                  <a:pt x="138" y="207"/>
                  <a:pt x="138" y="207"/>
                </a:cubicBezTo>
                <a:cubicBezTo>
                  <a:pt x="150" y="207"/>
                  <a:pt x="160" y="205"/>
                  <a:pt x="169" y="202"/>
                </a:cubicBezTo>
                <a:cubicBezTo>
                  <a:pt x="169" y="284"/>
                  <a:pt x="169" y="284"/>
                  <a:pt x="169" y="284"/>
                </a:cubicBezTo>
                <a:cubicBezTo>
                  <a:pt x="152" y="291"/>
                  <a:pt x="140" y="308"/>
                  <a:pt x="140" y="328"/>
                </a:cubicBezTo>
                <a:cubicBezTo>
                  <a:pt x="140" y="354"/>
                  <a:pt x="161" y="376"/>
                  <a:pt x="188" y="376"/>
                </a:cubicBezTo>
                <a:cubicBezTo>
                  <a:pt x="214" y="376"/>
                  <a:pt x="236" y="354"/>
                  <a:pt x="236" y="328"/>
                </a:cubicBezTo>
                <a:cubicBezTo>
                  <a:pt x="236" y="308"/>
                  <a:pt x="224" y="291"/>
                  <a:pt x="207" y="284"/>
                </a:cubicBezTo>
                <a:cubicBezTo>
                  <a:pt x="207" y="202"/>
                  <a:pt x="207" y="202"/>
                  <a:pt x="207" y="202"/>
                </a:cubicBezTo>
                <a:cubicBezTo>
                  <a:pt x="215" y="205"/>
                  <a:pt x="226" y="207"/>
                  <a:pt x="238" y="207"/>
                </a:cubicBezTo>
                <a:cubicBezTo>
                  <a:pt x="278" y="207"/>
                  <a:pt x="278" y="207"/>
                  <a:pt x="278" y="207"/>
                </a:cubicBezTo>
                <a:cubicBezTo>
                  <a:pt x="306" y="207"/>
                  <a:pt x="309" y="231"/>
                  <a:pt x="309" y="238"/>
                </a:cubicBezTo>
                <a:cubicBezTo>
                  <a:pt x="309" y="284"/>
                  <a:pt x="309" y="284"/>
                  <a:pt x="309" y="284"/>
                </a:cubicBezTo>
                <a:cubicBezTo>
                  <a:pt x="292" y="291"/>
                  <a:pt x="280" y="308"/>
                  <a:pt x="280" y="328"/>
                </a:cubicBezTo>
                <a:cubicBezTo>
                  <a:pt x="280" y="354"/>
                  <a:pt x="301" y="376"/>
                  <a:pt x="328" y="376"/>
                </a:cubicBezTo>
                <a:cubicBezTo>
                  <a:pt x="354" y="376"/>
                  <a:pt x="376" y="354"/>
                  <a:pt x="376" y="328"/>
                </a:cubicBezTo>
                <a:cubicBezTo>
                  <a:pt x="376" y="308"/>
                  <a:pt x="364" y="291"/>
                  <a:pt x="347" y="284"/>
                </a:cubicBezTo>
                <a:close/>
                <a:moveTo>
                  <a:pt x="75" y="328"/>
                </a:moveTo>
                <a:cubicBezTo>
                  <a:pt x="75" y="343"/>
                  <a:pt x="63" y="356"/>
                  <a:pt x="48" y="356"/>
                </a:cubicBezTo>
                <a:cubicBezTo>
                  <a:pt x="32" y="356"/>
                  <a:pt x="20" y="343"/>
                  <a:pt x="20" y="328"/>
                </a:cubicBezTo>
                <a:cubicBezTo>
                  <a:pt x="20" y="313"/>
                  <a:pt x="32" y="300"/>
                  <a:pt x="48" y="300"/>
                </a:cubicBezTo>
                <a:cubicBezTo>
                  <a:pt x="63" y="300"/>
                  <a:pt x="75" y="313"/>
                  <a:pt x="75" y="328"/>
                </a:cubicBezTo>
                <a:close/>
                <a:moveTo>
                  <a:pt x="160" y="48"/>
                </a:moveTo>
                <a:cubicBezTo>
                  <a:pt x="160" y="33"/>
                  <a:pt x="172" y="20"/>
                  <a:pt x="188" y="20"/>
                </a:cubicBezTo>
                <a:cubicBezTo>
                  <a:pt x="203" y="20"/>
                  <a:pt x="215" y="33"/>
                  <a:pt x="215" y="48"/>
                </a:cubicBezTo>
                <a:cubicBezTo>
                  <a:pt x="215" y="63"/>
                  <a:pt x="203" y="76"/>
                  <a:pt x="188" y="76"/>
                </a:cubicBezTo>
                <a:cubicBezTo>
                  <a:pt x="172" y="76"/>
                  <a:pt x="160" y="63"/>
                  <a:pt x="160" y="48"/>
                </a:cubicBezTo>
                <a:close/>
                <a:moveTo>
                  <a:pt x="215" y="328"/>
                </a:moveTo>
                <a:cubicBezTo>
                  <a:pt x="215" y="343"/>
                  <a:pt x="203" y="356"/>
                  <a:pt x="188" y="356"/>
                </a:cubicBezTo>
                <a:cubicBezTo>
                  <a:pt x="172" y="356"/>
                  <a:pt x="160" y="343"/>
                  <a:pt x="160" y="328"/>
                </a:cubicBezTo>
                <a:cubicBezTo>
                  <a:pt x="160" y="313"/>
                  <a:pt x="172" y="300"/>
                  <a:pt x="188" y="300"/>
                </a:cubicBezTo>
                <a:cubicBezTo>
                  <a:pt x="203" y="300"/>
                  <a:pt x="215" y="313"/>
                  <a:pt x="215" y="328"/>
                </a:cubicBezTo>
                <a:close/>
                <a:moveTo>
                  <a:pt x="328" y="356"/>
                </a:moveTo>
                <a:cubicBezTo>
                  <a:pt x="312" y="356"/>
                  <a:pt x="300" y="343"/>
                  <a:pt x="300" y="328"/>
                </a:cubicBezTo>
                <a:cubicBezTo>
                  <a:pt x="300" y="313"/>
                  <a:pt x="312" y="300"/>
                  <a:pt x="328" y="300"/>
                </a:cubicBezTo>
                <a:cubicBezTo>
                  <a:pt x="343" y="300"/>
                  <a:pt x="355" y="313"/>
                  <a:pt x="355" y="328"/>
                </a:cubicBezTo>
                <a:cubicBezTo>
                  <a:pt x="355" y="343"/>
                  <a:pt x="343" y="356"/>
                  <a:pt x="328" y="356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altLang="zh-CN" 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796265" y="3624726"/>
            <a:ext cx="1055802" cy="1055802"/>
          </a:xfrm>
          <a:prstGeom prst="ellipse">
            <a:avLst/>
          </a:prstGeom>
          <a:noFill/>
          <a:ln w="28575">
            <a:solidFill>
              <a:srgbClr val="323C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5" name="TextBox 76"/>
          <p:cNvSpPr txBox="1"/>
          <p:nvPr/>
        </p:nvSpPr>
        <p:spPr>
          <a:xfrm>
            <a:off x="1018606" y="1758030"/>
            <a:ext cx="198837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018606" y="2126491"/>
            <a:ext cx="4467489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</a:t>
            </a:r>
          </a:p>
        </p:txBody>
      </p:sp>
      <p:pic>
        <p:nvPicPr>
          <p:cNvPr id="2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386096" y="2377012"/>
            <a:ext cx="6271875" cy="3608216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6066964" y="2575586"/>
            <a:ext cx="4805228" cy="300904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297212" y="0"/>
            <a:ext cx="1894788" cy="1894788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 flipV="1">
            <a:off x="0" y="0"/>
            <a:ext cx="4194928" cy="4194928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l" blurRad="190500" dir="2700000" dist="127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rot="16200000">
            <a:off x="10916238" y="5582238"/>
            <a:ext cx="1275761" cy="1275761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r" blurRad="127000" dir="135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2" name="Text Box 3"/>
          <p:cNvSpPr>
            <a:spLocks noChangeArrowheads="1"/>
          </p:cNvSpPr>
          <p:nvPr/>
        </p:nvSpPr>
        <p:spPr bwMode="auto">
          <a:xfrm>
            <a:off x="840731" y="2518390"/>
            <a:ext cx="3979188" cy="1920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altLang="en-US" lang="zh-CN" smtClean="0" sz="6000">
                <a:solidFill>
                  <a:schemeClr val="bg1"/>
                </a:solidFill>
                <a:cs typeface="+mn-ea"/>
                <a:sym typeface="+mn-lt"/>
              </a:rPr>
              <a:t>目 录</a:t>
            </a:r>
          </a:p>
          <a:p>
            <a:pPr algn="ctr">
              <a:spcBef>
                <a:spcPct val="0"/>
              </a:spcBef>
            </a:pPr>
            <a:r>
              <a:rPr altLang="en-US" lang="zh-CN" smtClean="0" sz="6000">
                <a:solidFill>
                  <a:schemeClr val="bg1"/>
                </a:solidFill>
                <a:cs typeface="+mn-ea"/>
                <a:sym typeface="+mn-lt"/>
              </a:rPr>
              <a:t>COMPANY</a:t>
            </a:r>
          </a:p>
        </p:txBody>
      </p:sp>
      <p:sp>
        <p:nvSpPr>
          <p:cNvPr id="13" name="椭圆 1"/>
          <p:cNvSpPr>
            <a:spLocks noChangeArrowheads="1"/>
          </p:cNvSpPr>
          <p:nvPr/>
        </p:nvSpPr>
        <p:spPr bwMode="auto">
          <a:xfrm>
            <a:off x="6989224" y="1373248"/>
            <a:ext cx="678005" cy="678005"/>
          </a:xfrm>
          <a:prstGeom prst="rect">
            <a:avLst/>
          </a:prstGeom>
          <a:solidFill>
            <a:srgbClr val="EF5350"/>
          </a:solidFill>
          <a:ln w="28575"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7053150" y="1446071"/>
            <a:ext cx="57975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mtClean="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sp>
        <p:nvSpPr>
          <p:cNvPr id="15" name="矩形 14"/>
          <p:cNvSpPr/>
          <p:nvPr/>
        </p:nvSpPr>
        <p:spPr>
          <a:xfrm>
            <a:off x="7805298" y="1764547"/>
            <a:ext cx="209423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7805299" y="1330121"/>
            <a:ext cx="26987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17" name="椭圆 1"/>
          <p:cNvSpPr>
            <a:spLocks noChangeArrowheads="1"/>
          </p:cNvSpPr>
          <p:nvPr/>
        </p:nvSpPr>
        <p:spPr bwMode="auto">
          <a:xfrm>
            <a:off x="6989224" y="2532519"/>
            <a:ext cx="678005" cy="678005"/>
          </a:xfrm>
          <a:prstGeom prst="rect">
            <a:avLst/>
          </a:prstGeom>
          <a:solidFill>
            <a:srgbClr val="EF5350"/>
          </a:solidFill>
          <a:ln w="28575"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8" name="TextBox 32"/>
          <p:cNvSpPr txBox="1">
            <a:spLocks noChangeArrowheads="1"/>
          </p:cNvSpPr>
          <p:nvPr/>
        </p:nvSpPr>
        <p:spPr bwMode="auto">
          <a:xfrm>
            <a:off x="7053150" y="2605343"/>
            <a:ext cx="57975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mtClean="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sp>
        <p:nvSpPr>
          <p:cNvPr id="19" name="矩形 18"/>
          <p:cNvSpPr/>
          <p:nvPr/>
        </p:nvSpPr>
        <p:spPr>
          <a:xfrm>
            <a:off x="7805298" y="2923818"/>
            <a:ext cx="209423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7805299" y="2489393"/>
            <a:ext cx="26987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21" name="椭圆 1"/>
          <p:cNvSpPr>
            <a:spLocks noChangeArrowheads="1"/>
          </p:cNvSpPr>
          <p:nvPr/>
        </p:nvSpPr>
        <p:spPr bwMode="auto">
          <a:xfrm>
            <a:off x="6989224" y="3694490"/>
            <a:ext cx="678005" cy="678005"/>
          </a:xfrm>
          <a:prstGeom prst="rect">
            <a:avLst/>
          </a:prstGeom>
          <a:solidFill>
            <a:srgbClr val="EF5350"/>
          </a:solidFill>
          <a:ln w="28575"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32"/>
          <p:cNvSpPr txBox="1">
            <a:spLocks noChangeArrowheads="1"/>
          </p:cNvSpPr>
          <p:nvPr/>
        </p:nvSpPr>
        <p:spPr bwMode="auto">
          <a:xfrm>
            <a:off x="7053150" y="3767313"/>
            <a:ext cx="57975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mtClean="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sp>
        <p:nvSpPr>
          <p:cNvPr id="23" name="矩形 22"/>
          <p:cNvSpPr/>
          <p:nvPr/>
        </p:nvSpPr>
        <p:spPr>
          <a:xfrm>
            <a:off x="7805298" y="4085789"/>
            <a:ext cx="209423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24" name="TextBox 76"/>
          <p:cNvSpPr txBox="1"/>
          <p:nvPr/>
        </p:nvSpPr>
        <p:spPr>
          <a:xfrm>
            <a:off x="7805299" y="3651362"/>
            <a:ext cx="26987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25" name="椭圆 1"/>
          <p:cNvSpPr>
            <a:spLocks noChangeArrowheads="1"/>
          </p:cNvSpPr>
          <p:nvPr/>
        </p:nvSpPr>
        <p:spPr bwMode="auto">
          <a:xfrm>
            <a:off x="6989224" y="4849874"/>
            <a:ext cx="678005" cy="678005"/>
          </a:xfrm>
          <a:prstGeom prst="rect">
            <a:avLst/>
          </a:prstGeom>
          <a:solidFill>
            <a:srgbClr val="EF5350"/>
          </a:solidFill>
          <a:ln w="28575">
            <a:noFill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endParaRPr altLang="en-US" lang="zh-CN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TextBox 32"/>
          <p:cNvSpPr txBox="1">
            <a:spLocks noChangeArrowheads="1"/>
          </p:cNvSpPr>
          <p:nvPr/>
        </p:nvSpPr>
        <p:spPr bwMode="auto">
          <a:xfrm>
            <a:off x="7053150" y="4922696"/>
            <a:ext cx="57975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en-US" smtClean="0" sz="2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</a:p>
        </p:txBody>
      </p:sp>
      <p:sp>
        <p:nvSpPr>
          <p:cNvPr id="27" name="矩形 26"/>
          <p:cNvSpPr/>
          <p:nvPr/>
        </p:nvSpPr>
        <p:spPr>
          <a:xfrm>
            <a:off x="7805298" y="5241173"/>
            <a:ext cx="2094230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altLang="zh-CN" lang="en-US" sz="1400">
                <a:solidFill>
                  <a:schemeClr val="bg1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28" name="TextBox 76"/>
          <p:cNvSpPr txBox="1"/>
          <p:nvPr/>
        </p:nvSpPr>
        <p:spPr>
          <a:xfrm>
            <a:off x="7805299" y="4806748"/>
            <a:ext cx="269875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29" name="直角三角形 28"/>
          <p:cNvSpPr/>
          <p:nvPr/>
        </p:nvSpPr>
        <p:spPr>
          <a:xfrm flipH="1" rot="5400000">
            <a:off x="719843" y="2402528"/>
            <a:ext cx="3729437" cy="5181506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bl" blurRad="127000" dir="189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1198029" y="2127568"/>
            <a:ext cx="3459122" cy="1216882"/>
          </a:xfrm>
          <a:prstGeom prst="rect">
            <a:avLst/>
          </a:prstGeom>
          <a:noFill/>
          <a:ln w="19050">
            <a:solidFill>
              <a:srgbClr val="EF5350"/>
            </a:solidFill>
            <a:round/>
            <a:headEnd len="med" type="none" w="med"/>
            <a:tailEnd type="oval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rtlCol="0"/>
          <a:lstStyle/>
          <a:p>
            <a:pPr algn="ctr" defTabSz="914400" eaLnBrk="1" fontAlgn="base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aseline="0" cap="none" i="0" kern="0" kumimoji="0" lang="zh-CN" noProof="0" normalizeH="0" spc="0" strike="noStrike" sz="1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82522" y="4237583"/>
            <a:ext cx="3459122" cy="1216882"/>
          </a:xfrm>
          <a:prstGeom prst="rect">
            <a:avLst/>
          </a:prstGeom>
          <a:noFill/>
          <a:ln w="19050">
            <a:solidFill>
              <a:srgbClr val="EF5350"/>
            </a:solidFill>
            <a:round/>
            <a:headEnd type="none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rtlCol="0"/>
          <a:lstStyle/>
          <a:p>
            <a:pPr algn="ctr" defTabSz="914400" eaLnBrk="1" fontAlgn="base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aseline="0" cap="none" i="0" kern="0" kumimoji="0" lang="zh-CN" noProof="0" normalizeH="0" spc="0" strike="noStrike" sz="1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菱形 9"/>
          <p:cNvSpPr/>
          <p:nvPr/>
        </p:nvSpPr>
        <p:spPr>
          <a:xfrm>
            <a:off x="760028" y="2294472"/>
            <a:ext cx="876002" cy="876002"/>
          </a:xfrm>
          <a:prstGeom prst="diamond">
            <a:avLst/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aseline="0" cap="none" i="0" kern="0" kumimoji="0" lang="en-US" noProof="0" normalizeH="0" smtClean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A</a:t>
            </a:r>
          </a:p>
        </p:txBody>
      </p:sp>
      <p:sp>
        <p:nvSpPr>
          <p:cNvPr id="11" name="菱形 10"/>
          <p:cNvSpPr/>
          <p:nvPr/>
        </p:nvSpPr>
        <p:spPr>
          <a:xfrm>
            <a:off x="1949077" y="4411560"/>
            <a:ext cx="876002" cy="876002"/>
          </a:xfrm>
          <a:prstGeom prst="diamond">
            <a:avLst/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aseline="0" cap="none" i="0" kern="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C</a:t>
            </a:r>
          </a:p>
        </p:txBody>
      </p:sp>
      <p:sp>
        <p:nvSpPr>
          <p:cNvPr id="12" name="TextBox 76"/>
          <p:cNvSpPr txBox="1"/>
          <p:nvPr/>
        </p:nvSpPr>
        <p:spPr>
          <a:xfrm>
            <a:off x="2939957" y="4324259"/>
            <a:ext cx="1413058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939956" y="4641935"/>
            <a:ext cx="2798108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4" name="TextBox 76"/>
          <p:cNvSpPr txBox="1"/>
          <p:nvPr/>
        </p:nvSpPr>
        <p:spPr>
          <a:xfrm>
            <a:off x="1752321" y="2214243"/>
            <a:ext cx="1413058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52321" y="2531920"/>
            <a:ext cx="2798108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6" name="矩形 15"/>
          <p:cNvSpPr/>
          <p:nvPr/>
        </p:nvSpPr>
        <p:spPr>
          <a:xfrm>
            <a:off x="6577552" y="2127568"/>
            <a:ext cx="3459122" cy="1216882"/>
          </a:xfrm>
          <a:prstGeom prst="rect">
            <a:avLst/>
          </a:prstGeom>
          <a:noFill/>
          <a:ln w="19050">
            <a:solidFill>
              <a:srgbClr val="EF5350"/>
            </a:solidFill>
            <a:round/>
            <a:headEnd len="med" type="none" w="med"/>
            <a:tailEnd type="oval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rtlCol="0"/>
          <a:lstStyle/>
          <a:p>
            <a:pPr algn="ctr" defTabSz="914400" eaLnBrk="1" fontAlgn="base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aseline="0" cap="none" i="0" kern="0" kumimoji="0" lang="zh-CN" noProof="0" normalizeH="0" spc="0" strike="noStrike" sz="1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762045" y="4237583"/>
            <a:ext cx="3459122" cy="1216882"/>
          </a:xfrm>
          <a:prstGeom prst="rect">
            <a:avLst/>
          </a:prstGeom>
          <a:noFill/>
          <a:ln w="19050">
            <a:solidFill>
              <a:srgbClr val="EF5350"/>
            </a:solidFill>
            <a:round/>
            <a:headEnd type="none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rtlCol="0"/>
          <a:lstStyle/>
          <a:p>
            <a:pPr algn="ctr" defTabSz="914400" eaLnBrk="1" fontAlgn="base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aseline="0" cap="none" i="0" kern="0" kumimoji="0" lang="zh-CN" noProof="0" normalizeH="0" spc="0" strike="noStrike" sz="1400" u="none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菱形 17"/>
          <p:cNvSpPr/>
          <p:nvPr/>
        </p:nvSpPr>
        <p:spPr>
          <a:xfrm>
            <a:off x="6139551" y="2294472"/>
            <a:ext cx="876002" cy="876002"/>
          </a:xfrm>
          <a:prstGeom prst="diamond">
            <a:avLst/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aseline="0" cap="none" i="0" kern="0" kumimoji="0" lang="en-US" noProof="0" normalizeH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B</a:t>
            </a:r>
          </a:p>
        </p:txBody>
      </p:sp>
      <p:sp>
        <p:nvSpPr>
          <p:cNvPr id="19" name="菱形 18"/>
          <p:cNvSpPr/>
          <p:nvPr/>
        </p:nvSpPr>
        <p:spPr>
          <a:xfrm>
            <a:off x="7328600" y="4411560"/>
            <a:ext cx="876002" cy="876002"/>
          </a:xfrm>
          <a:prstGeom prst="diamond">
            <a:avLst/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aseline="0" cap="none" i="0" kern="0" kumimoji="0" lang="en-US" noProof="0" normalizeH="0" smtClean="0" spc="0" strike="noStrike" sz="36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D</a:t>
            </a:r>
          </a:p>
        </p:txBody>
      </p:sp>
      <p:sp>
        <p:nvSpPr>
          <p:cNvPr id="20" name="TextBox 76"/>
          <p:cNvSpPr txBox="1"/>
          <p:nvPr/>
        </p:nvSpPr>
        <p:spPr>
          <a:xfrm>
            <a:off x="8319480" y="4324259"/>
            <a:ext cx="1413058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8319480" y="4641935"/>
            <a:ext cx="2798108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2" name="TextBox 76"/>
          <p:cNvSpPr txBox="1"/>
          <p:nvPr/>
        </p:nvSpPr>
        <p:spPr>
          <a:xfrm>
            <a:off x="7131843" y="2214243"/>
            <a:ext cx="1413058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131843" y="2531920"/>
            <a:ext cx="2798108" cy="566928"/>
          </a:xfrm>
          <a:prstGeom prst="rect">
            <a:avLst/>
          </a:prstGeom>
          <a:noFill/>
          <a:ln>
            <a:noFill/>
          </a:ln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直角三角形 11"/>
          <p:cNvSpPr/>
          <p:nvPr/>
        </p:nvSpPr>
        <p:spPr>
          <a:xfrm>
            <a:off x="0" y="1325670"/>
            <a:ext cx="6109779" cy="553233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flipV="1" rot="5400000">
            <a:off x="8155756" y="83270"/>
            <a:ext cx="4119513" cy="3952973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2658359"/>
            <a:ext cx="4637988" cy="4199641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852581" y="-1571"/>
            <a:ext cx="2337847" cy="2340990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文本框 21"/>
          <p:cNvSpPr txBox="1"/>
          <p:nvPr/>
        </p:nvSpPr>
        <p:spPr>
          <a:xfrm>
            <a:off x="3919410" y="4258825"/>
            <a:ext cx="4353178" cy="71551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Fresh business general template</a:t>
            </a:r>
          </a:p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Applicable to enterprise introduction, summary report, sales marketing, chart dataa</a:t>
            </a:r>
          </a:p>
        </p:txBody>
      </p:sp>
      <p:sp>
        <p:nvSpPr>
          <p:cNvPr id="14" name="矩形 13"/>
          <p:cNvSpPr/>
          <p:nvPr/>
        </p:nvSpPr>
        <p:spPr>
          <a:xfrm>
            <a:off x="4359909" y="3827488"/>
            <a:ext cx="34721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altLang="zh-CN" lang="en-US" sz="2400">
                <a:solidFill>
                  <a:prstClr val="white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4323048" y="3251946"/>
            <a:ext cx="354590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4323048" y="2337848"/>
            <a:ext cx="354590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5400">
                <a:solidFill>
                  <a:srgbClr val="EF5350"/>
                </a:solidFill>
                <a:cs typeface="+mn-ea"/>
                <a:sym typeface="+mn-lt"/>
              </a:rPr>
              <a:t>第四部分</a:t>
            </a:r>
          </a:p>
        </p:txBody>
      </p:sp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MH_Other_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89000" y="1461120"/>
            <a:ext cx="2517728" cy="2302046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MH_Other_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151421" y="1461120"/>
            <a:ext cx="2517728" cy="2302046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MH_Other_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20211" y="3858073"/>
            <a:ext cx="2517728" cy="2302046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MH_Other_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785272" y="3858073"/>
            <a:ext cx="2517728" cy="2302046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MH_Picture_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20211" y="1461120"/>
            <a:ext cx="2517728" cy="2302046"/>
          </a:xfrm>
          <a:prstGeom prst="rect">
            <a:avLst/>
          </a:prstGeom>
          <a:blipFill dpi="0" rotWithShape="1"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MH_Picture_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785272" y="1461120"/>
            <a:ext cx="2517728" cy="2302046"/>
          </a:xfrm>
          <a:prstGeom prst="rect">
            <a:avLst/>
          </a:prstGeom>
          <a:blipFill dpi="0" rotWithShape="1"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4" name="MH_Picture_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89000" y="3858073"/>
            <a:ext cx="2517728" cy="2302046"/>
          </a:xfrm>
          <a:prstGeom prst="rect">
            <a:avLst/>
          </a:prstGeom>
          <a:blipFill dpi="0" rotWithShape="1">
            <a:blip r:embed="rId1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MH_Picture_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151421" y="3858073"/>
            <a:ext cx="2517728" cy="2302046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/>
            <a:endParaRPr altLang="en-US" lang="zh-CN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18606" y="2494364"/>
            <a:ext cx="2150377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7" name="TextBox 76"/>
          <p:cNvSpPr txBox="1"/>
          <p:nvPr/>
        </p:nvSpPr>
        <p:spPr>
          <a:xfrm>
            <a:off x="1120206" y="2124904"/>
            <a:ext cx="194717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386252" y="2494364"/>
            <a:ext cx="2150377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9" name="TextBox 76"/>
          <p:cNvSpPr txBox="1"/>
          <p:nvPr/>
        </p:nvSpPr>
        <p:spPr>
          <a:xfrm>
            <a:off x="6487852" y="2124904"/>
            <a:ext cx="194717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654928" y="4827315"/>
            <a:ext cx="2150377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1" name="TextBox 76"/>
          <p:cNvSpPr txBox="1"/>
          <p:nvPr/>
        </p:nvSpPr>
        <p:spPr>
          <a:xfrm>
            <a:off x="3756528" y="4457857"/>
            <a:ext cx="194717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9022576" y="4827315"/>
            <a:ext cx="2150377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0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3" name="TextBox 76"/>
          <p:cNvSpPr txBox="1"/>
          <p:nvPr/>
        </p:nvSpPr>
        <p:spPr>
          <a:xfrm>
            <a:off x="9124176" y="4457857"/>
            <a:ext cx="1947177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1434798" y="2258710"/>
            <a:ext cx="631353" cy="635647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1434798" y="3401157"/>
            <a:ext cx="631353" cy="633499"/>
          </a:xfrm>
          <a:prstGeom prst="rect">
            <a:avLst/>
          </a:prstGeom>
          <a:solidFill>
            <a:srgbClr val="CAD0D8"/>
          </a:solidFill>
          <a:ln w="6350"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1434798" y="4539310"/>
            <a:ext cx="631353" cy="633499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6696069" y="2258710"/>
            <a:ext cx="631353" cy="635647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6696069" y="3401157"/>
            <a:ext cx="631353" cy="633499"/>
          </a:xfrm>
          <a:prstGeom prst="rect">
            <a:avLst/>
          </a:prstGeom>
          <a:solidFill>
            <a:srgbClr val="EF5350"/>
          </a:solidFill>
          <a:ln w="6350"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6696069" y="4539310"/>
            <a:ext cx="631353" cy="633499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4" name="Group 12"/>
          <p:cNvGrpSpPr/>
          <p:nvPr/>
        </p:nvGrpSpPr>
        <p:grpSpPr>
          <a:xfrm>
            <a:off x="1625922" y="2412252"/>
            <a:ext cx="257695" cy="328562"/>
            <a:chExt cx="120" cy="153"/>
          </a:xfrm>
          <a:solidFill>
            <a:srgbClr val="F4F5F7"/>
          </a:solidFill>
        </p:grpSpPr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0" y="0"/>
              <a:ext cx="116" cy="116"/>
            </a:xfrm>
            <a:custGeom>
              <a:gdLst>
                <a:gd fmla="*/ 10 w 66" name="T0"/>
                <a:gd fmla="*/ 57 h 66" name="T1"/>
                <a:gd fmla="*/ 9 w 66" name="T2"/>
                <a:gd fmla="*/ 64 h 66" name="T3"/>
                <a:gd fmla="*/ 7 w 66" name="T4"/>
                <a:gd fmla="*/ 57 h 66" name="T5"/>
                <a:gd fmla="*/ 12 w 66" name="T6"/>
                <a:gd fmla="*/ 52 h 66" name="T7"/>
                <a:gd fmla="*/ 53 w 66" name="T8"/>
                <a:gd fmla="*/ 12 h 66" name="T9"/>
                <a:gd fmla="*/ 57 w 66" name="T10"/>
                <a:gd fmla="*/ 2 h 66" name="T11"/>
                <a:gd fmla="*/ 59 w 66" name="T12"/>
                <a:gd fmla="*/ 10 h 66" name="T13"/>
                <a:gd fmla="*/ 57 w 66" name="T14"/>
                <a:gd fmla="*/ 12 h 66" name="T15"/>
                <a:gd fmla="*/ 56 w 66" name="T16"/>
                <a:gd fmla="*/ 13 h 66" name="T17"/>
                <a:gd fmla="*/ 54 w 66" name="T18"/>
                <a:gd fmla="*/ 14 h 66" name="T19"/>
                <a:gd fmla="*/ 56 w 66" name="T20"/>
                <a:gd fmla="*/ 21 h 66" name="T21"/>
                <a:gd fmla="*/ 53 w 66" name="T22"/>
                <a:gd fmla="*/ 16 h 66" name="T23"/>
                <a:gd fmla="*/ 43 w 66" name="T24"/>
                <a:gd fmla="*/ 25 h 66" name="T25"/>
                <a:gd fmla="*/ 46 w 66" name="T26"/>
                <a:gd fmla="*/ 31 h 66" name="T27"/>
                <a:gd fmla="*/ 35 w 66" name="T28"/>
                <a:gd fmla="*/ 33 h 66" name="T29"/>
                <a:gd fmla="*/ 38 w 66" name="T30"/>
                <a:gd fmla="*/ 39 h 66" name="T31"/>
                <a:gd fmla="*/ 27 w 66" name="T32"/>
                <a:gd fmla="*/ 41 h 66" name="T33"/>
                <a:gd fmla="*/ 29 w 66" name="T34"/>
                <a:gd fmla="*/ 48 h 66" name="T35"/>
                <a:gd fmla="*/ 16 w 66" name="T36"/>
                <a:gd fmla="*/ 52 h 66" name="T37"/>
                <a:gd fmla="*/ 21 w 66" name="T38"/>
                <a:gd fmla="*/ 56 h 66" name="T39"/>
                <a:gd fmla="*/ 14 w 66" name="T40"/>
                <a:gd fmla="*/ 54 h 66" name="T41"/>
                <a:gd fmla="*/ 13 w 66" name="T42"/>
                <a:gd fmla="*/ 55 h 66" name="T43"/>
                <a:gd fmla="*/ 16 w 66" name="T44"/>
                <a:gd fmla="*/ 61 h 66" name="T45"/>
                <a:gd fmla="*/ 32 w 66" name="T46"/>
                <a:gd fmla="*/ 17 h 66" name="T47"/>
                <a:gd fmla="*/ 25 w 66" name="T48"/>
                <a:gd fmla="*/ 24 h 66" name="T49"/>
                <a:gd fmla="*/ 39 w 66" name="T50"/>
                <a:gd fmla="*/ 26 h 66" name="T51"/>
                <a:gd fmla="*/ 29 w 66" name="T52"/>
                <a:gd fmla="*/ 8 h 66" name="T53"/>
                <a:gd fmla="*/ 16 w 66" name="T54"/>
                <a:gd fmla="*/ 15 h 66" name="T55"/>
                <a:gd fmla="*/ 31 w 66" name="T56"/>
                <a:gd fmla="*/ 16 h 66" name="T57"/>
                <a:gd fmla="*/ 33 w 66" name="T58"/>
                <a:gd fmla="*/ 13 h 66" name="T59"/>
                <a:gd fmla="*/ 45 w 66" name="T60"/>
                <a:gd fmla="*/ 10 h 66" name="T61"/>
                <a:gd fmla="*/ 35 w 66" name="T62"/>
                <a:gd fmla="*/ 17 h 66" name="T63"/>
                <a:gd fmla="*/ 50 w 66" name="T64"/>
                <a:gd fmla="*/ 15 h 66" name="T65"/>
                <a:gd fmla="*/ 36 w 66" name="T66"/>
                <a:gd fmla="*/ 15 h 66" name="T67"/>
                <a:gd fmla="*/ 14 w 66" name="T68"/>
                <a:gd fmla="*/ 32 h 66" name="T69"/>
                <a:gd fmla="*/ 21 w 66" name="T70"/>
                <a:gd fmla="*/ 23 h 66" name="T71"/>
                <a:gd fmla="*/ 7 w 66" name="T72"/>
                <a:gd fmla="*/ 28 h 66" name="T73"/>
                <a:gd fmla="*/ 10 w 66" name="T74"/>
                <a:gd fmla="*/ 46 h 66" name="T75"/>
                <a:gd fmla="*/ 13 w 66" name="T76"/>
                <a:gd fmla="*/ 34 h 66" name="T77"/>
                <a:gd fmla="*/ 17 w 66" name="T78"/>
                <a:gd fmla="*/ 34 h 66" name="T79"/>
                <a:gd fmla="*/ 31 w 66" name="T80"/>
                <a:gd fmla="*/ 34 h 66" name="T81"/>
                <a:gd fmla="*/ 22 w 66" name="T82"/>
                <a:gd fmla="*/ 25 h 66" name="T83"/>
                <a:gd fmla="*/ 23 w 66" name="T84"/>
                <a:gd fmla="*/ 41 h 66" name="T85"/>
                <a:gd fmla="*/ 13 w 66" name="T86"/>
                <a:gd fmla="*/ 50 h 66" name="T87"/>
                <a:gd fmla="*/ 23 w 66" name="T88"/>
                <a:gd fmla="*/ 41 h 66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66" w="66">
                  <a:moveTo>
                    <a:pt x="16" y="61"/>
                  </a:moveTo>
                  <a:cubicBezTo>
                    <a:pt x="14" y="60"/>
                    <a:pt x="13" y="59"/>
                    <a:pt x="11" y="57"/>
                  </a:cubicBezTo>
                  <a:cubicBezTo>
                    <a:pt x="11" y="57"/>
                    <a:pt x="11" y="57"/>
                    <a:pt x="10" y="57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9" y="58"/>
                    <a:pt x="9" y="59"/>
                    <a:pt x="9" y="59"/>
                  </a:cubicBezTo>
                  <a:cubicBezTo>
                    <a:pt x="10" y="61"/>
                    <a:pt x="10" y="63"/>
                    <a:pt x="9" y="64"/>
                  </a:cubicBezTo>
                  <a:cubicBezTo>
                    <a:pt x="7" y="66"/>
                    <a:pt x="4" y="66"/>
                    <a:pt x="2" y="64"/>
                  </a:cubicBezTo>
                  <a:cubicBezTo>
                    <a:pt x="0" y="63"/>
                    <a:pt x="0" y="60"/>
                    <a:pt x="2" y="58"/>
                  </a:cubicBezTo>
                  <a:cubicBezTo>
                    <a:pt x="3" y="56"/>
                    <a:pt x="6" y="56"/>
                    <a:pt x="7" y="57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9" y="55"/>
                    <a:pt x="11" y="54"/>
                    <a:pt x="12" y="53"/>
                  </a:cubicBezTo>
                  <a:cubicBezTo>
                    <a:pt x="12" y="53"/>
                    <a:pt x="12" y="52"/>
                    <a:pt x="12" y="52"/>
                  </a:cubicBezTo>
                  <a:cubicBezTo>
                    <a:pt x="2" y="41"/>
                    <a:pt x="2" y="24"/>
                    <a:pt x="13" y="13"/>
                  </a:cubicBezTo>
                  <a:cubicBezTo>
                    <a:pt x="24" y="2"/>
                    <a:pt x="41" y="3"/>
                    <a:pt x="52" y="12"/>
                  </a:cubicBezTo>
                  <a:cubicBezTo>
                    <a:pt x="52" y="12"/>
                    <a:pt x="53" y="12"/>
                    <a:pt x="53" y="12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6" y="6"/>
                    <a:pt x="56" y="4"/>
                    <a:pt x="57" y="2"/>
                  </a:cubicBezTo>
                  <a:cubicBezTo>
                    <a:pt x="59" y="0"/>
                    <a:pt x="62" y="0"/>
                    <a:pt x="64" y="2"/>
                  </a:cubicBezTo>
                  <a:cubicBezTo>
                    <a:pt x="66" y="4"/>
                    <a:pt x="66" y="7"/>
                    <a:pt x="64" y="9"/>
                  </a:cubicBezTo>
                  <a:cubicBezTo>
                    <a:pt x="63" y="10"/>
                    <a:pt x="60" y="11"/>
                    <a:pt x="59" y="10"/>
                  </a:cubicBezTo>
                  <a:cubicBezTo>
                    <a:pt x="58" y="10"/>
                    <a:pt x="58" y="10"/>
                    <a:pt x="58" y="10"/>
                  </a:cubicBezTo>
                  <a:cubicBezTo>
                    <a:pt x="57" y="11"/>
                    <a:pt x="57" y="11"/>
                    <a:pt x="57" y="11"/>
                  </a:cubicBezTo>
                  <a:cubicBezTo>
                    <a:pt x="57" y="11"/>
                    <a:pt x="57" y="11"/>
                    <a:pt x="57" y="12"/>
                  </a:cubicBezTo>
                  <a:cubicBezTo>
                    <a:pt x="58" y="13"/>
                    <a:pt x="60" y="15"/>
                    <a:pt x="61" y="16"/>
                  </a:cubicBezTo>
                  <a:cubicBezTo>
                    <a:pt x="59" y="18"/>
                    <a:pt x="59" y="18"/>
                    <a:pt x="59" y="18"/>
                  </a:cubicBezTo>
                  <a:cubicBezTo>
                    <a:pt x="58" y="16"/>
                    <a:pt x="57" y="15"/>
                    <a:pt x="56" y="13"/>
                  </a:cubicBezTo>
                  <a:cubicBezTo>
                    <a:pt x="56" y="13"/>
                    <a:pt x="55" y="13"/>
                    <a:pt x="55" y="13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4" y="14"/>
                    <a:pt x="54" y="14"/>
                    <a:pt x="54" y="15"/>
                  </a:cubicBezTo>
                  <a:cubicBezTo>
                    <a:pt x="55" y="16"/>
                    <a:pt x="57" y="18"/>
                    <a:pt x="57" y="19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54" y="21"/>
                    <a:pt x="54" y="18"/>
                    <a:pt x="53" y="16"/>
                  </a:cubicBezTo>
                  <a:cubicBezTo>
                    <a:pt x="53" y="16"/>
                    <a:pt x="52" y="16"/>
                    <a:pt x="52" y="16"/>
                  </a:cubicBezTo>
                  <a:cubicBezTo>
                    <a:pt x="52" y="16"/>
                    <a:pt x="52" y="16"/>
                    <a:pt x="51" y="16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6"/>
                    <a:pt x="45" y="28"/>
                    <a:pt x="47" y="29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4" y="30"/>
                    <a:pt x="43" y="29"/>
                    <a:pt x="42" y="27"/>
                  </a:cubicBezTo>
                  <a:cubicBezTo>
                    <a:pt x="41" y="27"/>
                    <a:pt x="41" y="27"/>
                    <a:pt x="40" y="27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3"/>
                    <a:pt x="35" y="34"/>
                    <a:pt x="35" y="34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3" y="35"/>
                    <a:pt x="33" y="35"/>
                    <a:pt x="32" y="35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7" y="41"/>
                    <a:pt x="27" y="42"/>
                    <a:pt x="27" y="42"/>
                  </a:cubicBezTo>
                  <a:cubicBezTo>
                    <a:pt x="28" y="43"/>
                    <a:pt x="30" y="45"/>
                    <a:pt x="31" y="46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28" y="46"/>
                    <a:pt x="27" y="45"/>
                    <a:pt x="26" y="43"/>
                  </a:cubicBezTo>
                  <a:cubicBezTo>
                    <a:pt x="25" y="43"/>
                    <a:pt x="25" y="43"/>
                    <a:pt x="24" y="43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3"/>
                    <a:pt x="16" y="53"/>
                  </a:cubicBezTo>
                  <a:cubicBezTo>
                    <a:pt x="18" y="54"/>
                    <a:pt x="21" y="54"/>
                    <a:pt x="23" y="54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17" y="57"/>
                    <a:pt x="16" y="56"/>
                    <a:pt x="14" y="54"/>
                  </a:cubicBezTo>
                  <a:cubicBezTo>
                    <a:pt x="14" y="54"/>
                    <a:pt x="14" y="54"/>
                    <a:pt x="13" y="55"/>
                  </a:cubicBezTo>
                  <a:cubicBezTo>
                    <a:pt x="13" y="55"/>
                    <a:pt x="13" y="55"/>
                    <a:pt x="13" y="55"/>
                  </a:cubicBezTo>
                  <a:cubicBezTo>
                    <a:pt x="13" y="55"/>
                    <a:pt x="13" y="55"/>
                    <a:pt x="13" y="55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14" y="57"/>
                    <a:pt x="16" y="58"/>
                    <a:pt x="17" y="59"/>
                  </a:cubicBezTo>
                  <a:lnTo>
                    <a:pt x="16" y="61"/>
                  </a:lnTo>
                  <a:close/>
                  <a:moveTo>
                    <a:pt x="39" y="25"/>
                  </a:moveTo>
                  <a:cubicBezTo>
                    <a:pt x="37" y="22"/>
                    <a:pt x="35" y="20"/>
                    <a:pt x="33" y="18"/>
                  </a:cubicBezTo>
                  <a:cubicBezTo>
                    <a:pt x="33" y="17"/>
                    <a:pt x="33" y="17"/>
                    <a:pt x="32" y="17"/>
                  </a:cubicBezTo>
                  <a:cubicBezTo>
                    <a:pt x="30" y="19"/>
                    <a:pt x="27" y="21"/>
                    <a:pt x="25" y="23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32" y="31"/>
                    <a:pt x="32" y="31"/>
                    <a:pt x="32" y="31"/>
                  </a:cubicBezTo>
                  <a:cubicBezTo>
                    <a:pt x="33" y="32"/>
                    <a:pt x="33" y="32"/>
                    <a:pt x="34" y="31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9" y="26"/>
                    <a:pt x="39" y="25"/>
                    <a:pt x="39" y="25"/>
                  </a:cubicBezTo>
                  <a:close/>
                  <a:moveTo>
                    <a:pt x="32" y="14"/>
                  </a:moveTo>
                  <a:cubicBezTo>
                    <a:pt x="31" y="12"/>
                    <a:pt x="30" y="10"/>
                    <a:pt x="29" y="8"/>
                  </a:cubicBezTo>
                  <a:cubicBezTo>
                    <a:pt x="29" y="8"/>
                    <a:pt x="29" y="7"/>
                    <a:pt x="28" y="8"/>
                  </a:cubicBezTo>
                  <a:cubicBezTo>
                    <a:pt x="24" y="8"/>
                    <a:pt x="19" y="10"/>
                    <a:pt x="16" y="13"/>
                  </a:cubicBezTo>
                  <a:cubicBezTo>
                    <a:pt x="15" y="14"/>
                    <a:pt x="15" y="14"/>
                    <a:pt x="16" y="15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2"/>
                    <a:pt x="23" y="22"/>
                    <a:pt x="24" y="21"/>
                  </a:cubicBezTo>
                  <a:cubicBezTo>
                    <a:pt x="26" y="19"/>
                    <a:pt x="29" y="17"/>
                    <a:pt x="31" y="16"/>
                  </a:cubicBezTo>
                  <a:cubicBezTo>
                    <a:pt x="32" y="15"/>
                    <a:pt x="32" y="15"/>
                    <a:pt x="32" y="14"/>
                  </a:cubicBezTo>
                  <a:close/>
                  <a:moveTo>
                    <a:pt x="31" y="8"/>
                  </a:moveTo>
                  <a:cubicBezTo>
                    <a:pt x="32" y="10"/>
                    <a:pt x="32" y="12"/>
                    <a:pt x="33" y="13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8" y="12"/>
                    <a:pt x="42" y="11"/>
                    <a:pt x="45" y="11"/>
                  </a:cubicBezTo>
                  <a:cubicBezTo>
                    <a:pt x="45" y="11"/>
                    <a:pt x="46" y="10"/>
                    <a:pt x="45" y="10"/>
                  </a:cubicBezTo>
                  <a:cubicBezTo>
                    <a:pt x="41" y="8"/>
                    <a:pt x="37" y="7"/>
                    <a:pt x="32" y="7"/>
                  </a:cubicBezTo>
                  <a:cubicBezTo>
                    <a:pt x="31" y="7"/>
                    <a:pt x="31" y="8"/>
                    <a:pt x="31" y="8"/>
                  </a:cubicBezTo>
                  <a:close/>
                  <a:moveTo>
                    <a:pt x="35" y="17"/>
                  </a:moveTo>
                  <a:cubicBezTo>
                    <a:pt x="37" y="19"/>
                    <a:pt x="38" y="21"/>
                    <a:pt x="40" y="23"/>
                  </a:cubicBezTo>
                  <a:cubicBezTo>
                    <a:pt x="41" y="24"/>
                    <a:pt x="41" y="24"/>
                    <a:pt x="42" y="23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50" y="15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46" y="11"/>
                    <a:pt x="40" y="13"/>
                    <a:pt x="36" y="15"/>
                  </a:cubicBezTo>
                  <a:cubicBezTo>
                    <a:pt x="35" y="16"/>
                    <a:pt x="35" y="16"/>
                    <a:pt x="35" y="17"/>
                  </a:cubicBezTo>
                  <a:close/>
                  <a:moveTo>
                    <a:pt x="8" y="29"/>
                  </a:moveTo>
                  <a:cubicBezTo>
                    <a:pt x="10" y="30"/>
                    <a:pt x="12" y="31"/>
                    <a:pt x="14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7" y="29"/>
                    <a:pt x="19" y="26"/>
                    <a:pt x="21" y="24"/>
                  </a:cubicBezTo>
                  <a:cubicBezTo>
                    <a:pt x="21" y="24"/>
                    <a:pt x="21" y="23"/>
                    <a:pt x="21" y="2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4" y="16"/>
                    <a:pt x="14" y="16"/>
                    <a:pt x="13" y="16"/>
                  </a:cubicBezTo>
                  <a:cubicBezTo>
                    <a:pt x="10" y="20"/>
                    <a:pt x="8" y="24"/>
                    <a:pt x="7" y="28"/>
                  </a:cubicBezTo>
                  <a:cubicBezTo>
                    <a:pt x="7" y="29"/>
                    <a:pt x="7" y="29"/>
                    <a:pt x="8" y="29"/>
                  </a:cubicBezTo>
                  <a:close/>
                  <a:moveTo>
                    <a:pt x="7" y="32"/>
                  </a:moveTo>
                  <a:cubicBezTo>
                    <a:pt x="7" y="37"/>
                    <a:pt x="8" y="41"/>
                    <a:pt x="10" y="46"/>
                  </a:cubicBezTo>
                  <a:cubicBezTo>
                    <a:pt x="10" y="46"/>
                    <a:pt x="10" y="46"/>
                    <a:pt x="10" y="45"/>
                  </a:cubicBezTo>
                  <a:cubicBezTo>
                    <a:pt x="10" y="42"/>
                    <a:pt x="12" y="38"/>
                    <a:pt x="13" y="35"/>
                  </a:cubicBezTo>
                  <a:cubicBezTo>
                    <a:pt x="14" y="34"/>
                    <a:pt x="14" y="34"/>
                    <a:pt x="13" y="34"/>
                  </a:cubicBezTo>
                  <a:cubicBezTo>
                    <a:pt x="11" y="33"/>
                    <a:pt x="10" y="32"/>
                    <a:pt x="8" y="31"/>
                  </a:cubicBezTo>
                  <a:cubicBezTo>
                    <a:pt x="7" y="31"/>
                    <a:pt x="7" y="32"/>
                    <a:pt x="7" y="32"/>
                  </a:cubicBezTo>
                  <a:close/>
                  <a:moveTo>
                    <a:pt x="17" y="34"/>
                  </a:moveTo>
                  <a:cubicBezTo>
                    <a:pt x="20" y="35"/>
                    <a:pt x="22" y="37"/>
                    <a:pt x="24" y="39"/>
                  </a:cubicBezTo>
                  <a:cubicBezTo>
                    <a:pt x="25" y="40"/>
                    <a:pt x="25" y="40"/>
                    <a:pt x="26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3"/>
                    <a:pt x="31" y="33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23" y="25"/>
                    <a:pt x="23" y="25"/>
                    <a:pt x="22" y="25"/>
                  </a:cubicBezTo>
                  <a:cubicBezTo>
                    <a:pt x="20" y="28"/>
                    <a:pt x="18" y="30"/>
                    <a:pt x="17" y="33"/>
                  </a:cubicBezTo>
                  <a:cubicBezTo>
                    <a:pt x="17" y="33"/>
                    <a:pt x="17" y="33"/>
                    <a:pt x="17" y="34"/>
                  </a:cubicBezTo>
                  <a:close/>
                  <a:moveTo>
                    <a:pt x="23" y="41"/>
                  </a:moveTo>
                  <a:cubicBezTo>
                    <a:pt x="21" y="39"/>
                    <a:pt x="19" y="37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3" y="40"/>
                    <a:pt x="11" y="46"/>
                    <a:pt x="13" y="50"/>
                  </a:cubicBezTo>
                  <a:cubicBezTo>
                    <a:pt x="13" y="51"/>
                    <a:pt x="14" y="51"/>
                    <a:pt x="15" y="50"/>
                  </a:cubicBezTo>
                  <a:cubicBezTo>
                    <a:pt x="23" y="42"/>
                    <a:pt x="23" y="42"/>
                    <a:pt x="23" y="42"/>
                  </a:cubicBezTo>
                  <a:cubicBezTo>
                    <a:pt x="23" y="42"/>
                    <a:pt x="23" y="41"/>
                    <a:pt x="23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18" y="28"/>
              <a:ext cx="102" cy="125"/>
            </a:xfrm>
            <a:custGeom>
              <a:gdLst>
                <a:gd fmla="*/ 34 w 58" name="T0"/>
                <a:gd fmla="*/ 29 h 71" name="T1"/>
                <a:gd fmla="*/ 25 w 58" name="T2"/>
                <a:gd fmla="*/ 35 h 71" name="T3"/>
                <a:gd fmla="*/ 27 w 58" name="T4"/>
                <a:gd fmla="*/ 42 h 71" name="T5"/>
                <a:gd fmla="*/ 40 w 58" name="T6"/>
                <a:gd fmla="*/ 37 h 71" name="T7"/>
                <a:gd fmla="*/ 6 w 58" name="T8"/>
                <a:gd fmla="*/ 45 h 71" name="T9"/>
                <a:gd fmla="*/ 44 w 58" name="T10"/>
                <a:gd fmla="*/ 39 h 71" name="T11"/>
                <a:gd fmla="*/ 51 w 58" name="T12"/>
                <a:gd fmla="*/ 0 h 71" name="T13"/>
                <a:gd fmla="*/ 26 w 58" name="T14"/>
                <a:gd fmla="*/ 50 h 71" name="T15"/>
                <a:gd fmla="*/ 25 w 58" name="T16"/>
                <a:gd fmla="*/ 52 h 71" name="T17"/>
                <a:gd fmla="*/ 25 w 58" name="T18"/>
                <a:gd fmla="*/ 61 h 71" name="T19"/>
                <a:gd fmla="*/ 25 w 58" name="T20"/>
                <a:gd fmla="*/ 63 h 71" name="T21"/>
                <a:gd fmla="*/ 45 w 58" name="T22"/>
                <a:gd fmla="*/ 69 h 71" name="T23"/>
                <a:gd fmla="*/ 1 w 58" name="T24"/>
                <a:gd fmla="*/ 71 h 71" name="T25"/>
                <a:gd fmla="*/ 20 w 58" name="T26"/>
                <a:gd fmla="*/ 63 h 71" name="T27"/>
                <a:gd fmla="*/ 21 w 58" name="T28"/>
                <a:gd fmla="*/ 61 h 71" name="T29"/>
                <a:gd fmla="*/ 21 w 58" name="T30"/>
                <a:gd fmla="*/ 52 h 71" name="T31"/>
                <a:gd fmla="*/ 21 w 58" name="T32"/>
                <a:gd fmla="*/ 50 h 71" name="T33"/>
                <a:gd fmla="*/ 6 w 58" name="T34"/>
                <a:gd fmla="*/ 45 h 71" name="T35"/>
                <a:gd fmla="*/ 11 w 58" name="T36"/>
                <a:gd fmla="*/ 40 h 71" name="T37"/>
                <a:gd fmla="*/ 24 w 58" name="T38"/>
                <a:gd fmla="*/ 43 h 71" name="T39"/>
                <a:gd fmla="*/ 23 w 58" name="T40"/>
                <a:gd fmla="*/ 37 h 71" name="T41"/>
                <a:gd fmla="*/ 11 w 58" name="T42"/>
                <a:gd fmla="*/ 40 h 71" name="T43"/>
                <a:gd fmla="*/ 13 w 58" name="T44"/>
                <a:gd fmla="*/ 38 h 71" name="T45"/>
                <a:gd fmla="*/ 21 w 58" name="T46"/>
                <a:gd fmla="*/ 34 h 71" name="T47"/>
                <a:gd fmla="*/ 21 w 58" name="T48"/>
                <a:gd fmla="*/ 30 h 71" name="T49"/>
                <a:gd fmla="*/ 24 w 58" name="T50"/>
                <a:gd fmla="*/ 33 h 71" name="T51"/>
                <a:gd fmla="*/ 31 w 58" name="T52"/>
                <a:gd fmla="*/ 27 h 71" name="T53"/>
                <a:gd fmla="*/ 29 w 58" name="T54"/>
                <a:gd fmla="*/ 22 h 71" name="T55"/>
                <a:gd fmla="*/ 33 w 58" name="T56"/>
                <a:gd fmla="*/ 25 h 71" name="T57"/>
                <a:gd fmla="*/ 39 w 58" name="T58"/>
                <a:gd fmla="*/ 18 h 71" name="T59"/>
                <a:gd fmla="*/ 36 w 58" name="T60"/>
                <a:gd fmla="*/ 15 h 71" name="T61"/>
                <a:gd fmla="*/ 40 w 58" name="T62"/>
                <a:gd fmla="*/ 15 h 71" name="T63"/>
                <a:gd fmla="*/ 43 w 58" name="T64"/>
                <a:gd fmla="*/ 7 h 71" name="T65"/>
                <a:gd fmla="*/ 46 w 58" name="T66"/>
                <a:gd fmla="*/ 5 h 71" name="T67"/>
                <a:gd fmla="*/ 43 w 58" name="T68"/>
                <a:gd fmla="*/ 17 h 71" name="T69"/>
                <a:gd fmla="*/ 49 w 58" name="T70"/>
                <a:gd fmla="*/ 18 h 71" name="T71"/>
                <a:gd fmla="*/ 46 w 58" name="T72"/>
                <a:gd fmla="*/ 5 h 71" name="T73"/>
                <a:gd fmla="*/ 43 w 58" name="T74"/>
                <a:gd fmla="*/ 37 h 71" name="T75"/>
                <a:gd fmla="*/ 48 w 58" name="T76"/>
                <a:gd fmla="*/ 21 h 71" name="T77"/>
                <a:gd fmla="*/ 41 w 58" name="T78"/>
                <a:gd fmla="*/ 19 h 71" name="T79"/>
                <a:gd fmla="*/ 35 w 58" name="T80"/>
                <a:gd fmla="*/ 28 h 71" name="T81"/>
                <a:gd fmla="*/ 42 w 58" name="T82"/>
                <a:gd fmla="*/ 35 h 71" name="T83"/>
                <a:gd fmla="*/ 49 w 58" name="T84"/>
                <a:gd fmla="*/ 22 h 71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71" w="57">
                  <a:moveTo>
                    <a:pt x="40" y="36"/>
                  </a:moveTo>
                  <a:cubicBezTo>
                    <a:pt x="34" y="29"/>
                    <a:pt x="34" y="29"/>
                    <a:pt x="34" y="29"/>
                  </a:cubicBezTo>
                  <a:cubicBezTo>
                    <a:pt x="33" y="29"/>
                    <a:pt x="33" y="29"/>
                    <a:pt x="32" y="29"/>
                  </a:cubicBezTo>
                  <a:cubicBezTo>
                    <a:pt x="30" y="32"/>
                    <a:pt x="27" y="33"/>
                    <a:pt x="25" y="35"/>
                  </a:cubicBezTo>
                  <a:cubicBezTo>
                    <a:pt x="24" y="35"/>
                    <a:pt x="24" y="36"/>
                    <a:pt x="24" y="36"/>
                  </a:cubicBezTo>
                  <a:cubicBezTo>
                    <a:pt x="26" y="38"/>
                    <a:pt x="26" y="40"/>
                    <a:pt x="27" y="42"/>
                  </a:cubicBezTo>
                  <a:cubicBezTo>
                    <a:pt x="27" y="43"/>
                    <a:pt x="27" y="43"/>
                    <a:pt x="28" y="43"/>
                  </a:cubicBezTo>
                  <a:cubicBezTo>
                    <a:pt x="32" y="42"/>
                    <a:pt x="37" y="40"/>
                    <a:pt x="40" y="37"/>
                  </a:cubicBezTo>
                  <a:cubicBezTo>
                    <a:pt x="41" y="37"/>
                    <a:pt x="41" y="36"/>
                    <a:pt x="40" y="36"/>
                  </a:cubicBezTo>
                  <a:close/>
                  <a:moveTo>
                    <a:pt x="6" y="45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19" y="50"/>
                    <a:pt x="34" y="49"/>
                    <a:pt x="44" y="39"/>
                  </a:cubicBezTo>
                  <a:cubicBezTo>
                    <a:pt x="54" y="29"/>
                    <a:pt x="56" y="13"/>
                    <a:pt x="49" y="2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8" y="13"/>
                    <a:pt x="57" y="29"/>
                    <a:pt x="46" y="40"/>
                  </a:cubicBezTo>
                  <a:cubicBezTo>
                    <a:pt x="40" y="46"/>
                    <a:pt x="33" y="49"/>
                    <a:pt x="26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29" y="54"/>
                    <a:pt x="29" y="59"/>
                    <a:pt x="25" y="61"/>
                  </a:cubicBezTo>
                  <a:cubicBezTo>
                    <a:pt x="25" y="61"/>
                    <a:pt x="25" y="61"/>
                    <a:pt x="25" y="61"/>
                  </a:cubicBezTo>
                  <a:cubicBezTo>
                    <a:pt x="25" y="63"/>
                    <a:pt x="25" y="63"/>
                    <a:pt x="25" y="63"/>
                  </a:cubicBezTo>
                  <a:cubicBezTo>
                    <a:pt x="25" y="63"/>
                    <a:pt x="25" y="63"/>
                    <a:pt x="26" y="63"/>
                  </a:cubicBezTo>
                  <a:cubicBezTo>
                    <a:pt x="32" y="64"/>
                    <a:pt x="40" y="66"/>
                    <a:pt x="45" y="69"/>
                  </a:cubicBezTo>
                  <a:cubicBezTo>
                    <a:pt x="46" y="70"/>
                    <a:pt x="46" y="71"/>
                    <a:pt x="45" y="71"/>
                  </a:cubicBezTo>
                  <a:cubicBezTo>
                    <a:pt x="1" y="71"/>
                    <a:pt x="1" y="71"/>
                    <a:pt x="1" y="71"/>
                  </a:cubicBezTo>
                  <a:cubicBezTo>
                    <a:pt x="0" y="71"/>
                    <a:pt x="0" y="70"/>
                    <a:pt x="1" y="69"/>
                  </a:cubicBezTo>
                  <a:cubicBezTo>
                    <a:pt x="6" y="66"/>
                    <a:pt x="14" y="64"/>
                    <a:pt x="20" y="63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17" y="59"/>
                    <a:pt x="17" y="54"/>
                    <a:pt x="21" y="52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0"/>
                    <a:pt x="21" y="50"/>
                    <a:pt x="20" y="50"/>
                  </a:cubicBezTo>
                  <a:cubicBezTo>
                    <a:pt x="15" y="49"/>
                    <a:pt x="10" y="48"/>
                    <a:pt x="6" y="45"/>
                  </a:cubicBezTo>
                  <a:close/>
                  <a:moveTo>
                    <a:pt x="9" y="42"/>
                  </a:move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5" y="43"/>
                    <a:pt x="19" y="44"/>
                    <a:pt x="24" y="43"/>
                  </a:cubicBezTo>
                  <a:cubicBezTo>
                    <a:pt x="25" y="43"/>
                    <a:pt x="25" y="43"/>
                    <a:pt x="25" y="42"/>
                  </a:cubicBezTo>
                  <a:cubicBezTo>
                    <a:pt x="24" y="41"/>
                    <a:pt x="24" y="39"/>
                    <a:pt x="23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18" y="39"/>
                    <a:pt x="15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6" y="37"/>
                    <a:pt x="18" y="36"/>
                    <a:pt x="20" y="35"/>
                  </a:cubicBezTo>
                  <a:cubicBezTo>
                    <a:pt x="21" y="35"/>
                    <a:pt x="21" y="34"/>
                    <a:pt x="21" y="34"/>
                  </a:cubicBezTo>
                  <a:cubicBezTo>
                    <a:pt x="20" y="33"/>
                    <a:pt x="20" y="32"/>
                    <a:pt x="19" y="32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1"/>
                    <a:pt x="22" y="32"/>
                    <a:pt x="23" y="33"/>
                  </a:cubicBezTo>
                  <a:cubicBezTo>
                    <a:pt x="23" y="33"/>
                    <a:pt x="23" y="34"/>
                    <a:pt x="24" y="33"/>
                  </a:cubicBezTo>
                  <a:cubicBezTo>
                    <a:pt x="26" y="32"/>
                    <a:pt x="29" y="30"/>
                    <a:pt x="31" y="28"/>
                  </a:cubicBezTo>
                  <a:cubicBezTo>
                    <a:pt x="31" y="28"/>
                    <a:pt x="31" y="27"/>
                    <a:pt x="31" y="27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3" y="25"/>
                    <a:pt x="33" y="25"/>
                    <a:pt x="34" y="25"/>
                  </a:cubicBezTo>
                  <a:cubicBezTo>
                    <a:pt x="36" y="23"/>
                    <a:pt x="38" y="20"/>
                    <a:pt x="39" y="18"/>
                  </a:cubicBezTo>
                  <a:cubicBezTo>
                    <a:pt x="39" y="18"/>
                    <a:pt x="39" y="17"/>
                    <a:pt x="39" y="17"/>
                  </a:cubicBezTo>
                  <a:cubicBezTo>
                    <a:pt x="38" y="16"/>
                    <a:pt x="37" y="16"/>
                    <a:pt x="36" y="15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8" y="14"/>
                    <a:pt x="39" y="15"/>
                    <a:pt x="40" y="15"/>
                  </a:cubicBezTo>
                  <a:cubicBezTo>
                    <a:pt x="40" y="15"/>
                    <a:pt x="41" y="15"/>
                    <a:pt x="41" y="15"/>
                  </a:cubicBezTo>
                  <a:cubicBezTo>
                    <a:pt x="42" y="13"/>
                    <a:pt x="43" y="10"/>
                    <a:pt x="43" y="7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9"/>
                    <a:pt x="44" y="13"/>
                    <a:pt x="43" y="16"/>
                  </a:cubicBezTo>
                  <a:cubicBezTo>
                    <a:pt x="42" y="16"/>
                    <a:pt x="43" y="17"/>
                    <a:pt x="43" y="17"/>
                  </a:cubicBezTo>
                  <a:cubicBezTo>
                    <a:pt x="45" y="18"/>
                    <a:pt x="46" y="19"/>
                    <a:pt x="48" y="19"/>
                  </a:cubicBezTo>
                  <a:cubicBezTo>
                    <a:pt x="49" y="19"/>
                    <a:pt x="49" y="19"/>
                    <a:pt x="49" y="18"/>
                  </a:cubicBezTo>
                  <a:cubicBezTo>
                    <a:pt x="49" y="14"/>
                    <a:pt x="48" y="9"/>
                    <a:pt x="46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53" y="14"/>
                    <a:pt x="52" y="28"/>
                    <a:pt x="43" y="37"/>
                  </a:cubicBezTo>
                  <a:cubicBezTo>
                    <a:pt x="34" y="46"/>
                    <a:pt x="20" y="48"/>
                    <a:pt x="9" y="42"/>
                  </a:cubicBezTo>
                  <a:close/>
                  <a:moveTo>
                    <a:pt x="48" y="21"/>
                  </a:moveTo>
                  <a:cubicBezTo>
                    <a:pt x="46" y="21"/>
                    <a:pt x="44" y="20"/>
                    <a:pt x="42" y="19"/>
                  </a:cubicBezTo>
                  <a:cubicBezTo>
                    <a:pt x="42" y="18"/>
                    <a:pt x="41" y="19"/>
                    <a:pt x="41" y="19"/>
                  </a:cubicBezTo>
                  <a:cubicBezTo>
                    <a:pt x="39" y="22"/>
                    <a:pt x="37" y="24"/>
                    <a:pt x="35" y="27"/>
                  </a:cubicBezTo>
                  <a:cubicBezTo>
                    <a:pt x="35" y="27"/>
                    <a:pt x="35" y="27"/>
                    <a:pt x="35" y="28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42" y="35"/>
                    <a:pt x="43" y="35"/>
                    <a:pt x="43" y="34"/>
                  </a:cubicBezTo>
                  <a:cubicBezTo>
                    <a:pt x="46" y="31"/>
                    <a:pt x="48" y="27"/>
                    <a:pt x="49" y="22"/>
                  </a:cubicBezTo>
                  <a:cubicBezTo>
                    <a:pt x="49" y="22"/>
                    <a:pt x="49" y="21"/>
                    <a:pt x="48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Group 15"/>
          <p:cNvGrpSpPr/>
          <p:nvPr/>
        </p:nvGrpSpPr>
        <p:grpSpPr>
          <a:xfrm>
            <a:off x="6848540" y="3561142"/>
            <a:ext cx="322119" cy="313529"/>
            <a:chExt cx="150" cy="146"/>
          </a:xfrm>
          <a:solidFill>
            <a:srgbClr val="F4F5F7"/>
          </a:solidFill>
        </p:grpSpPr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0" y="0"/>
              <a:ext cx="96" cy="88"/>
            </a:xfrm>
            <a:custGeom>
              <a:gdLst>
                <a:gd fmla="*/ 54 w 54" name="T0"/>
                <a:gd fmla="*/ 34 h 50" name="T1"/>
                <a:gd fmla="*/ 2 w 54" name="T2"/>
                <a:gd fmla="*/ 34 h 50" name="T3"/>
                <a:gd fmla="*/ 1 w 54" name="T4"/>
                <a:gd fmla="*/ 36 h 50" name="T5"/>
                <a:gd fmla="*/ 19 w 54" name="T6"/>
                <a:gd fmla="*/ 50 h 50" name="T7"/>
                <a:gd fmla="*/ 38 w 54" name="T8"/>
                <a:gd fmla="*/ 50 h 50" name="T9"/>
                <a:gd fmla="*/ 42 w 54" name="T10"/>
                <a:gd fmla="*/ 47 h 50" name="T11"/>
                <a:gd fmla="*/ 40 w 54" name="T12"/>
                <a:gd fmla="*/ 42 h 50" name="T13"/>
                <a:gd fmla="*/ 40 w 54" name="T14"/>
                <a:gd fmla="*/ 40 h 50" name="T15"/>
                <a:gd fmla="*/ 41 w 54" name="T16"/>
                <a:gd fmla="*/ 40 h 50" name="T17"/>
                <a:gd fmla="*/ 45 w 54" name="T18"/>
                <a:gd fmla="*/ 43 h 50" name="T19"/>
                <a:gd fmla="*/ 47 w 54" name="T20"/>
                <a:gd fmla="*/ 42 h 50" name="T21"/>
                <a:gd fmla="*/ 42 w 54" name="T22"/>
                <a:gd fmla="*/ 38 h 50" name="T23"/>
                <a:gd fmla="*/ 43 w 54" name="T24"/>
                <a:gd fmla="*/ 37 h 50" name="T25"/>
                <a:gd fmla="*/ 45 w 54" name="T26"/>
                <a:gd fmla="*/ 36 h 50" name="T27"/>
                <a:gd fmla="*/ 50 w 54" name="T28"/>
                <a:gd fmla="*/ 39 h 50" name="T29"/>
                <a:gd fmla="*/ 54 w 54" name="T30"/>
                <a:gd fmla="*/ 34 h 50" name="T31"/>
                <a:gd fmla="*/ 35 w 54" name="T32"/>
                <a:gd fmla="*/ 31 h 50" name="T33"/>
                <a:gd fmla="*/ 27 w 54" name="T34"/>
                <a:gd fmla="*/ 3 h 50" name="T35"/>
                <a:gd fmla="*/ 29 w 54" name="T36"/>
                <a:gd fmla="*/ 1 h 50" name="T37"/>
                <a:gd fmla="*/ 47 w 54" name="T38"/>
                <a:gd fmla="*/ 15 h 50" name="T39"/>
                <a:gd fmla="*/ 51 w 54" name="T40"/>
                <a:gd fmla="*/ 30 h 50" name="T41"/>
                <a:gd fmla="*/ 49 w 54" name="T42"/>
                <a:gd fmla="*/ 32 h 50" name="T43"/>
                <a:gd fmla="*/ 36 w 54" name="T44"/>
                <a:gd fmla="*/ 32 h 50" name="T45"/>
                <a:gd fmla="*/ 35 w 54" name="T46"/>
                <a:gd fmla="*/ 31 h 5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0" w="54">
                  <a:moveTo>
                    <a:pt x="54" y="34"/>
                  </a:moveTo>
                  <a:cubicBezTo>
                    <a:pt x="2" y="34"/>
                    <a:pt x="2" y="34"/>
                    <a:pt x="2" y="34"/>
                  </a:cubicBezTo>
                  <a:cubicBezTo>
                    <a:pt x="1" y="34"/>
                    <a:pt x="0" y="35"/>
                    <a:pt x="1" y="36"/>
                  </a:cubicBezTo>
                  <a:cubicBezTo>
                    <a:pt x="2" y="45"/>
                    <a:pt x="11" y="50"/>
                    <a:pt x="19" y="50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1" y="45"/>
                    <a:pt x="40" y="44"/>
                    <a:pt x="40" y="42"/>
                  </a:cubicBezTo>
                  <a:cubicBezTo>
                    <a:pt x="40" y="41"/>
                    <a:pt x="40" y="41"/>
                    <a:pt x="40" y="40"/>
                  </a:cubicBezTo>
                  <a:cubicBezTo>
                    <a:pt x="40" y="40"/>
                    <a:pt x="41" y="39"/>
                    <a:pt x="41" y="40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47" y="42"/>
                    <a:pt x="47" y="42"/>
                    <a:pt x="47" y="4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7"/>
                    <a:pt x="43" y="37"/>
                  </a:cubicBezTo>
                  <a:cubicBezTo>
                    <a:pt x="43" y="36"/>
                    <a:pt x="44" y="36"/>
                    <a:pt x="45" y="36"/>
                  </a:cubicBezTo>
                  <a:cubicBezTo>
                    <a:pt x="47" y="36"/>
                    <a:pt x="49" y="37"/>
                    <a:pt x="50" y="39"/>
                  </a:cubicBezTo>
                  <a:lnTo>
                    <a:pt x="54" y="34"/>
                  </a:lnTo>
                  <a:close/>
                  <a:moveTo>
                    <a:pt x="35" y="31"/>
                  </a:moveTo>
                  <a:cubicBezTo>
                    <a:pt x="27" y="3"/>
                    <a:pt x="27" y="3"/>
                    <a:pt x="27" y="3"/>
                  </a:cubicBezTo>
                  <a:cubicBezTo>
                    <a:pt x="27" y="2"/>
                    <a:pt x="28" y="1"/>
                    <a:pt x="29" y="1"/>
                  </a:cubicBezTo>
                  <a:cubicBezTo>
                    <a:pt x="37" y="0"/>
                    <a:pt x="45" y="7"/>
                    <a:pt x="47" y="15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1" y="31"/>
                    <a:pt x="51" y="32"/>
                    <a:pt x="49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32"/>
                    <a:pt x="35" y="32"/>
                    <a:pt x="35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67" y="60"/>
              <a:ext cx="83" cy="86"/>
            </a:xfrm>
            <a:custGeom>
              <a:gdLst>
                <a:gd fmla="*/ 46 w 47" name="T0"/>
                <a:gd fmla="*/ 0 h 49" name="T1"/>
                <a:gd fmla="*/ 16 w 47" name="T2"/>
                <a:gd fmla="*/ 0 h 49" name="T3"/>
                <a:gd fmla="*/ 12 w 47" name="T4"/>
                <a:gd fmla="*/ 5 h 49" name="T5"/>
                <a:gd fmla="*/ 13 w 47" name="T6"/>
                <a:gd fmla="*/ 8 h 49" name="T7"/>
                <a:gd fmla="*/ 13 w 47" name="T8"/>
                <a:gd fmla="*/ 9 h 49" name="T9"/>
                <a:gd fmla="*/ 12 w 47" name="T10"/>
                <a:gd fmla="*/ 10 h 49" name="T11"/>
                <a:gd fmla="*/ 9 w 47" name="T12"/>
                <a:gd fmla="*/ 8 h 49" name="T13"/>
                <a:gd fmla="*/ 7 w 47" name="T14"/>
                <a:gd fmla="*/ 9 h 49" name="T15"/>
                <a:gd fmla="*/ 11 w 47" name="T16"/>
                <a:gd fmla="*/ 11 h 49" name="T17"/>
                <a:gd fmla="*/ 10 w 47" name="T18"/>
                <a:gd fmla="*/ 13 h 49" name="T19"/>
                <a:gd fmla="*/ 7 w 47" name="T20"/>
                <a:gd fmla="*/ 14 h 49" name="T21"/>
                <a:gd fmla="*/ 4 w 47" name="T22"/>
                <a:gd fmla="*/ 13 h 49" name="T23"/>
                <a:gd fmla="*/ 0 w 47" name="T24"/>
                <a:gd fmla="*/ 16 h 49" name="T25"/>
                <a:gd fmla="*/ 46 w 47" name="T26"/>
                <a:gd fmla="*/ 16 h 49" name="T27"/>
                <a:gd fmla="*/ 47 w 47" name="T28"/>
                <a:gd fmla="*/ 14 h 49" name="T29"/>
                <a:gd fmla="*/ 47 w 47" name="T30"/>
                <a:gd fmla="*/ 2 h 49" name="T31"/>
                <a:gd fmla="*/ 46 w 47" name="T32"/>
                <a:gd fmla="*/ 0 h 49" name="T33"/>
                <a:gd fmla="*/ 10 w 47" name="T34"/>
                <a:gd fmla="*/ 48 h 49" name="T35"/>
                <a:gd fmla="*/ 3 w 47" name="T36"/>
                <a:gd fmla="*/ 20 h 49" name="T37"/>
                <a:gd fmla="*/ 4 w 47" name="T38"/>
                <a:gd fmla="*/ 18 h 49" name="T39"/>
                <a:gd fmla="*/ 17 w 47" name="T40"/>
                <a:gd fmla="*/ 18 h 49" name="T41"/>
                <a:gd fmla="*/ 19 w 47" name="T42"/>
                <a:gd fmla="*/ 19 h 49" name="T43"/>
                <a:gd fmla="*/ 26 w 47" name="T44"/>
                <a:gd fmla="*/ 43 h 49" name="T45"/>
                <a:gd fmla="*/ 24 w 47" name="T46"/>
                <a:gd fmla="*/ 46 h 49" name="T47"/>
                <a:gd fmla="*/ 12 w 47" name="T48"/>
                <a:gd fmla="*/ 49 h 49" name="T49"/>
                <a:gd fmla="*/ 10 w 47" name="T50"/>
                <a:gd fmla="*/ 48 h 49" name="T51"/>
                <a:gd fmla="*/ 15 w 47" name="T52"/>
                <a:gd fmla="*/ 45 h 49" name="T53"/>
                <a:gd fmla="*/ 20 w 47" name="T54"/>
                <a:gd fmla="*/ 43 h 49" name="T55"/>
                <a:gd fmla="*/ 21 w 47" name="T56"/>
                <a:gd fmla="*/ 41 h 49" name="T57"/>
                <a:gd fmla="*/ 17 w 47" name="T58"/>
                <a:gd fmla="*/ 25 h 49" name="T59"/>
                <a:gd fmla="*/ 15 w 47" name="T60"/>
                <a:gd fmla="*/ 24 h 49" name="T61"/>
                <a:gd fmla="*/ 10 w 47" name="T62"/>
                <a:gd fmla="*/ 25 h 49" name="T63"/>
                <a:gd fmla="*/ 8 w 47" name="T64"/>
                <a:gd fmla="*/ 27 h 49" name="T65"/>
                <a:gd fmla="*/ 13 w 47" name="T66"/>
                <a:gd fmla="*/ 43 h 49" name="T67"/>
                <a:gd fmla="*/ 15 w 47" name="T68"/>
                <a:gd fmla="*/ 45 h 49" name="T69"/>
                <a:gd fmla="*/ 44 w 47" name="T70"/>
                <a:gd fmla="*/ 5 h 49" name="T71"/>
                <a:gd fmla="*/ 44 w 47" name="T72"/>
                <a:gd fmla="*/ 11 h 49" name="T73"/>
                <a:gd fmla="*/ 42 w 47" name="T74"/>
                <a:gd fmla="*/ 13 h 49" name="T75"/>
                <a:gd fmla="*/ 26 w 47" name="T76"/>
                <a:gd fmla="*/ 13 h 49" name="T77"/>
                <a:gd fmla="*/ 24 w 47" name="T78"/>
                <a:gd fmla="*/ 11 h 49" name="T79"/>
                <a:gd fmla="*/ 24 w 47" name="T80"/>
                <a:gd fmla="*/ 5 h 49" name="T81"/>
                <a:gd fmla="*/ 26 w 47" name="T82"/>
                <a:gd fmla="*/ 4 h 49" name="T83"/>
                <a:gd fmla="*/ 42 w 47" name="T84"/>
                <a:gd fmla="*/ 4 h 49" name="T85"/>
                <a:gd fmla="*/ 44 w 47" name="T86"/>
                <a:gd fmla="*/ 5 h 49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9" w="47">
                  <a:moveTo>
                    <a:pt x="4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5"/>
                    <a:pt x="13" y="7"/>
                    <a:pt x="13" y="8"/>
                  </a:cubicBezTo>
                  <a:cubicBezTo>
                    <a:pt x="13" y="8"/>
                    <a:pt x="13" y="9"/>
                    <a:pt x="13" y="9"/>
                  </a:cubicBezTo>
                  <a:cubicBezTo>
                    <a:pt x="13" y="10"/>
                    <a:pt x="12" y="10"/>
                    <a:pt x="12" y="10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2"/>
                    <a:pt x="11" y="12"/>
                    <a:pt x="10" y="13"/>
                  </a:cubicBezTo>
                  <a:cubicBezTo>
                    <a:pt x="10" y="13"/>
                    <a:pt x="9" y="14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47" y="16"/>
                    <a:pt x="47" y="15"/>
                    <a:pt x="47" y="14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1"/>
                    <a:pt x="47" y="0"/>
                    <a:pt x="46" y="0"/>
                  </a:cubicBezTo>
                  <a:close/>
                  <a:moveTo>
                    <a:pt x="10" y="48"/>
                  </a:moveTo>
                  <a:cubicBezTo>
                    <a:pt x="3" y="20"/>
                    <a:pt x="3" y="20"/>
                    <a:pt x="3" y="20"/>
                  </a:cubicBezTo>
                  <a:cubicBezTo>
                    <a:pt x="2" y="19"/>
                    <a:pt x="3" y="18"/>
                    <a:pt x="4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8" y="18"/>
                    <a:pt x="19" y="18"/>
                    <a:pt x="19" y="19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6" y="44"/>
                    <a:pt x="25" y="45"/>
                    <a:pt x="24" y="46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1" y="49"/>
                    <a:pt x="10" y="48"/>
                    <a:pt x="10" y="48"/>
                  </a:cubicBezTo>
                  <a:close/>
                  <a:moveTo>
                    <a:pt x="15" y="45"/>
                  </a:moveTo>
                  <a:cubicBezTo>
                    <a:pt x="20" y="43"/>
                    <a:pt x="20" y="43"/>
                    <a:pt x="20" y="43"/>
                  </a:cubicBezTo>
                  <a:cubicBezTo>
                    <a:pt x="21" y="43"/>
                    <a:pt x="22" y="42"/>
                    <a:pt x="21" y="41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24"/>
                    <a:pt x="16" y="23"/>
                    <a:pt x="15" y="24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9" y="25"/>
                    <a:pt x="8" y="26"/>
                    <a:pt x="8" y="27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44"/>
                    <a:pt x="14" y="45"/>
                    <a:pt x="15" y="45"/>
                  </a:cubicBezTo>
                  <a:close/>
                  <a:moveTo>
                    <a:pt x="44" y="5"/>
                  </a:move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3" y="13"/>
                    <a:pt x="42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5" y="13"/>
                    <a:pt x="24" y="12"/>
                    <a:pt x="24" y="11"/>
                  </a:cubicBezTo>
                  <a:cubicBezTo>
                    <a:pt x="24" y="5"/>
                    <a:pt x="24" y="5"/>
                    <a:pt x="24" y="5"/>
                  </a:cubicBezTo>
                  <a:cubicBezTo>
                    <a:pt x="24" y="4"/>
                    <a:pt x="25" y="4"/>
                    <a:pt x="26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3" y="4"/>
                    <a:pt x="44" y="4"/>
                    <a:pt x="4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Freeform 18"/>
          <p:cNvSpPr/>
          <p:nvPr/>
        </p:nvSpPr>
        <p:spPr bwMode="auto">
          <a:xfrm>
            <a:off x="6906520" y="2448760"/>
            <a:ext cx="210451" cy="255547"/>
          </a:xfrm>
          <a:custGeom>
            <a:gdLst>
              <a:gd fmla="*/ 54 w 56" name="T0"/>
              <a:gd fmla="*/ 67 h 67" name="T1"/>
              <a:gd fmla="*/ 8 w 56" name="T2"/>
              <a:gd fmla="*/ 67 h 67" name="T3"/>
              <a:gd fmla="*/ 0 w 56" name="T4"/>
              <a:gd fmla="*/ 60 h 67" name="T5"/>
              <a:gd fmla="*/ 0 w 56" name="T6"/>
              <a:gd fmla="*/ 8 h 67" name="T7"/>
              <a:gd fmla="*/ 8 w 56" name="T8"/>
              <a:gd fmla="*/ 0 h 67" name="T9"/>
              <a:gd fmla="*/ 54 w 56" name="T10"/>
              <a:gd fmla="*/ 0 h 67" name="T11"/>
              <a:gd fmla="*/ 56 w 56" name="T12"/>
              <a:gd fmla="*/ 2 h 67" name="T13"/>
              <a:gd fmla="*/ 56 w 56" name="T14"/>
              <a:gd fmla="*/ 11 h 67" name="T15"/>
              <a:gd fmla="*/ 55 w 56" name="T16"/>
              <a:gd fmla="*/ 12 h 67" name="T17"/>
              <a:gd fmla="*/ 54 w 56" name="T18"/>
              <a:gd fmla="*/ 12 h 67" name="T19"/>
              <a:gd fmla="*/ 53 w 56" name="T20"/>
              <a:gd fmla="*/ 11 h 67" name="T21"/>
              <a:gd fmla="*/ 53 w 56" name="T22"/>
              <a:gd fmla="*/ 5 h 67" name="T23"/>
              <a:gd fmla="*/ 51 w 56" name="T24"/>
              <a:gd fmla="*/ 3 h 67" name="T25"/>
              <a:gd fmla="*/ 8 w 56" name="T26"/>
              <a:gd fmla="*/ 3 h 67" name="T27"/>
              <a:gd fmla="*/ 8 w 56" name="T28"/>
              <a:gd fmla="*/ 14 h 67" name="T29"/>
              <a:gd fmla="*/ 54 w 56" name="T30"/>
              <a:gd fmla="*/ 14 h 67" name="T31"/>
              <a:gd fmla="*/ 56 w 56" name="T32"/>
              <a:gd fmla="*/ 16 h 67" name="T33"/>
              <a:gd fmla="*/ 56 w 56" name="T34"/>
              <a:gd fmla="*/ 66 h 67" name="T35"/>
              <a:gd fmla="*/ 54 w 56" name="T36"/>
              <a:gd fmla="*/ 67 h 67" name="T3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b="b" l="0" r="r" t="0"/>
            <a:pathLst>
              <a:path h="67" w="56">
                <a:moveTo>
                  <a:pt x="54" y="67"/>
                </a:moveTo>
                <a:cubicBezTo>
                  <a:pt x="8" y="67"/>
                  <a:pt x="8" y="67"/>
                  <a:pt x="8" y="67"/>
                </a:cubicBezTo>
                <a:cubicBezTo>
                  <a:pt x="4" y="67"/>
                  <a:pt x="0" y="64"/>
                  <a:pt x="0" y="60"/>
                </a:cubicBezTo>
                <a:cubicBezTo>
                  <a:pt x="0" y="42"/>
                  <a:pt x="0" y="25"/>
                  <a:pt x="0" y="8"/>
                </a:cubicBezTo>
                <a:cubicBezTo>
                  <a:pt x="0" y="4"/>
                  <a:pt x="4" y="0"/>
                  <a:pt x="8" y="0"/>
                </a:cubicBezTo>
                <a:cubicBezTo>
                  <a:pt x="24" y="0"/>
                  <a:pt x="38" y="0"/>
                  <a:pt x="54" y="0"/>
                </a:cubicBezTo>
                <a:cubicBezTo>
                  <a:pt x="55" y="0"/>
                  <a:pt x="56" y="1"/>
                  <a:pt x="56" y="2"/>
                </a:cubicBezTo>
                <a:cubicBezTo>
                  <a:pt x="56" y="11"/>
                  <a:pt x="56" y="11"/>
                  <a:pt x="56" y="11"/>
                </a:cubicBezTo>
                <a:cubicBezTo>
                  <a:pt x="56" y="12"/>
                  <a:pt x="55" y="12"/>
                  <a:pt x="55" y="12"/>
                </a:cubicBezTo>
                <a:cubicBezTo>
                  <a:pt x="54" y="12"/>
                  <a:pt x="54" y="12"/>
                  <a:pt x="54" y="12"/>
                </a:cubicBezTo>
                <a:cubicBezTo>
                  <a:pt x="54" y="12"/>
                  <a:pt x="53" y="12"/>
                  <a:pt x="53" y="11"/>
                </a:cubicBezTo>
                <a:cubicBezTo>
                  <a:pt x="53" y="5"/>
                  <a:pt x="53" y="5"/>
                  <a:pt x="53" y="5"/>
                </a:cubicBezTo>
                <a:cubicBezTo>
                  <a:pt x="53" y="4"/>
                  <a:pt x="52" y="3"/>
                  <a:pt x="51" y="3"/>
                </a:cubicBezTo>
                <a:cubicBezTo>
                  <a:pt x="8" y="3"/>
                  <a:pt x="8" y="3"/>
                  <a:pt x="8" y="3"/>
                </a:cubicBezTo>
                <a:cubicBezTo>
                  <a:pt x="2" y="3"/>
                  <a:pt x="1" y="14"/>
                  <a:pt x="8" y="14"/>
                </a:cubicBezTo>
                <a:cubicBezTo>
                  <a:pt x="54" y="14"/>
                  <a:pt x="54" y="14"/>
                  <a:pt x="54" y="14"/>
                </a:cubicBezTo>
                <a:cubicBezTo>
                  <a:pt x="55" y="14"/>
                  <a:pt x="56" y="15"/>
                  <a:pt x="56" y="16"/>
                </a:cubicBezTo>
                <a:cubicBezTo>
                  <a:pt x="56" y="32"/>
                  <a:pt x="56" y="49"/>
                  <a:pt x="56" y="66"/>
                </a:cubicBezTo>
                <a:cubicBezTo>
                  <a:pt x="56" y="67"/>
                  <a:pt x="55" y="67"/>
                  <a:pt x="54" y="67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Freeform 19"/>
          <p:cNvSpPr>
            <a:spLocks noEditPoints="1"/>
          </p:cNvSpPr>
          <p:nvPr/>
        </p:nvSpPr>
        <p:spPr bwMode="auto">
          <a:xfrm>
            <a:off x="1595858" y="3558994"/>
            <a:ext cx="270580" cy="317824"/>
          </a:xfrm>
          <a:custGeom>
            <a:gdLst>
              <a:gd fmla="*/ 24 w 72" name="T0"/>
              <a:gd fmla="*/ 71 h 85" name="T1"/>
              <a:gd fmla="*/ 30 w 72" name="T2"/>
              <a:gd fmla="*/ 73 h 85" name="T3"/>
              <a:gd fmla="*/ 18 w 72" name="T4"/>
              <a:gd fmla="*/ 30 h 85" name="T5"/>
              <a:gd fmla="*/ 18 w 72" name="T6"/>
              <a:gd fmla="*/ 32 h 85" name="T7"/>
              <a:gd fmla="*/ 4 w 72" name="T8"/>
              <a:gd fmla="*/ 55 h 85" name="T9"/>
              <a:gd fmla="*/ 3 w 72" name="T10"/>
              <a:gd fmla="*/ 55 h 85" name="T11"/>
              <a:gd fmla="*/ 17 w 72" name="T12"/>
              <a:gd fmla="*/ 29 h 85" name="T13"/>
              <a:gd fmla="*/ 18 w 72" name="T14"/>
              <a:gd fmla="*/ 30 h 85" name="T15"/>
              <a:gd fmla="*/ 68 w 72" name="T16"/>
              <a:gd fmla="*/ 59 h 85" name="T17"/>
              <a:gd fmla="*/ 54 w 72" name="T18"/>
              <a:gd fmla="*/ 82 h 85" name="T19"/>
              <a:gd fmla="*/ 54 w 72" name="T20"/>
              <a:gd fmla="*/ 84 h 85" name="T21"/>
              <a:gd fmla="*/ 55 w 72" name="T22"/>
              <a:gd fmla="*/ 84 h 85" name="T23"/>
              <a:gd fmla="*/ 69 w 72" name="T24"/>
              <a:gd fmla="*/ 59 h 85" name="T25"/>
              <a:gd fmla="*/ 60 w 72" name="T26"/>
              <a:gd fmla="*/ 59 h 85" name="T27"/>
              <a:gd fmla="*/ 59 w 72" name="T28"/>
              <a:gd fmla="*/ 59 h 85" name="T29"/>
              <a:gd fmla="*/ 50 w 72" name="T30"/>
              <a:gd fmla="*/ 75 h 85" name="T31"/>
              <a:gd fmla="*/ 50 w 72" name="T32"/>
              <a:gd fmla="*/ 76 h 85" name="T33"/>
              <a:gd fmla="*/ 51 w 72" name="T34"/>
              <a:gd fmla="*/ 78 h 85" name="T35"/>
              <a:gd fmla="*/ 60 w 72" name="T36"/>
              <a:gd fmla="*/ 59 h 85" name="T37"/>
              <a:gd fmla="*/ 22 w 72" name="T38"/>
              <a:gd fmla="*/ 37 h 85" name="T39"/>
              <a:gd fmla="*/ 22 w 72" name="T40"/>
              <a:gd fmla="*/ 39 h 85" name="T41"/>
              <a:gd fmla="*/ 13 w 72" name="T42"/>
              <a:gd fmla="*/ 54 h 85" name="T43"/>
              <a:gd fmla="*/ 12 w 72" name="T44"/>
              <a:gd fmla="*/ 55 h 85" name="T45"/>
              <a:gd fmla="*/ 21 w 72" name="T46"/>
              <a:gd fmla="*/ 36 h 85" name="T47"/>
              <a:gd fmla="*/ 51 w 72" name="T48"/>
              <a:gd fmla="*/ 57 h 85" name="T49"/>
              <a:gd fmla="*/ 46 w 72" name="T50"/>
              <a:gd fmla="*/ 76 h 85" name="T51"/>
              <a:gd fmla="*/ 14 w 72" name="T52"/>
              <a:gd fmla="*/ 62 h 85" name="T53"/>
              <a:gd fmla="*/ 22 w 72" name="T54"/>
              <a:gd fmla="*/ 53 h 85" name="T55"/>
              <a:gd fmla="*/ 41 w 72" name="T56"/>
              <a:gd fmla="*/ 38 h 85" name="T57"/>
              <a:gd fmla="*/ 45 w 72" name="T58"/>
              <a:gd fmla="*/ 33 h 85" name="T59"/>
              <a:gd fmla="*/ 52 w 72" name="T60"/>
              <a:gd fmla="*/ 35 h 85" name="T61"/>
              <a:gd fmla="*/ 51 w 72" name="T62"/>
              <a:gd fmla="*/ 37 h 85" name="T63"/>
              <a:gd fmla="*/ 51 w 72" name="T64"/>
              <a:gd fmla="*/ 57 h 85" name="T65"/>
              <a:gd fmla="*/ 59 w 72" name="T66"/>
              <a:gd fmla="*/ 7 h 85" name="T67"/>
              <a:gd fmla="*/ 67 w 72" name="T68"/>
              <a:gd fmla="*/ 11 h 85" name="T69"/>
              <a:gd fmla="*/ 54 w 72" name="T70"/>
              <a:gd fmla="*/ 34 h 85" name="T71"/>
              <a:gd fmla="*/ 47 w 72" name="T72"/>
              <a:gd fmla="*/ 31 h 85" name="T73"/>
              <a:gd fmla="*/ 61 w 72" name="T74"/>
              <a:gd fmla="*/ 5 h 85" name="T75"/>
              <a:gd fmla="*/ 68 w 72" name="T76"/>
              <a:gd fmla="*/ 9 h 85" name="T77"/>
              <a:gd fmla="*/ 61 w 72" name="T78"/>
              <a:gd fmla="*/ 6 h 85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85" w="72">
                <a:moveTo>
                  <a:pt x="30" y="74"/>
                </a:moveTo>
                <a:cubicBezTo>
                  <a:pt x="27" y="78"/>
                  <a:pt x="22" y="74"/>
                  <a:pt x="24" y="71"/>
                </a:cubicBezTo>
                <a:cubicBezTo>
                  <a:pt x="24" y="70"/>
                  <a:pt x="24" y="70"/>
                  <a:pt x="25" y="70"/>
                </a:cubicBezTo>
                <a:cubicBezTo>
                  <a:pt x="30" y="73"/>
                  <a:pt x="30" y="73"/>
                  <a:pt x="30" y="73"/>
                </a:cubicBezTo>
                <a:cubicBezTo>
                  <a:pt x="31" y="73"/>
                  <a:pt x="31" y="74"/>
                  <a:pt x="30" y="74"/>
                </a:cubicBezTo>
                <a:close/>
                <a:moveTo>
                  <a:pt x="18" y="30"/>
                </a:moveTo>
                <a:cubicBezTo>
                  <a:pt x="19" y="30"/>
                  <a:pt x="19" y="30"/>
                  <a:pt x="19" y="30"/>
                </a:cubicBezTo>
                <a:cubicBezTo>
                  <a:pt x="19" y="31"/>
                  <a:pt x="18" y="32"/>
                  <a:pt x="18" y="32"/>
                </a:cubicBezTo>
                <a:cubicBezTo>
                  <a:pt x="9" y="35"/>
                  <a:pt x="3" y="44"/>
                  <a:pt x="5" y="54"/>
                </a:cubicBezTo>
                <a:cubicBezTo>
                  <a:pt x="5" y="54"/>
                  <a:pt x="5" y="55"/>
                  <a:pt x="4" y="55"/>
                </a:cubicBezTo>
                <a:cubicBezTo>
                  <a:pt x="4" y="55"/>
                  <a:pt x="4" y="55"/>
                  <a:pt x="4" y="55"/>
                </a:cubicBezTo>
                <a:cubicBezTo>
                  <a:pt x="4" y="55"/>
                  <a:pt x="3" y="55"/>
                  <a:pt x="3" y="55"/>
                </a:cubicBezTo>
                <a:cubicBezTo>
                  <a:pt x="3" y="55"/>
                  <a:pt x="3" y="55"/>
                  <a:pt x="3" y="54"/>
                </a:cubicBezTo>
                <a:cubicBezTo>
                  <a:pt x="0" y="43"/>
                  <a:pt x="7" y="33"/>
                  <a:pt x="17" y="29"/>
                </a:cubicBezTo>
                <a:cubicBezTo>
                  <a:pt x="17" y="29"/>
                  <a:pt x="18" y="29"/>
                  <a:pt x="18" y="29"/>
                </a:cubicBezTo>
                <a:cubicBezTo>
                  <a:pt x="18" y="29"/>
                  <a:pt x="18" y="30"/>
                  <a:pt x="18" y="30"/>
                </a:cubicBezTo>
                <a:close/>
                <a:moveTo>
                  <a:pt x="68" y="59"/>
                </a:moveTo>
                <a:cubicBezTo>
                  <a:pt x="68" y="59"/>
                  <a:pt x="68" y="59"/>
                  <a:pt x="68" y="59"/>
                </a:cubicBezTo>
                <a:cubicBezTo>
                  <a:pt x="67" y="59"/>
                  <a:pt x="67" y="59"/>
                  <a:pt x="67" y="60"/>
                </a:cubicBezTo>
                <a:cubicBezTo>
                  <a:pt x="69" y="69"/>
                  <a:pt x="63" y="79"/>
                  <a:pt x="54" y="82"/>
                </a:cubicBezTo>
                <a:cubicBezTo>
                  <a:pt x="54" y="82"/>
                  <a:pt x="53" y="83"/>
                  <a:pt x="53" y="83"/>
                </a:cubicBezTo>
                <a:cubicBezTo>
                  <a:pt x="54" y="84"/>
                  <a:pt x="54" y="84"/>
                  <a:pt x="54" y="84"/>
                </a:cubicBezTo>
                <a:cubicBezTo>
                  <a:pt x="54" y="84"/>
                  <a:pt x="54" y="84"/>
                  <a:pt x="54" y="84"/>
                </a:cubicBezTo>
                <a:cubicBezTo>
                  <a:pt x="54" y="85"/>
                  <a:pt x="55" y="85"/>
                  <a:pt x="55" y="84"/>
                </a:cubicBezTo>
                <a:cubicBezTo>
                  <a:pt x="65" y="81"/>
                  <a:pt x="72" y="70"/>
                  <a:pt x="69" y="59"/>
                </a:cubicBezTo>
                <a:cubicBezTo>
                  <a:pt x="69" y="59"/>
                  <a:pt x="69" y="59"/>
                  <a:pt x="69" y="59"/>
                </a:cubicBezTo>
                <a:cubicBezTo>
                  <a:pt x="69" y="59"/>
                  <a:pt x="68" y="59"/>
                  <a:pt x="68" y="59"/>
                </a:cubicBezTo>
                <a:close/>
                <a:moveTo>
                  <a:pt x="60" y="59"/>
                </a:moveTo>
                <a:cubicBezTo>
                  <a:pt x="60" y="59"/>
                  <a:pt x="60" y="59"/>
                  <a:pt x="60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60"/>
                  <a:pt x="59" y="60"/>
                  <a:pt x="59" y="60"/>
                </a:cubicBezTo>
                <a:cubicBezTo>
                  <a:pt x="61" y="67"/>
                  <a:pt x="57" y="74"/>
                  <a:pt x="50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50" y="76"/>
                  <a:pt x="50" y="76"/>
                  <a:pt x="50" y="76"/>
                </a:cubicBezTo>
                <a:cubicBezTo>
                  <a:pt x="50" y="77"/>
                  <a:pt x="50" y="77"/>
                  <a:pt x="50" y="77"/>
                </a:cubicBezTo>
                <a:cubicBezTo>
                  <a:pt x="50" y="77"/>
                  <a:pt x="50" y="78"/>
                  <a:pt x="51" y="78"/>
                </a:cubicBezTo>
                <a:cubicBezTo>
                  <a:pt x="59" y="76"/>
                  <a:pt x="64" y="67"/>
                  <a:pt x="61" y="59"/>
                </a:cubicBezTo>
                <a:cubicBezTo>
                  <a:pt x="61" y="59"/>
                  <a:pt x="61" y="59"/>
                  <a:pt x="60" y="59"/>
                </a:cubicBezTo>
                <a:close/>
                <a:moveTo>
                  <a:pt x="22" y="37"/>
                </a:moveTo>
                <a:cubicBezTo>
                  <a:pt x="22" y="37"/>
                  <a:pt x="22" y="37"/>
                  <a:pt x="22" y="37"/>
                </a:cubicBezTo>
                <a:cubicBezTo>
                  <a:pt x="22" y="38"/>
                  <a:pt x="22" y="38"/>
                  <a:pt x="22" y="38"/>
                </a:cubicBezTo>
                <a:cubicBezTo>
                  <a:pt x="22" y="38"/>
                  <a:pt x="22" y="39"/>
                  <a:pt x="22" y="39"/>
                </a:cubicBezTo>
                <a:cubicBezTo>
                  <a:pt x="15" y="40"/>
                  <a:pt x="11" y="47"/>
                  <a:pt x="13" y="53"/>
                </a:cubicBezTo>
                <a:cubicBezTo>
                  <a:pt x="13" y="54"/>
                  <a:pt x="13" y="54"/>
                  <a:pt x="13" y="54"/>
                </a:cubicBezTo>
                <a:cubicBezTo>
                  <a:pt x="13" y="55"/>
                  <a:pt x="13" y="55"/>
                  <a:pt x="12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1" y="55"/>
                  <a:pt x="11" y="55"/>
                  <a:pt x="11" y="54"/>
                </a:cubicBezTo>
                <a:cubicBezTo>
                  <a:pt x="8" y="46"/>
                  <a:pt x="13" y="38"/>
                  <a:pt x="21" y="36"/>
                </a:cubicBezTo>
                <a:cubicBezTo>
                  <a:pt x="22" y="36"/>
                  <a:pt x="22" y="36"/>
                  <a:pt x="22" y="37"/>
                </a:cubicBezTo>
                <a:close/>
                <a:moveTo>
                  <a:pt x="51" y="57"/>
                </a:moveTo>
                <a:cubicBezTo>
                  <a:pt x="48" y="62"/>
                  <a:pt x="47" y="65"/>
                  <a:pt x="46" y="68"/>
                </a:cubicBezTo>
                <a:cubicBezTo>
                  <a:pt x="46" y="70"/>
                  <a:pt x="46" y="72"/>
                  <a:pt x="46" y="76"/>
                </a:cubicBezTo>
                <a:cubicBezTo>
                  <a:pt x="46" y="79"/>
                  <a:pt x="45" y="80"/>
                  <a:pt x="42" y="79"/>
                </a:cubicBezTo>
                <a:cubicBezTo>
                  <a:pt x="33" y="73"/>
                  <a:pt x="23" y="68"/>
                  <a:pt x="14" y="62"/>
                </a:cubicBezTo>
                <a:cubicBezTo>
                  <a:pt x="12" y="61"/>
                  <a:pt x="12" y="59"/>
                  <a:pt x="14" y="58"/>
                </a:cubicBezTo>
                <a:cubicBezTo>
                  <a:pt x="18" y="56"/>
                  <a:pt x="20" y="55"/>
                  <a:pt x="22" y="53"/>
                </a:cubicBezTo>
                <a:cubicBezTo>
                  <a:pt x="24" y="51"/>
                  <a:pt x="25" y="49"/>
                  <a:pt x="28" y="44"/>
                </a:cubicBezTo>
                <a:cubicBezTo>
                  <a:pt x="31" y="38"/>
                  <a:pt x="37" y="37"/>
                  <a:pt x="41" y="38"/>
                </a:cubicBezTo>
                <a:cubicBezTo>
                  <a:pt x="44" y="38"/>
                  <a:pt x="44" y="37"/>
                  <a:pt x="45" y="34"/>
                </a:cubicBezTo>
                <a:cubicBezTo>
                  <a:pt x="45" y="34"/>
                  <a:pt x="45" y="33"/>
                  <a:pt x="45" y="33"/>
                </a:cubicBezTo>
                <a:cubicBezTo>
                  <a:pt x="46" y="32"/>
                  <a:pt x="46" y="32"/>
                  <a:pt x="47" y="32"/>
                </a:cubicBezTo>
                <a:cubicBezTo>
                  <a:pt x="52" y="35"/>
                  <a:pt x="52" y="35"/>
                  <a:pt x="52" y="35"/>
                </a:cubicBezTo>
                <a:cubicBezTo>
                  <a:pt x="53" y="36"/>
                  <a:pt x="53" y="36"/>
                  <a:pt x="52" y="37"/>
                </a:cubicBezTo>
                <a:cubicBezTo>
                  <a:pt x="52" y="37"/>
                  <a:pt x="52" y="37"/>
                  <a:pt x="51" y="37"/>
                </a:cubicBezTo>
                <a:cubicBezTo>
                  <a:pt x="49" y="40"/>
                  <a:pt x="49" y="41"/>
                  <a:pt x="50" y="43"/>
                </a:cubicBezTo>
                <a:cubicBezTo>
                  <a:pt x="53" y="46"/>
                  <a:pt x="54" y="52"/>
                  <a:pt x="51" y="57"/>
                </a:cubicBezTo>
                <a:close/>
                <a:moveTo>
                  <a:pt x="46" y="30"/>
                </a:moveTo>
                <a:cubicBezTo>
                  <a:pt x="49" y="23"/>
                  <a:pt x="54" y="13"/>
                  <a:pt x="59" y="7"/>
                </a:cubicBezTo>
                <a:cubicBezTo>
                  <a:pt x="59" y="7"/>
                  <a:pt x="60" y="7"/>
                  <a:pt x="60" y="7"/>
                </a:cubicBezTo>
                <a:cubicBezTo>
                  <a:pt x="67" y="11"/>
                  <a:pt x="67" y="11"/>
                  <a:pt x="67" y="11"/>
                </a:cubicBezTo>
                <a:cubicBezTo>
                  <a:pt x="68" y="11"/>
                  <a:pt x="68" y="11"/>
                  <a:pt x="68" y="12"/>
                </a:cubicBezTo>
                <a:cubicBezTo>
                  <a:pt x="65" y="19"/>
                  <a:pt x="59" y="29"/>
                  <a:pt x="54" y="34"/>
                </a:cubicBezTo>
                <a:cubicBezTo>
                  <a:pt x="54" y="35"/>
                  <a:pt x="54" y="35"/>
                  <a:pt x="53" y="35"/>
                </a:cubicBezTo>
                <a:cubicBezTo>
                  <a:pt x="47" y="31"/>
                  <a:pt x="47" y="31"/>
                  <a:pt x="47" y="31"/>
                </a:cubicBezTo>
                <a:cubicBezTo>
                  <a:pt x="46" y="31"/>
                  <a:pt x="46" y="30"/>
                  <a:pt x="46" y="30"/>
                </a:cubicBezTo>
                <a:close/>
                <a:moveTo>
                  <a:pt x="61" y="5"/>
                </a:moveTo>
                <a:cubicBezTo>
                  <a:pt x="64" y="2"/>
                  <a:pt x="66" y="0"/>
                  <a:pt x="68" y="1"/>
                </a:cubicBezTo>
                <a:cubicBezTo>
                  <a:pt x="70" y="2"/>
                  <a:pt x="70" y="5"/>
                  <a:pt x="68" y="9"/>
                </a:cubicBezTo>
                <a:cubicBezTo>
                  <a:pt x="68" y="10"/>
                  <a:pt x="68" y="10"/>
                  <a:pt x="67" y="10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6"/>
                  <a:pt x="61" y="5"/>
                  <a:pt x="61" y="5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Freeform 20"/>
          <p:cNvSpPr>
            <a:spLocks noEditPoints="1"/>
          </p:cNvSpPr>
          <p:nvPr/>
        </p:nvSpPr>
        <p:spPr bwMode="auto">
          <a:xfrm>
            <a:off x="1655987" y="4729359"/>
            <a:ext cx="227631" cy="253400"/>
          </a:xfrm>
          <a:custGeom>
            <a:gdLst>
              <a:gd fmla="*/ 6 w 60" name="T0"/>
              <a:gd fmla="*/ 52 h 67" name="T1"/>
              <a:gd fmla="*/ 0 w 60" name="T2"/>
              <a:gd fmla="*/ 6 h 67" name="T3"/>
              <a:gd fmla="*/ 42 w 60" name="T4"/>
              <a:gd fmla="*/ 0 h 67" name="T5"/>
              <a:gd fmla="*/ 43 w 60" name="T6"/>
              <a:gd fmla="*/ 8 h 67" name="T7"/>
              <a:gd fmla="*/ 42 w 60" name="T8"/>
              <a:gd fmla="*/ 9 h 67" name="T9"/>
              <a:gd fmla="*/ 41 w 60" name="T10"/>
              <a:gd fmla="*/ 3 h 67" name="T11"/>
              <a:gd fmla="*/ 6 w 60" name="T12"/>
              <a:gd fmla="*/ 1 h 67" name="T13"/>
              <a:gd fmla="*/ 42 w 60" name="T14"/>
              <a:gd fmla="*/ 10 h 67" name="T15"/>
              <a:gd fmla="*/ 43 w 60" name="T16"/>
              <a:gd fmla="*/ 12 h 67" name="T17"/>
              <a:gd fmla="*/ 22 w 60" name="T18"/>
              <a:gd fmla="*/ 13 h 67" name="T19"/>
              <a:gd fmla="*/ 15 w 60" name="T20"/>
              <a:gd fmla="*/ 51 h 67" name="T21"/>
              <a:gd fmla="*/ 58 w 60" name="T22"/>
              <a:gd fmla="*/ 67 h 67" name="T23"/>
              <a:gd fmla="*/ 16 w 60" name="T24"/>
              <a:gd fmla="*/ 61 h 67" name="T25"/>
              <a:gd fmla="*/ 22 w 60" name="T26"/>
              <a:gd fmla="*/ 14 h 67" name="T27"/>
              <a:gd fmla="*/ 60 w 60" name="T28"/>
              <a:gd fmla="*/ 16 h 67" name="T29"/>
              <a:gd fmla="*/ 59 w 60" name="T30"/>
              <a:gd fmla="*/ 24 h 67" name="T31"/>
              <a:gd fmla="*/ 57 w 60" name="T32"/>
              <a:gd fmla="*/ 23 h 67" name="T33"/>
              <a:gd fmla="*/ 56 w 60" name="T34"/>
              <a:gd fmla="*/ 16 h 67" name="T35"/>
              <a:gd fmla="*/ 22 w 60" name="T36"/>
              <a:gd fmla="*/ 25 h 67" name="T37"/>
              <a:gd fmla="*/ 60 w 60" name="T38"/>
              <a:gd fmla="*/ 27 h 67" name="T39"/>
              <a:gd fmla="*/ 58 w 60" name="T40"/>
              <a:gd fmla="*/ 67 h 67" name="T41"/>
              <a:gd fmla="*/ 23 w 60" name="T42"/>
              <a:gd fmla="*/ 18 h 67" name="T43"/>
              <a:gd fmla="*/ 22 w 60" name="T44"/>
              <a:gd fmla="*/ 17 h 67" name="T45"/>
              <a:gd fmla="*/ 55 w 60" name="T46"/>
              <a:gd fmla="*/ 16 h 67" name="T47"/>
              <a:gd fmla="*/ 56 w 60" name="T48"/>
              <a:gd fmla="*/ 17 h 67" name="T49"/>
              <a:gd fmla="*/ 55 w 60" name="T50"/>
              <a:gd fmla="*/ 20 h 67" name="T51"/>
              <a:gd fmla="*/ 22 w 60" name="T52"/>
              <a:gd fmla="*/ 19 h 67" name="T53"/>
              <a:gd fmla="*/ 23 w 60" name="T54"/>
              <a:gd fmla="*/ 18 h 67" name="T55"/>
              <a:gd fmla="*/ 56 w 60" name="T56"/>
              <a:gd fmla="*/ 19 h 67" name="T57"/>
              <a:gd fmla="*/ 55 w 60" name="T58"/>
              <a:gd fmla="*/ 20 h 67" name="T59"/>
              <a:gd fmla="*/ 23 w 60" name="T60"/>
              <a:gd fmla="*/ 22 h 67" name="T61"/>
              <a:gd fmla="*/ 22 w 60" name="T62"/>
              <a:gd fmla="*/ 21 h 67" name="T63"/>
              <a:gd fmla="*/ 55 w 60" name="T64"/>
              <a:gd fmla="*/ 21 h 67" name="T65"/>
              <a:gd fmla="*/ 56 w 60" name="T66"/>
              <a:gd fmla="*/ 22 h 67" name="T67"/>
              <a:gd fmla="*/ 55 w 60" name="T68"/>
              <a:gd fmla="*/ 25 h 67" name="T69"/>
              <a:gd fmla="*/ 22 w 60" name="T70"/>
              <a:gd fmla="*/ 24 h 67" name="T71"/>
              <a:gd fmla="*/ 23 w 60" name="T72"/>
              <a:gd fmla="*/ 23 h 67" name="T73"/>
              <a:gd fmla="*/ 56 w 60" name="T74"/>
              <a:gd fmla="*/ 24 h 67" name="T75"/>
              <a:gd fmla="*/ 55 w 60" name="T76"/>
              <a:gd fmla="*/ 25 h 67" name="T77"/>
              <a:gd fmla="*/ 7 w 60" name="T78"/>
              <a:gd fmla="*/ 3 h 67" name="T79"/>
              <a:gd fmla="*/ 6 w 60" name="T80"/>
              <a:gd fmla="*/ 2 h 67" name="T81"/>
              <a:gd fmla="*/ 39 w 60" name="T82"/>
              <a:gd fmla="*/ 2 h 67" name="T83"/>
              <a:gd fmla="*/ 40 w 60" name="T84"/>
              <a:gd fmla="*/ 2 h 67" name="T85"/>
              <a:gd fmla="*/ 39 w 60" name="T86"/>
              <a:gd fmla="*/ 5 h 67" name="T87"/>
              <a:gd fmla="*/ 6 w 60" name="T88"/>
              <a:gd fmla="*/ 5 h 67" name="T89"/>
              <a:gd fmla="*/ 7 w 60" name="T90"/>
              <a:gd fmla="*/ 4 h 67" name="T91"/>
              <a:gd fmla="*/ 40 w 60" name="T92"/>
              <a:gd fmla="*/ 5 h 67" name="T93"/>
              <a:gd fmla="*/ 39 w 60" name="T94"/>
              <a:gd fmla="*/ 5 h 67" name="T95"/>
              <a:gd fmla="*/ 7 w 60" name="T96"/>
              <a:gd fmla="*/ 8 h 67" name="T97"/>
              <a:gd fmla="*/ 6 w 60" name="T98"/>
              <a:gd fmla="*/ 7 h 67" name="T99"/>
              <a:gd fmla="*/ 39 w 60" name="T100"/>
              <a:gd fmla="*/ 6 h 67" name="T101"/>
              <a:gd fmla="*/ 40 w 60" name="T102"/>
              <a:gd fmla="*/ 7 h 67" name="T103"/>
              <a:gd fmla="*/ 39 w 60" name="T104"/>
              <a:gd fmla="*/ 10 h 67" name="T105"/>
              <a:gd fmla="*/ 6 w 60" name="T106"/>
              <a:gd fmla="*/ 9 h 67" name="T107"/>
              <a:gd fmla="*/ 7 w 60" name="T108"/>
              <a:gd fmla="*/ 8 h 67" name="T109"/>
              <a:gd fmla="*/ 40 w 60" name="T110"/>
              <a:gd fmla="*/ 9 h 67" name="T111"/>
              <a:gd fmla="*/ 39 w 60" name="T112"/>
              <a:gd fmla="*/ 10 h 67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67" w="60">
                <a:moveTo>
                  <a:pt x="14" y="52"/>
                </a:moveTo>
                <a:cubicBezTo>
                  <a:pt x="6" y="52"/>
                  <a:pt x="6" y="52"/>
                  <a:pt x="6" y="52"/>
                </a:cubicBezTo>
                <a:cubicBezTo>
                  <a:pt x="3" y="52"/>
                  <a:pt x="0" y="49"/>
                  <a:pt x="0" y="46"/>
                </a:cubicBezTo>
                <a:cubicBezTo>
                  <a:pt x="0" y="32"/>
                  <a:pt x="0" y="19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8" y="0"/>
                  <a:pt x="30" y="0"/>
                  <a:pt x="42" y="0"/>
                </a:cubicBezTo>
                <a:cubicBezTo>
                  <a:pt x="43" y="0"/>
                  <a:pt x="43" y="0"/>
                  <a:pt x="43" y="1"/>
                </a:cubicBezTo>
                <a:cubicBezTo>
                  <a:pt x="43" y="8"/>
                  <a:pt x="43" y="8"/>
                  <a:pt x="43" y="8"/>
                </a:cubicBezTo>
                <a:cubicBezTo>
                  <a:pt x="43" y="8"/>
                  <a:pt x="43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9"/>
                  <a:pt x="41" y="8"/>
                  <a:pt x="41" y="8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2"/>
                  <a:pt x="41" y="1"/>
                  <a:pt x="40" y="1"/>
                </a:cubicBezTo>
                <a:cubicBezTo>
                  <a:pt x="6" y="1"/>
                  <a:pt x="6" y="1"/>
                  <a:pt x="6" y="1"/>
                </a:cubicBezTo>
                <a:cubicBezTo>
                  <a:pt x="0" y="1"/>
                  <a:pt x="0" y="10"/>
                  <a:pt x="6" y="10"/>
                </a:cubicBezTo>
                <a:cubicBezTo>
                  <a:pt x="42" y="10"/>
                  <a:pt x="42" y="10"/>
                  <a:pt x="42" y="10"/>
                </a:cubicBezTo>
                <a:cubicBezTo>
                  <a:pt x="43" y="10"/>
                  <a:pt x="43" y="11"/>
                  <a:pt x="43" y="11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3"/>
                  <a:pt x="43" y="13"/>
                  <a:pt x="42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18" y="13"/>
                  <a:pt x="15" y="16"/>
                  <a:pt x="15" y="20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2"/>
                  <a:pt x="14" y="52"/>
                </a:cubicBezTo>
                <a:close/>
                <a:moveTo>
                  <a:pt x="58" y="67"/>
                </a:moveTo>
                <a:cubicBezTo>
                  <a:pt x="22" y="67"/>
                  <a:pt x="22" y="67"/>
                  <a:pt x="22" y="67"/>
                </a:cubicBezTo>
                <a:cubicBezTo>
                  <a:pt x="19" y="67"/>
                  <a:pt x="16" y="64"/>
                  <a:pt x="16" y="61"/>
                </a:cubicBezTo>
                <a:cubicBezTo>
                  <a:pt x="16" y="47"/>
                  <a:pt x="16" y="34"/>
                  <a:pt x="16" y="20"/>
                </a:cubicBezTo>
                <a:cubicBezTo>
                  <a:pt x="16" y="17"/>
                  <a:pt x="19" y="14"/>
                  <a:pt x="22" y="14"/>
                </a:cubicBezTo>
                <a:cubicBezTo>
                  <a:pt x="35" y="14"/>
                  <a:pt x="46" y="14"/>
                  <a:pt x="58" y="14"/>
                </a:cubicBezTo>
                <a:cubicBezTo>
                  <a:pt x="59" y="14"/>
                  <a:pt x="60" y="15"/>
                  <a:pt x="60" y="16"/>
                </a:cubicBezTo>
                <a:cubicBezTo>
                  <a:pt x="60" y="23"/>
                  <a:pt x="60" y="23"/>
                  <a:pt x="60" y="23"/>
                </a:cubicBezTo>
                <a:cubicBezTo>
                  <a:pt x="60" y="23"/>
                  <a:pt x="59" y="24"/>
                  <a:pt x="59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58" y="24"/>
                  <a:pt x="57" y="23"/>
                  <a:pt x="57" y="23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6"/>
                  <a:pt x="57" y="16"/>
                  <a:pt x="56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16" y="16"/>
                  <a:pt x="16" y="25"/>
                  <a:pt x="22" y="25"/>
                </a:cubicBezTo>
                <a:cubicBezTo>
                  <a:pt x="58" y="25"/>
                  <a:pt x="58" y="25"/>
                  <a:pt x="58" y="25"/>
                </a:cubicBezTo>
                <a:cubicBezTo>
                  <a:pt x="59" y="25"/>
                  <a:pt x="60" y="26"/>
                  <a:pt x="60" y="27"/>
                </a:cubicBezTo>
                <a:cubicBezTo>
                  <a:pt x="60" y="39"/>
                  <a:pt x="60" y="52"/>
                  <a:pt x="60" y="65"/>
                </a:cubicBezTo>
                <a:cubicBezTo>
                  <a:pt x="60" y="66"/>
                  <a:pt x="59" y="67"/>
                  <a:pt x="58" y="67"/>
                </a:cubicBezTo>
                <a:close/>
                <a:moveTo>
                  <a:pt x="55" y="18"/>
                </a:moveTo>
                <a:cubicBezTo>
                  <a:pt x="23" y="18"/>
                  <a:pt x="23" y="18"/>
                  <a:pt x="23" y="18"/>
                </a:cubicBezTo>
                <a:cubicBezTo>
                  <a:pt x="22" y="18"/>
                  <a:pt x="22" y="17"/>
                  <a:pt x="22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6"/>
                  <a:pt x="23" y="16"/>
                </a:cubicBezTo>
                <a:cubicBezTo>
                  <a:pt x="55" y="16"/>
                  <a:pt x="55" y="16"/>
                  <a:pt x="55" y="16"/>
                </a:cubicBezTo>
                <a:cubicBezTo>
                  <a:pt x="56" y="16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6" y="18"/>
                  <a:pt x="55" y="18"/>
                </a:cubicBezTo>
                <a:close/>
                <a:moveTo>
                  <a:pt x="55" y="20"/>
                </a:moveTo>
                <a:cubicBezTo>
                  <a:pt x="23" y="20"/>
                  <a:pt x="23" y="20"/>
                  <a:pt x="23" y="20"/>
                </a:cubicBezTo>
                <a:cubicBezTo>
                  <a:pt x="22" y="20"/>
                  <a:pt x="22" y="20"/>
                  <a:pt x="22" y="19"/>
                </a:cubicBezTo>
                <a:cubicBezTo>
                  <a:pt x="22" y="19"/>
                  <a:pt x="22" y="19"/>
                  <a:pt x="22" y="19"/>
                </a:cubicBezTo>
                <a:cubicBezTo>
                  <a:pt x="22" y="19"/>
                  <a:pt x="22" y="18"/>
                  <a:pt x="23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6" y="18"/>
                  <a:pt x="56" y="19"/>
                  <a:pt x="56" y="19"/>
                </a:cubicBezTo>
                <a:cubicBezTo>
                  <a:pt x="56" y="19"/>
                  <a:pt x="56" y="19"/>
                  <a:pt x="56" y="19"/>
                </a:cubicBezTo>
                <a:cubicBezTo>
                  <a:pt x="56" y="20"/>
                  <a:pt x="56" y="20"/>
                  <a:pt x="55" y="20"/>
                </a:cubicBezTo>
                <a:close/>
                <a:moveTo>
                  <a:pt x="55" y="22"/>
                </a:moveTo>
                <a:cubicBezTo>
                  <a:pt x="23" y="22"/>
                  <a:pt x="23" y="22"/>
                  <a:pt x="23" y="22"/>
                </a:cubicBezTo>
                <a:cubicBezTo>
                  <a:pt x="22" y="22"/>
                  <a:pt x="22" y="22"/>
                  <a:pt x="22" y="22"/>
                </a:cubicBezTo>
                <a:cubicBezTo>
                  <a:pt x="22" y="21"/>
                  <a:pt x="22" y="21"/>
                  <a:pt x="22" y="21"/>
                </a:cubicBezTo>
                <a:cubicBezTo>
                  <a:pt x="22" y="21"/>
                  <a:pt x="22" y="21"/>
                  <a:pt x="23" y="21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56" y="22"/>
                  <a:pt x="56" y="22"/>
                  <a:pt x="56" y="22"/>
                </a:cubicBezTo>
                <a:cubicBezTo>
                  <a:pt x="56" y="22"/>
                  <a:pt x="56" y="22"/>
                  <a:pt x="55" y="22"/>
                </a:cubicBezTo>
                <a:close/>
                <a:moveTo>
                  <a:pt x="55" y="25"/>
                </a:moveTo>
                <a:cubicBezTo>
                  <a:pt x="23" y="25"/>
                  <a:pt x="23" y="25"/>
                  <a:pt x="23" y="25"/>
                </a:cubicBezTo>
                <a:cubicBezTo>
                  <a:pt x="22" y="25"/>
                  <a:pt x="22" y="24"/>
                  <a:pt x="22" y="24"/>
                </a:cubicBezTo>
                <a:cubicBezTo>
                  <a:pt x="22" y="24"/>
                  <a:pt x="22" y="24"/>
                  <a:pt x="22" y="24"/>
                </a:cubicBezTo>
                <a:cubicBezTo>
                  <a:pt x="22" y="23"/>
                  <a:pt x="22" y="23"/>
                  <a:pt x="23" y="23"/>
                </a:cubicBezTo>
                <a:cubicBezTo>
                  <a:pt x="55" y="23"/>
                  <a:pt x="55" y="23"/>
                  <a:pt x="55" y="23"/>
                </a:cubicBezTo>
                <a:cubicBezTo>
                  <a:pt x="56" y="23"/>
                  <a:pt x="56" y="23"/>
                  <a:pt x="56" y="24"/>
                </a:cubicBezTo>
                <a:cubicBezTo>
                  <a:pt x="56" y="24"/>
                  <a:pt x="56" y="24"/>
                  <a:pt x="56" y="24"/>
                </a:cubicBezTo>
                <a:cubicBezTo>
                  <a:pt x="56" y="24"/>
                  <a:pt x="56" y="25"/>
                  <a:pt x="55" y="25"/>
                </a:cubicBezTo>
                <a:close/>
                <a:moveTo>
                  <a:pt x="39" y="3"/>
                </a:moveTo>
                <a:cubicBezTo>
                  <a:pt x="7" y="3"/>
                  <a:pt x="7" y="3"/>
                  <a:pt x="7" y="3"/>
                </a:cubicBezTo>
                <a:cubicBezTo>
                  <a:pt x="6" y="3"/>
                  <a:pt x="6" y="3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7" y="2"/>
                </a:cubicBezTo>
                <a:cubicBezTo>
                  <a:pt x="39" y="2"/>
                  <a:pt x="39" y="2"/>
                  <a:pt x="39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3"/>
                  <a:pt x="40" y="3"/>
                  <a:pt x="39" y="3"/>
                </a:cubicBezTo>
                <a:close/>
                <a:moveTo>
                  <a:pt x="39" y="5"/>
                </a:moveTo>
                <a:cubicBezTo>
                  <a:pt x="7" y="5"/>
                  <a:pt x="7" y="5"/>
                  <a:pt x="7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4"/>
                  <a:pt x="6" y="4"/>
                  <a:pt x="7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40" y="4"/>
                  <a:pt x="40" y="4"/>
                  <a:pt x="40" y="5"/>
                </a:cubicBezTo>
                <a:cubicBezTo>
                  <a:pt x="40" y="5"/>
                  <a:pt x="40" y="5"/>
                  <a:pt x="40" y="5"/>
                </a:cubicBezTo>
                <a:cubicBezTo>
                  <a:pt x="40" y="5"/>
                  <a:pt x="40" y="5"/>
                  <a:pt x="39" y="5"/>
                </a:cubicBezTo>
                <a:close/>
                <a:moveTo>
                  <a:pt x="39" y="8"/>
                </a:moveTo>
                <a:cubicBezTo>
                  <a:pt x="7" y="8"/>
                  <a:pt x="7" y="8"/>
                  <a:pt x="7" y="8"/>
                </a:cubicBezTo>
                <a:cubicBezTo>
                  <a:pt x="6" y="8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6" y="6"/>
                  <a:pt x="7" y="6"/>
                </a:cubicBezTo>
                <a:cubicBezTo>
                  <a:pt x="39" y="6"/>
                  <a:pt x="39" y="6"/>
                  <a:pt x="39" y="6"/>
                </a:cubicBezTo>
                <a:cubicBezTo>
                  <a:pt x="40" y="6"/>
                  <a:pt x="40" y="6"/>
                  <a:pt x="40" y="7"/>
                </a:cubicBezTo>
                <a:cubicBezTo>
                  <a:pt x="40" y="7"/>
                  <a:pt x="40" y="7"/>
                  <a:pt x="40" y="7"/>
                </a:cubicBezTo>
                <a:cubicBezTo>
                  <a:pt x="40" y="7"/>
                  <a:pt x="40" y="8"/>
                  <a:pt x="39" y="8"/>
                </a:cubicBezTo>
                <a:close/>
                <a:moveTo>
                  <a:pt x="39" y="10"/>
                </a:moveTo>
                <a:cubicBezTo>
                  <a:pt x="7" y="10"/>
                  <a:pt x="7" y="10"/>
                  <a:pt x="7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9"/>
                  <a:pt x="6" y="8"/>
                  <a:pt x="7" y="8"/>
                </a:cubicBezTo>
                <a:cubicBezTo>
                  <a:pt x="39" y="8"/>
                  <a:pt x="39" y="8"/>
                  <a:pt x="39" y="8"/>
                </a:cubicBezTo>
                <a:cubicBezTo>
                  <a:pt x="40" y="8"/>
                  <a:pt x="40" y="9"/>
                  <a:pt x="40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10"/>
                  <a:pt x="40" y="10"/>
                  <a:pt x="39" y="10"/>
                </a:cubicBezTo>
                <a:close/>
              </a:path>
            </a:pathLst>
          </a:custGeom>
          <a:solidFill>
            <a:srgbClr val="F4F5F7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Freeform 22"/>
          <p:cNvSpPr>
            <a:spLocks noEditPoints="1"/>
          </p:cNvSpPr>
          <p:nvPr/>
        </p:nvSpPr>
        <p:spPr bwMode="auto">
          <a:xfrm>
            <a:off x="6854981" y="4696074"/>
            <a:ext cx="311382" cy="319971"/>
          </a:xfrm>
          <a:custGeom>
            <a:gdLst>
              <a:gd fmla="*/ 58 w 83" name="T0"/>
              <a:gd fmla="*/ 28 h 85" name="T1"/>
              <a:gd fmla="*/ 35 w 83" name="T2"/>
              <a:gd fmla="*/ 14 h 85" name="T3"/>
              <a:gd fmla="*/ 20 w 83" name="T4"/>
              <a:gd fmla="*/ 34 h 85" name="T5"/>
              <a:gd fmla="*/ 33 w 83" name="T6"/>
              <a:gd fmla="*/ 15 h 85" name="T7"/>
              <a:gd fmla="*/ 34 w 83" name="T8"/>
              <a:gd fmla="*/ 16 h 85" name="T9"/>
              <a:gd fmla="*/ 23 w 83" name="T10"/>
              <a:gd fmla="*/ 41 h 85" name="T11"/>
              <a:gd fmla="*/ 35 w 83" name="T12"/>
              <a:gd fmla="*/ 56 h 85" name="T13"/>
              <a:gd fmla="*/ 23 w 83" name="T14"/>
              <a:gd fmla="*/ 55 h 85" name="T15"/>
              <a:gd fmla="*/ 20 w 83" name="T16"/>
              <a:gd fmla="*/ 52 h 85" name="T17"/>
              <a:gd fmla="*/ 44 w 83" name="T18"/>
              <a:gd fmla="*/ 64 h 85" name="T19"/>
              <a:gd fmla="*/ 22 w 83" name="T20"/>
              <a:gd fmla="*/ 63 h 85" name="T21"/>
              <a:gd fmla="*/ 22 w 83" name="T22"/>
              <a:gd fmla="*/ 57 h 85" name="T23"/>
              <a:gd fmla="*/ 67 w 83" name="T24"/>
              <a:gd fmla="*/ 41 h 85" name="T25"/>
              <a:gd fmla="*/ 65 w 83" name="T26"/>
              <a:gd fmla="*/ 46 h 85" name="T27"/>
              <a:gd fmla="*/ 54 w 83" name="T28"/>
              <a:gd fmla="*/ 50 h 85" name="T29"/>
              <a:gd fmla="*/ 40 w 83" name="T30"/>
              <a:gd fmla="*/ 11 h 85" name="T31"/>
              <a:gd fmla="*/ 57 w 83" name="T32"/>
              <a:gd fmla="*/ 24 h 85" name="T33"/>
              <a:gd fmla="*/ 52 w 83" name="T34"/>
              <a:gd fmla="*/ 40 h 85" name="T35"/>
              <a:gd fmla="*/ 52 w 83" name="T36"/>
              <a:gd fmla="*/ 40 h 85" name="T37"/>
              <a:gd fmla="*/ 34 w 83" name="T38"/>
              <a:gd fmla="*/ 43 h 85" name="T39"/>
              <a:gd fmla="*/ 58 w 83" name="T40"/>
              <a:gd fmla="*/ 61 h 85" name="T41"/>
              <a:gd fmla="*/ 9 w 83" name="T42"/>
              <a:gd fmla="*/ 34 h 85" name="T43"/>
              <a:gd fmla="*/ 33 w 83" name="T44"/>
              <a:gd fmla="*/ 10 h 85" name="T45"/>
              <a:gd fmla="*/ 66 w 83" name="T46"/>
              <a:gd fmla="*/ 18 h 85" name="T47"/>
              <a:gd fmla="*/ 76 w 83" name="T48"/>
              <a:gd fmla="*/ 47 h 85" name="T49"/>
              <a:gd fmla="*/ 75 w 83" name="T50"/>
              <a:gd fmla="*/ 47 h 85" name="T51"/>
              <a:gd fmla="*/ 73 w 83" name="T52"/>
              <a:gd fmla="*/ 39 h 85" name="T53"/>
              <a:gd fmla="*/ 68 w 83" name="T54"/>
              <a:gd fmla="*/ 25 h 85" name="T55"/>
              <a:gd fmla="*/ 68 w 83" name="T56"/>
              <a:gd fmla="*/ 37 h 85" name="T57"/>
              <a:gd fmla="*/ 52 w 83" name="T58"/>
              <a:gd fmla="*/ 71 h 85" name="T59"/>
              <a:gd fmla="*/ 58 w 83" name="T60"/>
              <a:gd fmla="*/ 66 h 85" name="T61"/>
              <a:gd fmla="*/ 70 w 83" name="T62"/>
              <a:gd fmla="*/ 53 h 85" name="T63"/>
              <a:gd fmla="*/ 58 w 83" name="T64"/>
              <a:gd fmla="*/ 61 h 85" name="T65"/>
              <a:gd fmla="*/ 17 w 83" name="T66"/>
              <a:gd fmla="*/ 49 h 85" name="T67"/>
              <a:gd fmla="*/ 12 w 83" name="T68"/>
              <a:gd fmla="*/ 38 h 85" name="T69"/>
              <a:gd fmla="*/ 15 w 83" name="T70"/>
              <a:gd fmla="*/ 54 h 85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85" w="83">
                <a:moveTo>
                  <a:pt x="58" y="27"/>
                </a:moveTo>
                <a:cubicBezTo>
                  <a:pt x="58" y="27"/>
                  <a:pt x="58" y="28"/>
                  <a:pt x="58" y="28"/>
                </a:cubicBezTo>
                <a:cubicBezTo>
                  <a:pt x="58" y="29"/>
                  <a:pt x="58" y="29"/>
                  <a:pt x="57" y="29"/>
                </a:cubicBezTo>
                <a:cubicBezTo>
                  <a:pt x="51" y="22"/>
                  <a:pt x="44" y="17"/>
                  <a:pt x="35" y="14"/>
                </a:cubicBezTo>
                <a:cubicBezTo>
                  <a:pt x="21" y="10"/>
                  <a:pt x="12" y="19"/>
                  <a:pt x="19" y="34"/>
                </a:cubicBezTo>
                <a:cubicBezTo>
                  <a:pt x="19" y="35"/>
                  <a:pt x="20" y="35"/>
                  <a:pt x="20" y="34"/>
                </a:cubicBezTo>
                <a:cubicBezTo>
                  <a:pt x="22" y="28"/>
                  <a:pt x="25" y="22"/>
                  <a:pt x="30" y="16"/>
                </a:cubicBezTo>
                <a:cubicBezTo>
                  <a:pt x="30" y="15"/>
                  <a:pt x="32" y="15"/>
                  <a:pt x="33" y="15"/>
                </a:cubicBezTo>
                <a:cubicBezTo>
                  <a:pt x="33" y="15"/>
                  <a:pt x="33" y="15"/>
                  <a:pt x="33" y="15"/>
                </a:cubicBezTo>
                <a:cubicBezTo>
                  <a:pt x="34" y="15"/>
                  <a:pt x="34" y="16"/>
                  <a:pt x="34" y="16"/>
                </a:cubicBezTo>
                <a:cubicBezTo>
                  <a:pt x="28" y="22"/>
                  <a:pt x="25" y="31"/>
                  <a:pt x="22" y="38"/>
                </a:cubicBezTo>
                <a:cubicBezTo>
                  <a:pt x="22" y="39"/>
                  <a:pt x="22" y="40"/>
                  <a:pt x="23" y="41"/>
                </a:cubicBezTo>
                <a:cubicBezTo>
                  <a:pt x="26" y="46"/>
                  <a:pt x="30" y="51"/>
                  <a:pt x="35" y="55"/>
                </a:cubicBezTo>
                <a:cubicBezTo>
                  <a:pt x="35" y="55"/>
                  <a:pt x="35" y="56"/>
                  <a:pt x="35" y="56"/>
                </a:cubicBezTo>
                <a:cubicBezTo>
                  <a:pt x="31" y="56"/>
                  <a:pt x="28" y="56"/>
                  <a:pt x="25" y="56"/>
                </a:cubicBezTo>
                <a:cubicBezTo>
                  <a:pt x="24" y="56"/>
                  <a:pt x="24" y="55"/>
                  <a:pt x="23" y="55"/>
                </a:cubicBezTo>
                <a:cubicBezTo>
                  <a:pt x="22" y="54"/>
                  <a:pt x="22" y="53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9" y="72"/>
                  <a:pt x="32" y="78"/>
                  <a:pt x="45" y="65"/>
                </a:cubicBezTo>
                <a:cubicBezTo>
                  <a:pt x="45" y="65"/>
                  <a:pt x="45" y="64"/>
                  <a:pt x="44" y="64"/>
                </a:cubicBezTo>
                <a:cubicBezTo>
                  <a:pt x="37" y="66"/>
                  <a:pt x="30" y="66"/>
                  <a:pt x="25" y="65"/>
                </a:cubicBezTo>
                <a:cubicBezTo>
                  <a:pt x="24" y="65"/>
                  <a:pt x="23" y="64"/>
                  <a:pt x="22" y="63"/>
                </a:cubicBezTo>
                <a:cubicBezTo>
                  <a:pt x="22" y="61"/>
                  <a:pt x="21" y="59"/>
                  <a:pt x="21" y="57"/>
                </a:cubicBezTo>
                <a:cubicBezTo>
                  <a:pt x="21" y="57"/>
                  <a:pt x="21" y="56"/>
                  <a:pt x="22" y="57"/>
                </a:cubicBezTo>
                <a:cubicBezTo>
                  <a:pt x="36" y="60"/>
                  <a:pt x="59" y="54"/>
                  <a:pt x="69" y="44"/>
                </a:cubicBezTo>
                <a:cubicBezTo>
                  <a:pt x="68" y="43"/>
                  <a:pt x="68" y="42"/>
                  <a:pt x="67" y="41"/>
                </a:cubicBezTo>
                <a:cubicBezTo>
                  <a:pt x="67" y="41"/>
                  <a:pt x="66" y="41"/>
                  <a:pt x="66" y="41"/>
                </a:cubicBezTo>
                <a:cubicBezTo>
                  <a:pt x="66" y="43"/>
                  <a:pt x="65" y="44"/>
                  <a:pt x="65" y="46"/>
                </a:cubicBezTo>
                <a:cubicBezTo>
                  <a:pt x="62" y="48"/>
                  <a:pt x="59" y="49"/>
                  <a:pt x="55" y="51"/>
                </a:cubicBezTo>
                <a:cubicBezTo>
                  <a:pt x="55" y="51"/>
                  <a:pt x="54" y="50"/>
                  <a:pt x="54" y="50"/>
                </a:cubicBezTo>
                <a:cubicBezTo>
                  <a:pt x="55" y="49"/>
                  <a:pt x="55" y="48"/>
                  <a:pt x="56" y="46"/>
                </a:cubicBezTo>
                <a:cubicBezTo>
                  <a:pt x="67" y="17"/>
                  <a:pt x="54" y="2"/>
                  <a:pt x="40" y="11"/>
                </a:cubicBezTo>
                <a:cubicBezTo>
                  <a:pt x="39" y="11"/>
                  <a:pt x="39" y="12"/>
                  <a:pt x="40" y="12"/>
                </a:cubicBezTo>
                <a:cubicBezTo>
                  <a:pt x="46" y="15"/>
                  <a:pt x="52" y="19"/>
                  <a:pt x="57" y="24"/>
                </a:cubicBezTo>
                <a:cubicBezTo>
                  <a:pt x="58" y="25"/>
                  <a:pt x="58" y="26"/>
                  <a:pt x="58" y="27"/>
                </a:cubicBezTo>
                <a:close/>
                <a:moveTo>
                  <a:pt x="52" y="40"/>
                </a:moveTo>
                <a:cubicBezTo>
                  <a:pt x="53" y="55"/>
                  <a:pt x="31" y="55"/>
                  <a:pt x="31" y="41"/>
                </a:cubicBezTo>
                <a:cubicBezTo>
                  <a:pt x="31" y="28"/>
                  <a:pt x="51" y="27"/>
                  <a:pt x="52" y="40"/>
                </a:cubicBezTo>
                <a:close/>
                <a:moveTo>
                  <a:pt x="44" y="43"/>
                </a:moveTo>
                <a:cubicBezTo>
                  <a:pt x="44" y="49"/>
                  <a:pt x="34" y="50"/>
                  <a:pt x="34" y="43"/>
                </a:cubicBezTo>
                <a:cubicBezTo>
                  <a:pt x="34" y="37"/>
                  <a:pt x="43" y="37"/>
                  <a:pt x="44" y="43"/>
                </a:cubicBezTo>
                <a:close/>
                <a:moveTo>
                  <a:pt x="58" y="61"/>
                </a:moveTo>
                <a:cubicBezTo>
                  <a:pt x="44" y="85"/>
                  <a:pt x="22" y="83"/>
                  <a:pt x="17" y="63"/>
                </a:cubicBezTo>
                <a:cubicBezTo>
                  <a:pt x="4" y="58"/>
                  <a:pt x="0" y="45"/>
                  <a:pt x="9" y="34"/>
                </a:cubicBezTo>
                <a:cubicBezTo>
                  <a:pt x="10" y="33"/>
                  <a:pt x="10" y="32"/>
                  <a:pt x="10" y="31"/>
                </a:cubicBezTo>
                <a:cubicBezTo>
                  <a:pt x="7" y="16"/>
                  <a:pt x="18" y="7"/>
                  <a:pt x="33" y="10"/>
                </a:cubicBezTo>
                <a:cubicBezTo>
                  <a:pt x="34" y="10"/>
                  <a:pt x="35" y="10"/>
                  <a:pt x="36" y="9"/>
                </a:cubicBezTo>
                <a:cubicBezTo>
                  <a:pt x="48" y="0"/>
                  <a:pt x="62" y="4"/>
                  <a:pt x="66" y="18"/>
                </a:cubicBezTo>
                <a:cubicBezTo>
                  <a:pt x="67" y="19"/>
                  <a:pt x="67" y="19"/>
                  <a:pt x="68" y="20"/>
                </a:cubicBezTo>
                <a:cubicBezTo>
                  <a:pt x="80" y="25"/>
                  <a:pt x="83" y="37"/>
                  <a:pt x="76" y="47"/>
                </a:cubicBezTo>
                <a:cubicBezTo>
                  <a:pt x="76" y="47"/>
                  <a:pt x="75" y="47"/>
                  <a:pt x="75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4" y="45"/>
                  <a:pt x="73" y="43"/>
                  <a:pt x="73" y="42"/>
                </a:cubicBezTo>
                <a:cubicBezTo>
                  <a:pt x="72" y="41"/>
                  <a:pt x="72" y="40"/>
                  <a:pt x="73" y="39"/>
                </a:cubicBezTo>
                <a:cubicBezTo>
                  <a:pt x="75" y="33"/>
                  <a:pt x="74" y="28"/>
                  <a:pt x="69" y="24"/>
                </a:cubicBezTo>
                <a:cubicBezTo>
                  <a:pt x="68" y="24"/>
                  <a:pt x="68" y="24"/>
                  <a:pt x="68" y="25"/>
                </a:cubicBezTo>
                <a:cubicBezTo>
                  <a:pt x="68" y="27"/>
                  <a:pt x="68" y="30"/>
                  <a:pt x="67" y="34"/>
                </a:cubicBezTo>
                <a:cubicBezTo>
                  <a:pt x="67" y="35"/>
                  <a:pt x="67" y="36"/>
                  <a:pt x="68" y="37"/>
                </a:cubicBezTo>
                <a:cubicBezTo>
                  <a:pt x="82" y="58"/>
                  <a:pt x="71" y="76"/>
                  <a:pt x="52" y="72"/>
                </a:cubicBezTo>
                <a:cubicBezTo>
                  <a:pt x="52" y="72"/>
                  <a:pt x="51" y="72"/>
                  <a:pt x="52" y="71"/>
                </a:cubicBezTo>
                <a:cubicBezTo>
                  <a:pt x="53" y="70"/>
                  <a:pt x="54" y="68"/>
                  <a:pt x="55" y="67"/>
                </a:cubicBezTo>
                <a:cubicBezTo>
                  <a:pt x="56" y="66"/>
                  <a:pt x="57" y="66"/>
                  <a:pt x="58" y="66"/>
                </a:cubicBezTo>
                <a:cubicBezTo>
                  <a:pt x="66" y="66"/>
                  <a:pt x="71" y="61"/>
                  <a:pt x="71" y="54"/>
                </a:cubicBezTo>
                <a:cubicBezTo>
                  <a:pt x="71" y="53"/>
                  <a:pt x="70" y="53"/>
                  <a:pt x="70" y="53"/>
                </a:cubicBezTo>
                <a:cubicBezTo>
                  <a:pt x="67" y="55"/>
                  <a:pt x="64" y="57"/>
                  <a:pt x="60" y="59"/>
                </a:cubicBezTo>
                <a:cubicBezTo>
                  <a:pt x="59" y="60"/>
                  <a:pt x="58" y="60"/>
                  <a:pt x="58" y="61"/>
                </a:cubicBezTo>
                <a:close/>
                <a:moveTo>
                  <a:pt x="16" y="53"/>
                </a:moveTo>
                <a:cubicBezTo>
                  <a:pt x="16" y="52"/>
                  <a:pt x="16" y="50"/>
                  <a:pt x="17" y="49"/>
                </a:cubicBezTo>
                <a:cubicBezTo>
                  <a:pt x="17" y="48"/>
                  <a:pt x="17" y="47"/>
                  <a:pt x="16" y="46"/>
                </a:cubicBezTo>
                <a:cubicBezTo>
                  <a:pt x="14" y="43"/>
                  <a:pt x="13" y="40"/>
                  <a:pt x="12" y="38"/>
                </a:cubicBezTo>
                <a:cubicBezTo>
                  <a:pt x="12" y="37"/>
                  <a:pt x="11" y="37"/>
                  <a:pt x="11" y="38"/>
                </a:cubicBezTo>
                <a:cubicBezTo>
                  <a:pt x="7" y="44"/>
                  <a:pt x="9" y="50"/>
                  <a:pt x="15" y="54"/>
                </a:cubicBezTo>
                <a:cubicBezTo>
                  <a:pt x="16" y="54"/>
                  <a:pt x="16" y="54"/>
                  <a:pt x="16" y="53"/>
                </a:cubicBezTo>
                <a:close/>
              </a:path>
            </a:pathLst>
          </a:custGeom>
          <a:solidFill>
            <a:srgbClr val="323C50"/>
          </a:solidFill>
          <a:ln>
            <a:noFill/>
          </a:ln>
        </p:spPr>
        <p:txBody>
          <a:bodyPr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113395" y="2320309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367703" y="2320309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113395" y="3461683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7367703" y="3461683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113395" y="4599836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367703" y="4599836"/>
            <a:ext cx="3142854" cy="5074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5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6815580" y="0"/>
            <a:ext cx="5376420" cy="537642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-1" y="2743200"/>
            <a:ext cx="4374037" cy="411480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248502" y="0"/>
            <a:ext cx="2943498" cy="2943498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" name="TextBox 76"/>
          <p:cNvSpPr txBox="1"/>
          <p:nvPr/>
        </p:nvSpPr>
        <p:spPr>
          <a:xfrm>
            <a:off x="2070847" y="2982431"/>
            <a:ext cx="763332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5400">
                <a:solidFill>
                  <a:schemeClr val="bg1"/>
                </a:solidFill>
                <a:cs typeface="+mn-ea"/>
                <a:sym typeface="+mn-lt"/>
              </a:rPr>
              <a:t>感谢一路有你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直角三角形 11"/>
          <p:cNvSpPr/>
          <p:nvPr/>
        </p:nvSpPr>
        <p:spPr>
          <a:xfrm>
            <a:off x="0" y="1325670"/>
            <a:ext cx="6109779" cy="553233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flipV="1" rot="5400000">
            <a:off x="8155756" y="83270"/>
            <a:ext cx="4119513" cy="3952973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2658359"/>
            <a:ext cx="4637988" cy="4199641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852581" y="-1571"/>
            <a:ext cx="2337847" cy="2340990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文本框 21"/>
          <p:cNvSpPr txBox="1"/>
          <p:nvPr/>
        </p:nvSpPr>
        <p:spPr>
          <a:xfrm>
            <a:off x="3919410" y="4258825"/>
            <a:ext cx="4353178" cy="71551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schemeClr val="bg1"/>
                </a:solidFill>
                <a:cs typeface="+mn-ea"/>
                <a:sym typeface="+mn-lt"/>
              </a:rPr>
              <a:t>Fresh business general template</a:t>
            </a:r>
          </a:p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schemeClr val="bg1"/>
                </a:solidFill>
                <a:cs typeface="+mn-ea"/>
                <a:sym typeface="+mn-lt"/>
              </a:rPr>
              <a:t>Applicable to enterprise introduction, summary report, sales marketing, chart dataa</a:t>
            </a:r>
          </a:p>
        </p:txBody>
      </p:sp>
      <p:sp>
        <p:nvSpPr>
          <p:cNvPr id="14" name="矩形 13"/>
          <p:cNvSpPr/>
          <p:nvPr/>
        </p:nvSpPr>
        <p:spPr>
          <a:xfrm>
            <a:off x="4359909" y="3827488"/>
            <a:ext cx="34721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altLang="zh-CN" lang="en-US" sz="2400">
                <a:solidFill>
                  <a:schemeClr val="bg1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4323048" y="3251946"/>
            <a:ext cx="354590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4323048" y="2337848"/>
            <a:ext cx="354590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5400">
                <a:solidFill>
                  <a:srgbClr val="EF5350"/>
                </a:solidFill>
                <a:cs typeface="+mn-ea"/>
                <a:sym typeface="+mn-lt"/>
              </a:rPr>
              <a:t>第一部分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2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15" name="矩形 14"/>
          <p:cNvSpPr/>
          <p:nvPr/>
        </p:nvSpPr>
        <p:spPr>
          <a:xfrm>
            <a:off x="6822917" y="1686296"/>
            <a:ext cx="4040282" cy="4144489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174094" y="2266350"/>
            <a:ext cx="3418697" cy="9631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1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请在此添加文字说明，编辑文字。请在此添加文字说明，编辑文字。请在此添加文字说明，编辑文字。请在此添加文字说明，编辑文字。请在此添加文字说明，编辑文字。请在此添加文字说明，编辑文字。</a:t>
            </a:r>
          </a:p>
        </p:txBody>
      </p:sp>
      <p:sp>
        <p:nvSpPr>
          <p:cNvPr id="17" name="TextBox 76"/>
          <p:cNvSpPr txBox="1"/>
          <p:nvPr/>
        </p:nvSpPr>
        <p:spPr>
          <a:xfrm>
            <a:off x="7174093" y="1896890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000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8" name="矩形 17"/>
          <p:cNvSpPr/>
          <p:nvPr/>
        </p:nvSpPr>
        <p:spPr>
          <a:xfrm>
            <a:off x="6822917" y="4286992"/>
            <a:ext cx="4040282" cy="1306286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9" name="KSO_Shape"/>
          <p:cNvSpPr/>
          <p:nvPr/>
        </p:nvSpPr>
        <p:spPr bwMode="auto">
          <a:xfrm>
            <a:off x="7363352" y="4412008"/>
            <a:ext cx="1056253" cy="1056253"/>
          </a:xfrm>
          <a:custGeom>
            <a:gdLst>
              <a:gd fmla="*/ 984018 w 1589088" name="T0"/>
              <a:gd fmla="*/ 589506 h 1589088" name="T1"/>
              <a:gd fmla="*/ 955171 w 1589088" name="T2"/>
              <a:gd fmla="*/ 645802 h 1589088" name="T3"/>
              <a:gd fmla="*/ 898294 w 1589088" name="T4"/>
              <a:gd fmla="*/ 673272 h 1589088" name="T5"/>
              <a:gd fmla="*/ 881422 w 1589088" name="T6"/>
              <a:gd fmla="*/ 964824 h 1589088" name="T7"/>
              <a:gd fmla="*/ 873530 w 1589088" name="T8"/>
              <a:gd fmla="*/ 1040159 h 1589088" name="T9"/>
              <a:gd fmla="*/ 824817 w 1589088" name="T10"/>
              <a:gd fmla="*/ 1084490 h 1589088" name="T11"/>
              <a:gd fmla="*/ 756238 w 1589088" name="T12"/>
              <a:gd fmla="*/ 1088026 h 1589088" name="T13"/>
              <a:gd fmla="*/ 703444 w 1589088" name="T14"/>
              <a:gd fmla="*/ 1048590 h 1589088" name="T15"/>
              <a:gd fmla="*/ 686571 w 1589088" name="T16"/>
              <a:gd fmla="*/ 985493 h 1589088" name="T17"/>
              <a:gd fmla="*/ 486007 w 1589088" name="T18"/>
              <a:gd fmla="*/ 893024 h 1589088" name="T19"/>
              <a:gd fmla="*/ 398106 w 1589088" name="T20"/>
              <a:gd fmla="*/ 820680 h 1589088" name="T21"/>
              <a:gd fmla="*/ 402189 w 1589088" name="T22"/>
              <a:gd fmla="*/ 755134 h 1589088" name="T23"/>
              <a:gd fmla="*/ 446547 w 1589088" name="T24"/>
              <a:gd fmla="*/ 706452 h 1589088" name="T25"/>
              <a:gd fmla="*/ 514037 w 1589088" name="T26"/>
              <a:gd fmla="*/ 696389 h 1589088" name="T27"/>
              <a:gd fmla="*/ 570641 w 1589088" name="T28"/>
              <a:gd fmla="*/ 730385 h 1589088" name="T29"/>
              <a:gd fmla="*/ 593501 w 1589088" name="T30"/>
              <a:gd fmla="*/ 794027 h 1589088" name="T31"/>
              <a:gd fmla="*/ 818558 w 1589088" name="T32"/>
              <a:gd fmla="*/ 648522 h 1589088" name="T33"/>
              <a:gd fmla="*/ 785901 w 1589088" name="T34"/>
              <a:gd fmla="*/ 575091 h 1589088" name="T35"/>
              <a:gd fmla="*/ 808761 w 1589088" name="T36"/>
              <a:gd fmla="*/ 511721 h 1589088" name="T37"/>
              <a:gd fmla="*/ 865365 w 1589088" name="T38"/>
              <a:gd fmla="*/ 477726 h 1589088" name="T39"/>
              <a:gd fmla="*/ 728574 w 1589088" name="T40"/>
              <a:gd fmla="*/ 144010 h 1589088" name="T41"/>
              <a:gd fmla="*/ 531280 w 1589088" name="T42"/>
              <a:gd fmla="*/ 182593 h 1589088" name="T43"/>
              <a:gd fmla="*/ 353281 w 1589088" name="T44"/>
              <a:gd fmla="*/ 288291 h 1589088" name="T45"/>
              <a:gd fmla="*/ 219577 w 1589088" name="T46"/>
              <a:gd fmla="*/ 451592 h 1589088" name="T47"/>
              <a:gd fmla="*/ 152454 w 1589088" name="T48"/>
              <a:gd fmla="*/ 642880 h 1589088" name="T49"/>
              <a:gd fmla="*/ 152454 w 1589088" name="T50"/>
              <a:gd fmla="*/ 843135 h 1589088" name="T51"/>
              <a:gd fmla="*/ 219577 w 1589088" name="T52"/>
              <a:gd fmla="*/ 1034422 h 1589088" name="T53"/>
              <a:gd fmla="*/ 353281 w 1589088" name="T54"/>
              <a:gd fmla="*/ 1197724 h 1589088" name="T55"/>
              <a:gd fmla="*/ 531280 w 1589088" name="T56"/>
              <a:gd fmla="*/ 1303421 h 1589088" name="T57"/>
              <a:gd fmla="*/ 728574 w 1589088" name="T58"/>
              <a:gd fmla="*/ 1341734 h 1589088" name="T59"/>
              <a:gd fmla="*/ 927227 w 1589088" name="T60"/>
              <a:gd fmla="*/ 1312931 h 1589088" name="T61"/>
              <a:gd fmla="*/ 1109302 w 1589088" name="T62"/>
              <a:gd fmla="*/ 1217015 h 1589088" name="T63"/>
              <a:gd fmla="*/ 1251431 w 1589088" name="T64"/>
              <a:gd fmla="*/ 1059964 h 1589088" name="T65"/>
              <a:gd fmla="*/ 1328065 w 1589088" name="T66"/>
              <a:gd fmla="*/ 871393 h 1589088" name="T67"/>
              <a:gd fmla="*/ 1337576 w 1589088" name="T68"/>
              <a:gd fmla="*/ 671410 h 1589088" name="T69"/>
              <a:gd fmla="*/ 1280237 w 1589088" name="T70"/>
              <a:gd fmla="*/ 477677 h 1589088" name="T71"/>
              <a:gd fmla="*/ 1155500 w 1589088" name="T72"/>
              <a:gd fmla="*/ 308670 h 1589088" name="T73"/>
              <a:gd fmla="*/ 981849 w 1589088" name="T74"/>
              <a:gd fmla="*/ 193462 h 1589088" name="T75"/>
              <a:gd fmla="*/ 785915 w 1589088" name="T76"/>
              <a:gd fmla="*/ 145640 h 1589088" name="T77"/>
              <a:gd fmla="*/ 902226 w 1589088" name="T78"/>
              <a:gd fmla="*/ 17390 h 1589088" name="T79"/>
              <a:gd fmla="*/ 1136207 w 1589088" name="T80"/>
              <a:gd fmla="*/ 112491 h 1589088" name="T81"/>
              <a:gd fmla="*/ 1320999 w 1589088" name="T82"/>
              <a:gd fmla="*/ 276063 h 1589088" name="T83"/>
              <a:gd fmla="*/ 1429702 w 1589088" name="T84"/>
              <a:gd fmla="*/ 459201 h 1589088" name="T85"/>
              <a:gd fmla="*/ 1481334 w 1589088" name="T86"/>
              <a:gd fmla="*/ 660270 h 1589088" name="T87"/>
              <a:gd fmla="*/ 1475356 w 1589088" name="T88"/>
              <a:gd fmla="*/ 866502 h 1589088" name="T89"/>
              <a:gd fmla="*/ 1412581 w 1589088" name="T90"/>
              <a:gd fmla="*/ 1064855 h 1589088" name="T91"/>
              <a:gd fmla="*/ 1892771 w 1589088" name="T92"/>
              <a:gd fmla="*/ 1636001 h 1589088" name="T93"/>
              <a:gd fmla="*/ 1896304 w 1589088" name="T94"/>
              <a:gd fmla="*/ 1759632 h 1589088" name="T95"/>
              <a:gd fmla="*/ 1783798 w 1589088" name="T96"/>
              <a:gd fmla="*/ 1885980 h 1589088" name="T97"/>
              <a:gd fmla="*/ 1662866 w 1589088" name="T98"/>
              <a:gd fmla="*/ 1900381 h 1589088" name="T99"/>
              <a:gd fmla="*/ 1104954 w 1589088" name="T100"/>
              <a:gd fmla="*/ 1391458 h 1589088" name="T101"/>
              <a:gd fmla="*/ 909835 w 1589088" name="T102"/>
              <a:gd fmla="*/ 1466451 h 1589088" name="T103"/>
              <a:gd fmla="*/ 704388 w 1589088" name="T104"/>
              <a:gd fmla="*/ 1484656 h 1589088" name="T105"/>
              <a:gd fmla="*/ 501116 w 1589088" name="T106"/>
              <a:gd fmla="*/ 1445528 h 1589088" name="T107"/>
              <a:gd fmla="*/ 313061 w 1589088" name="T108"/>
              <a:gd fmla="*/ 1349069 h 1589088" name="T109"/>
              <a:gd fmla="*/ 143758 w 1589088" name="T110"/>
              <a:gd fmla="*/ 1181965 h 1589088" name="T111"/>
              <a:gd fmla="*/ 30708 w 1589088" name="T112"/>
              <a:gd fmla="*/ 954538 h 1589088" name="T113"/>
              <a:gd fmla="*/ 815 w 1589088" name="T114"/>
              <a:gd fmla="*/ 707277 h 1589088" name="T115"/>
              <a:gd fmla="*/ 54351 w 1589088" name="T116"/>
              <a:gd fmla="*/ 463275 h 1589088" name="T117"/>
              <a:gd fmla="*/ 191315 w 1589088" name="T118"/>
              <a:gd fmla="*/ 245360 h 1589088" name="T119"/>
              <a:gd fmla="*/ 397577 w 1589088" name="T120"/>
              <a:gd fmla="*/ 85319 h 1589088" name="T121"/>
              <a:gd fmla="*/ 636177 w 1589088" name="T122"/>
              <a:gd fmla="*/ 7880 h 1589088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1589088" w="1589088">
                <a:moveTo>
                  <a:pt x="916859" y="288925"/>
                </a:moveTo>
                <a:lnTo>
                  <a:pt x="954088" y="332030"/>
                </a:lnTo>
                <a:lnTo>
                  <a:pt x="816067" y="450682"/>
                </a:lnTo>
                <a:lnTo>
                  <a:pt x="817430" y="454085"/>
                </a:lnTo>
                <a:lnTo>
                  <a:pt x="818338" y="457488"/>
                </a:lnTo>
                <a:lnTo>
                  <a:pt x="819246" y="461118"/>
                </a:lnTo>
                <a:lnTo>
                  <a:pt x="820381" y="464748"/>
                </a:lnTo>
                <a:lnTo>
                  <a:pt x="820835" y="468378"/>
                </a:lnTo>
                <a:lnTo>
                  <a:pt x="821289" y="472008"/>
                </a:lnTo>
                <a:lnTo>
                  <a:pt x="821743" y="475865"/>
                </a:lnTo>
                <a:lnTo>
                  <a:pt x="821743" y="479722"/>
                </a:lnTo>
                <a:lnTo>
                  <a:pt x="821743" y="483805"/>
                </a:lnTo>
                <a:lnTo>
                  <a:pt x="821289" y="487662"/>
                </a:lnTo>
                <a:lnTo>
                  <a:pt x="820835" y="491746"/>
                </a:lnTo>
                <a:lnTo>
                  <a:pt x="820154" y="495602"/>
                </a:lnTo>
                <a:lnTo>
                  <a:pt x="819246" y="499459"/>
                </a:lnTo>
                <a:lnTo>
                  <a:pt x="818338" y="503089"/>
                </a:lnTo>
                <a:lnTo>
                  <a:pt x="816976" y="506946"/>
                </a:lnTo>
                <a:lnTo>
                  <a:pt x="815840" y="510349"/>
                </a:lnTo>
                <a:lnTo>
                  <a:pt x="814251" y="513979"/>
                </a:lnTo>
                <a:lnTo>
                  <a:pt x="812662" y="517382"/>
                </a:lnTo>
                <a:lnTo>
                  <a:pt x="810619" y="520785"/>
                </a:lnTo>
                <a:lnTo>
                  <a:pt x="808803" y="523961"/>
                </a:lnTo>
                <a:lnTo>
                  <a:pt x="806760" y="527137"/>
                </a:lnTo>
                <a:lnTo>
                  <a:pt x="804263" y="530313"/>
                </a:lnTo>
                <a:lnTo>
                  <a:pt x="801993" y="533036"/>
                </a:lnTo>
                <a:lnTo>
                  <a:pt x="799496" y="535985"/>
                </a:lnTo>
                <a:lnTo>
                  <a:pt x="796772" y="538707"/>
                </a:lnTo>
                <a:lnTo>
                  <a:pt x="794048" y="541203"/>
                </a:lnTo>
                <a:lnTo>
                  <a:pt x="791324" y="543698"/>
                </a:lnTo>
                <a:lnTo>
                  <a:pt x="788146" y="545967"/>
                </a:lnTo>
                <a:lnTo>
                  <a:pt x="785194" y="548009"/>
                </a:lnTo>
                <a:lnTo>
                  <a:pt x="781789" y="550051"/>
                </a:lnTo>
                <a:lnTo>
                  <a:pt x="778611" y="552093"/>
                </a:lnTo>
                <a:lnTo>
                  <a:pt x="775433" y="553908"/>
                </a:lnTo>
                <a:lnTo>
                  <a:pt x="771801" y="555496"/>
                </a:lnTo>
                <a:lnTo>
                  <a:pt x="768396" y="556857"/>
                </a:lnTo>
                <a:lnTo>
                  <a:pt x="764537" y="558218"/>
                </a:lnTo>
                <a:lnTo>
                  <a:pt x="760905" y="559352"/>
                </a:lnTo>
                <a:lnTo>
                  <a:pt x="757046" y="560260"/>
                </a:lnTo>
                <a:lnTo>
                  <a:pt x="753413" y="560940"/>
                </a:lnTo>
                <a:lnTo>
                  <a:pt x="749327" y="561621"/>
                </a:lnTo>
                <a:lnTo>
                  <a:pt x="745241" y="562075"/>
                </a:lnTo>
                <a:lnTo>
                  <a:pt x="692121" y="754005"/>
                </a:lnTo>
                <a:lnTo>
                  <a:pt x="697343" y="756728"/>
                </a:lnTo>
                <a:lnTo>
                  <a:pt x="702110" y="759904"/>
                </a:lnTo>
                <a:lnTo>
                  <a:pt x="706650" y="763080"/>
                </a:lnTo>
                <a:lnTo>
                  <a:pt x="710963" y="766937"/>
                </a:lnTo>
                <a:lnTo>
                  <a:pt x="715049" y="770794"/>
                </a:lnTo>
                <a:lnTo>
                  <a:pt x="718908" y="774877"/>
                </a:lnTo>
                <a:lnTo>
                  <a:pt x="722313" y="779188"/>
                </a:lnTo>
                <a:lnTo>
                  <a:pt x="725718" y="783952"/>
                </a:lnTo>
                <a:lnTo>
                  <a:pt x="728670" y="788943"/>
                </a:lnTo>
                <a:lnTo>
                  <a:pt x="731167" y="793934"/>
                </a:lnTo>
                <a:lnTo>
                  <a:pt x="733437" y="799379"/>
                </a:lnTo>
                <a:lnTo>
                  <a:pt x="735253" y="804824"/>
                </a:lnTo>
                <a:lnTo>
                  <a:pt x="736615" y="810496"/>
                </a:lnTo>
                <a:lnTo>
                  <a:pt x="737750" y="816167"/>
                </a:lnTo>
                <a:lnTo>
                  <a:pt x="738431" y="822066"/>
                </a:lnTo>
                <a:lnTo>
                  <a:pt x="738658" y="828191"/>
                </a:lnTo>
                <a:lnTo>
                  <a:pt x="738658" y="832729"/>
                </a:lnTo>
                <a:lnTo>
                  <a:pt x="738431" y="836812"/>
                </a:lnTo>
                <a:lnTo>
                  <a:pt x="737523" y="840896"/>
                </a:lnTo>
                <a:lnTo>
                  <a:pt x="736842" y="844980"/>
                </a:lnTo>
                <a:lnTo>
                  <a:pt x="735934" y="849063"/>
                </a:lnTo>
                <a:lnTo>
                  <a:pt x="734799" y="852920"/>
                </a:lnTo>
                <a:lnTo>
                  <a:pt x="733664" y="856777"/>
                </a:lnTo>
                <a:lnTo>
                  <a:pt x="732075" y="860407"/>
                </a:lnTo>
                <a:lnTo>
                  <a:pt x="730259" y="864263"/>
                </a:lnTo>
                <a:lnTo>
                  <a:pt x="728670" y="867666"/>
                </a:lnTo>
                <a:lnTo>
                  <a:pt x="726626" y="871296"/>
                </a:lnTo>
                <a:lnTo>
                  <a:pt x="724583" y="874699"/>
                </a:lnTo>
                <a:lnTo>
                  <a:pt x="722086" y="877876"/>
                </a:lnTo>
                <a:lnTo>
                  <a:pt x="719589" y="881052"/>
                </a:lnTo>
                <a:lnTo>
                  <a:pt x="717092" y="884228"/>
                </a:lnTo>
                <a:lnTo>
                  <a:pt x="714141" y="886950"/>
                </a:lnTo>
                <a:lnTo>
                  <a:pt x="711417" y="889673"/>
                </a:lnTo>
                <a:lnTo>
                  <a:pt x="708239" y="892395"/>
                </a:lnTo>
                <a:lnTo>
                  <a:pt x="705288" y="894891"/>
                </a:lnTo>
                <a:lnTo>
                  <a:pt x="702110" y="896933"/>
                </a:lnTo>
                <a:lnTo>
                  <a:pt x="698705" y="899428"/>
                </a:lnTo>
                <a:lnTo>
                  <a:pt x="695299" y="901243"/>
                </a:lnTo>
                <a:lnTo>
                  <a:pt x="691440" y="903058"/>
                </a:lnTo>
                <a:lnTo>
                  <a:pt x="688035" y="904646"/>
                </a:lnTo>
                <a:lnTo>
                  <a:pt x="684176" y="906234"/>
                </a:lnTo>
                <a:lnTo>
                  <a:pt x="680317" y="907595"/>
                </a:lnTo>
                <a:lnTo>
                  <a:pt x="676231" y="908730"/>
                </a:lnTo>
                <a:lnTo>
                  <a:pt x="672372" y="909637"/>
                </a:lnTo>
                <a:lnTo>
                  <a:pt x="668286" y="910318"/>
                </a:lnTo>
                <a:lnTo>
                  <a:pt x="664199" y="910771"/>
                </a:lnTo>
                <a:lnTo>
                  <a:pt x="659886" y="911225"/>
                </a:lnTo>
                <a:lnTo>
                  <a:pt x="655573" y="911225"/>
                </a:lnTo>
                <a:lnTo>
                  <a:pt x="651260" y="911225"/>
                </a:lnTo>
                <a:lnTo>
                  <a:pt x="646947" y="910771"/>
                </a:lnTo>
                <a:lnTo>
                  <a:pt x="643088" y="910318"/>
                </a:lnTo>
                <a:lnTo>
                  <a:pt x="638775" y="909637"/>
                </a:lnTo>
                <a:lnTo>
                  <a:pt x="634915" y="908730"/>
                </a:lnTo>
                <a:lnTo>
                  <a:pt x="630829" y="907595"/>
                </a:lnTo>
                <a:lnTo>
                  <a:pt x="627197" y="906234"/>
                </a:lnTo>
                <a:lnTo>
                  <a:pt x="623338" y="904646"/>
                </a:lnTo>
                <a:lnTo>
                  <a:pt x="619706" y="903058"/>
                </a:lnTo>
                <a:lnTo>
                  <a:pt x="616074" y="901243"/>
                </a:lnTo>
                <a:lnTo>
                  <a:pt x="612669" y="899428"/>
                </a:lnTo>
                <a:lnTo>
                  <a:pt x="609037" y="896933"/>
                </a:lnTo>
                <a:lnTo>
                  <a:pt x="605858" y="894891"/>
                </a:lnTo>
                <a:lnTo>
                  <a:pt x="602680" y="892395"/>
                </a:lnTo>
                <a:lnTo>
                  <a:pt x="599729" y="889673"/>
                </a:lnTo>
                <a:lnTo>
                  <a:pt x="596778" y="886950"/>
                </a:lnTo>
                <a:lnTo>
                  <a:pt x="594054" y="884228"/>
                </a:lnTo>
                <a:lnTo>
                  <a:pt x="591557" y="881052"/>
                </a:lnTo>
                <a:lnTo>
                  <a:pt x="588833" y="877876"/>
                </a:lnTo>
                <a:lnTo>
                  <a:pt x="586790" y="874699"/>
                </a:lnTo>
                <a:lnTo>
                  <a:pt x="584520" y="871296"/>
                </a:lnTo>
                <a:lnTo>
                  <a:pt x="582704" y="867666"/>
                </a:lnTo>
                <a:lnTo>
                  <a:pt x="580661" y="864263"/>
                </a:lnTo>
                <a:lnTo>
                  <a:pt x="579072" y="860407"/>
                </a:lnTo>
                <a:lnTo>
                  <a:pt x="577710" y="856777"/>
                </a:lnTo>
                <a:lnTo>
                  <a:pt x="576348" y="852920"/>
                </a:lnTo>
                <a:lnTo>
                  <a:pt x="575212" y="849063"/>
                </a:lnTo>
                <a:lnTo>
                  <a:pt x="574077" y="844980"/>
                </a:lnTo>
                <a:lnTo>
                  <a:pt x="573396" y="840896"/>
                </a:lnTo>
                <a:lnTo>
                  <a:pt x="572942" y="836812"/>
                </a:lnTo>
                <a:lnTo>
                  <a:pt x="572488" y="832729"/>
                </a:lnTo>
                <a:lnTo>
                  <a:pt x="572488" y="828191"/>
                </a:lnTo>
                <a:lnTo>
                  <a:pt x="572488" y="825242"/>
                </a:lnTo>
                <a:lnTo>
                  <a:pt x="572715" y="822066"/>
                </a:lnTo>
                <a:lnTo>
                  <a:pt x="573623" y="815940"/>
                </a:lnTo>
                <a:lnTo>
                  <a:pt x="574986" y="810042"/>
                </a:lnTo>
                <a:lnTo>
                  <a:pt x="576575" y="804370"/>
                </a:lnTo>
                <a:lnTo>
                  <a:pt x="454445" y="733134"/>
                </a:lnTo>
                <a:lnTo>
                  <a:pt x="449904" y="736083"/>
                </a:lnTo>
                <a:lnTo>
                  <a:pt x="444910" y="738352"/>
                </a:lnTo>
                <a:lnTo>
                  <a:pt x="439689" y="740166"/>
                </a:lnTo>
                <a:lnTo>
                  <a:pt x="434468" y="741981"/>
                </a:lnTo>
                <a:lnTo>
                  <a:pt x="429020" y="743569"/>
                </a:lnTo>
                <a:lnTo>
                  <a:pt x="423571" y="744477"/>
                </a:lnTo>
                <a:lnTo>
                  <a:pt x="417669" y="745158"/>
                </a:lnTo>
                <a:lnTo>
                  <a:pt x="412221" y="745384"/>
                </a:lnTo>
                <a:lnTo>
                  <a:pt x="408589" y="745158"/>
                </a:lnTo>
                <a:lnTo>
                  <a:pt x="405411" y="744931"/>
                </a:lnTo>
                <a:lnTo>
                  <a:pt x="398828" y="744023"/>
                </a:lnTo>
                <a:lnTo>
                  <a:pt x="305755" y="898294"/>
                </a:lnTo>
                <a:lnTo>
                  <a:pt x="257175" y="869255"/>
                </a:lnTo>
                <a:lnTo>
                  <a:pt x="349113" y="716118"/>
                </a:lnTo>
                <a:lnTo>
                  <a:pt x="347070" y="713396"/>
                </a:lnTo>
                <a:lnTo>
                  <a:pt x="344573" y="710220"/>
                </a:lnTo>
                <a:lnTo>
                  <a:pt x="342757" y="707497"/>
                </a:lnTo>
                <a:lnTo>
                  <a:pt x="340714" y="704321"/>
                </a:lnTo>
                <a:lnTo>
                  <a:pt x="339125" y="701145"/>
                </a:lnTo>
                <a:lnTo>
                  <a:pt x="337536" y="697969"/>
                </a:lnTo>
                <a:lnTo>
                  <a:pt x="335720" y="694793"/>
                </a:lnTo>
                <a:lnTo>
                  <a:pt x="334358" y="691390"/>
                </a:lnTo>
                <a:lnTo>
                  <a:pt x="333223" y="687987"/>
                </a:lnTo>
                <a:lnTo>
                  <a:pt x="332087" y="684584"/>
                </a:lnTo>
                <a:lnTo>
                  <a:pt x="331179" y="680954"/>
                </a:lnTo>
                <a:lnTo>
                  <a:pt x="330498" y="677324"/>
                </a:lnTo>
                <a:lnTo>
                  <a:pt x="329590" y="673467"/>
                </a:lnTo>
                <a:lnTo>
                  <a:pt x="329136" y="670064"/>
                </a:lnTo>
                <a:lnTo>
                  <a:pt x="328909" y="665981"/>
                </a:lnTo>
                <a:lnTo>
                  <a:pt x="328909" y="662351"/>
                </a:lnTo>
                <a:lnTo>
                  <a:pt x="328909" y="658040"/>
                </a:lnTo>
                <a:lnTo>
                  <a:pt x="329363" y="653730"/>
                </a:lnTo>
                <a:lnTo>
                  <a:pt x="330044" y="649646"/>
                </a:lnTo>
                <a:lnTo>
                  <a:pt x="330725" y="645335"/>
                </a:lnTo>
                <a:lnTo>
                  <a:pt x="331633" y="641479"/>
                </a:lnTo>
                <a:lnTo>
                  <a:pt x="332768" y="637395"/>
                </a:lnTo>
                <a:lnTo>
                  <a:pt x="333904" y="633765"/>
                </a:lnTo>
                <a:lnTo>
                  <a:pt x="335493" y="629908"/>
                </a:lnTo>
                <a:lnTo>
                  <a:pt x="337082" y="626279"/>
                </a:lnTo>
                <a:lnTo>
                  <a:pt x="339125" y="622649"/>
                </a:lnTo>
                <a:lnTo>
                  <a:pt x="340941" y="619246"/>
                </a:lnTo>
                <a:lnTo>
                  <a:pt x="342984" y="615843"/>
                </a:lnTo>
                <a:lnTo>
                  <a:pt x="345481" y="612666"/>
                </a:lnTo>
                <a:lnTo>
                  <a:pt x="347978" y="609263"/>
                </a:lnTo>
                <a:lnTo>
                  <a:pt x="350475" y="606314"/>
                </a:lnTo>
                <a:lnTo>
                  <a:pt x="353426" y="603592"/>
                </a:lnTo>
                <a:lnTo>
                  <a:pt x="356150" y="600642"/>
                </a:lnTo>
                <a:lnTo>
                  <a:pt x="359101" y="598147"/>
                </a:lnTo>
                <a:lnTo>
                  <a:pt x="362279" y="595878"/>
                </a:lnTo>
                <a:lnTo>
                  <a:pt x="365458" y="593383"/>
                </a:lnTo>
                <a:lnTo>
                  <a:pt x="369090" y="591341"/>
                </a:lnTo>
                <a:lnTo>
                  <a:pt x="372495" y="589299"/>
                </a:lnTo>
                <a:lnTo>
                  <a:pt x="376127" y="587484"/>
                </a:lnTo>
                <a:lnTo>
                  <a:pt x="379759" y="585669"/>
                </a:lnTo>
                <a:lnTo>
                  <a:pt x="383618" y="584308"/>
                </a:lnTo>
                <a:lnTo>
                  <a:pt x="387250" y="582947"/>
                </a:lnTo>
                <a:lnTo>
                  <a:pt x="391336" y="581812"/>
                </a:lnTo>
                <a:lnTo>
                  <a:pt x="395196" y="580905"/>
                </a:lnTo>
                <a:lnTo>
                  <a:pt x="399509" y="580224"/>
                </a:lnTo>
                <a:lnTo>
                  <a:pt x="403368" y="579544"/>
                </a:lnTo>
                <a:lnTo>
                  <a:pt x="407681" y="579317"/>
                </a:lnTo>
                <a:lnTo>
                  <a:pt x="412221" y="579090"/>
                </a:lnTo>
                <a:lnTo>
                  <a:pt x="416307" y="579317"/>
                </a:lnTo>
                <a:lnTo>
                  <a:pt x="420620" y="579544"/>
                </a:lnTo>
                <a:lnTo>
                  <a:pt x="424707" y="580224"/>
                </a:lnTo>
                <a:lnTo>
                  <a:pt x="428793" y="580905"/>
                </a:lnTo>
                <a:lnTo>
                  <a:pt x="432652" y="581812"/>
                </a:lnTo>
                <a:lnTo>
                  <a:pt x="436738" y="582947"/>
                </a:lnTo>
                <a:lnTo>
                  <a:pt x="440597" y="584308"/>
                </a:lnTo>
                <a:lnTo>
                  <a:pt x="444456" y="585669"/>
                </a:lnTo>
                <a:lnTo>
                  <a:pt x="447861" y="587484"/>
                </a:lnTo>
                <a:lnTo>
                  <a:pt x="451720" y="589299"/>
                </a:lnTo>
                <a:lnTo>
                  <a:pt x="454899" y="591341"/>
                </a:lnTo>
                <a:lnTo>
                  <a:pt x="458531" y="593383"/>
                </a:lnTo>
                <a:lnTo>
                  <a:pt x="461709" y="595878"/>
                </a:lnTo>
                <a:lnTo>
                  <a:pt x="464887" y="598147"/>
                </a:lnTo>
                <a:lnTo>
                  <a:pt x="467838" y="600642"/>
                </a:lnTo>
                <a:lnTo>
                  <a:pt x="470562" y="603592"/>
                </a:lnTo>
                <a:lnTo>
                  <a:pt x="473513" y="606314"/>
                </a:lnTo>
                <a:lnTo>
                  <a:pt x="476010" y="609263"/>
                </a:lnTo>
                <a:lnTo>
                  <a:pt x="478734" y="612666"/>
                </a:lnTo>
                <a:lnTo>
                  <a:pt x="481004" y="615843"/>
                </a:lnTo>
                <a:lnTo>
                  <a:pt x="483047" y="619246"/>
                </a:lnTo>
                <a:lnTo>
                  <a:pt x="484864" y="622649"/>
                </a:lnTo>
                <a:lnTo>
                  <a:pt x="486907" y="626279"/>
                </a:lnTo>
                <a:lnTo>
                  <a:pt x="488496" y="629908"/>
                </a:lnTo>
                <a:lnTo>
                  <a:pt x="490085" y="633765"/>
                </a:lnTo>
                <a:lnTo>
                  <a:pt x="491220" y="637395"/>
                </a:lnTo>
                <a:lnTo>
                  <a:pt x="492355" y="641479"/>
                </a:lnTo>
                <a:lnTo>
                  <a:pt x="493490" y="645335"/>
                </a:lnTo>
                <a:lnTo>
                  <a:pt x="494171" y="649646"/>
                </a:lnTo>
                <a:lnTo>
                  <a:pt x="494625" y="653730"/>
                </a:lnTo>
                <a:lnTo>
                  <a:pt x="495079" y="658040"/>
                </a:lnTo>
                <a:lnTo>
                  <a:pt x="495079" y="662351"/>
                </a:lnTo>
                <a:lnTo>
                  <a:pt x="495079" y="665527"/>
                </a:lnTo>
                <a:lnTo>
                  <a:pt x="494852" y="669157"/>
                </a:lnTo>
                <a:lnTo>
                  <a:pt x="494398" y="672333"/>
                </a:lnTo>
                <a:lnTo>
                  <a:pt x="493944" y="675509"/>
                </a:lnTo>
                <a:lnTo>
                  <a:pt x="492355" y="682088"/>
                </a:lnTo>
                <a:lnTo>
                  <a:pt x="490539" y="688214"/>
                </a:lnTo>
                <a:lnTo>
                  <a:pt x="610853" y="758543"/>
                </a:lnTo>
                <a:lnTo>
                  <a:pt x="616528" y="755140"/>
                </a:lnTo>
                <a:lnTo>
                  <a:pt x="622430" y="752417"/>
                </a:lnTo>
                <a:lnTo>
                  <a:pt x="628559" y="749922"/>
                </a:lnTo>
                <a:lnTo>
                  <a:pt x="634915" y="748107"/>
                </a:lnTo>
                <a:lnTo>
                  <a:pt x="690305" y="547101"/>
                </a:lnTo>
                <a:lnTo>
                  <a:pt x="686673" y="544152"/>
                </a:lnTo>
                <a:lnTo>
                  <a:pt x="682814" y="540976"/>
                </a:lnTo>
                <a:lnTo>
                  <a:pt x="679409" y="537800"/>
                </a:lnTo>
                <a:lnTo>
                  <a:pt x="676004" y="533943"/>
                </a:lnTo>
                <a:lnTo>
                  <a:pt x="673053" y="530540"/>
                </a:lnTo>
                <a:lnTo>
                  <a:pt x="670102" y="526456"/>
                </a:lnTo>
                <a:lnTo>
                  <a:pt x="667605" y="522373"/>
                </a:lnTo>
                <a:lnTo>
                  <a:pt x="665107" y="518062"/>
                </a:lnTo>
                <a:lnTo>
                  <a:pt x="662837" y="513979"/>
                </a:lnTo>
                <a:lnTo>
                  <a:pt x="661021" y="509214"/>
                </a:lnTo>
                <a:lnTo>
                  <a:pt x="659432" y="504450"/>
                </a:lnTo>
                <a:lnTo>
                  <a:pt x="658070" y="499913"/>
                </a:lnTo>
                <a:lnTo>
                  <a:pt x="657162" y="494922"/>
                </a:lnTo>
                <a:lnTo>
                  <a:pt x="656027" y="489931"/>
                </a:lnTo>
                <a:lnTo>
                  <a:pt x="655573" y="484940"/>
                </a:lnTo>
                <a:lnTo>
                  <a:pt x="655573" y="479722"/>
                </a:lnTo>
                <a:lnTo>
                  <a:pt x="655573" y="475411"/>
                </a:lnTo>
                <a:lnTo>
                  <a:pt x="655800" y="471327"/>
                </a:lnTo>
                <a:lnTo>
                  <a:pt x="656708" y="467017"/>
                </a:lnTo>
                <a:lnTo>
                  <a:pt x="657389" y="463160"/>
                </a:lnTo>
                <a:lnTo>
                  <a:pt x="658297" y="458850"/>
                </a:lnTo>
                <a:lnTo>
                  <a:pt x="659432" y="455220"/>
                </a:lnTo>
                <a:lnTo>
                  <a:pt x="660567" y="451136"/>
                </a:lnTo>
                <a:lnTo>
                  <a:pt x="661929" y="447506"/>
                </a:lnTo>
                <a:lnTo>
                  <a:pt x="663745" y="443649"/>
                </a:lnTo>
                <a:lnTo>
                  <a:pt x="665561" y="440246"/>
                </a:lnTo>
                <a:lnTo>
                  <a:pt x="667605" y="436617"/>
                </a:lnTo>
                <a:lnTo>
                  <a:pt x="669648" y="433440"/>
                </a:lnTo>
                <a:lnTo>
                  <a:pt x="672145" y="430037"/>
                </a:lnTo>
                <a:lnTo>
                  <a:pt x="674642" y="426861"/>
                </a:lnTo>
                <a:lnTo>
                  <a:pt x="677139" y="423912"/>
                </a:lnTo>
                <a:lnTo>
                  <a:pt x="679863" y="420963"/>
                </a:lnTo>
                <a:lnTo>
                  <a:pt x="682814" y="418240"/>
                </a:lnTo>
                <a:lnTo>
                  <a:pt x="685765" y="415518"/>
                </a:lnTo>
                <a:lnTo>
                  <a:pt x="688943" y="413249"/>
                </a:lnTo>
                <a:lnTo>
                  <a:pt x="692121" y="410980"/>
                </a:lnTo>
                <a:lnTo>
                  <a:pt x="695526" y="408712"/>
                </a:lnTo>
                <a:lnTo>
                  <a:pt x="698932" y="406670"/>
                </a:lnTo>
                <a:lnTo>
                  <a:pt x="702791" y="404855"/>
                </a:lnTo>
                <a:lnTo>
                  <a:pt x="706196" y="403267"/>
                </a:lnTo>
                <a:lnTo>
                  <a:pt x="710055" y="401679"/>
                </a:lnTo>
                <a:lnTo>
                  <a:pt x="713914" y="400318"/>
                </a:lnTo>
                <a:lnTo>
                  <a:pt x="718000" y="399410"/>
                </a:lnTo>
                <a:lnTo>
                  <a:pt x="721859" y="398503"/>
                </a:lnTo>
                <a:lnTo>
                  <a:pt x="725945" y="397595"/>
                </a:lnTo>
                <a:lnTo>
                  <a:pt x="730032" y="397141"/>
                </a:lnTo>
                <a:lnTo>
                  <a:pt x="734345" y="396915"/>
                </a:lnTo>
                <a:lnTo>
                  <a:pt x="738658" y="396688"/>
                </a:lnTo>
                <a:lnTo>
                  <a:pt x="744106" y="396915"/>
                </a:lnTo>
                <a:lnTo>
                  <a:pt x="749554" y="397595"/>
                </a:lnTo>
                <a:lnTo>
                  <a:pt x="754775" y="398276"/>
                </a:lnTo>
                <a:lnTo>
                  <a:pt x="759770" y="399637"/>
                </a:lnTo>
                <a:lnTo>
                  <a:pt x="764764" y="400998"/>
                </a:lnTo>
                <a:lnTo>
                  <a:pt x="769758" y="403040"/>
                </a:lnTo>
                <a:lnTo>
                  <a:pt x="774298" y="405082"/>
                </a:lnTo>
                <a:lnTo>
                  <a:pt x="778838" y="407577"/>
                </a:lnTo>
                <a:lnTo>
                  <a:pt x="916859" y="288925"/>
                </a:lnTo>
                <a:close/>
                <a:moveTo>
                  <a:pt x="607752" y="120128"/>
                </a:moveTo>
                <a:lnTo>
                  <a:pt x="595738" y="120581"/>
                </a:lnTo>
                <a:lnTo>
                  <a:pt x="583950" y="121488"/>
                </a:lnTo>
                <a:lnTo>
                  <a:pt x="571936" y="122621"/>
                </a:lnTo>
                <a:lnTo>
                  <a:pt x="559921" y="123755"/>
                </a:lnTo>
                <a:lnTo>
                  <a:pt x="548133" y="125341"/>
                </a:lnTo>
                <a:lnTo>
                  <a:pt x="536119" y="127154"/>
                </a:lnTo>
                <a:lnTo>
                  <a:pt x="524331" y="129421"/>
                </a:lnTo>
                <a:lnTo>
                  <a:pt x="512543" y="131688"/>
                </a:lnTo>
                <a:lnTo>
                  <a:pt x="500755" y="134407"/>
                </a:lnTo>
                <a:lnTo>
                  <a:pt x="489194" y="137581"/>
                </a:lnTo>
                <a:lnTo>
                  <a:pt x="477406" y="140754"/>
                </a:lnTo>
                <a:lnTo>
                  <a:pt x="466072" y="144380"/>
                </a:lnTo>
                <a:lnTo>
                  <a:pt x="454511" y="148234"/>
                </a:lnTo>
                <a:lnTo>
                  <a:pt x="443176" y="152313"/>
                </a:lnTo>
                <a:lnTo>
                  <a:pt x="431615" y="156620"/>
                </a:lnTo>
                <a:lnTo>
                  <a:pt x="420508" y="161380"/>
                </a:lnTo>
                <a:lnTo>
                  <a:pt x="409400" y="166593"/>
                </a:lnTo>
                <a:lnTo>
                  <a:pt x="398519" y="171579"/>
                </a:lnTo>
                <a:lnTo>
                  <a:pt x="387411" y="177246"/>
                </a:lnTo>
                <a:lnTo>
                  <a:pt x="376530" y="183139"/>
                </a:lnTo>
                <a:lnTo>
                  <a:pt x="365876" y="189485"/>
                </a:lnTo>
                <a:lnTo>
                  <a:pt x="355221" y="195831"/>
                </a:lnTo>
                <a:lnTo>
                  <a:pt x="344794" y="202631"/>
                </a:lnTo>
                <a:lnTo>
                  <a:pt x="334593" y="209431"/>
                </a:lnTo>
                <a:lnTo>
                  <a:pt x="324392" y="216684"/>
                </a:lnTo>
                <a:lnTo>
                  <a:pt x="314191" y="224163"/>
                </a:lnTo>
                <a:lnTo>
                  <a:pt x="304443" y="232323"/>
                </a:lnTo>
                <a:lnTo>
                  <a:pt x="294695" y="240483"/>
                </a:lnTo>
                <a:lnTo>
                  <a:pt x="284948" y="248869"/>
                </a:lnTo>
                <a:lnTo>
                  <a:pt x="275654" y="257482"/>
                </a:lnTo>
                <a:lnTo>
                  <a:pt x="266359" y="266548"/>
                </a:lnTo>
                <a:lnTo>
                  <a:pt x="257518" y="275614"/>
                </a:lnTo>
                <a:lnTo>
                  <a:pt x="248678" y="285134"/>
                </a:lnTo>
                <a:lnTo>
                  <a:pt x="240290" y="294654"/>
                </a:lnTo>
                <a:lnTo>
                  <a:pt x="232129" y="304400"/>
                </a:lnTo>
                <a:lnTo>
                  <a:pt x="224195" y="314373"/>
                </a:lnTo>
                <a:lnTo>
                  <a:pt x="216714" y="324346"/>
                </a:lnTo>
                <a:lnTo>
                  <a:pt x="209460" y="334545"/>
                </a:lnTo>
                <a:lnTo>
                  <a:pt x="202433" y="344971"/>
                </a:lnTo>
                <a:lnTo>
                  <a:pt x="195632" y="355397"/>
                </a:lnTo>
                <a:lnTo>
                  <a:pt x="189058" y="366050"/>
                </a:lnTo>
                <a:lnTo>
                  <a:pt x="183164" y="376703"/>
                </a:lnTo>
                <a:lnTo>
                  <a:pt x="177271" y="387583"/>
                </a:lnTo>
                <a:lnTo>
                  <a:pt x="171603" y="398462"/>
                </a:lnTo>
                <a:lnTo>
                  <a:pt x="166390" y="409342"/>
                </a:lnTo>
                <a:lnTo>
                  <a:pt x="161402" y="420448"/>
                </a:lnTo>
                <a:lnTo>
                  <a:pt x="156642" y="431554"/>
                </a:lnTo>
                <a:lnTo>
                  <a:pt x="152108" y="443114"/>
                </a:lnTo>
                <a:lnTo>
                  <a:pt x="148028" y="454673"/>
                </a:lnTo>
                <a:lnTo>
                  <a:pt x="144174" y="466006"/>
                </a:lnTo>
                <a:lnTo>
                  <a:pt x="140774" y="477565"/>
                </a:lnTo>
                <a:lnTo>
                  <a:pt x="137373" y="489125"/>
                </a:lnTo>
                <a:lnTo>
                  <a:pt x="134426" y="500911"/>
                </a:lnTo>
                <a:lnTo>
                  <a:pt x="131706" y="512470"/>
                </a:lnTo>
                <a:lnTo>
                  <a:pt x="129213" y="524256"/>
                </a:lnTo>
                <a:lnTo>
                  <a:pt x="127172" y="536269"/>
                </a:lnTo>
                <a:lnTo>
                  <a:pt x="125359" y="548055"/>
                </a:lnTo>
                <a:lnTo>
                  <a:pt x="123772" y="560068"/>
                </a:lnTo>
                <a:lnTo>
                  <a:pt x="122185" y="571854"/>
                </a:lnTo>
                <a:lnTo>
                  <a:pt x="121278" y="583867"/>
                </a:lnTo>
                <a:lnTo>
                  <a:pt x="120598" y="595880"/>
                </a:lnTo>
                <a:lnTo>
                  <a:pt x="120145" y="607666"/>
                </a:lnTo>
                <a:lnTo>
                  <a:pt x="120145" y="619905"/>
                </a:lnTo>
                <a:lnTo>
                  <a:pt x="120145" y="631918"/>
                </a:lnTo>
                <a:lnTo>
                  <a:pt x="120598" y="643704"/>
                </a:lnTo>
                <a:lnTo>
                  <a:pt x="121278" y="655717"/>
                </a:lnTo>
                <a:lnTo>
                  <a:pt x="122185" y="667503"/>
                </a:lnTo>
                <a:lnTo>
                  <a:pt x="123772" y="679516"/>
                </a:lnTo>
                <a:lnTo>
                  <a:pt x="125359" y="691529"/>
                </a:lnTo>
                <a:lnTo>
                  <a:pt x="127172" y="703315"/>
                </a:lnTo>
                <a:lnTo>
                  <a:pt x="129213" y="715328"/>
                </a:lnTo>
                <a:lnTo>
                  <a:pt x="131706" y="726887"/>
                </a:lnTo>
                <a:lnTo>
                  <a:pt x="134426" y="738673"/>
                </a:lnTo>
                <a:lnTo>
                  <a:pt x="137373" y="750460"/>
                </a:lnTo>
                <a:lnTo>
                  <a:pt x="140774" y="762019"/>
                </a:lnTo>
                <a:lnTo>
                  <a:pt x="144174" y="773579"/>
                </a:lnTo>
                <a:lnTo>
                  <a:pt x="148028" y="784911"/>
                </a:lnTo>
                <a:lnTo>
                  <a:pt x="152108" y="796471"/>
                </a:lnTo>
                <a:lnTo>
                  <a:pt x="156642" y="807804"/>
                </a:lnTo>
                <a:lnTo>
                  <a:pt x="161402" y="819136"/>
                </a:lnTo>
                <a:lnTo>
                  <a:pt x="166390" y="830016"/>
                </a:lnTo>
                <a:lnTo>
                  <a:pt x="171603" y="841122"/>
                </a:lnTo>
                <a:lnTo>
                  <a:pt x="177271" y="852002"/>
                </a:lnTo>
                <a:lnTo>
                  <a:pt x="183164" y="862881"/>
                </a:lnTo>
                <a:lnTo>
                  <a:pt x="189058" y="873534"/>
                </a:lnTo>
                <a:lnTo>
                  <a:pt x="195632" y="884187"/>
                </a:lnTo>
                <a:lnTo>
                  <a:pt x="202433" y="894613"/>
                </a:lnTo>
                <a:lnTo>
                  <a:pt x="209460" y="904813"/>
                </a:lnTo>
                <a:lnTo>
                  <a:pt x="216714" y="915239"/>
                </a:lnTo>
                <a:lnTo>
                  <a:pt x="224195" y="925212"/>
                </a:lnTo>
                <a:lnTo>
                  <a:pt x="232129" y="934958"/>
                </a:lnTo>
                <a:lnTo>
                  <a:pt x="240290" y="944931"/>
                </a:lnTo>
                <a:lnTo>
                  <a:pt x="248678" y="954450"/>
                </a:lnTo>
                <a:lnTo>
                  <a:pt x="257518" y="963743"/>
                </a:lnTo>
                <a:lnTo>
                  <a:pt x="266359" y="973036"/>
                </a:lnTo>
                <a:lnTo>
                  <a:pt x="275654" y="982102"/>
                </a:lnTo>
                <a:lnTo>
                  <a:pt x="284948" y="990715"/>
                </a:lnTo>
                <a:lnTo>
                  <a:pt x="294695" y="999102"/>
                </a:lnTo>
                <a:lnTo>
                  <a:pt x="304443" y="1007261"/>
                </a:lnTo>
                <a:lnTo>
                  <a:pt x="314191" y="1015194"/>
                </a:lnTo>
                <a:lnTo>
                  <a:pt x="324392" y="1022674"/>
                </a:lnTo>
                <a:lnTo>
                  <a:pt x="334593" y="1029927"/>
                </a:lnTo>
                <a:lnTo>
                  <a:pt x="344794" y="1036953"/>
                </a:lnTo>
                <a:lnTo>
                  <a:pt x="355221" y="1043753"/>
                </a:lnTo>
                <a:lnTo>
                  <a:pt x="365876" y="1050099"/>
                </a:lnTo>
                <a:lnTo>
                  <a:pt x="376530" y="1056446"/>
                </a:lnTo>
                <a:lnTo>
                  <a:pt x="387411" y="1062339"/>
                </a:lnTo>
                <a:lnTo>
                  <a:pt x="398292" y="1067779"/>
                </a:lnTo>
                <a:lnTo>
                  <a:pt x="409400" y="1072992"/>
                </a:lnTo>
                <a:lnTo>
                  <a:pt x="420508" y="1078205"/>
                </a:lnTo>
                <a:lnTo>
                  <a:pt x="431615" y="1082738"/>
                </a:lnTo>
                <a:lnTo>
                  <a:pt x="443176" y="1087271"/>
                </a:lnTo>
                <a:lnTo>
                  <a:pt x="454511" y="1091351"/>
                </a:lnTo>
                <a:lnTo>
                  <a:pt x="466072" y="1095204"/>
                </a:lnTo>
                <a:lnTo>
                  <a:pt x="477406" y="1098830"/>
                </a:lnTo>
                <a:lnTo>
                  <a:pt x="489194" y="1102004"/>
                </a:lnTo>
                <a:lnTo>
                  <a:pt x="500755" y="1104950"/>
                </a:lnTo>
                <a:lnTo>
                  <a:pt x="512543" y="1107897"/>
                </a:lnTo>
                <a:lnTo>
                  <a:pt x="524331" y="1110163"/>
                </a:lnTo>
                <a:lnTo>
                  <a:pt x="536119" y="1112203"/>
                </a:lnTo>
                <a:lnTo>
                  <a:pt x="548133" y="1114243"/>
                </a:lnTo>
                <a:lnTo>
                  <a:pt x="559921" y="1115830"/>
                </a:lnTo>
                <a:lnTo>
                  <a:pt x="571936" y="1116963"/>
                </a:lnTo>
                <a:lnTo>
                  <a:pt x="583950" y="1118096"/>
                </a:lnTo>
                <a:lnTo>
                  <a:pt x="595738" y="1118776"/>
                </a:lnTo>
                <a:lnTo>
                  <a:pt x="607752" y="1119230"/>
                </a:lnTo>
                <a:lnTo>
                  <a:pt x="619540" y="1119230"/>
                </a:lnTo>
                <a:lnTo>
                  <a:pt x="631782" y="1119230"/>
                </a:lnTo>
                <a:lnTo>
                  <a:pt x="643796" y="1118776"/>
                </a:lnTo>
                <a:lnTo>
                  <a:pt x="655584" y="1118096"/>
                </a:lnTo>
                <a:lnTo>
                  <a:pt x="667598" y="1116963"/>
                </a:lnTo>
                <a:lnTo>
                  <a:pt x="679613" y="1115830"/>
                </a:lnTo>
                <a:lnTo>
                  <a:pt x="691401" y="1114243"/>
                </a:lnTo>
                <a:lnTo>
                  <a:pt x="703415" y="1112203"/>
                </a:lnTo>
                <a:lnTo>
                  <a:pt x="715203" y="1110163"/>
                </a:lnTo>
                <a:lnTo>
                  <a:pt x="726991" y="1107897"/>
                </a:lnTo>
                <a:lnTo>
                  <a:pt x="738779" y="1104950"/>
                </a:lnTo>
                <a:lnTo>
                  <a:pt x="750340" y="1102004"/>
                </a:lnTo>
                <a:lnTo>
                  <a:pt x="762128" y="1098830"/>
                </a:lnTo>
                <a:lnTo>
                  <a:pt x="773462" y="1095204"/>
                </a:lnTo>
                <a:lnTo>
                  <a:pt x="785023" y="1091351"/>
                </a:lnTo>
                <a:lnTo>
                  <a:pt x="796358" y="1087271"/>
                </a:lnTo>
                <a:lnTo>
                  <a:pt x="807692" y="1082738"/>
                </a:lnTo>
                <a:lnTo>
                  <a:pt x="819026" y="1078205"/>
                </a:lnTo>
                <a:lnTo>
                  <a:pt x="830134" y="1072992"/>
                </a:lnTo>
                <a:lnTo>
                  <a:pt x="841015" y="1067779"/>
                </a:lnTo>
                <a:lnTo>
                  <a:pt x="852123" y="1062339"/>
                </a:lnTo>
                <a:lnTo>
                  <a:pt x="862777" y="1056446"/>
                </a:lnTo>
                <a:lnTo>
                  <a:pt x="873658" y="1050099"/>
                </a:lnTo>
                <a:lnTo>
                  <a:pt x="884086" y="1043753"/>
                </a:lnTo>
                <a:lnTo>
                  <a:pt x="894740" y="1036953"/>
                </a:lnTo>
                <a:lnTo>
                  <a:pt x="904941" y="1029927"/>
                </a:lnTo>
                <a:lnTo>
                  <a:pt x="915142" y="1022674"/>
                </a:lnTo>
                <a:lnTo>
                  <a:pt x="925343" y="1015194"/>
                </a:lnTo>
                <a:lnTo>
                  <a:pt x="935091" y="1007261"/>
                </a:lnTo>
                <a:lnTo>
                  <a:pt x="944839" y="999102"/>
                </a:lnTo>
                <a:lnTo>
                  <a:pt x="954586" y="990715"/>
                </a:lnTo>
                <a:lnTo>
                  <a:pt x="963880" y="982102"/>
                </a:lnTo>
                <a:lnTo>
                  <a:pt x="972948" y="973036"/>
                </a:lnTo>
                <a:lnTo>
                  <a:pt x="982016" y="963743"/>
                </a:lnTo>
                <a:lnTo>
                  <a:pt x="990856" y="954450"/>
                </a:lnTo>
                <a:lnTo>
                  <a:pt x="999244" y="944931"/>
                </a:lnTo>
                <a:lnTo>
                  <a:pt x="1007405" y="934958"/>
                </a:lnTo>
                <a:lnTo>
                  <a:pt x="1015339" y="925212"/>
                </a:lnTo>
                <a:lnTo>
                  <a:pt x="1022820" y="915239"/>
                </a:lnTo>
                <a:lnTo>
                  <a:pt x="1030074" y="904813"/>
                </a:lnTo>
                <a:lnTo>
                  <a:pt x="1037101" y="894613"/>
                </a:lnTo>
                <a:lnTo>
                  <a:pt x="1043902" y="884187"/>
                </a:lnTo>
                <a:lnTo>
                  <a:pt x="1050249" y="873534"/>
                </a:lnTo>
                <a:lnTo>
                  <a:pt x="1056370" y="862881"/>
                </a:lnTo>
                <a:lnTo>
                  <a:pt x="1062263" y="852002"/>
                </a:lnTo>
                <a:lnTo>
                  <a:pt x="1067931" y="841122"/>
                </a:lnTo>
                <a:lnTo>
                  <a:pt x="1073144" y="830016"/>
                </a:lnTo>
                <a:lnTo>
                  <a:pt x="1078132" y="819136"/>
                </a:lnTo>
                <a:lnTo>
                  <a:pt x="1082892" y="807804"/>
                </a:lnTo>
                <a:lnTo>
                  <a:pt x="1087426" y="796471"/>
                </a:lnTo>
                <a:lnTo>
                  <a:pt x="1091280" y="784911"/>
                </a:lnTo>
                <a:lnTo>
                  <a:pt x="1095360" y="773579"/>
                </a:lnTo>
                <a:lnTo>
                  <a:pt x="1098760" y="762019"/>
                </a:lnTo>
                <a:lnTo>
                  <a:pt x="1102161" y="750460"/>
                </a:lnTo>
                <a:lnTo>
                  <a:pt x="1105108" y="738673"/>
                </a:lnTo>
                <a:lnTo>
                  <a:pt x="1107828" y="726887"/>
                </a:lnTo>
                <a:lnTo>
                  <a:pt x="1110321" y="715328"/>
                </a:lnTo>
                <a:lnTo>
                  <a:pt x="1112362" y="703315"/>
                </a:lnTo>
                <a:lnTo>
                  <a:pt x="1114175" y="691529"/>
                </a:lnTo>
                <a:lnTo>
                  <a:pt x="1115762" y="679516"/>
                </a:lnTo>
                <a:lnTo>
                  <a:pt x="1117122" y="667503"/>
                </a:lnTo>
                <a:lnTo>
                  <a:pt x="1118256" y="655717"/>
                </a:lnTo>
                <a:lnTo>
                  <a:pt x="1118936" y="643704"/>
                </a:lnTo>
                <a:lnTo>
                  <a:pt x="1119389" y="631918"/>
                </a:lnTo>
                <a:lnTo>
                  <a:pt x="1119389" y="619905"/>
                </a:lnTo>
                <a:lnTo>
                  <a:pt x="1119389" y="607666"/>
                </a:lnTo>
                <a:lnTo>
                  <a:pt x="1118936" y="595880"/>
                </a:lnTo>
                <a:lnTo>
                  <a:pt x="1118256" y="583867"/>
                </a:lnTo>
                <a:lnTo>
                  <a:pt x="1117122" y="571854"/>
                </a:lnTo>
                <a:lnTo>
                  <a:pt x="1115762" y="560068"/>
                </a:lnTo>
                <a:lnTo>
                  <a:pt x="1114175" y="548055"/>
                </a:lnTo>
                <a:lnTo>
                  <a:pt x="1112362" y="536269"/>
                </a:lnTo>
                <a:lnTo>
                  <a:pt x="1110321" y="524256"/>
                </a:lnTo>
                <a:lnTo>
                  <a:pt x="1107828" y="512470"/>
                </a:lnTo>
                <a:lnTo>
                  <a:pt x="1105108" y="500911"/>
                </a:lnTo>
                <a:lnTo>
                  <a:pt x="1102161" y="489125"/>
                </a:lnTo>
                <a:lnTo>
                  <a:pt x="1098760" y="477565"/>
                </a:lnTo>
                <a:lnTo>
                  <a:pt x="1095360" y="466006"/>
                </a:lnTo>
                <a:lnTo>
                  <a:pt x="1091280" y="454673"/>
                </a:lnTo>
                <a:lnTo>
                  <a:pt x="1087426" y="443114"/>
                </a:lnTo>
                <a:lnTo>
                  <a:pt x="1082892" y="431554"/>
                </a:lnTo>
                <a:lnTo>
                  <a:pt x="1078132" y="420448"/>
                </a:lnTo>
                <a:lnTo>
                  <a:pt x="1073144" y="409342"/>
                </a:lnTo>
                <a:lnTo>
                  <a:pt x="1067931" y="398462"/>
                </a:lnTo>
                <a:lnTo>
                  <a:pt x="1062263" y="387583"/>
                </a:lnTo>
                <a:lnTo>
                  <a:pt x="1056370" y="376703"/>
                </a:lnTo>
                <a:lnTo>
                  <a:pt x="1050249" y="366050"/>
                </a:lnTo>
                <a:lnTo>
                  <a:pt x="1043902" y="355397"/>
                </a:lnTo>
                <a:lnTo>
                  <a:pt x="1037101" y="344971"/>
                </a:lnTo>
                <a:lnTo>
                  <a:pt x="1030074" y="334545"/>
                </a:lnTo>
                <a:lnTo>
                  <a:pt x="1022820" y="324346"/>
                </a:lnTo>
                <a:lnTo>
                  <a:pt x="1015339" y="314373"/>
                </a:lnTo>
                <a:lnTo>
                  <a:pt x="1007405" y="304400"/>
                </a:lnTo>
                <a:lnTo>
                  <a:pt x="999244" y="294654"/>
                </a:lnTo>
                <a:lnTo>
                  <a:pt x="990856" y="285134"/>
                </a:lnTo>
                <a:lnTo>
                  <a:pt x="982016" y="275614"/>
                </a:lnTo>
                <a:lnTo>
                  <a:pt x="972948" y="266548"/>
                </a:lnTo>
                <a:lnTo>
                  <a:pt x="963880" y="257482"/>
                </a:lnTo>
                <a:lnTo>
                  <a:pt x="954586" y="248869"/>
                </a:lnTo>
                <a:lnTo>
                  <a:pt x="944839" y="240483"/>
                </a:lnTo>
                <a:lnTo>
                  <a:pt x="935091" y="232323"/>
                </a:lnTo>
                <a:lnTo>
                  <a:pt x="925343" y="224163"/>
                </a:lnTo>
                <a:lnTo>
                  <a:pt x="915142" y="216684"/>
                </a:lnTo>
                <a:lnTo>
                  <a:pt x="904941" y="209431"/>
                </a:lnTo>
                <a:lnTo>
                  <a:pt x="894740" y="202631"/>
                </a:lnTo>
                <a:lnTo>
                  <a:pt x="884086" y="195831"/>
                </a:lnTo>
                <a:lnTo>
                  <a:pt x="873658" y="189485"/>
                </a:lnTo>
                <a:lnTo>
                  <a:pt x="862777" y="183139"/>
                </a:lnTo>
                <a:lnTo>
                  <a:pt x="852123" y="177246"/>
                </a:lnTo>
                <a:lnTo>
                  <a:pt x="841015" y="171579"/>
                </a:lnTo>
                <a:lnTo>
                  <a:pt x="830134" y="166593"/>
                </a:lnTo>
                <a:lnTo>
                  <a:pt x="819026" y="161380"/>
                </a:lnTo>
                <a:lnTo>
                  <a:pt x="807692" y="156620"/>
                </a:lnTo>
                <a:lnTo>
                  <a:pt x="796358" y="152313"/>
                </a:lnTo>
                <a:lnTo>
                  <a:pt x="785023" y="148234"/>
                </a:lnTo>
                <a:lnTo>
                  <a:pt x="773462" y="144380"/>
                </a:lnTo>
                <a:lnTo>
                  <a:pt x="762128" y="140754"/>
                </a:lnTo>
                <a:lnTo>
                  <a:pt x="750340" y="137581"/>
                </a:lnTo>
                <a:lnTo>
                  <a:pt x="738779" y="134407"/>
                </a:lnTo>
                <a:lnTo>
                  <a:pt x="726991" y="131688"/>
                </a:lnTo>
                <a:lnTo>
                  <a:pt x="715203" y="129421"/>
                </a:lnTo>
                <a:lnTo>
                  <a:pt x="703415" y="127154"/>
                </a:lnTo>
                <a:lnTo>
                  <a:pt x="691401" y="125341"/>
                </a:lnTo>
                <a:lnTo>
                  <a:pt x="679613" y="123755"/>
                </a:lnTo>
                <a:lnTo>
                  <a:pt x="667598" y="122621"/>
                </a:lnTo>
                <a:lnTo>
                  <a:pt x="655584" y="121488"/>
                </a:lnTo>
                <a:lnTo>
                  <a:pt x="643796" y="120581"/>
                </a:lnTo>
                <a:lnTo>
                  <a:pt x="631782" y="120128"/>
                </a:lnTo>
                <a:lnTo>
                  <a:pt x="619540" y="120128"/>
                </a:lnTo>
                <a:lnTo>
                  <a:pt x="607752" y="120128"/>
                </a:lnTo>
                <a:close/>
                <a:moveTo>
                  <a:pt x="619540" y="0"/>
                </a:moveTo>
                <a:lnTo>
                  <a:pt x="634502" y="227"/>
                </a:lnTo>
                <a:lnTo>
                  <a:pt x="649690" y="907"/>
                </a:lnTo>
                <a:lnTo>
                  <a:pt x="664198" y="1587"/>
                </a:lnTo>
                <a:lnTo>
                  <a:pt x="678933" y="3173"/>
                </a:lnTo>
                <a:lnTo>
                  <a:pt x="694121" y="4533"/>
                </a:lnTo>
                <a:lnTo>
                  <a:pt x="708629" y="6573"/>
                </a:lnTo>
                <a:lnTo>
                  <a:pt x="723364" y="8840"/>
                </a:lnTo>
                <a:lnTo>
                  <a:pt x="738098" y="11560"/>
                </a:lnTo>
                <a:lnTo>
                  <a:pt x="752607" y="14506"/>
                </a:lnTo>
                <a:lnTo>
                  <a:pt x="767115" y="17906"/>
                </a:lnTo>
                <a:lnTo>
                  <a:pt x="781623" y="21533"/>
                </a:lnTo>
                <a:lnTo>
                  <a:pt x="796131" y="25839"/>
                </a:lnTo>
                <a:lnTo>
                  <a:pt x="810412" y="30146"/>
                </a:lnTo>
                <a:lnTo>
                  <a:pt x="824694" y="34905"/>
                </a:lnTo>
                <a:lnTo>
                  <a:pt x="838975" y="40118"/>
                </a:lnTo>
                <a:lnTo>
                  <a:pt x="853030" y="45558"/>
                </a:lnTo>
                <a:lnTo>
                  <a:pt x="866858" y="51451"/>
                </a:lnTo>
                <a:lnTo>
                  <a:pt x="880686" y="57571"/>
                </a:lnTo>
                <a:lnTo>
                  <a:pt x="894514" y="64144"/>
                </a:lnTo>
                <a:lnTo>
                  <a:pt x="907888" y="71170"/>
                </a:lnTo>
                <a:lnTo>
                  <a:pt x="921263" y="78423"/>
                </a:lnTo>
                <a:lnTo>
                  <a:pt x="934638" y="85903"/>
                </a:lnTo>
                <a:lnTo>
                  <a:pt x="947786" y="93836"/>
                </a:lnTo>
                <a:lnTo>
                  <a:pt x="960934" y="102222"/>
                </a:lnTo>
                <a:lnTo>
                  <a:pt x="973401" y="110835"/>
                </a:lnTo>
                <a:lnTo>
                  <a:pt x="986096" y="119901"/>
                </a:lnTo>
                <a:lnTo>
                  <a:pt x="998791" y="129421"/>
                </a:lnTo>
                <a:lnTo>
                  <a:pt x="1010805" y="139167"/>
                </a:lnTo>
                <a:lnTo>
                  <a:pt x="1023046" y="149140"/>
                </a:lnTo>
                <a:lnTo>
                  <a:pt x="1034607" y="159793"/>
                </a:lnTo>
                <a:lnTo>
                  <a:pt x="1046395" y="170446"/>
                </a:lnTo>
                <a:lnTo>
                  <a:pt x="1057956" y="181779"/>
                </a:lnTo>
                <a:lnTo>
                  <a:pt x="1067251" y="191072"/>
                </a:lnTo>
                <a:lnTo>
                  <a:pt x="1076318" y="200591"/>
                </a:lnTo>
                <a:lnTo>
                  <a:pt x="1084932" y="210564"/>
                </a:lnTo>
                <a:lnTo>
                  <a:pt x="1093546" y="220310"/>
                </a:lnTo>
                <a:lnTo>
                  <a:pt x="1101934" y="230283"/>
                </a:lnTo>
                <a:lnTo>
                  <a:pt x="1110095" y="240709"/>
                </a:lnTo>
                <a:lnTo>
                  <a:pt x="1117802" y="250909"/>
                </a:lnTo>
                <a:lnTo>
                  <a:pt x="1125510" y="261108"/>
                </a:lnTo>
                <a:lnTo>
                  <a:pt x="1132764" y="271988"/>
                </a:lnTo>
                <a:lnTo>
                  <a:pt x="1139791" y="282414"/>
                </a:lnTo>
                <a:lnTo>
                  <a:pt x="1146592" y="293294"/>
                </a:lnTo>
                <a:lnTo>
                  <a:pt x="1153166" y="304173"/>
                </a:lnTo>
                <a:lnTo>
                  <a:pt x="1159513" y="315279"/>
                </a:lnTo>
                <a:lnTo>
                  <a:pt x="1165634" y="326159"/>
                </a:lnTo>
                <a:lnTo>
                  <a:pt x="1171527" y="337492"/>
                </a:lnTo>
                <a:lnTo>
                  <a:pt x="1177195" y="348598"/>
                </a:lnTo>
                <a:lnTo>
                  <a:pt x="1182408" y="360157"/>
                </a:lnTo>
                <a:lnTo>
                  <a:pt x="1187622" y="371490"/>
                </a:lnTo>
                <a:lnTo>
                  <a:pt x="1192610" y="383050"/>
                </a:lnTo>
                <a:lnTo>
                  <a:pt x="1197143" y="394609"/>
                </a:lnTo>
                <a:lnTo>
                  <a:pt x="1201677" y="406395"/>
                </a:lnTo>
                <a:lnTo>
                  <a:pt x="1205984" y="418181"/>
                </a:lnTo>
                <a:lnTo>
                  <a:pt x="1209611" y="429741"/>
                </a:lnTo>
                <a:lnTo>
                  <a:pt x="1213465" y="441754"/>
                </a:lnTo>
                <a:lnTo>
                  <a:pt x="1216865" y="453540"/>
                </a:lnTo>
                <a:lnTo>
                  <a:pt x="1219812" y="465552"/>
                </a:lnTo>
                <a:lnTo>
                  <a:pt x="1222986" y="477792"/>
                </a:lnTo>
                <a:lnTo>
                  <a:pt x="1225706" y="489578"/>
                </a:lnTo>
                <a:lnTo>
                  <a:pt x="1228200" y="501818"/>
                </a:lnTo>
                <a:lnTo>
                  <a:pt x="1230240" y="514057"/>
                </a:lnTo>
                <a:lnTo>
                  <a:pt x="1232280" y="526070"/>
                </a:lnTo>
                <a:lnTo>
                  <a:pt x="1233867" y="538536"/>
                </a:lnTo>
                <a:lnTo>
                  <a:pt x="1235680" y="550775"/>
                </a:lnTo>
                <a:lnTo>
                  <a:pt x="1236814" y="563015"/>
                </a:lnTo>
                <a:lnTo>
                  <a:pt x="1237720" y="575254"/>
                </a:lnTo>
                <a:lnTo>
                  <a:pt x="1238401" y="587720"/>
                </a:lnTo>
                <a:lnTo>
                  <a:pt x="1239081" y="599733"/>
                </a:lnTo>
                <a:lnTo>
                  <a:pt x="1239307" y="612199"/>
                </a:lnTo>
                <a:lnTo>
                  <a:pt x="1239307" y="624665"/>
                </a:lnTo>
                <a:lnTo>
                  <a:pt x="1239081" y="636678"/>
                </a:lnTo>
                <a:lnTo>
                  <a:pt x="1238627" y="649144"/>
                </a:lnTo>
                <a:lnTo>
                  <a:pt x="1237947" y="661610"/>
                </a:lnTo>
                <a:lnTo>
                  <a:pt x="1237040" y="673623"/>
                </a:lnTo>
                <a:lnTo>
                  <a:pt x="1235907" y="686089"/>
                </a:lnTo>
                <a:lnTo>
                  <a:pt x="1234320" y="698102"/>
                </a:lnTo>
                <a:lnTo>
                  <a:pt x="1232507" y="710341"/>
                </a:lnTo>
                <a:lnTo>
                  <a:pt x="1230693" y="722807"/>
                </a:lnTo>
                <a:lnTo>
                  <a:pt x="1228653" y="734820"/>
                </a:lnTo>
                <a:lnTo>
                  <a:pt x="1226159" y="746833"/>
                </a:lnTo>
                <a:lnTo>
                  <a:pt x="1223439" y="759073"/>
                </a:lnTo>
                <a:lnTo>
                  <a:pt x="1220719" y="771085"/>
                </a:lnTo>
                <a:lnTo>
                  <a:pt x="1217545" y="783098"/>
                </a:lnTo>
                <a:lnTo>
                  <a:pt x="1214145" y="795111"/>
                </a:lnTo>
                <a:lnTo>
                  <a:pt x="1210518" y="806897"/>
                </a:lnTo>
                <a:lnTo>
                  <a:pt x="1206664" y="818683"/>
                </a:lnTo>
                <a:lnTo>
                  <a:pt x="1202357" y="830469"/>
                </a:lnTo>
                <a:lnTo>
                  <a:pt x="1198277" y="842255"/>
                </a:lnTo>
                <a:lnTo>
                  <a:pt x="1193516" y="853588"/>
                </a:lnTo>
                <a:lnTo>
                  <a:pt x="1188529" y="865374"/>
                </a:lnTo>
                <a:lnTo>
                  <a:pt x="1183769" y="876934"/>
                </a:lnTo>
                <a:lnTo>
                  <a:pt x="1178328" y="888267"/>
                </a:lnTo>
                <a:lnTo>
                  <a:pt x="1172661" y="899599"/>
                </a:lnTo>
                <a:lnTo>
                  <a:pt x="1166767" y="910706"/>
                </a:lnTo>
                <a:lnTo>
                  <a:pt x="1160646" y="921812"/>
                </a:lnTo>
                <a:lnTo>
                  <a:pt x="1534229" y="1295115"/>
                </a:lnTo>
                <a:lnTo>
                  <a:pt x="1540350" y="1301461"/>
                </a:lnTo>
                <a:lnTo>
                  <a:pt x="1545790" y="1308034"/>
                </a:lnTo>
                <a:lnTo>
                  <a:pt x="1551231" y="1314607"/>
                </a:lnTo>
                <a:lnTo>
                  <a:pt x="1556445" y="1321407"/>
                </a:lnTo>
                <a:lnTo>
                  <a:pt x="1560752" y="1328433"/>
                </a:lnTo>
                <a:lnTo>
                  <a:pt x="1565286" y="1335460"/>
                </a:lnTo>
                <a:lnTo>
                  <a:pt x="1569366" y="1342713"/>
                </a:lnTo>
                <a:lnTo>
                  <a:pt x="1572766" y="1349966"/>
                </a:lnTo>
                <a:lnTo>
                  <a:pt x="1576167" y="1357219"/>
                </a:lnTo>
                <a:lnTo>
                  <a:pt x="1578887" y="1364698"/>
                </a:lnTo>
                <a:lnTo>
                  <a:pt x="1581381" y="1372178"/>
                </a:lnTo>
                <a:lnTo>
                  <a:pt x="1583648" y="1379658"/>
                </a:lnTo>
                <a:lnTo>
                  <a:pt x="1585461" y="1387137"/>
                </a:lnTo>
                <a:lnTo>
                  <a:pt x="1586821" y="1394617"/>
                </a:lnTo>
                <a:lnTo>
                  <a:pt x="1587955" y="1402323"/>
                </a:lnTo>
                <a:lnTo>
                  <a:pt x="1588635" y="1409803"/>
                </a:lnTo>
                <a:lnTo>
                  <a:pt x="1589088" y="1417283"/>
                </a:lnTo>
                <a:lnTo>
                  <a:pt x="1589088" y="1424762"/>
                </a:lnTo>
                <a:lnTo>
                  <a:pt x="1588861" y="1432242"/>
                </a:lnTo>
                <a:lnTo>
                  <a:pt x="1588181" y="1439495"/>
                </a:lnTo>
                <a:lnTo>
                  <a:pt x="1587274" y="1446748"/>
                </a:lnTo>
                <a:lnTo>
                  <a:pt x="1585914" y="1454001"/>
                </a:lnTo>
                <a:lnTo>
                  <a:pt x="1584101" y="1461027"/>
                </a:lnTo>
                <a:lnTo>
                  <a:pt x="1581834" y="1467827"/>
                </a:lnTo>
                <a:lnTo>
                  <a:pt x="1579340" y="1474627"/>
                </a:lnTo>
                <a:lnTo>
                  <a:pt x="1576620" y="1481200"/>
                </a:lnTo>
                <a:lnTo>
                  <a:pt x="1573220" y="1487773"/>
                </a:lnTo>
                <a:lnTo>
                  <a:pt x="1569593" y="1494119"/>
                </a:lnTo>
                <a:lnTo>
                  <a:pt x="1565512" y="1500239"/>
                </a:lnTo>
                <a:lnTo>
                  <a:pt x="1561432" y="1506132"/>
                </a:lnTo>
                <a:lnTo>
                  <a:pt x="1556445" y="1511572"/>
                </a:lnTo>
                <a:lnTo>
                  <a:pt x="1551231" y="1517011"/>
                </a:lnTo>
                <a:lnTo>
                  <a:pt x="1517228" y="1551237"/>
                </a:lnTo>
                <a:lnTo>
                  <a:pt x="1511787" y="1556223"/>
                </a:lnTo>
                <a:lnTo>
                  <a:pt x="1506120" y="1561209"/>
                </a:lnTo>
                <a:lnTo>
                  <a:pt x="1500226" y="1565516"/>
                </a:lnTo>
                <a:lnTo>
                  <a:pt x="1494106" y="1569369"/>
                </a:lnTo>
                <a:lnTo>
                  <a:pt x="1487985" y="1573222"/>
                </a:lnTo>
                <a:lnTo>
                  <a:pt x="1481411" y="1576395"/>
                </a:lnTo>
                <a:lnTo>
                  <a:pt x="1474837" y="1579342"/>
                </a:lnTo>
                <a:lnTo>
                  <a:pt x="1468036" y="1581835"/>
                </a:lnTo>
                <a:lnTo>
                  <a:pt x="1461009" y="1583875"/>
                </a:lnTo>
                <a:lnTo>
                  <a:pt x="1453982" y="1585688"/>
                </a:lnTo>
                <a:lnTo>
                  <a:pt x="1446728" y="1587275"/>
                </a:lnTo>
                <a:lnTo>
                  <a:pt x="1439474" y="1588182"/>
                </a:lnTo>
                <a:lnTo>
                  <a:pt x="1432219" y="1588862"/>
                </a:lnTo>
                <a:lnTo>
                  <a:pt x="1424739" y="1589088"/>
                </a:lnTo>
                <a:lnTo>
                  <a:pt x="1417258" y="1589088"/>
                </a:lnTo>
                <a:lnTo>
                  <a:pt x="1409777" y="1588862"/>
                </a:lnTo>
                <a:lnTo>
                  <a:pt x="1402296" y="1587955"/>
                </a:lnTo>
                <a:lnTo>
                  <a:pt x="1394589" y="1587048"/>
                </a:lnTo>
                <a:lnTo>
                  <a:pt x="1387108" y="1585235"/>
                </a:lnTo>
                <a:lnTo>
                  <a:pt x="1379628" y="1583422"/>
                </a:lnTo>
                <a:lnTo>
                  <a:pt x="1372147" y="1581382"/>
                </a:lnTo>
                <a:lnTo>
                  <a:pt x="1364666" y="1578662"/>
                </a:lnTo>
                <a:lnTo>
                  <a:pt x="1357186" y="1575942"/>
                </a:lnTo>
                <a:lnTo>
                  <a:pt x="1349931" y="1572769"/>
                </a:lnTo>
                <a:lnTo>
                  <a:pt x="1342677" y="1569142"/>
                </a:lnTo>
                <a:lnTo>
                  <a:pt x="1335423" y="1565289"/>
                </a:lnTo>
                <a:lnTo>
                  <a:pt x="1328396" y="1560756"/>
                </a:lnTo>
                <a:lnTo>
                  <a:pt x="1321369" y="1556223"/>
                </a:lnTo>
                <a:lnTo>
                  <a:pt x="1314568" y="1551237"/>
                </a:lnTo>
                <a:lnTo>
                  <a:pt x="1307994" y="1545797"/>
                </a:lnTo>
                <a:lnTo>
                  <a:pt x="1301420" y="1540130"/>
                </a:lnTo>
                <a:lnTo>
                  <a:pt x="1295299" y="1534011"/>
                </a:lnTo>
                <a:lnTo>
                  <a:pt x="921716" y="1160708"/>
                </a:lnTo>
                <a:lnTo>
                  <a:pt x="910835" y="1166827"/>
                </a:lnTo>
                <a:lnTo>
                  <a:pt x="899501" y="1172720"/>
                </a:lnTo>
                <a:lnTo>
                  <a:pt x="888166" y="1178160"/>
                </a:lnTo>
                <a:lnTo>
                  <a:pt x="876832" y="1183600"/>
                </a:lnTo>
                <a:lnTo>
                  <a:pt x="865498" y="1188586"/>
                </a:lnTo>
                <a:lnTo>
                  <a:pt x="853710" y="1193346"/>
                </a:lnTo>
                <a:lnTo>
                  <a:pt x="842375" y="1198106"/>
                </a:lnTo>
                <a:lnTo>
                  <a:pt x="830588" y="1202412"/>
                </a:lnTo>
                <a:lnTo>
                  <a:pt x="818573" y="1206492"/>
                </a:lnTo>
                <a:lnTo>
                  <a:pt x="807012" y="1210572"/>
                </a:lnTo>
                <a:lnTo>
                  <a:pt x="794997" y="1213972"/>
                </a:lnTo>
                <a:lnTo>
                  <a:pt x="783210" y="1217598"/>
                </a:lnTo>
                <a:lnTo>
                  <a:pt x="771195" y="1220545"/>
                </a:lnTo>
                <a:lnTo>
                  <a:pt x="758954" y="1223265"/>
                </a:lnTo>
                <a:lnTo>
                  <a:pt x="746939" y="1226211"/>
                </a:lnTo>
                <a:lnTo>
                  <a:pt x="734698" y="1228478"/>
                </a:lnTo>
                <a:lnTo>
                  <a:pt x="722457" y="1230518"/>
                </a:lnTo>
                <a:lnTo>
                  <a:pt x="710442" y="1232784"/>
                </a:lnTo>
                <a:lnTo>
                  <a:pt x="698201" y="1234371"/>
                </a:lnTo>
                <a:lnTo>
                  <a:pt x="685960" y="1235731"/>
                </a:lnTo>
                <a:lnTo>
                  <a:pt x="673719" y="1236864"/>
                </a:lnTo>
                <a:lnTo>
                  <a:pt x="661478" y="1237771"/>
                </a:lnTo>
                <a:lnTo>
                  <a:pt x="649010" y="1238451"/>
                </a:lnTo>
                <a:lnTo>
                  <a:pt x="636769" y="1239131"/>
                </a:lnTo>
                <a:lnTo>
                  <a:pt x="624527" y="1239357"/>
                </a:lnTo>
                <a:lnTo>
                  <a:pt x="612060" y="1239357"/>
                </a:lnTo>
                <a:lnTo>
                  <a:pt x="599818" y="1239131"/>
                </a:lnTo>
                <a:lnTo>
                  <a:pt x="587577" y="1238451"/>
                </a:lnTo>
                <a:lnTo>
                  <a:pt x="575109" y="1237544"/>
                </a:lnTo>
                <a:lnTo>
                  <a:pt x="562868" y="1236638"/>
                </a:lnTo>
                <a:lnTo>
                  <a:pt x="550627" y="1235504"/>
                </a:lnTo>
                <a:lnTo>
                  <a:pt x="538612" y="1233918"/>
                </a:lnTo>
                <a:lnTo>
                  <a:pt x="526145" y="1232331"/>
                </a:lnTo>
                <a:lnTo>
                  <a:pt x="513903" y="1230291"/>
                </a:lnTo>
                <a:lnTo>
                  <a:pt x="501889" y="1228025"/>
                </a:lnTo>
                <a:lnTo>
                  <a:pt x="489648" y="1225758"/>
                </a:lnTo>
                <a:lnTo>
                  <a:pt x="477633" y="1222811"/>
                </a:lnTo>
                <a:lnTo>
                  <a:pt x="465619" y="1219865"/>
                </a:lnTo>
                <a:lnTo>
                  <a:pt x="453604" y="1216918"/>
                </a:lnTo>
                <a:lnTo>
                  <a:pt x="441590" y="1213292"/>
                </a:lnTo>
                <a:lnTo>
                  <a:pt x="429802" y="1209665"/>
                </a:lnTo>
                <a:lnTo>
                  <a:pt x="418014" y="1205812"/>
                </a:lnTo>
                <a:lnTo>
                  <a:pt x="406453" y="1201506"/>
                </a:lnTo>
                <a:lnTo>
                  <a:pt x="394665" y="1197199"/>
                </a:lnTo>
                <a:lnTo>
                  <a:pt x="383104" y="1192440"/>
                </a:lnTo>
                <a:lnTo>
                  <a:pt x="371543" y="1187680"/>
                </a:lnTo>
                <a:lnTo>
                  <a:pt x="359982" y="1182467"/>
                </a:lnTo>
                <a:lnTo>
                  <a:pt x="348647" y="1177027"/>
                </a:lnTo>
                <a:lnTo>
                  <a:pt x="337313" y="1171360"/>
                </a:lnTo>
                <a:lnTo>
                  <a:pt x="326205" y="1165694"/>
                </a:lnTo>
                <a:lnTo>
                  <a:pt x="315097" y="1159574"/>
                </a:lnTo>
                <a:lnTo>
                  <a:pt x="304216" y="1153228"/>
                </a:lnTo>
                <a:lnTo>
                  <a:pt x="293109" y="1146655"/>
                </a:lnTo>
                <a:lnTo>
                  <a:pt x="282454" y="1139629"/>
                </a:lnTo>
                <a:lnTo>
                  <a:pt x="272026" y="1132602"/>
                </a:lnTo>
                <a:lnTo>
                  <a:pt x="261145" y="1125349"/>
                </a:lnTo>
                <a:lnTo>
                  <a:pt x="250944" y="1117643"/>
                </a:lnTo>
                <a:lnTo>
                  <a:pt x="240517" y="1109937"/>
                </a:lnTo>
                <a:lnTo>
                  <a:pt x="230316" y="1101777"/>
                </a:lnTo>
                <a:lnTo>
                  <a:pt x="220341" y="1093617"/>
                </a:lnTo>
                <a:lnTo>
                  <a:pt x="210367" y="1085004"/>
                </a:lnTo>
                <a:lnTo>
                  <a:pt x="200620" y="1076391"/>
                </a:lnTo>
                <a:lnTo>
                  <a:pt x="191099" y="1067099"/>
                </a:lnTo>
                <a:lnTo>
                  <a:pt x="181578" y="1057806"/>
                </a:lnTo>
                <a:lnTo>
                  <a:pt x="170470" y="1046473"/>
                </a:lnTo>
                <a:lnTo>
                  <a:pt x="159589" y="1034913"/>
                </a:lnTo>
                <a:lnTo>
                  <a:pt x="149161" y="1022901"/>
                </a:lnTo>
                <a:lnTo>
                  <a:pt x="139187" y="1010888"/>
                </a:lnTo>
                <a:lnTo>
                  <a:pt x="129213" y="998648"/>
                </a:lnTo>
                <a:lnTo>
                  <a:pt x="119918" y="985956"/>
                </a:lnTo>
                <a:lnTo>
                  <a:pt x="110851" y="973489"/>
                </a:lnTo>
                <a:lnTo>
                  <a:pt x="102237" y="960797"/>
                </a:lnTo>
                <a:lnTo>
                  <a:pt x="93849" y="947651"/>
                </a:lnTo>
                <a:lnTo>
                  <a:pt x="85688" y="934505"/>
                </a:lnTo>
                <a:lnTo>
                  <a:pt x="78208" y="921358"/>
                </a:lnTo>
                <a:lnTo>
                  <a:pt x="70954" y="907986"/>
                </a:lnTo>
                <a:lnTo>
                  <a:pt x="64153" y="894386"/>
                </a:lnTo>
                <a:lnTo>
                  <a:pt x="57579" y="880560"/>
                </a:lnTo>
                <a:lnTo>
                  <a:pt x="51232" y="866734"/>
                </a:lnTo>
                <a:lnTo>
                  <a:pt x="45338" y="852908"/>
                </a:lnTo>
                <a:lnTo>
                  <a:pt x="39897" y="838856"/>
                </a:lnTo>
                <a:lnTo>
                  <a:pt x="34910" y="824803"/>
                </a:lnTo>
                <a:lnTo>
                  <a:pt x="30150" y="810524"/>
                </a:lnTo>
                <a:lnTo>
                  <a:pt x="25616" y="796244"/>
                </a:lnTo>
                <a:lnTo>
                  <a:pt x="21535" y="781738"/>
                </a:lnTo>
                <a:lnTo>
                  <a:pt x="17682" y="767232"/>
                </a:lnTo>
                <a:lnTo>
                  <a:pt x="14508" y="752726"/>
                </a:lnTo>
                <a:lnTo>
                  <a:pt x="11334" y="738220"/>
                </a:lnTo>
                <a:lnTo>
                  <a:pt x="8841" y="723487"/>
                </a:lnTo>
                <a:lnTo>
                  <a:pt x="6574" y="708755"/>
                </a:lnTo>
                <a:lnTo>
                  <a:pt x="4307" y="694022"/>
                </a:lnTo>
                <a:lnTo>
                  <a:pt x="2947" y="679289"/>
                </a:lnTo>
                <a:lnTo>
                  <a:pt x="1587" y="664330"/>
                </a:lnTo>
                <a:lnTo>
                  <a:pt x="680" y="649597"/>
                </a:lnTo>
                <a:lnTo>
                  <a:pt x="227" y="634638"/>
                </a:lnTo>
                <a:lnTo>
                  <a:pt x="0" y="619905"/>
                </a:lnTo>
                <a:lnTo>
                  <a:pt x="227" y="604946"/>
                </a:lnTo>
                <a:lnTo>
                  <a:pt x="680" y="589987"/>
                </a:lnTo>
                <a:lnTo>
                  <a:pt x="1587" y="575254"/>
                </a:lnTo>
                <a:lnTo>
                  <a:pt x="2947" y="560295"/>
                </a:lnTo>
                <a:lnTo>
                  <a:pt x="4307" y="545562"/>
                </a:lnTo>
                <a:lnTo>
                  <a:pt x="6574" y="530830"/>
                </a:lnTo>
                <a:lnTo>
                  <a:pt x="8841" y="516097"/>
                </a:lnTo>
                <a:lnTo>
                  <a:pt x="11334" y="501364"/>
                </a:lnTo>
                <a:lnTo>
                  <a:pt x="14508" y="486858"/>
                </a:lnTo>
                <a:lnTo>
                  <a:pt x="17682" y="472352"/>
                </a:lnTo>
                <a:lnTo>
                  <a:pt x="21535" y="457846"/>
                </a:lnTo>
                <a:lnTo>
                  <a:pt x="25616" y="443340"/>
                </a:lnTo>
                <a:lnTo>
                  <a:pt x="30150" y="429061"/>
                </a:lnTo>
                <a:lnTo>
                  <a:pt x="34910" y="414781"/>
                </a:lnTo>
                <a:lnTo>
                  <a:pt x="39897" y="400502"/>
                </a:lnTo>
                <a:lnTo>
                  <a:pt x="45338" y="386449"/>
                </a:lnTo>
                <a:lnTo>
                  <a:pt x="51232" y="372850"/>
                </a:lnTo>
                <a:lnTo>
                  <a:pt x="57579" y="359024"/>
                </a:lnTo>
                <a:lnTo>
                  <a:pt x="64153" y="345198"/>
                </a:lnTo>
                <a:lnTo>
                  <a:pt x="70954" y="331599"/>
                </a:lnTo>
                <a:lnTo>
                  <a:pt x="78208" y="318226"/>
                </a:lnTo>
                <a:lnTo>
                  <a:pt x="85688" y="304853"/>
                </a:lnTo>
                <a:lnTo>
                  <a:pt x="93849" y="291934"/>
                </a:lnTo>
                <a:lnTo>
                  <a:pt x="102237" y="278788"/>
                </a:lnTo>
                <a:lnTo>
                  <a:pt x="110851" y="266095"/>
                </a:lnTo>
                <a:lnTo>
                  <a:pt x="119918" y="253402"/>
                </a:lnTo>
                <a:lnTo>
                  <a:pt x="129213" y="240936"/>
                </a:lnTo>
                <a:lnTo>
                  <a:pt x="139187" y="228697"/>
                </a:lnTo>
                <a:lnTo>
                  <a:pt x="149161" y="216457"/>
                </a:lnTo>
                <a:lnTo>
                  <a:pt x="159589" y="204671"/>
                </a:lnTo>
                <a:lnTo>
                  <a:pt x="170470" y="193111"/>
                </a:lnTo>
                <a:lnTo>
                  <a:pt x="181578" y="181779"/>
                </a:lnTo>
                <a:lnTo>
                  <a:pt x="193139" y="170446"/>
                </a:lnTo>
                <a:lnTo>
                  <a:pt x="204473" y="159793"/>
                </a:lnTo>
                <a:lnTo>
                  <a:pt x="216488" y="149140"/>
                </a:lnTo>
                <a:lnTo>
                  <a:pt x="228729" y="139167"/>
                </a:lnTo>
                <a:lnTo>
                  <a:pt x="240743" y="129421"/>
                </a:lnTo>
                <a:lnTo>
                  <a:pt x="253438" y="119901"/>
                </a:lnTo>
                <a:lnTo>
                  <a:pt x="266133" y="110835"/>
                </a:lnTo>
                <a:lnTo>
                  <a:pt x="278600" y="102222"/>
                </a:lnTo>
                <a:lnTo>
                  <a:pt x="291748" y="93836"/>
                </a:lnTo>
                <a:lnTo>
                  <a:pt x="304896" y="85903"/>
                </a:lnTo>
                <a:lnTo>
                  <a:pt x="318271" y="78423"/>
                </a:lnTo>
                <a:lnTo>
                  <a:pt x="331646" y="71170"/>
                </a:lnTo>
                <a:lnTo>
                  <a:pt x="345020" y="64144"/>
                </a:lnTo>
                <a:lnTo>
                  <a:pt x="358848" y="57571"/>
                </a:lnTo>
                <a:lnTo>
                  <a:pt x="372676" y="51451"/>
                </a:lnTo>
                <a:lnTo>
                  <a:pt x="386504" y="45558"/>
                </a:lnTo>
                <a:lnTo>
                  <a:pt x="400559" y="40118"/>
                </a:lnTo>
                <a:lnTo>
                  <a:pt x="414840" y="34905"/>
                </a:lnTo>
                <a:lnTo>
                  <a:pt x="429122" y="30146"/>
                </a:lnTo>
                <a:lnTo>
                  <a:pt x="443403" y="25839"/>
                </a:lnTo>
                <a:lnTo>
                  <a:pt x="457911" y="21533"/>
                </a:lnTo>
                <a:lnTo>
                  <a:pt x="472419" y="17906"/>
                </a:lnTo>
                <a:lnTo>
                  <a:pt x="486927" y="14506"/>
                </a:lnTo>
                <a:lnTo>
                  <a:pt x="501435" y="11560"/>
                </a:lnTo>
                <a:lnTo>
                  <a:pt x="515944" y="8840"/>
                </a:lnTo>
                <a:lnTo>
                  <a:pt x="530678" y="6573"/>
                </a:lnTo>
                <a:lnTo>
                  <a:pt x="545413" y="4533"/>
                </a:lnTo>
                <a:lnTo>
                  <a:pt x="560148" y="3173"/>
                </a:lnTo>
                <a:lnTo>
                  <a:pt x="575109" y="1587"/>
                </a:lnTo>
                <a:lnTo>
                  <a:pt x="589844" y="907"/>
                </a:lnTo>
                <a:lnTo>
                  <a:pt x="604806" y="227"/>
                </a:lnTo>
                <a:lnTo>
                  <a:pt x="619540" y="0"/>
                </a:lnTo>
                <a:close/>
              </a:path>
            </a:pathLst>
          </a:custGeom>
          <a:solidFill>
            <a:srgbClr val="323C50"/>
          </a:solidFill>
          <a:ln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0" name="TextBox 76"/>
          <p:cNvSpPr txBox="1"/>
          <p:nvPr/>
        </p:nvSpPr>
        <p:spPr>
          <a:xfrm>
            <a:off x="8843059" y="4586191"/>
            <a:ext cx="1200467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cs typeface="+mn-ea"/>
                <a:sym typeface="+mn-lt"/>
              </a:rPr>
              <a:t>99%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037478" y="3510023"/>
            <a:ext cx="4350636" cy="20330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30000"/>
              </a:lnSpc>
              <a:buFont charset="2" panose="05000000000000000000" pitchFamily="2" typeface="Wingdings"/>
              <a:buChar char="u"/>
            </a:pPr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  <a:p>
            <a:pPr indent="-285750" marL="285750">
              <a:lnSpc>
                <a:spcPct val="130000"/>
              </a:lnSpc>
              <a:buFont charset="2" panose="05000000000000000000" pitchFamily="2" typeface="Wingdings"/>
              <a:buChar char="u"/>
            </a:pPr>
            <a:endParaRPr altLang="en-US" lang="zh-CN" smtClean="0" sz="1400">
              <a:solidFill>
                <a:schemeClr val="bg1"/>
              </a:solidFill>
              <a:cs typeface="+mn-ea"/>
              <a:sym typeface="+mn-lt"/>
            </a:endParaRPr>
          </a:p>
          <a:p>
            <a:pPr indent="-285750" marL="285750">
              <a:lnSpc>
                <a:spcPct val="130000"/>
              </a:lnSpc>
              <a:buFont charset="2" panose="05000000000000000000" pitchFamily="2" typeface="Wingdings"/>
              <a:buChar char="u"/>
            </a:pPr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请在此添加文字说明，编辑文字。请在此添加文字说明，编辑文字。请在此添加文字说明，编辑文字。</a:t>
            </a:r>
          </a:p>
        </p:txBody>
      </p:sp>
      <p:sp>
        <p:nvSpPr>
          <p:cNvPr id="25" name="TextBox 76"/>
          <p:cNvSpPr txBox="1"/>
          <p:nvPr/>
        </p:nvSpPr>
        <p:spPr>
          <a:xfrm>
            <a:off x="1298735" y="2891795"/>
            <a:ext cx="1775042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26" name="TextBox 76"/>
          <p:cNvSpPr txBox="1"/>
          <p:nvPr/>
        </p:nvSpPr>
        <p:spPr>
          <a:xfrm>
            <a:off x="1298735" y="2059461"/>
            <a:ext cx="2366120" cy="579120"/>
          </a:xfrm>
          <a:prstGeom prst="rect">
            <a:avLst/>
          </a:prstGeom>
          <a:solidFill>
            <a:srgbClr val="EF5350"/>
          </a:solidFill>
          <a:ln w="15875">
            <a:noFill/>
          </a:ln>
          <a:effectLst/>
        </p:spPr>
        <p:txBody>
          <a:bodyPr rtlCol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  <a:cs typeface="+mn-ea"/>
                <a:sym typeface="+mn-lt"/>
              </a:rPr>
              <a:t>¥：888,000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1" name="Teardrop 25"/>
          <p:cNvSpPr/>
          <p:nvPr/>
        </p:nvSpPr>
        <p:spPr>
          <a:xfrm rot="8100000">
            <a:off x="2152724" y="2801631"/>
            <a:ext cx="648873" cy="648873"/>
          </a:xfrm>
          <a:prstGeom prst="teardrop">
            <a:avLst>
              <a:gd fmla="val 131619" name="adj"/>
            </a:avLst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Freeform 63"/>
          <p:cNvSpPr>
            <a:spLocks noEditPoints="1"/>
          </p:cNvSpPr>
          <p:nvPr/>
        </p:nvSpPr>
        <p:spPr bwMode="auto">
          <a:xfrm>
            <a:off x="2322579" y="2993156"/>
            <a:ext cx="310124" cy="265823"/>
          </a:xfrm>
          <a:custGeom>
            <a:cxnLst>
              <a:cxn ang="0">
                <a:pos x="15" y="2"/>
              </a:cxn>
              <a:cxn ang="0">
                <a:pos x="0" y="4"/>
              </a:cxn>
              <a:cxn ang="0">
                <a:pos x="0" y="62"/>
              </a:cxn>
              <a:cxn ang="0">
                <a:pos x="9" y="71"/>
              </a:cxn>
              <a:cxn ang="0">
                <a:pos x="53" y="45"/>
              </a:cxn>
              <a:cxn ang="0">
                <a:pos x="58" y="31"/>
              </a:cxn>
              <a:cxn ang="0">
                <a:pos x="307" y="11"/>
              </a:cxn>
              <a:cxn ang="0">
                <a:pos x="95" y="11"/>
              </a:cxn>
              <a:cxn ang="0">
                <a:pos x="85" y="27"/>
              </a:cxn>
              <a:cxn ang="0">
                <a:pos x="85" y="51"/>
              </a:cxn>
              <a:cxn ang="0">
                <a:pos x="102" y="62"/>
              </a:cxn>
              <a:cxn ang="0">
                <a:pos x="314" y="60"/>
              </a:cxn>
              <a:cxn ang="0">
                <a:pos x="323" y="43"/>
              </a:cxn>
              <a:cxn ang="0">
                <a:pos x="323" y="20"/>
              </a:cxn>
              <a:cxn ang="0">
                <a:pos x="307" y="11"/>
              </a:cxn>
              <a:cxn ang="0">
                <a:pos x="53" y="147"/>
              </a:cxn>
              <a:cxn ang="0">
                <a:pos x="60" y="138"/>
              </a:cxn>
              <a:cxn ang="0">
                <a:pos x="15" y="112"/>
              </a:cxn>
              <a:cxn ang="0">
                <a:pos x="4" y="111"/>
              </a:cxn>
              <a:cxn ang="0">
                <a:pos x="0" y="163"/>
              </a:cxn>
              <a:cxn ang="0">
                <a:pos x="4" y="172"/>
              </a:cxn>
              <a:cxn ang="0">
                <a:pos x="15" y="172"/>
              </a:cxn>
              <a:cxn ang="0">
                <a:pos x="102" y="112"/>
              </a:cxn>
              <a:cxn ang="0">
                <a:pos x="85" y="123"/>
              </a:cxn>
              <a:cxn ang="0">
                <a:pos x="85" y="147"/>
              </a:cxn>
              <a:cxn ang="0">
                <a:pos x="95" y="163"/>
              </a:cxn>
              <a:cxn ang="0">
                <a:pos x="307" y="163"/>
              </a:cxn>
              <a:cxn ang="0">
                <a:pos x="323" y="154"/>
              </a:cxn>
              <a:cxn ang="0">
                <a:pos x="323" y="129"/>
              </a:cxn>
              <a:cxn ang="0">
                <a:pos x="314" y="114"/>
              </a:cxn>
              <a:cxn ang="0">
                <a:pos x="53" y="232"/>
              </a:cxn>
              <a:cxn ang="0">
                <a:pos x="9" y="205"/>
              </a:cxn>
              <a:cxn ang="0">
                <a:pos x="0" y="214"/>
              </a:cxn>
              <a:cxn ang="0">
                <a:pos x="0" y="272"/>
              </a:cxn>
              <a:cxn ang="0">
                <a:pos x="15" y="274"/>
              </a:cxn>
              <a:cxn ang="0">
                <a:pos x="58" y="245"/>
              </a:cxn>
              <a:cxn ang="0">
                <a:pos x="53" y="232"/>
              </a:cxn>
              <a:cxn ang="0">
                <a:pos x="102" y="214"/>
              </a:cxn>
              <a:cxn ang="0">
                <a:pos x="91" y="219"/>
              </a:cxn>
              <a:cxn ang="0">
                <a:pos x="85" y="248"/>
              </a:cxn>
              <a:cxn ang="0">
                <a:pos x="91" y="261"/>
              </a:cxn>
              <a:cxn ang="0">
                <a:pos x="307" y="266"/>
              </a:cxn>
              <a:cxn ang="0">
                <a:pos x="319" y="261"/>
              </a:cxn>
              <a:cxn ang="0">
                <a:pos x="323" y="232"/>
              </a:cxn>
              <a:cxn ang="0">
                <a:pos x="319" y="219"/>
              </a:cxn>
              <a:cxn ang="0">
                <a:pos x="307" y="214"/>
              </a:cxn>
            </a:cxnLst>
            <a:rect b="b" l="0" r="r" t="0"/>
            <a:pathLst>
              <a:path h="275" w="323">
                <a:moveTo>
                  <a:pt x="53" y="27"/>
                </a:moveTo>
                <a:lnTo>
                  <a:pt x="15" y="2"/>
                </a:lnTo>
                <a:lnTo>
                  <a:pt x="15" y="2"/>
                </a:lnTo>
                <a:lnTo>
                  <a:pt x="9" y="0"/>
                </a:lnTo>
                <a:lnTo>
                  <a:pt x="4" y="0"/>
                </a:lnTo>
                <a:lnTo>
                  <a:pt x="0" y="4"/>
                </a:lnTo>
                <a:lnTo>
                  <a:pt x="0" y="11"/>
                </a:lnTo>
                <a:lnTo>
                  <a:pt x="0" y="62"/>
                </a:lnTo>
                <a:lnTo>
                  <a:pt x="0" y="62"/>
                </a:lnTo>
                <a:lnTo>
                  <a:pt x="0" y="67"/>
                </a:lnTo>
                <a:lnTo>
                  <a:pt x="4" y="71"/>
                </a:lnTo>
                <a:lnTo>
                  <a:pt x="9" y="71"/>
                </a:lnTo>
                <a:lnTo>
                  <a:pt x="15" y="69"/>
                </a:lnTo>
                <a:lnTo>
                  <a:pt x="53" y="45"/>
                </a:lnTo>
                <a:lnTo>
                  <a:pt x="53" y="45"/>
                </a:lnTo>
                <a:lnTo>
                  <a:pt x="58" y="40"/>
                </a:lnTo>
                <a:lnTo>
                  <a:pt x="60" y="36"/>
                </a:lnTo>
                <a:lnTo>
                  <a:pt x="58" y="31"/>
                </a:lnTo>
                <a:lnTo>
                  <a:pt x="53" y="27"/>
                </a:lnTo>
                <a:lnTo>
                  <a:pt x="53" y="27"/>
                </a:lnTo>
                <a:close/>
                <a:moveTo>
                  <a:pt x="307" y="11"/>
                </a:moveTo>
                <a:lnTo>
                  <a:pt x="102" y="11"/>
                </a:lnTo>
                <a:lnTo>
                  <a:pt x="102" y="11"/>
                </a:lnTo>
                <a:lnTo>
                  <a:pt x="95" y="11"/>
                </a:lnTo>
                <a:lnTo>
                  <a:pt x="91" y="14"/>
                </a:lnTo>
                <a:lnTo>
                  <a:pt x="85" y="20"/>
                </a:lnTo>
                <a:lnTo>
                  <a:pt x="85" y="27"/>
                </a:lnTo>
                <a:lnTo>
                  <a:pt x="85" y="43"/>
                </a:lnTo>
                <a:lnTo>
                  <a:pt x="85" y="43"/>
                </a:lnTo>
                <a:lnTo>
                  <a:pt x="85" y="51"/>
                </a:lnTo>
                <a:lnTo>
                  <a:pt x="91" y="56"/>
                </a:lnTo>
                <a:lnTo>
                  <a:pt x="95" y="60"/>
                </a:lnTo>
                <a:lnTo>
                  <a:pt x="102" y="62"/>
                </a:lnTo>
                <a:lnTo>
                  <a:pt x="307" y="62"/>
                </a:lnTo>
                <a:lnTo>
                  <a:pt x="307" y="62"/>
                </a:lnTo>
                <a:lnTo>
                  <a:pt x="314" y="60"/>
                </a:lnTo>
                <a:lnTo>
                  <a:pt x="319" y="56"/>
                </a:lnTo>
                <a:lnTo>
                  <a:pt x="323" y="51"/>
                </a:lnTo>
                <a:lnTo>
                  <a:pt x="323" y="43"/>
                </a:lnTo>
                <a:lnTo>
                  <a:pt x="323" y="27"/>
                </a:lnTo>
                <a:lnTo>
                  <a:pt x="323" y="27"/>
                </a:lnTo>
                <a:lnTo>
                  <a:pt x="323" y="20"/>
                </a:lnTo>
                <a:lnTo>
                  <a:pt x="319" y="14"/>
                </a:lnTo>
                <a:lnTo>
                  <a:pt x="314" y="11"/>
                </a:lnTo>
                <a:lnTo>
                  <a:pt x="307" y="11"/>
                </a:lnTo>
                <a:lnTo>
                  <a:pt x="307" y="11"/>
                </a:lnTo>
                <a:close/>
                <a:moveTo>
                  <a:pt x="15" y="172"/>
                </a:moveTo>
                <a:lnTo>
                  <a:pt x="53" y="147"/>
                </a:lnTo>
                <a:lnTo>
                  <a:pt x="53" y="147"/>
                </a:lnTo>
                <a:lnTo>
                  <a:pt x="58" y="143"/>
                </a:lnTo>
                <a:lnTo>
                  <a:pt x="60" y="138"/>
                </a:lnTo>
                <a:lnTo>
                  <a:pt x="58" y="134"/>
                </a:lnTo>
                <a:lnTo>
                  <a:pt x="53" y="130"/>
                </a:lnTo>
                <a:lnTo>
                  <a:pt x="15" y="112"/>
                </a:lnTo>
                <a:lnTo>
                  <a:pt x="15" y="112"/>
                </a:lnTo>
                <a:lnTo>
                  <a:pt x="9" y="111"/>
                </a:lnTo>
                <a:lnTo>
                  <a:pt x="4" y="111"/>
                </a:lnTo>
                <a:lnTo>
                  <a:pt x="0" y="114"/>
                </a:lnTo>
                <a:lnTo>
                  <a:pt x="0" y="121"/>
                </a:lnTo>
                <a:lnTo>
                  <a:pt x="0" y="163"/>
                </a:lnTo>
                <a:lnTo>
                  <a:pt x="0" y="163"/>
                </a:lnTo>
                <a:lnTo>
                  <a:pt x="0" y="170"/>
                </a:lnTo>
                <a:lnTo>
                  <a:pt x="4" y="172"/>
                </a:lnTo>
                <a:lnTo>
                  <a:pt x="9" y="174"/>
                </a:lnTo>
                <a:lnTo>
                  <a:pt x="15" y="172"/>
                </a:lnTo>
                <a:lnTo>
                  <a:pt x="15" y="172"/>
                </a:lnTo>
                <a:close/>
                <a:moveTo>
                  <a:pt x="307" y="112"/>
                </a:moveTo>
                <a:lnTo>
                  <a:pt x="102" y="112"/>
                </a:lnTo>
                <a:lnTo>
                  <a:pt x="102" y="112"/>
                </a:lnTo>
                <a:lnTo>
                  <a:pt x="95" y="114"/>
                </a:lnTo>
                <a:lnTo>
                  <a:pt x="91" y="118"/>
                </a:lnTo>
                <a:lnTo>
                  <a:pt x="85" y="123"/>
                </a:lnTo>
                <a:lnTo>
                  <a:pt x="85" y="129"/>
                </a:lnTo>
                <a:lnTo>
                  <a:pt x="85" y="147"/>
                </a:lnTo>
                <a:lnTo>
                  <a:pt x="85" y="147"/>
                </a:lnTo>
                <a:lnTo>
                  <a:pt x="85" y="154"/>
                </a:lnTo>
                <a:lnTo>
                  <a:pt x="91" y="159"/>
                </a:lnTo>
                <a:lnTo>
                  <a:pt x="95" y="163"/>
                </a:lnTo>
                <a:lnTo>
                  <a:pt x="102" y="163"/>
                </a:lnTo>
                <a:lnTo>
                  <a:pt x="307" y="163"/>
                </a:lnTo>
                <a:lnTo>
                  <a:pt x="307" y="163"/>
                </a:lnTo>
                <a:lnTo>
                  <a:pt x="314" y="163"/>
                </a:lnTo>
                <a:lnTo>
                  <a:pt x="319" y="159"/>
                </a:lnTo>
                <a:lnTo>
                  <a:pt x="323" y="154"/>
                </a:lnTo>
                <a:lnTo>
                  <a:pt x="323" y="147"/>
                </a:lnTo>
                <a:lnTo>
                  <a:pt x="323" y="129"/>
                </a:lnTo>
                <a:lnTo>
                  <a:pt x="323" y="129"/>
                </a:lnTo>
                <a:lnTo>
                  <a:pt x="323" y="123"/>
                </a:lnTo>
                <a:lnTo>
                  <a:pt x="319" y="118"/>
                </a:lnTo>
                <a:lnTo>
                  <a:pt x="314" y="114"/>
                </a:lnTo>
                <a:lnTo>
                  <a:pt x="307" y="112"/>
                </a:lnTo>
                <a:lnTo>
                  <a:pt x="307" y="112"/>
                </a:lnTo>
                <a:close/>
                <a:moveTo>
                  <a:pt x="53" y="232"/>
                </a:moveTo>
                <a:lnTo>
                  <a:pt x="15" y="207"/>
                </a:lnTo>
                <a:lnTo>
                  <a:pt x="15" y="207"/>
                </a:lnTo>
                <a:lnTo>
                  <a:pt x="9" y="205"/>
                </a:lnTo>
                <a:lnTo>
                  <a:pt x="4" y="205"/>
                </a:lnTo>
                <a:lnTo>
                  <a:pt x="0" y="208"/>
                </a:lnTo>
                <a:lnTo>
                  <a:pt x="0" y="214"/>
                </a:lnTo>
                <a:lnTo>
                  <a:pt x="0" y="266"/>
                </a:lnTo>
                <a:lnTo>
                  <a:pt x="0" y="266"/>
                </a:lnTo>
                <a:lnTo>
                  <a:pt x="0" y="272"/>
                </a:lnTo>
                <a:lnTo>
                  <a:pt x="4" y="275"/>
                </a:lnTo>
                <a:lnTo>
                  <a:pt x="9" y="275"/>
                </a:lnTo>
                <a:lnTo>
                  <a:pt x="15" y="274"/>
                </a:lnTo>
                <a:lnTo>
                  <a:pt x="53" y="250"/>
                </a:lnTo>
                <a:lnTo>
                  <a:pt x="53" y="250"/>
                </a:lnTo>
                <a:lnTo>
                  <a:pt x="58" y="245"/>
                </a:lnTo>
                <a:lnTo>
                  <a:pt x="60" y="241"/>
                </a:lnTo>
                <a:lnTo>
                  <a:pt x="58" y="236"/>
                </a:lnTo>
                <a:lnTo>
                  <a:pt x="53" y="232"/>
                </a:lnTo>
                <a:lnTo>
                  <a:pt x="53" y="232"/>
                </a:lnTo>
                <a:close/>
                <a:moveTo>
                  <a:pt x="307" y="214"/>
                </a:moveTo>
                <a:lnTo>
                  <a:pt x="102" y="214"/>
                </a:lnTo>
                <a:lnTo>
                  <a:pt x="102" y="214"/>
                </a:lnTo>
                <a:lnTo>
                  <a:pt x="95" y="216"/>
                </a:lnTo>
                <a:lnTo>
                  <a:pt x="91" y="219"/>
                </a:lnTo>
                <a:lnTo>
                  <a:pt x="85" y="225"/>
                </a:lnTo>
                <a:lnTo>
                  <a:pt x="85" y="232"/>
                </a:lnTo>
                <a:lnTo>
                  <a:pt x="85" y="248"/>
                </a:lnTo>
                <a:lnTo>
                  <a:pt x="85" y="248"/>
                </a:lnTo>
                <a:lnTo>
                  <a:pt x="85" y="256"/>
                </a:lnTo>
                <a:lnTo>
                  <a:pt x="91" y="261"/>
                </a:lnTo>
                <a:lnTo>
                  <a:pt x="95" y="265"/>
                </a:lnTo>
                <a:lnTo>
                  <a:pt x="102" y="266"/>
                </a:lnTo>
                <a:lnTo>
                  <a:pt x="307" y="266"/>
                </a:lnTo>
                <a:lnTo>
                  <a:pt x="307" y="266"/>
                </a:lnTo>
                <a:lnTo>
                  <a:pt x="314" y="265"/>
                </a:lnTo>
                <a:lnTo>
                  <a:pt x="319" y="261"/>
                </a:lnTo>
                <a:lnTo>
                  <a:pt x="323" y="256"/>
                </a:lnTo>
                <a:lnTo>
                  <a:pt x="323" y="248"/>
                </a:lnTo>
                <a:lnTo>
                  <a:pt x="323" y="232"/>
                </a:lnTo>
                <a:lnTo>
                  <a:pt x="323" y="232"/>
                </a:lnTo>
                <a:lnTo>
                  <a:pt x="323" y="225"/>
                </a:lnTo>
                <a:lnTo>
                  <a:pt x="319" y="219"/>
                </a:lnTo>
                <a:lnTo>
                  <a:pt x="314" y="216"/>
                </a:lnTo>
                <a:lnTo>
                  <a:pt x="307" y="214"/>
                </a:lnTo>
                <a:lnTo>
                  <a:pt x="307" y="21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3" name="Teardrop 37"/>
          <p:cNvSpPr/>
          <p:nvPr/>
        </p:nvSpPr>
        <p:spPr>
          <a:xfrm rot="8100000">
            <a:off x="6918030" y="2801631"/>
            <a:ext cx="648874" cy="648873"/>
          </a:xfrm>
          <a:prstGeom prst="teardrop">
            <a:avLst>
              <a:gd fmla="val 131619" name="adj"/>
            </a:avLst>
          </a:prstGeom>
          <a:solidFill>
            <a:srgbClr val="EF53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Freeform 100"/>
          <p:cNvSpPr/>
          <p:nvPr/>
        </p:nvSpPr>
        <p:spPr bwMode="auto">
          <a:xfrm>
            <a:off x="7060582" y="2971967"/>
            <a:ext cx="273530" cy="308201"/>
          </a:xfrm>
          <a:custGeom>
            <a:cxnLst>
              <a:cxn ang="0">
                <a:pos x="230" y="212"/>
              </a:cxn>
              <a:cxn ang="0">
                <a:pos x="212" y="216"/>
              </a:cxn>
              <a:cxn ang="0">
                <a:pos x="197" y="223"/>
              </a:cxn>
              <a:cxn ang="0">
                <a:pos x="105" y="169"/>
              </a:cxn>
              <a:cxn ang="0">
                <a:pos x="105" y="160"/>
              </a:cxn>
              <a:cxn ang="0">
                <a:pos x="197" y="96"/>
              </a:cxn>
              <a:cxn ang="0">
                <a:pos x="204" y="100"/>
              </a:cxn>
              <a:cxn ang="0">
                <a:pos x="221" y="105"/>
              </a:cxn>
              <a:cxn ang="0">
                <a:pos x="230" y="107"/>
              </a:cxn>
              <a:cxn ang="0">
                <a:pos x="250" y="102"/>
              </a:cxn>
              <a:cxn ang="0">
                <a:pos x="266" y="91"/>
              </a:cxn>
              <a:cxn ang="0">
                <a:pos x="277" y="75"/>
              </a:cxn>
              <a:cxn ang="0">
                <a:pos x="282" y="53"/>
              </a:cxn>
              <a:cxn ang="0">
                <a:pos x="281" y="44"/>
              </a:cxn>
              <a:cxn ang="0">
                <a:pos x="273" y="24"/>
              </a:cxn>
              <a:cxn ang="0">
                <a:pos x="259" y="9"/>
              </a:cxn>
              <a:cxn ang="0">
                <a:pos x="239" y="2"/>
              </a:cxn>
              <a:cxn ang="0">
                <a:pos x="230" y="0"/>
              </a:cxn>
              <a:cxn ang="0">
                <a:pos x="208" y="4"/>
              </a:cxn>
              <a:cxn ang="0">
                <a:pos x="192" y="17"/>
              </a:cxn>
              <a:cxn ang="0">
                <a:pos x="181" y="33"/>
              </a:cxn>
              <a:cxn ang="0">
                <a:pos x="175" y="53"/>
              </a:cxn>
              <a:cxn ang="0">
                <a:pos x="177" y="62"/>
              </a:cxn>
              <a:cxn ang="0">
                <a:pos x="85" y="118"/>
              </a:cxn>
              <a:cxn ang="0">
                <a:pos x="68" y="109"/>
              </a:cxn>
              <a:cxn ang="0">
                <a:pos x="52" y="107"/>
              </a:cxn>
              <a:cxn ang="0">
                <a:pos x="41" y="107"/>
              </a:cxn>
              <a:cxn ang="0">
                <a:pos x="23" y="116"/>
              </a:cxn>
              <a:cxn ang="0">
                <a:pos x="9" y="131"/>
              </a:cxn>
              <a:cxn ang="0">
                <a:pos x="0" y="149"/>
              </a:cxn>
              <a:cxn ang="0">
                <a:pos x="0" y="160"/>
              </a:cxn>
              <a:cxn ang="0">
                <a:pos x="3" y="180"/>
              </a:cxn>
              <a:cxn ang="0">
                <a:pos x="14" y="198"/>
              </a:cxn>
              <a:cxn ang="0">
                <a:pos x="30" y="209"/>
              </a:cxn>
              <a:cxn ang="0">
                <a:pos x="52" y="212"/>
              </a:cxn>
              <a:cxn ang="0">
                <a:pos x="61" y="212"/>
              </a:cxn>
              <a:cxn ang="0">
                <a:pos x="78" y="207"/>
              </a:cxn>
              <a:cxn ang="0">
                <a:pos x="177" y="258"/>
              </a:cxn>
              <a:cxn ang="0">
                <a:pos x="175" y="267"/>
              </a:cxn>
              <a:cxn ang="0">
                <a:pos x="177" y="278"/>
              </a:cxn>
              <a:cxn ang="0">
                <a:pos x="184" y="296"/>
              </a:cxn>
              <a:cxn ang="0">
                <a:pos x="199" y="310"/>
              </a:cxn>
              <a:cxn ang="0">
                <a:pos x="219" y="318"/>
              </a:cxn>
              <a:cxn ang="0">
                <a:pos x="230" y="319"/>
              </a:cxn>
              <a:cxn ang="0">
                <a:pos x="250" y="316"/>
              </a:cxn>
              <a:cxn ang="0">
                <a:pos x="266" y="303"/>
              </a:cxn>
              <a:cxn ang="0">
                <a:pos x="277" y="287"/>
              </a:cxn>
              <a:cxn ang="0">
                <a:pos x="282" y="267"/>
              </a:cxn>
              <a:cxn ang="0">
                <a:pos x="281" y="256"/>
              </a:cxn>
              <a:cxn ang="0">
                <a:pos x="273" y="236"/>
              </a:cxn>
              <a:cxn ang="0">
                <a:pos x="259" y="221"/>
              </a:cxn>
              <a:cxn ang="0">
                <a:pos x="239" y="214"/>
              </a:cxn>
              <a:cxn ang="0">
                <a:pos x="230" y="212"/>
              </a:cxn>
            </a:cxnLst>
            <a:rect b="b" l="0" r="r" t="0"/>
            <a:pathLst>
              <a:path h="319" w="282">
                <a:moveTo>
                  <a:pt x="230" y="212"/>
                </a:moveTo>
                <a:lnTo>
                  <a:pt x="230" y="212"/>
                </a:lnTo>
                <a:lnTo>
                  <a:pt x="221" y="214"/>
                </a:lnTo>
                <a:lnTo>
                  <a:pt x="212" y="216"/>
                </a:lnTo>
                <a:lnTo>
                  <a:pt x="204" y="220"/>
                </a:lnTo>
                <a:lnTo>
                  <a:pt x="197" y="223"/>
                </a:lnTo>
                <a:lnTo>
                  <a:pt x="105" y="169"/>
                </a:lnTo>
                <a:lnTo>
                  <a:pt x="105" y="169"/>
                </a:lnTo>
                <a:lnTo>
                  <a:pt x="105" y="160"/>
                </a:lnTo>
                <a:lnTo>
                  <a:pt x="105" y="160"/>
                </a:lnTo>
                <a:lnTo>
                  <a:pt x="105" y="151"/>
                </a:lnTo>
                <a:lnTo>
                  <a:pt x="197" y="96"/>
                </a:lnTo>
                <a:lnTo>
                  <a:pt x="197" y="96"/>
                </a:lnTo>
                <a:lnTo>
                  <a:pt x="204" y="100"/>
                </a:lnTo>
                <a:lnTo>
                  <a:pt x="212" y="104"/>
                </a:lnTo>
                <a:lnTo>
                  <a:pt x="221" y="105"/>
                </a:lnTo>
                <a:lnTo>
                  <a:pt x="230" y="107"/>
                </a:lnTo>
                <a:lnTo>
                  <a:pt x="230" y="107"/>
                </a:lnTo>
                <a:lnTo>
                  <a:pt x="239" y="105"/>
                </a:lnTo>
                <a:lnTo>
                  <a:pt x="250" y="102"/>
                </a:lnTo>
                <a:lnTo>
                  <a:pt x="259" y="98"/>
                </a:lnTo>
                <a:lnTo>
                  <a:pt x="266" y="91"/>
                </a:lnTo>
                <a:lnTo>
                  <a:pt x="273" y="84"/>
                </a:lnTo>
                <a:lnTo>
                  <a:pt x="277" y="75"/>
                </a:lnTo>
                <a:lnTo>
                  <a:pt x="281" y="64"/>
                </a:lnTo>
                <a:lnTo>
                  <a:pt x="282" y="53"/>
                </a:lnTo>
                <a:lnTo>
                  <a:pt x="282" y="53"/>
                </a:lnTo>
                <a:lnTo>
                  <a:pt x="281" y="44"/>
                </a:lnTo>
                <a:lnTo>
                  <a:pt x="277" y="33"/>
                </a:lnTo>
                <a:lnTo>
                  <a:pt x="273" y="24"/>
                </a:lnTo>
                <a:lnTo>
                  <a:pt x="266" y="17"/>
                </a:lnTo>
                <a:lnTo>
                  <a:pt x="259" y="9"/>
                </a:lnTo>
                <a:lnTo>
                  <a:pt x="250" y="4"/>
                </a:lnTo>
                <a:lnTo>
                  <a:pt x="239" y="2"/>
                </a:lnTo>
                <a:lnTo>
                  <a:pt x="230" y="0"/>
                </a:lnTo>
                <a:lnTo>
                  <a:pt x="230" y="0"/>
                </a:lnTo>
                <a:lnTo>
                  <a:pt x="219" y="2"/>
                </a:lnTo>
                <a:lnTo>
                  <a:pt x="208" y="4"/>
                </a:lnTo>
                <a:lnTo>
                  <a:pt x="199" y="9"/>
                </a:lnTo>
                <a:lnTo>
                  <a:pt x="192" y="17"/>
                </a:lnTo>
                <a:lnTo>
                  <a:pt x="184" y="24"/>
                </a:lnTo>
                <a:lnTo>
                  <a:pt x="181" y="33"/>
                </a:lnTo>
                <a:lnTo>
                  <a:pt x="177" y="44"/>
                </a:lnTo>
                <a:lnTo>
                  <a:pt x="175" y="53"/>
                </a:lnTo>
                <a:lnTo>
                  <a:pt x="175" y="53"/>
                </a:lnTo>
                <a:lnTo>
                  <a:pt x="177" y="62"/>
                </a:lnTo>
                <a:lnTo>
                  <a:pt x="85" y="118"/>
                </a:lnTo>
                <a:lnTo>
                  <a:pt x="85" y="118"/>
                </a:lnTo>
                <a:lnTo>
                  <a:pt x="78" y="113"/>
                </a:lnTo>
                <a:lnTo>
                  <a:pt x="68" y="109"/>
                </a:lnTo>
                <a:lnTo>
                  <a:pt x="61" y="107"/>
                </a:lnTo>
                <a:lnTo>
                  <a:pt x="52" y="107"/>
                </a:lnTo>
                <a:lnTo>
                  <a:pt x="52" y="107"/>
                </a:lnTo>
                <a:lnTo>
                  <a:pt x="41" y="107"/>
                </a:lnTo>
                <a:lnTo>
                  <a:pt x="30" y="111"/>
                </a:lnTo>
                <a:lnTo>
                  <a:pt x="23" y="116"/>
                </a:lnTo>
                <a:lnTo>
                  <a:pt x="14" y="122"/>
                </a:lnTo>
                <a:lnTo>
                  <a:pt x="9" y="131"/>
                </a:lnTo>
                <a:lnTo>
                  <a:pt x="3" y="140"/>
                </a:lnTo>
                <a:lnTo>
                  <a:pt x="0" y="149"/>
                </a:lnTo>
                <a:lnTo>
                  <a:pt x="0" y="160"/>
                </a:lnTo>
                <a:lnTo>
                  <a:pt x="0" y="160"/>
                </a:lnTo>
                <a:lnTo>
                  <a:pt x="0" y="171"/>
                </a:lnTo>
                <a:lnTo>
                  <a:pt x="3" y="180"/>
                </a:lnTo>
                <a:lnTo>
                  <a:pt x="9" y="189"/>
                </a:lnTo>
                <a:lnTo>
                  <a:pt x="14" y="198"/>
                </a:lnTo>
                <a:lnTo>
                  <a:pt x="23" y="203"/>
                </a:lnTo>
                <a:lnTo>
                  <a:pt x="30" y="209"/>
                </a:lnTo>
                <a:lnTo>
                  <a:pt x="41" y="212"/>
                </a:lnTo>
                <a:lnTo>
                  <a:pt x="52" y="212"/>
                </a:lnTo>
                <a:lnTo>
                  <a:pt x="52" y="212"/>
                </a:lnTo>
                <a:lnTo>
                  <a:pt x="61" y="212"/>
                </a:lnTo>
                <a:lnTo>
                  <a:pt x="68" y="211"/>
                </a:lnTo>
                <a:lnTo>
                  <a:pt x="78" y="207"/>
                </a:lnTo>
                <a:lnTo>
                  <a:pt x="85" y="202"/>
                </a:lnTo>
                <a:lnTo>
                  <a:pt x="177" y="258"/>
                </a:lnTo>
                <a:lnTo>
                  <a:pt x="177" y="258"/>
                </a:lnTo>
                <a:lnTo>
                  <a:pt x="175" y="267"/>
                </a:lnTo>
                <a:lnTo>
                  <a:pt x="175" y="267"/>
                </a:lnTo>
                <a:lnTo>
                  <a:pt x="177" y="278"/>
                </a:lnTo>
                <a:lnTo>
                  <a:pt x="181" y="287"/>
                </a:lnTo>
                <a:lnTo>
                  <a:pt x="184" y="296"/>
                </a:lnTo>
                <a:lnTo>
                  <a:pt x="192" y="303"/>
                </a:lnTo>
                <a:lnTo>
                  <a:pt x="199" y="310"/>
                </a:lnTo>
                <a:lnTo>
                  <a:pt x="208" y="316"/>
                </a:lnTo>
                <a:lnTo>
                  <a:pt x="219" y="318"/>
                </a:lnTo>
                <a:lnTo>
                  <a:pt x="230" y="319"/>
                </a:lnTo>
                <a:lnTo>
                  <a:pt x="230" y="319"/>
                </a:lnTo>
                <a:lnTo>
                  <a:pt x="239" y="318"/>
                </a:lnTo>
                <a:lnTo>
                  <a:pt x="250" y="316"/>
                </a:lnTo>
                <a:lnTo>
                  <a:pt x="259" y="310"/>
                </a:lnTo>
                <a:lnTo>
                  <a:pt x="266" y="303"/>
                </a:lnTo>
                <a:lnTo>
                  <a:pt x="273" y="296"/>
                </a:lnTo>
                <a:lnTo>
                  <a:pt x="277" y="287"/>
                </a:lnTo>
                <a:lnTo>
                  <a:pt x="281" y="278"/>
                </a:lnTo>
                <a:lnTo>
                  <a:pt x="282" y="267"/>
                </a:lnTo>
                <a:lnTo>
                  <a:pt x="282" y="267"/>
                </a:lnTo>
                <a:lnTo>
                  <a:pt x="281" y="256"/>
                </a:lnTo>
                <a:lnTo>
                  <a:pt x="277" y="245"/>
                </a:lnTo>
                <a:lnTo>
                  <a:pt x="273" y="236"/>
                </a:lnTo>
                <a:lnTo>
                  <a:pt x="266" y="229"/>
                </a:lnTo>
                <a:lnTo>
                  <a:pt x="259" y="221"/>
                </a:lnTo>
                <a:lnTo>
                  <a:pt x="250" y="218"/>
                </a:lnTo>
                <a:lnTo>
                  <a:pt x="239" y="214"/>
                </a:lnTo>
                <a:lnTo>
                  <a:pt x="230" y="212"/>
                </a:lnTo>
                <a:lnTo>
                  <a:pt x="230" y="21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Teardrop 33"/>
          <p:cNvSpPr/>
          <p:nvPr/>
        </p:nvSpPr>
        <p:spPr>
          <a:xfrm rot="8100000">
            <a:off x="4535377" y="2021558"/>
            <a:ext cx="648873" cy="648873"/>
          </a:xfrm>
          <a:prstGeom prst="teardrop">
            <a:avLst>
              <a:gd fmla="val 131619" name="adj"/>
            </a:avLst>
          </a:prstGeom>
          <a:solidFill>
            <a:srgbClr val="CAD0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Freeform 103"/>
          <p:cNvSpPr/>
          <p:nvPr/>
        </p:nvSpPr>
        <p:spPr bwMode="auto">
          <a:xfrm>
            <a:off x="4723598" y="2216935"/>
            <a:ext cx="290867" cy="258119"/>
          </a:xfrm>
          <a:custGeom>
            <a:cxnLst>
              <a:cxn ang="0">
                <a:pos x="300" y="79"/>
              </a:cxn>
              <a:cxn ang="0">
                <a:pos x="220" y="1"/>
              </a:cxn>
              <a:cxn ang="0">
                <a:pos x="220" y="1"/>
              </a:cxn>
              <a:cxn ang="0">
                <a:pos x="218" y="0"/>
              </a:cxn>
              <a:cxn ang="0">
                <a:pos x="218" y="0"/>
              </a:cxn>
              <a:cxn ang="0">
                <a:pos x="216" y="3"/>
              </a:cxn>
              <a:cxn ang="0">
                <a:pos x="216" y="47"/>
              </a:cxn>
              <a:cxn ang="0">
                <a:pos x="216" y="47"/>
              </a:cxn>
              <a:cxn ang="0">
                <a:pos x="200" y="49"/>
              </a:cxn>
              <a:cxn ang="0">
                <a:pos x="185" y="50"/>
              </a:cxn>
              <a:cxn ang="0">
                <a:pos x="155" y="56"/>
              </a:cxn>
              <a:cxn ang="0">
                <a:pos x="127" y="67"/>
              </a:cxn>
              <a:cxn ang="0">
                <a:pos x="102" y="81"/>
              </a:cxn>
              <a:cxn ang="0">
                <a:pos x="102" y="81"/>
              </a:cxn>
              <a:cxn ang="0">
                <a:pos x="87" y="90"/>
              </a:cxn>
              <a:cxn ang="0">
                <a:pos x="75" y="101"/>
              </a:cxn>
              <a:cxn ang="0">
                <a:pos x="62" y="114"/>
              </a:cxn>
              <a:cxn ang="0">
                <a:pos x="49" y="127"/>
              </a:cxn>
              <a:cxn ang="0">
                <a:pos x="49" y="127"/>
              </a:cxn>
              <a:cxn ang="0">
                <a:pos x="39" y="141"/>
              </a:cxn>
              <a:cxn ang="0">
                <a:pos x="29" y="157"/>
              </a:cxn>
              <a:cxn ang="0">
                <a:pos x="20" y="172"/>
              </a:cxn>
              <a:cxn ang="0">
                <a:pos x="15" y="190"/>
              </a:cxn>
              <a:cxn ang="0">
                <a:pos x="10" y="206"/>
              </a:cxn>
              <a:cxn ang="0">
                <a:pos x="4" y="224"/>
              </a:cxn>
              <a:cxn ang="0">
                <a:pos x="2" y="244"/>
              </a:cxn>
              <a:cxn ang="0">
                <a:pos x="0" y="263"/>
              </a:cxn>
              <a:cxn ang="0">
                <a:pos x="0" y="263"/>
              </a:cxn>
              <a:cxn ang="0">
                <a:pos x="2" y="266"/>
              </a:cxn>
              <a:cxn ang="0">
                <a:pos x="4" y="266"/>
              </a:cxn>
              <a:cxn ang="0">
                <a:pos x="64" y="266"/>
              </a:cxn>
              <a:cxn ang="0">
                <a:pos x="64" y="266"/>
              </a:cxn>
              <a:cxn ang="0">
                <a:pos x="66" y="266"/>
              </a:cxn>
              <a:cxn ang="0">
                <a:pos x="66" y="266"/>
              </a:cxn>
              <a:cxn ang="0">
                <a:pos x="66" y="263"/>
              </a:cxn>
              <a:cxn ang="0">
                <a:pos x="66" y="263"/>
              </a:cxn>
              <a:cxn ang="0">
                <a:pos x="68" y="250"/>
              </a:cxn>
              <a:cxn ang="0">
                <a:pos x="69" y="237"/>
              </a:cxn>
              <a:cxn ang="0">
                <a:pos x="71" y="223"/>
              </a:cxn>
              <a:cxn ang="0">
                <a:pos x="77" y="212"/>
              </a:cxn>
              <a:cxn ang="0">
                <a:pos x="80" y="199"/>
              </a:cxn>
              <a:cxn ang="0">
                <a:pos x="87" y="188"/>
              </a:cxn>
              <a:cxn ang="0">
                <a:pos x="102" y="166"/>
              </a:cxn>
              <a:cxn ang="0">
                <a:pos x="102" y="166"/>
              </a:cxn>
              <a:cxn ang="0">
                <a:pos x="113" y="154"/>
              </a:cxn>
              <a:cxn ang="0">
                <a:pos x="126" y="145"/>
              </a:cxn>
              <a:cxn ang="0">
                <a:pos x="138" y="134"/>
              </a:cxn>
              <a:cxn ang="0">
                <a:pos x="153" y="127"/>
              </a:cxn>
              <a:cxn ang="0">
                <a:pos x="153" y="127"/>
              </a:cxn>
              <a:cxn ang="0">
                <a:pos x="167" y="121"/>
              </a:cxn>
              <a:cxn ang="0">
                <a:pos x="184" y="116"/>
              </a:cxn>
              <a:cxn ang="0">
                <a:pos x="198" y="114"/>
              </a:cxn>
              <a:cxn ang="0">
                <a:pos x="216" y="112"/>
              </a:cxn>
              <a:cxn ang="0">
                <a:pos x="216" y="161"/>
              </a:cxn>
              <a:cxn ang="0">
                <a:pos x="216" y="161"/>
              </a:cxn>
              <a:cxn ang="0">
                <a:pos x="218" y="165"/>
              </a:cxn>
              <a:cxn ang="0">
                <a:pos x="218" y="165"/>
              </a:cxn>
              <a:cxn ang="0">
                <a:pos x="220" y="165"/>
              </a:cxn>
              <a:cxn ang="0">
                <a:pos x="300" y="85"/>
              </a:cxn>
              <a:cxn ang="0">
                <a:pos x="300" y="85"/>
              </a:cxn>
              <a:cxn ang="0">
                <a:pos x="301" y="83"/>
              </a:cxn>
              <a:cxn ang="0">
                <a:pos x="300" y="79"/>
              </a:cxn>
              <a:cxn ang="0">
                <a:pos x="300" y="79"/>
              </a:cxn>
            </a:cxnLst>
            <a:rect b="b" l="0" r="r" t="0"/>
            <a:pathLst>
              <a:path h="266" w="301">
                <a:moveTo>
                  <a:pt x="300" y="79"/>
                </a:moveTo>
                <a:lnTo>
                  <a:pt x="220" y="1"/>
                </a:lnTo>
                <a:lnTo>
                  <a:pt x="220" y="1"/>
                </a:lnTo>
                <a:lnTo>
                  <a:pt x="218" y="0"/>
                </a:lnTo>
                <a:lnTo>
                  <a:pt x="218" y="0"/>
                </a:lnTo>
                <a:lnTo>
                  <a:pt x="216" y="3"/>
                </a:lnTo>
                <a:lnTo>
                  <a:pt x="216" y="47"/>
                </a:lnTo>
                <a:lnTo>
                  <a:pt x="216" y="47"/>
                </a:lnTo>
                <a:lnTo>
                  <a:pt x="200" y="49"/>
                </a:lnTo>
                <a:lnTo>
                  <a:pt x="185" y="50"/>
                </a:lnTo>
                <a:lnTo>
                  <a:pt x="155" y="56"/>
                </a:lnTo>
                <a:lnTo>
                  <a:pt x="127" y="67"/>
                </a:lnTo>
                <a:lnTo>
                  <a:pt x="102" y="81"/>
                </a:lnTo>
                <a:lnTo>
                  <a:pt x="102" y="81"/>
                </a:lnTo>
                <a:lnTo>
                  <a:pt x="87" y="90"/>
                </a:lnTo>
                <a:lnTo>
                  <a:pt x="75" y="101"/>
                </a:lnTo>
                <a:lnTo>
                  <a:pt x="62" y="114"/>
                </a:lnTo>
                <a:lnTo>
                  <a:pt x="49" y="127"/>
                </a:lnTo>
                <a:lnTo>
                  <a:pt x="49" y="127"/>
                </a:lnTo>
                <a:lnTo>
                  <a:pt x="39" y="141"/>
                </a:lnTo>
                <a:lnTo>
                  <a:pt x="29" y="157"/>
                </a:lnTo>
                <a:lnTo>
                  <a:pt x="20" y="172"/>
                </a:lnTo>
                <a:lnTo>
                  <a:pt x="15" y="190"/>
                </a:lnTo>
                <a:lnTo>
                  <a:pt x="10" y="206"/>
                </a:lnTo>
                <a:lnTo>
                  <a:pt x="4" y="224"/>
                </a:lnTo>
                <a:lnTo>
                  <a:pt x="2" y="244"/>
                </a:lnTo>
                <a:lnTo>
                  <a:pt x="0" y="263"/>
                </a:lnTo>
                <a:lnTo>
                  <a:pt x="0" y="263"/>
                </a:lnTo>
                <a:lnTo>
                  <a:pt x="2" y="266"/>
                </a:lnTo>
                <a:lnTo>
                  <a:pt x="4" y="266"/>
                </a:lnTo>
                <a:lnTo>
                  <a:pt x="64" y="266"/>
                </a:lnTo>
                <a:lnTo>
                  <a:pt x="64" y="266"/>
                </a:lnTo>
                <a:lnTo>
                  <a:pt x="66" y="266"/>
                </a:lnTo>
                <a:lnTo>
                  <a:pt x="66" y="266"/>
                </a:lnTo>
                <a:lnTo>
                  <a:pt x="66" y="263"/>
                </a:lnTo>
                <a:lnTo>
                  <a:pt x="66" y="263"/>
                </a:lnTo>
                <a:lnTo>
                  <a:pt x="68" y="250"/>
                </a:lnTo>
                <a:lnTo>
                  <a:pt x="69" y="237"/>
                </a:lnTo>
                <a:lnTo>
                  <a:pt x="71" y="223"/>
                </a:lnTo>
                <a:lnTo>
                  <a:pt x="77" y="212"/>
                </a:lnTo>
                <a:lnTo>
                  <a:pt x="80" y="199"/>
                </a:lnTo>
                <a:lnTo>
                  <a:pt x="87" y="188"/>
                </a:lnTo>
                <a:lnTo>
                  <a:pt x="102" y="166"/>
                </a:lnTo>
                <a:lnTo>
                  <a:pt x="102" y="166"/>
                </a:lnTo>
                <a:lnTo>
                  <a:pt x="113" y="154"/>
                </a:lnTo>
                <a:lnTo>
                  <a:pt x="126" y="145"/>
                </a:lnTo>
                <a:lnTo>
                  <a:pt x="138" y="134"/>
                </a:lnTo>
                <a:lnTo>
                  <a:pt x="153" y="127"/>
                </a:lnTo>
                <a:lnTo>
                  <a:pt x="153" y="127"/>
                </a:lnTo>
                <a:lnTo>
                  <a:pt x="167" y="121"/>
                </a:lnTo>
                <a:lnTo>
                  <a:pt x="184" y="116"/>
                </a:lnTo>
                <a:lnTo>
                  <a:pt x="198" y="114"/>
                </a:lnTo>
                <a:lnTo>
                  <a:pt x="216" y="112"/>
                </a:lnTo>
                <a:lnTo>
                  <a:pt x="216" y="161"/>
                </a:lnTo>
                <a:lnTo>
                  <a:pt x="216" y="161"/>
                </a:lnTo>
                <a:lnTo>
                  <a:pt x="218" y="165"/>
                </a:lnTo>
                <a:lnTo>
                  <a:pt x="218" y="165"/>
                </a:lnTo>
                <a:lnTo>
                  <a:pt x="220" y="165"/>
                </a:lnTo>
                <a:lnTo>
                  <a:pt x="300" y="85"/>
                </a:lnTo>
                <a:lnTo>
                  <a:pt x="300" y="85"/>
                </a:lnTo>
                <a:lnTo>
                  <a:pt x="301" y="83"/>
                </a:lnTo>
                <a:lnTo>
                  <a:pt x="300" y="79"/>
                </a:lnTo>
                <a:lnTo>
                  <a:pt x="300" y="79"/>
                </a:lnTo>
                <a:close/>
              </a:path>
            </a:pathLst>
          </a:custGeom>
          <a:solidFill>
            <a:srgbClr val="323C50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Teardrop 21"/>
          <p:cNvSpPr/>
          <p:nvPr/>
        </p:nvSpPr>
        <p:spPr>
          <a:xfrm rot="8100000">
            <a:off x="9300683" y="2021557"/>
            <a:ext cx="648873" cy="648873"/>
          </a:xfrm>
          <a:prstGeom prst="teardrop">
            <a:avLst>
              <a:gd fmla="val 131619" name="adj"/>
            </a:avLst>
          </a:prstGeom>
          <a:solidFill>
            <a:srgbClr val="CAD0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320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8" name="Group 58"/>
          <p:cNvGrpSpPr/>
          <p:nvPr/>
        </p:nvGrpSpPr>
        <p:grpSpPr>
          <a:xfrm>
            <a:off x="9471901" y="2151441"/>
            <a:ext cx="292790" cy="389104"/>
            <a:chOff x="8429652" y="3143254"/>
            <a:chExt cx="241300" cy="320675"/>
          </a:xfrm>
          <a:solidFill>
            <a:srgbClr val="323C50"/>
          </a:solidFill>
        </p:grpSpPr>
        <p:sp>
          <p:nvSpPr>
            <p:cNvPr id="29" name="Freeform 108"/>
            <p:cNvSpPr>
              <a:spLocks noEditPoints="1"/>
            </p:cNvSpPr>
            <p:nvPr/>
          </p:nvSpPr>
          <p:spPr bwMode="auto">
            <a:xfrm>
              <a:off x="8429652" y="3143254"/>
              <a:ext cx="241300" cy="320675"/>
            </a:xfrm>
            <a:custGeom>
              <a:cxnLst>
                <a:cxn ang="0">
                  <a:pos x="136" y="2"/>
                </a:cxn>
                <a:cxn ang="0">
                  <a:pos x="92" y="13"/>
                </a:cxn>
                <a:cxn ang="0">
                  <a:pos x="56" y="35"/>
                </a:cxn>
                <a:cxn ang="0">
                  <a:pos x="25" y="67"/>
                </a:cxn>
                <a:cxn ang="0">
                  <a:pos x="7" y="107"/>
                </a:cxn>
                <a:cxn ang="0">
                  <a:pos x="0" y="153"/>
                </a:cxn>
                <a:cxn ang="0">
                  <a:pos x="5" y="187"/>
                </a:cxn>
                <a:cxn ang="0">
                  <a:pos x="25" y="236"/>
                </a:cxn>
                <a:cxn ang="0">
                  <a:pos x="63" y="274"/>
                </a:cxn>
                <a:cxn ang="0">
                  <a:pos x="69" y="278"/>
                </a:cxn>
                <a:cxn ang="0">
                  <a:pos x="76" y="301"/>
                </a:cxn>
                <a:cxn ang="0">
                  <a:pos x="76" y="354"/>
                </a:cxn>
                <a:cxn ang="0">
                  <a:pos x="83" y="372"/>
                </a:cxn>
                <a:cxn ang="0">
                  <a:pos x="140" y="401"/>
                </a:cxn>
                <a:cxn ang="0">
                  <a:pos x="150" y="405"/>
                </a:cxn>
                <a:cxn ang="0">
                  <a:pos x="214" y="376"/>
                </a:cxn>
                <a:cxn ang="0">
                  <a:pos x="225" y="367"/>
                </a:cxn>
                <a:cxn ang="0">
                  <a:pos x="228" y="303"/>
                </a:cxn>
                <a:cxn ang="0">
                  <a:pos x="230" y="289"/>
                </a:cxn>
                <a:cxn ang="0">
                  <a:pos x="243" y="270"/>
                </a:cxn>
                <a:cxn ang="0">
                  <a:pos x="261" y="256"/>
                </a:cxn>
                <a:cxn ang="0">
                  <a:pos x="288" y="216"/>
                </a:cxn>
                <a:cxn ang="0">
                  <a:pos x="301" y="169"/>
                </a:cxn>
                <a:cxn ang="0">
                  <a:pos x="301" y="136"/>
                </a:cxn>
                <a:cxn ang="0">
                  <a:pos x="290" y="93"/>
                </a:cxn>
                <a:cxn ang="0">
                  <a:pos x="268" y="57"/>
                </a:cxn>
                <a:cxn ang="0">
                  <a:pos x="236" y="28"/>
                </a:cxn>
                <a:cxn ang="0">
                  <a:pos x="196" y="8"/>
                </a:cxn>
                <a:cxn ang="0">
                  <a:pos x="150" y="0"/>
                </a:cxn>
                <a:cxn ang="0">
                  <a:pos x="100" y="354"/>
                </a:cxn>
                <a:cxn ang="0">
                  <a:pos x="203" y="303"/>
                </a:cxn>
                <a:cxn ang="0">
                  <a:pos x="100" y="303"/>
                </a:cxn>
                <a:cxn ang="0">
                  <a:pos x="203" y="303"/>
                </a:cxn>
                <a:cxn ang="0">
                  <a:pos x="230" y="249"/>
                </a:cxn>
                <a:cxn ang="0">
                  <a:pos x="210" y="270"/>
                </a:cxn>
                <a:cxn ang="0">
                  <a:pos x="96" y="278"/>
                </a:cxn>
                <a:cxn ang="0">
                  <a:pos x="85" y="260"/>
                </a:cxn>
                <a:cxn ang="0">
                  <a:pos x="67" y="245"/>
                </a:cxn>
                <a:cxn ang="0">
                  <a:pos x="40" y="211"/>
                </a:cxn>
                <a:cxn ang="0">
                  <a:pos x="27" y="167"/>
                </a:cxn>
                <a:cxn ang="0">
                  <a:pos x="25" y="140"/>
                </a:cxn>
                <a:cxn ang="0">
                  <a:pos x="36" y="104"/>
                </a:cxn>
                <a:cxn ang="0">
                  <a:pos x="54" y="71"/>
                </a:cxn>
                <a:cxn ang="0">
                  <a:pos x="82" y="47"/>
                </a:cxn>
                <a:cxn ang="0">
                  <a:pos x="114" y="31"/>
                </a:cxn>
                <a:cxn ang="0">
                  <a:pos x="150" y="26"/>
                </a:cxn>
                <a:cxn ang="0">
                  <a:pos x="176" y="29"/>
                </a:cxn>
                <a:cxn ang="0">
                  <a:pos x="212" y="42"/>
                </a:cxn>
                <a:cxn ang="0">
                  <a:pos x="239" y="64"/>
                </a:cxn>
                <a:cxn ang="0">
                  <a:pos x="261" y="93"/>
                </a:cxn>
                <a:cxn ang="0">
                  <a:pos x="274" y="127"/>
                </a:cxn>
                <a:cxn ang="0">
                  <a:pos x="277" y="153"/>
                </a:cxn>
                <a:cxn ang="0">
                  <a:pos x="270" y="192"/>
                </a:cxn>
                <a:cxn ang="0">
                  <a:pos x="250" y="229"/>
                </a:cxn>
                <a:cxn ang="0">
                  <a:pos x="232" y="249"/>
                </a:cxn>
              </a:cxnLst>
              <a:rect b="b" l="0" r="r" t="0"/>
              <a:pathLst>
                <a:path h="405" w="303">
                  <a:moveTo>
                    <a:pt x="150" y="0"/>
                  </a:moveTo>
                  <a:lnTo>
                    <a:pt x="150" y="0"/>
                  </a:lnTo>
                  <a:lnTo>
                    <a:pt x="136" y="2"/>
                  </a:lnTo>
                  <a:lnTo>
                    <a:pt x="121" y="4"/>
                  </a:lnTo>
                  <a:lnTo>
                    <a:pt x="107" y="8"/>
                  </a:lnTo>
                  <a:lnTo>
                    <a:pt x="92" y="13"/>
                  </a:lnTo>
                  <a:lnTo>
                    <a:pt x="80" y="18"/>
                  </a:lnTo>
                  <a:lnTo>
                    <a:pt x="67" y="28"/>
                  </a:lnTo>
                  <a:lnTo>
                    <a:pt x="56" y="35"/>
                  </a:lnTo>
                  <a:lnTo>
                    <a:pt x="45" y="46"/>
                  </a:lnTo>
                  <a:lnTo>
                    <a:pt x="34" y="57"/>
                  </a:lnTo>
                  <a:lnTo>
                    <a:pt x="25" y="67"/>
                  </a:lnTo>
                  <a:lnTo>
                    <a:pt x="18" y="80"/>
                  </a:lnTo>
                  <a:lnTo>
                    <a:pt x="13" y="93"/>
                  </a:lnTo>
                  <a:lnTo>
                    <a:pt x="7" y="107"/>
                  </a:lnTo>
                  <a:lnTo>
                    <a:pt x="4" y="122"/>
                  </a:lnTo>
                  <a:lnTo>
                    <a:pt x="2" y="136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2" y="171"/>
                  </a:lnTo>
                  <a:lnTo>
                    <a:pt x="5" y="187"/>
                  </a:lnTo>
                  <a:lnTo>
                    <a:pt x="9" y="205"/>
                  </a:lnTo>
                  <a:lnTo>
                    <a:pt x="16" y="221"/>
                  </a:lnTo>
                  <a:lnTo>
                    <a:pt x="25" y="236"/>
                  </a:lnTo>
                  <a:lnTo>
                    <a:pt x="36" y="251"/>
                  </a:lnTo>
                  <a:lnTo>
                    <a:pt x="49" y="263"/>
                  </a:lnTo>
                  <a:lnTo>
                    <a:pt x="63" y="274"/>
                  </a:lnTo>
                  <a:lnTo>
                    <a:pt x="65" y="276"/>
                  </a:lnTo>
                  <a:lnTo>
                    <a:pt x="65" y="276"/>
                  </a:lnTo>
                  <a:lnTo>
                    <a:pt x="69" y="278"/>
                  </a:lnTo>
                  <a:lnTo>
                    <a:pt x="71" y="281"/>
                  </a:lnTo>
                  <a:lnTo>
                    <a:pt x="74" y="290"/>
                  </a:lnTo>
                  <a:lnTo>
                    <a:pt x="76" y="301"/>
                  </a:lnTo>
                  <a:lnTo>
                    <a:pt x="76" y="303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6" y="359"/>
                  </a:lnTo>
                  <a:lnTo>
                    <a:pt x="80" y="367"/>
                  </a:lnTo>
                  <a:lnTo>
                    <a:pt x="83" y="372"/>
                  </a:lnTo>
                  <a:lnTo>
                    <a:pt x="89" y="376"/>
                  </a:lnTo>
                  <a:lnTo>
                    <a:pt x="140" y="401"/>
                  </a:lnTo>
                  <a:lnTo>
                    <a:pt x="140" y="401"/>
                  </a:lnTo>
                  <a:lnTo>
                    <a:pt x="145" y="403"/>
                  </a:lnTo>
                  <a:lnTo>
                    <a:pt x="150" y="405"/>
                  </a:lnTo>
                  <a:lnTo>
                    <a:pt x="150" y="405"/>
                  </a:lnTo>
                  <a:lnTo>
                    <a:pt x="158" y="403"/>
                  </a:lnTo>
                  <a:lnTo>
                    <a:pt x="163" y="401"/>
                  </a:lnTo>
                  <a:lnTo>
                    <a:pt x="214" y="376"/>
                  </a:lnTo>
                  <a:lnTo>
                    <a:pt x="214" y="376"/>
                  </a:lnTo>
                  <a:lnTo>
                    <a:pt x="219" y="372"/>
                  </a:lnTo>
                  <a:lnTo>
                    <a:pt x="225" y="367"/>
                  </a:lnTo>
                  <a:lnTo>
                    <a:pt x="227" y="359"/>
                  </a:lnTo>
                  <a:lnTo>
                    <a:pt x="228" y="354"/>
                  </a:lnTo>
                  <a:lnTo>
                    <a:pt x="228" y="303"/>
                  </a:lnTo>
                  <a:lnTo>
                    <a:pt x="228" y="303"/>
                  </a:lnTo>
                  <a:lnTo>
                    <a:pt x="228" y="296"/>
                  </a:lnTo>
                  <a:lnTo>
                    <a:pt x="230" y="289"/>
                  </a:lnTo>
                  <a:lnTo>
                    <a:pt x="236" y="278"/>
                  </a:lnTo>
                  <a:lnTo>
                    <a:pt x="241" y="272"/>
                  </a:lnTo>
                  <a:lnTo>
                    <a:pt x="243" y="270"/>
                  </a:lnTo>
                  <a:lnTo>
                    <a:pt x="248" y="267"/>
                  </a:lnTo>
                  <a:lnTo>
                    <a:pt x="248" y="267"/>
                  </a:lnTo>
                  <a:lnTo>
                    <a:pt x="261" y="256"/>
                  </a:lnTo>
                  <a:lnTo>
                    <a:pt x="272" y="243"/>
                  </a:lnTo>
                  <a:lnTo>
                    <a:pt x="281" y="231"/>
                  </a:lnTo>
                  <a:lnTo>
                    <a:pt x="288" y="216"/>
                  </a:lnTo>
                  <a:lnTo>
                    <a:pt x="294" y="200"/>
                  </a:lnTo>
                  <a:lnTo>
                    <a:pt x="299" y="185"/>
                  </a:lnTo>
                  <a:lnTo>
                    <a:pt x="301" y="169"/>
                  </a:lnTo>
                  <a:lnTo>
                    <a:pt x="303" y="153"/>
                  </a:lnTo>
                  <a:lnTo>
                    <a:pt x="303" y="153"/>
                  </a:lnTo>
                  <a:lnTo>
                    <a:pt x="301" y="136"/>
                  </a:lnTo>
                  <a:lnTo>
                    <a:pt x="299" y="122"/>
                  </a:lnTo>
                  <a:lnTo>
                    <a:pt x="295" y="107"/>
                  </a:lnTo>
                  <a:lnTo>
                    <a:pt x="290" y="93"/>
                  </a:lnTo>
                  <a:lnTo>
                    <a:pt x="285" y="80"/>
                  </a:lnTo>
                  <a:lnTo>
                    <a:pt x="275" y="67"/>
                  </a:lnTo>
                  <a:lnTo>
                    <a:pt x="268" y="57"/>
                  </a:lnTo>
                  <a:lnTo>
                    <a:pt x="257" y="46"/>
                  </a:lnTo>
                  <a:lnTo>
                    <a:pt x="246" y="35"/>
                  </a:lnTo>
                  <a:lnTo>
                    <a:pt x="236" y="28"/>
                  </a:lnTo>
                  <a:lnTo>
                    <a:pt x="223" y="18"/>
                  </a:lnTo>
                  <a:lnTo>
                    <a:pt x="210" y="13"/>
                  </a:lnTo>
                  <a:lnTo>
                    <a:pt x="196" y="8"/>
                  </a:lnTo>
                  <a:lnTo>
                    <a:pt x="181" y="4"/>
                  </a:lnTo>
                  <a:lnTo>
                    <a:pt x="167" y="2"/>
                  </a:lnTo>
                  <a:lnTo>
                    <a:pt x="150" y="0"/>
                  </a:lnTo>
                  <a:lnTo>
                    <a:pt x="150" y="0"/>
                  </a:lnTo>
                  <a:close/>
                  <a:moveTo>
                    <a:pt x="150" y="379"/>
                  </a:moveTo>
                  <a:lnTo>
                    <a:pt x="100" y="354"/>
                  </a:lnTo>
                  <a:lnTo>
                    <a:pt x="203" y="354"/>
                  </a:lnTo>
                  <a:lnTo>
                    <a:pt x="150" y="379"/>
                  </a:lnTo>
                  <a:close/>
                  <a:moveTo>
                    <a:pt x="203" y="303"/>
                  </a:moveTo>
                  <a:lnTo>
                    <a:pt x="203" y="328"/>
                  </a:lnTo>
                  <a:lnTo>
                    <a:pt x="100" y="328"/>
                  </a:lnTo>
                  <a:lnTo>
                    <a:pt x="100" y="303"/>
                  </a:lnTo>
                  <a:lnTo>
                    <a:pt x="100" y="303"/>
                  </a:lnTo>
                  <a:lnTo>
                    <a:pt x="203" y="303"/>
                  </a:lnTo>
                  <a:lnTo>
                    <a:pt x="203" y="303"/>
                  </a:lnTo>
                  <a:close/>
                  <a:moveTo>
                    <a:pt x="232" y="249"/>
                  </a:moveTo>
                  <a:lnTo>
                    <a:pt x="232" y="249"/>
                  </a:lnTo>
                  <a:lnTo>
                    <a:pt x="230" y="249"/>
                  </a:lnTo>
                  <a:lnTo>
                    <a:pt x="223" y="254"/>
                  </a:lnTo>
                  <a:lnTo>
                    <a:pt x="214" y="263"/>
                  </a:lnTo>
                  <a:lnTo>
                    <a:pt x="210" y="270"/>
                  </a:lnTo>
                  <a:lnTo>
                    <a:pt x="207" y="278"/>
                  </a:lnTo>
                  <a:lnTo>
                    <a:pt x="96" y="278"/>
                  </a:lnTo>
                  <a:lnTo>
                    <a:pt x="96" y="278"/>
                  </a:lnTo>
                  <a:lnTo>
                    <a:pt x="94" y="270"/>
                  </a:lnTo>
                  <a:lnTo>
                    <a:pt x="91" y="265"/>
                  </a:lnTo>
                  <a:lnTo>
                    <a:pt x="85" y="260"/>
                  </a:lnTo>
                  <a:lnTo>
                    <a:pt x="78" y="254"/>
                  </a:lnTo>
                  <a:lnTo>
                    <a:pt x="78" y="254"/>
                  </a:lnTo>
                  <a:lnTo>
                    <a:pt x="67" y="245"/>
                  </a:lnTo>
                  <a:lnTo>
                    <a:pt x="56" y="234"/>
                  </a:lnTo>
                  <a:lnTo>
                    <a:pt x="47" y="223"/>
                  </a:lnTo>
                  <a:lnTo>
                    <a:pt x="40" y="211"/>
                  </a:lnTo>
                  <a:lnTo>
                    <a:pt x="34" y="196"/>
                  </a:lnTo>
                  <a:lnTo>
                    <a:pt x="29" y="182"/>
                  </a:lnTo>
                  <a:lnTo>
                    <a:pt x="27" y="167"/>
                  </a:lnTo>
                  <a:lnTo>
                    <a:pt x="25" y="153"/>
                  </a:lnTo>
                  <a:lnTo>
                    <a:pt x="25" y="153"/>
                  </a:lnTo>
                  <a:lnTo>
                    <a:pt x="25" y="140"/>
                  </a:lnTo>
                  <a:lnTo>
                    <a:pt x="27" y="127"/>
                  </a:lnTo>
                  <a:lnTo>
                    <a:pt x="31" y="115"/>
                  </a:lnTo>
                  <a:lnTo>
                    <a:pt x="36" y="104"/>
                  </a:lnTo>
                  <a:lnTo>
                    <a:pt x="40" y="93"/>
                  </a:lnTo>
                  <a:lnTo>
                    <a:pt x="47" y="82"/>
                  </a:lnTo>
                  <a:lnTo>
                    <a:pt x="54" y="71"/>
                  </a:lnTo>
                  <a:lnTo>
                    <a:pt x="62" y="64"/>
                  </a:lnTo>
                  <a:lnTo>
                    <a:pt x="71" y="55"/>
                  </a:lnTo>
                  <a:lnTo>
                    <a:pt x="82" y="47"/>
                  </a:lnTo>
                  <a:lnTo>
                    <a:pt x="91" y="42"/>
                  </a:lnTo>
                  <a:lnTo>
                    <a:pt x="101" y="37"/>
                  </a:lnTo>
                  <a:lnTo>
                    <a:pt x="114" y="31"/>
                  </a:lnTo>
                  <a:lnTo>
                    <a:pt x="125" y="29"/>
                  </a:lnTo>
                  <a:lnTo>
                    <a:pt x="138" y="28"/>
                  </a:lnTo>
                  <a:lnTo>
                    <a:pt x="150" y="26"/>
                  </a:lnTo>
                  <a:lnTo>
                    <a:pt x="150" y="26"/>
                  </a:lnTo>
                  <a:lnTo>
                    <a:pt x="165" y="28"/>
                  </a:lnTo>
                  <a:lnTo>
                    <a:pt x="176" y="29"/>
                  </a:lnTo>
                  <a:lnTo>
                    <a:pt x="188" y="31"/>
                  </a:lnTo>
                  <a:lnTo>
                    <a:pt x="199" y="37"/>
                  </a:lnTo>
                  <a:lnTo>
                    <a:pt x="212" y="42"/>
                  </a:lnTo>
                  <a:lnTo>
                    <a:pt x="221" y="47"/>
                  </a:lnTo>
                  <a:lnTo>
                    <a:pt x="232" y="55"/>
                  </a:lnTo>
                  <a:lnTo>
                    <a:pt x="239" y="64"/>
                  </a:lnTo>
                  <a:lnTo>
                    <a:pt x="248" y="71"/>
                  </a:lnTo>
                  <a:lnTo>
                    <a:pt x="256" y="82"/>
                  </a:lnTo>
                  <a:lnTo>
                    <a:pt x="261" y="93"/>
                  </a:lnTo>
                  <a:lnTo>
                    <a:pt x="266" y="104"/>
                  </a:lnTo>
                  <a:lnTo>
                    <a:pt x="272" y="115"/>
                  </a:lnTo>
                  <a:lnTo>
                    <a:pt x="274" y="127"/>
                  </a:lnTo>
                  <a:lnTo>
                    <a:pt x="275" y="140"/>
                  </a:lnTo>
                  <a:lnTo>
                    <a:pt x="277" y="153"/>
                  </a:lnTo>
                  <a:lnTo>
                    <a:pt x="277" y="153"/>
                  </a:lnTo>
                  <a:lnTo>
                    <a:pt x="275" y="165"/>
                  </a:lnTo>
                  <a:lnTo>
                    <a:pt x="274" y="180"/>
                  </a:lnTo>
                  <a:lnTo>
                    <a:pt x="270" y="192"/>
                  </a:lnTo>
                  <a:lnTo>
                    <a:pt x="265" y="205"/>
                  </a:lnTo>
                  <a:lnTo>
                    <a:pt x="259" y="218"/>
                  </a:lnTo>
                  <a:lnTo>
                    <a:pt x="250" y="229"/>
                  </a:lnTo>
                  <a:lnTo>
                    <a:pt x="243" y="240"/>
                  </a:lnTo>
                  <a:lnTo>
                    <a:pt x="232" y="249"/>
                  </a:lnTo>
                  <a:lnTo>
                    <a:pt x="232" y="24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3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 109"/>
            <p:cNvSpPr/>
            <p:nvPr/>
          </p:nvSpPr>
          <p:spPr bwMode="auto">
            <a:xfrm>
              <a:off x="8550302" y="3184529"/>
              <a:ext cx="79375" cy="79375"/>
            </a:xfrm>
            <a:custGeom>
              <a:cxnLst>
                <a:cxn ang="0">
                  <a:pos x="13" y="0"/>
                </a:cxn>
                <a:cxn ang="0">
                  <a:pos x="13" y="0"/>
                </a:cxn>
                <a:cxn ang="0">
                  <a:pos x="9" y="2"/>
                </a:cxn>
                <a:cxn ang="0">
                  <a:pos x="4" y="4"/>
                </a:cxn>
                <a:cxn ang="0">
                  <a:pos x="2" y="7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4" y="22"/>
                </a:cxn>
                <a:cxn ang="0">
                  <a:pos x="9" y="24"/>
                </a:cxn>
                <a:cxn ang="0">
                  <a:pos x="13" y="25"/>
                </a:cxn>
                <a:cxn ang="0">
                  <a:pos x="13" y="25"/>
                </a:cxn>
                <a:cxn ang="0">
                  <a:pos x="24" y="27"/>
                </a:cxn>
                <a:cxn ang="0">
                  <a:pos x="35" y="31"/>
                </a:cxn>
                <a:cxn ang="0">
                  <a:pos x="46" y="36"/>
                </a:cxn>
                <a:cxn ang="0">
                  <a:pos x="57" y="44"/>
                </a:cxn>
                <a:cxn ang="0">
                  <a:pos x="64" y="53"/>
                </a:cxn>
                <a:cxn ang="0">
                  <a:pos x="71" y="64"/>
                </a:cxn>
                <a:cxn ang="0">
                  <a:pos x="75" y="76"/>
                </a:cxn>
                <a:cxn ang="0">
                  <a:pos x="77" y="89"/>
                </a:cxn>
                <a:cxn ang="0">
                  <a:pos x="77" y="89"/>
                </a:cxn>
                <a:cxn ang="0">
                  <a:pos x="78" y="94"/>
                </a:cxn>
                <a:cxn ang="0">
                  <a:pos x="80" y="98"/>
                </a:cxn>
                <a:cxn ang="0">
                  <a:pos x="84" y="102"/>
                </a:cxn>
                <a:cxn ang="0">
                  <a:pos x="89" y="102"/>
                </a:cxn>
                <a:cxn ang="0">
                  <a:pos x="89" y="102"/>
                </a:cxn>
                <a:cxn ang="0">
                  <a:pos x="95" y="102"/>
                </a:cxn>
                <a:cxn ang="0">
                  <a:pos x="98" y="98"/>
                </a:cxn>
                <a:cxn ang="0">
                  <a:pos x="100" y="94"/>
                </a:cxn>
                <a:cxn ang="0">
                  <a:pos x="102" y="89"/>
                </a:cxn>
                <a:cxn ang="0">
                  <a:pos x="102" y="89"/>
                </a:cxn>
                <a:cxn ang="0">
                  <a:pos x="100" y="69"/>
                </a:cxn>
                <a:cxn ang="0">
                  <a:pos x="95" y="51"/>
                </a:cxn>
                <a:cxn ang="0">
                  <a:pos x="86" y="36"/>
                </a:cxn>
                <a:cxn ang="0">
                  <a:pos x="75" y="24"/>
                </a:cxn>
                <a:cxn ang="0">
                  <a:pos x="60" y="13"/>
                </a:cxn>
                <a:cxn ang="0">
                  <a:pos x="46" y="6"/>
                </a:cxn>
                <a:cxn ang="0">
                  <a:pos x="29" y="2"/>
                </a:cxn>
                <a:cxn ang="0">
                  <a:pos x="13" y="0"/>
                </a:cxn>
                <a:cxn ang="0">
                  <a:pos x="13" y="0"/>
                </a:cxn>
              </a:cxnLst>
              <a:rect b="b" l="0" r="r" t="0"/>
              <a:pathLst>
                <a:path h="102" w="102">
                  <a:moveTo>
                    <a:pt x="13" y="0"/>
                  </a:moveTo>
                  <a:lnTo>
                    <a:pt x="13" y="0"/>
                  </a:lnTo>
                  <a:lnTo>
                    <a:pt x="9" y="2"/>
                  </a:lnTo>
                  <a:lnTo>
                    <a:pt x="4" y="4"/>
                  </a:lnTo>
                  <a:lnTo>
                    <a:pt x="2" y="7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2"/>
                  </a:lnTo>
                  <a:lnTo>
                    <a:pt x="9" y="24"/>
                  </a:lnTo>
                  <a:lnTo>
                    <a:pt x="13" y="25"/>
                  </a:lnTo>
                  <a:lnTo>
                    <a:pt x="13" y="25"/>
                  </a:lnTo>
                  <a:lnTo>
                    <a:pt x="24" y="27"/>
                  </a:lnTo>
                  <a:lnTo>
                    <a:pt x="35" y="31"/>
                  </a:lnTo>
                  <a:lnTo>
                    <a:pt x="46" y="36"/>
                  </a:lnTo>
                  <a:lnTo>
                    <a:pt x="57" y="44"/>
                  </a:lnTo>
                  <a:lnTo>
                    <a:pt x="64" y="53"/>
                  </a:lnTo>
                  <a:lnTo>
                    <a:pt x="71" y="64"/>
                  </a:lnTo>
                  <a:lnTo>
                    <a:pt x="75" y="76"/>
                  </a:lnTo>
                  <a:lnTo>
                    <a:pt x="77" y="89"/>
                  </a:lnTo>
                  <a:lnTo>
                    <a:pt x="77" y="89"/>
                  </a:lnTo>
                  <a:lnTo>
                    <a:pt x="78" y="94"/>
                  </a:lnTo>
                  <a:lnTo>
                    <a:pt x="80" y="98"/>
                  </a:lnTo>
                  <a:lnTo>
                    <a:pt x="84" y="102"/>
                  </a:lnTo>
                  <a:lnTo>
                    <a:pt x="89" y="102"/>
                  </a:lnTo>
                  <a:lnTo>
                    <a:pt x="89" y="102"/>
                  </a:lnTo>
                  <a:lnTo>
                    <a:pt x="95" y="102"/>
                  </a:lnTo>
                  <a:lnTo>
                    <a:pt x="98" y="98"/>
                  </a:lnTo>
                  <a:lnTo>
                    <a:pt x="100" y="94"/>
                  </a:lnTo>
                  <a:lnTo>
                    <a:pt x="102" y="89"/>
                  </a:lnTo>
                  <a:lnTo>
                    <a:pt x="102" y="89"/>
                  </a:lnTo>
                  <a:lnTo>
                    <a:pt x="100" y="69"/>
                  </a:lnTo>
                  <a:lnTo>
                    <a:pt x="95" y="51"/>
                  </a:lnTo>
                  <a:lnTo>
                    <a:pt x="86" y="36"/>
                  </a:lnTo>
                  <a:lnTo>
                    <a:pt x="75" y="24"/>
                  </a:lnTo>
                  <a:lnTo>
                    <a:pt x="60" y="13"/>
                  </a:lnTo>
                  <a:lnTo>
                    <a:pt x="46" y="6"/>
                  </a:lnTo>
                  <a:lnTo>
                    <a:pt x="29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32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1" name="TextBox 76"/>
          <p:cNvSpPr txBox="1"/>
          <p:nvPr/>
        </p:nvSpPr>
        <p:spPr>
          <a:xfrm>
            <a:off x="1916620" y="4083059"/>
            <a:ext cx="1098541" cy="3657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1225068" y="4488812"/>
            <a:ext cx="2456915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3" name="TextBox 76"/>
          <p:cNvSpPr txBox="1"/>
          <p:nvPr/>
        </p:nvSpPr>
        <p:spPr>
          <a:xfrm>
            <a:off x="4328350" y="3302985"/>
            <a:ext cx="1098541" cy="3657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636798" y="3708740"/>
            <a:ext cx="2456915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5" name="TextBox 76"/>
          <p:cNvSpPr txBox="1"/>
          <p:nvPr/>
        </p:nvSpPr>
        <p:spPr>
          <a:xfrm>
            <a:off x="6717540" y="4083059"/>
            <a:ext cx="1098541" cy="3657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6025989" y="4488812"/>
            <a:ext cx="2456915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7" name="TextBox 76"/>
          <p:cNvSpPr txBox="1"/>
          <p:nvPr/>
        </p:nvSpPr>
        <p:spPr>
          <a:xfrm>
            <a:off x="9084194" y="3302985"/>
            <a:ext cx="1098541" cy="36576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392641" y="3708740"/>
            <a:ext cx="2456915" cy="566928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42" name="矩形 41"/>
          <p:cNvSpPr/>
          <p:nvPr/>
        </p:nvSpPr>
        <p:spPr>
          <a:xfrm flipH="1">
            <a:off x="8960115" y="1916131"/>
            <a:ext cx="2406336" cy="3198665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 flipH="1">
            <a:off x="3545639" y="1916131"/>
            <a:ext cx="2406336" cy="3198665"/>
          </a:xfrm>
          <a:prstGeom prst="rect">
            <a:avLst/>
          </a:prstGeom>
          <a:solidFill>
            <a:srgbClr val="EF53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3859394" y="4189055"/>
            <a:ext cx="177882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9273870" y="4189055"/>
            <a:ext cx="177882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46" name="TextBox 76"/>
          <p:cNvSpPr txBox="1"/>
          <p:nvPr/>
        </p:nvSpPr>
        <p:spPr>
          <a:xfrm>
            <a:off x="4149367" y="362144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000" u="sng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47" name="TextBox 76"/>
          <p:cNvSpPr txBox="1"/>
          <p:nvPr/>
        </p:nvSpPr>
        <p:spPr>
          <a:xfrm>
            <a:off x="9563843" y="362144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000" u="sng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48" name="矩形 47"/>
          <p:cNvSpPr/>
          <p:nvPr/>
        </p:nvSpPr>
        <p:spPr>
          <a:xfrm flipH="1">
            <a:off x="6240024" y="1916131"/>
            <a:ext cx="2406336" cy="3198665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 flipH="1">
            <a:off x="825548" y="1916131"/>
            <a:ext cx="2406336" cy="3198665"/>
          </a:xfrm>
          <a:prstGeom prst="rect">
            <a:avLst/>
          </a:prstGeom>
          <a:solidFill>
            <a:srgbClr val="CAD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139303" y="4189055"/>
            <a:ext cx="177882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6553779" y="4189055"/>
            <a:ext cx="1778826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200">
                <a:solidFill>
                  <a:srgbClr val="323C50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52" name="TextBox 76"/>
          <p:cNvSpPr txBox="1"/>
          <p:nvPr/>
        </p:nvSpPr>
        <p:spPr>
          <a:xfrm>
            <a:off x="1429276" y="362144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000" u="sng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53" name="TextBox 76"/>
          <p:cNvSpPr txBox="1"/>
          <p:nvPr/>
        </p:nvSpPr>
        <p:spPr>
          <a:xfrm>
            <a:off x="6843752" y="362144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mtClean="0" sz="2000" u="sng">
                <a:solidFill>
                  <a:srgbClr val="323C50"/>
                </a:solidFill>
                <a:cs typeface="+mn-ea"/>
                <a:sym typeface="+mn-lt"/>
              </a:rPr>
              <a:t>添加标题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1485102" y="2201348"/>
            <a:ext cx="1095478" cy="1266650"/>
            <a:chOff x="3017838" y="2103438"/>
            <a:chExt cx="152400" cy="176213"/>
          </a:xfrm>
          <a:solidFill>
            <a:srgbClr val="323C50"/>
          </a:solidFill>
        </p:grpSpPr>
        <p:sp>
          <p:nvSpPr>
            <p:cNvPr id="55" name="Freeform 431"/>
            <p:cNvSpPr>
              <a:spLocks noEditPoints="1"/>
            </p:cNvSpPr>
            <p:nvPr/>
          </p:nvSpPr>
          <p:spPr bwMode="auto">
            <a:xfrm>
              <a:off x="3017838" y="2103438"/>
              <a:ext cx="152400" cy="176213"/>
            </a:xfrm>
            <a:custGeom>
              <a:gdLst>
                <a:gd fmla="*/ 218 w 248" name="T0"/>
                <a:gd fmla="*/ 40 h 287" name="T1"/>
                <a:gd fmla="*/ 218 w 248" name="T2"/>
                <a:gd fmla="*/ 24 h 287" name="T3"/>
                <a:gd fmla="*/ 193 w 248" name="T4"/>
                <a:gd fmla="*/ 0 h 287" name="T5"/>
                <a:gd fmla="*/ 167 w 248" name="T6"/>
                <a:gd fmla="*/ 24 h 287" name="T7"/>
                <a:gd fmla="*/ 167 w 248" name="T8"/>
                <a:gd fmla="*/ 40 h 287" name="T9"/>
                <a:gd fmla="*/ 150 w 248" name="T10"/>
                <a:gd fmla="*/ 40 h 287" name="T11"/>
                <a:gd fmla="*/ 150 w 248" name="T12"/>
                <a:gd fmla="*/ 24 h 287" name="T13"/>
                <a:gd fmla="*/ 124 w 248" name="T14"/>
                <a:gd fmla="*/ 0 h 287" name="T15"/>
                <a:gd fmla="*/ 98 w 248" name="T16"/>
                <a:gd fmla="*/ 24 h 287" name="T17"/>
                <a:gd fmla="*/ 98 w 248" name="T18"/>
                <a:gd fmla="*/ 40 h 287" name="T19"/>
                <a:gd fmla="*/ 81 w 248" name="T20"/>
                <a:gd fmla="*/ 40 h 287" name="T21"/>
                <a:gd fmla="*/ 81 w 248" name="T22"/>
                <a:gd fmla="*/ 24 h 287" name="T23"/>
                <a:gd fmla="*/ 55 w 248" name="T24"/>
                <a:gd fmla="*/ 0 h 287" name="T25"/>
                <a:gd fmla="*/ 29 w 248" name="T26"/>
                <a:gd fmla="*/ 24 h 287" name="T27"/>
                <a:gd fmla="*/ 29 w 248" name="T28"/>
                <a:gd fmla="*/ 40 h 287" name="T29"/>
                <a:gd fmla="*/ 0 w 248" name="T30"/>
                <a:gd fmla="*/ 40 h 287" name="T31"/>
                <a:gd fmla="*/ 0 w 248" name="T32"/>
                <a:gd fmla="*/ 287 h 287" name="T33"/>
                <a:gd fmla="*/ 248 w 248" name="T34"/>
                <a:gd fmla="*/ 287 h 287" name="T35"/>
                <a:gd fmla="*/ 248 w 248" name="T36"/>
                <a:gd fmla="*/ 40 h 287" name="T37"/>
                <a:gd fmla="*/ 218 w 248" name="T38"/>
                <a:gd fmla="*/ 40 h 287" name="T39"/>
                <a:gd fmla="*/ 181 w 248" name="T40"/>
                <a:gd fmla="*/ 24 h 287" name="T41"/>
                <a:gd fmla="*/ 193 w 248" name="T42"/>
                <a:gd fmla="*/ 14 h 287" name="T43"/>
                <a:gd fmla="*/ 205 w 248" name="T44"/>
                <a:gd fmla="*/ 24 h 287" name="T45"/>
                <a:gd fmla="*/ 205 w 248" name="T46"/>
                <a:gd fmla="*/ 66 h 287" name="T47"/>
                <a:gd fmla="*/ 193 w 248" name="T48"/>
                <a:gd fmla="*/ 76 h 287" name="T49"/>
                <a:gd fmla="*/ 181 w 248" name="T50"/>
                <a:gd fmla="*/ 66 h 287" name="T51"/>
                <a:gd fmla="*/ 181 w 248" name="T52"/>
                <a:gd fmla="*/ 24 h 287" name="T53"/>
                <a:gd fmla="*/ 112 w 248" name="T54"/>
                <a:gd fmla="*/ 24 h 287" name="T55"/>
                <a:gd fmla="*/ 124 w 248" name="T56"/>
                <a:gd fmla="*/ 14 h 287" name="T57"/>
                <a:gd fmla="*/ 136 w 248" name="T58"/>
                <a:gd fmla="*/ 24 h 287" name="T59"/>
                <a:gd fmla="*/ 136 w 248" name="T60"/>
                <a:gd fmla="*/ 66 h 287" name="T61"/>
                <a:gd fmla="*/ 124 w 248" name="T62"/>
                <a:gd fmla="*/ 76 h 287" name="T63"/>
                <a:gd fmla="*/ 112 w 248" name="T64"/>
                <a:gd fmla="*/ 66 h 287" name="T65"/>
                <a:gd fmla="*/ 112 w 248" name="T66"/>
                <a:gd fmla="*/ 24 h 287" name="T67"/>
                <a:gd fmla="*/ 43 w 248" name="T68"/>
                <a:gd fmla="*/ 24 h 287" name="T69"/>
                <a:gd fmla="*/ 55 w 248" name="T70"/>
                <a:gd fmla="*/ 14 h 287" name="T71"/>
                <a:gd fmla="*/ 67 w 248" name="T72"/>
                <a:gd fmla="*/ 24 h 287" name="T73"/>
                <a:gd fmla="*/ 67 w 248" name="T74"/>
                <a:gd fmla="*/ 66 h 287" name="T75"/>
                <a:gd fmla="*/ 55 w 248" name="T76"/>
                <a:gd fmla="*/ 76 h 287" name="T77"/>
                <a:gd fmla="*/ 43 w 248" name="T78"/>
                <a:gd fmla="*/ 66 h 287" name="T79"/>
                <a:gd fmla="*/ 43 w 248" name="T80"/>
                <a:gd fmla="*/ 24 h 287" name="T81"/>
                <a:gd fmla="*/ 227 w 248" name="T82"/>
                <a:gd fmla="*/ 267 h 287" name="T83"/>
                <a:gd fmla="*/ 21 w 248" name="T84"/>
                <a:gd fmla="*/ 267 h 287" name="T85"/>
                <a:gd fmla="*/ 21 w 248" name="T86"/>
                <a:gd fmla="*/ 95 h 287" name="T87"/>
                <a:gd fmla="*/ 227 w 248" name="T88"/>
                <a:gd fmla="*/ 95 h 287" name="T89"/>
                <a:gd fmla="*/ 227 w 248" name="T90"/>
                <a:gd fmla="*/ 267 h 287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287" w="248">
                  <a:moveTo>
                    <a:pt x="218" y="40"/>
                  </a:moveTo>
                  <a:cubicBezTo>
                    <a:pt x="218" y="24"/>
                    <a:pt x="218" y="24"/>
                    <a:pt x="218" y="24"/>
                  </a:cubicBezTo>
                  <a:cubicBezTo>
                    <a:pt x="218" y="9"/>
                    <a:pt x="209" y="0"/>
                    <a:pt x="193" y="0"/>
                  </a:cubicBezTo>
                  <a:cubicBezTo>
                    <a:pt x="177" y="0"/>
                    <a:pt x="167" y="9"/>
                    <a:pt x="167" y="24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50" y="40"/>
                    <a:pt x="150" y="40"/>
                    <a:pt x="150" y="40"/>
                  </a:cubicBezTo>
                  <a:cubicBezTo>
                    <a:pt x="150" y="24"/>
                    <a:pt x="150" y="24"/>
                    <a:pt x="150" y="24"/>
                  </a:cubicBezTo>
                  <a:cubicBezTo>
                    <a:pt x="150" y="9"/>
                    <a:pt x="140" y="0"/>
                    <a:pt x="124" y="0"/>
                  </a:cubicBezTo>
                  <a:cubicBezTo>
                    <a:pt x="108" y="0"/>
                    <a:pt x="98" y="9"/>
                    <a:pt x="98" y="24"/>
                  </a:cubicBezTo>
                  <a:cubicBezTo>
                    <a:pt x="98" y="40"/>
                    <a:pt x="98" y="40"/>
                    <a:pt x="98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81" y="24"/>
                    <a:pt x="81" y="24"/>
                    <a:pt x="81" y="24"/>
                  </a:cubicBezTo>
                  <a:cubicBezTo>
                    <a:pt x="81" y="9"/>
                    <a:pt x="71" y="0"/>
                    <a:pt x="55" y="0"/>
                  </a:cubicBezTo>
                  <a:cubicBezTo>
                    <a:pt x="39" y="0"/>
                    <a:pt x="29" y="9"/>
                    <a:pt x="29" y="24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287"/>
                    <a:pt x="0" y="287"/>
                    <a:pt x="0" y="287"/>
                  </a:cubicBezTo>
                  <a:cubicBezTo>
                    <a:pt x="248" y="287"/>
                    <a:pt x="248" y="287"/>
                    <a:pt x="248" y="287"/>
                  </a:cubicBezTo>
                  <a:cubicBezTo>
                    <a:pt x="248" y="40"/>
                    <a:pt x="248" y="40"/>
                    <a:pt x="248" y="40"/>
                  </a:cubicBezTo>
                  <a:lnTo>
                    <a:pt x="218" y="40"/>
                  </a:lnTo>
                  <a:close/>
                  <a:moveTo>
                    <a:pt x="181" y="24"/>
                  </a:moveTo>
                  <a:cubicBezTo>
                    <a:pt x="181" y="17"/>
                    <a:pt x="184" y="14"/>
                    <a:pt x="193" y="14"/>
                  </a:cubicBezTo>
                  <a:cubicBezTo>
                    <a:pt x="201" y="14"/>
                    <a:pt x="205" y="17"/>
                    <a:pt x="205" y="2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5" y="73"/>
                    <a:pt x="201" y="76"/>
                    <a:pt x="193" y="76"/>
                  </a:cubicBezTo>
                  <a:cubicBezTo>
                    <a:pt x="184" y="76"/>
                    <a:pt x="181" y="73"/>
                    <a:pt x="181" y="66"/>
                  </a:cubicBezTo>
                  <a:lnTo>
                    <a:pt x="181" y="24"/>
                  </a:lnTo>
                  <a:close/>
                  <a:moveTo>
                    <a:pt x="112" y="24"/>
                  </a:moveTo>
                  <a:cubicBezTo>
                    <a:pt x="112" y="17"/>
                    <a:pt x="115" y="14"/>
                    <a:pt x="124" y="14"/>
                  </a:cubicBezTo>
                  <a:cubicBezTo>
                    <a:pt x="132" y="14"/>
                    <a:pt x="136" y="17"/>
                    <a:pt x="136" y="24"/>
                  </a:cubicBezTo>
                  <a:cubicBezTo>
                    <a:pt x="136" y="66"/>
                    <a:pt x="136" y="66"/>
                    <a:pt x="136" y="66"/>
                  </a:cubicBezTo>
                  <a:cubicBezTo>
                    <a:pt x="136" y="73"/>
                    <a:pt x="132" y="76"/>
                    <a:pt x="124" y="76"/>
                  </a:cubicBezTo>
                  <a:cubicBezTo>
                    <a:pt x="115" y="76"/>
                    <a:pt x="112" y="73"/>
                    <a:pt x="112" y="66"/>
                  </a:cubicBezTo>
                  <a:lnTo>
                    <a:pt x="112" y="24"/>
                  </a:lnTo>
                  <a:close/>
                  <a:moveTo>
                    <a:pt x="43" y="24"/>
                  </a:moveTo>
                  <a:cubicBezTo>
                    <a:pt x="43" y="17"/>
                    <a:pt x="47" y="14"/>
                    <a:pt x="55" y="14"/>
                  </a:cubicBezTo>
                  <a:cubicBezTo>
                    <a:pt x="64" y="14"/>
                    <a:pt x="67" y="17"/>
                    <a:pt x="67" y="24"/>
                  </a:cubicBezTo>
                  <a:cubicBezTo>
                    <a:pt x="67" y="66"/>
                    <a:pt x="67" y="66"/>
                    <a:pt x="67" y="66"/>
                  </a:cubicBezTo>
                  <a:cubicBezTo>
                    <a:pt x="67" y="73"/>
                    <a:pt x="64" y="76"/>
                    <a:pt x="55" y="76"/>
                  </a:cubicBezTo>
                  <a:cubicBezTo>
                    <a:pt x="47" y="76"/>
                    <a:pt x="43" y="73"/>
                    <a:pt x="43" y="66"/>
                  </a:cubicBezTo>
                  <a:lnTo>
                    <a:pt x="43" y="24"/>
                  </a:lnTo>
                  <a:close/>
                  <a:moveTo>
                    <a:pt x="227" y="267"/>
                  </a:moveTo>
                  <a:cubicBezTo>
                    <a:pt x="21" y="267"/>
                    <a:pt x="21" y="267"/>
                    <a:pt x="21" y="267"/>
                  </a:cubicBezTo>
                  <a:cubicBezTo>
                    <a:pt x="21" y="95"/>
                    <a:pt x="21" y="95"/>
                    <a:pt x="21" y="95"/>
                  </a:cubicBezTo>
                  <a:cubicBezTo>
                    <a:pt x="227" y="95"/>
                    <a:pt x="227" y="95"/>
                    <a:pt x="227" y="95"/>
                  </a:cubicBezTo>
                  <a:lnTo>
                    <a:pt x="227" y="2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6" name="Freeform 432"/>
            <p:cNvSpPr/>
            <p:nvPr/>
          </p:nvSpPr>
          <p:spPr bwMode="auto">
            <a:xfrm>
              <a:off x="3052763" y="2182813"/>
              <a:ext cx="41275" cy="63500"/>
            </a:xfrm>
            <a:custGeom>
              <a:gdLst>
                <a:gd fmla="*/ 66 w 66" name="T0"/>
                <a:gd fmla="*/ 70 h 102" name="T1"/>
                <a:gd fmla="*/ 42 w 66" name="T2"/>
                <a:gd fmla="*/ 46 h 102" name="T3"/>
                <a:gd fmla="*/ 42 w 66" name="T4"/>
                <a:gd fmla="*/ 45 h 102" name="T5"/>
                <a:gd fmla="*/ 64 w 66" name="T6"/>
                <a:gd fmla="*/ 21 h 102" name="T7"/>
                <a:gd fmla="*/ 31 w 66" name="T8"/>
                <a:gd fmla="*/ 0 h 102" name="T9"/>
                <a:gd fmla="*/ 3 w 66" name="T10"/>
                <a:gd fmla="*/ 5 h 102" name="T11"/>
                <a:gd fmla="*/ 5 w 66" name="T12"/>
                <a:gd fmla="*/ 22 h 102" name="T13"/>
                <a:gd fmla="*/ 26 w 66" name="T14"/>
                <a:gd fmla="*/ 17 h 102" name="T15"/>
                <a:gd fmla="*/ 40 w 66" name="T16"/>
                <a:gd fmla="*/ 27 h 102" name="T17"/>
                <a:gd fmla="*/ 19 w 66" name="T18"/>
                <a:gd fmla="*/ 39 h 102" name="T19"/>
                <a:gd fmla="*/ 19 w 66" name="T20"/>
                <a:gd fmla="*/ 57 h 102" name="T21"/>
                <a:gd fmla="*/ 44 w 66" name="T22"/>
                <a:gd fmla="*/ 72 h 102" name="T23"/>
                <a:gd fmla="*/ 27 w 66" name="T24"/>
                <a:gd fmla="*/ 85 h 102" name="T25"/>
                <a:gd fmla="*/ 3 w 66" name="T26"/>
                <a:gd fmla="*/ 80 h 102" name="T27"/>
                <a:gd fmla="*/ 0 w 66" name="T28"/>
                <a:gd fmla="*/ 98 h 102" name="T29"/>
                <a:gd fmla="*/ 25 w 66" name="T30"/>
                <a:gd fmla="*/ 102 h 102" name="T31"/>
                <a:gd fmla="*/ 66 w 66" name="T32"/>
                <a:gd fmla="*/ 70 h 10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02" w="66">
                  <a:moveTo>
                    <a:pt x="66" y="70"/>
                  </a:moveTo>
                  <a:cubicBezTo>
                    <a:pt x="66" y="57"/>
                    <a:pt x="58" y="50"/>
                    <a:pt x="42" y="46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56" y="41"/>
                    <a:pt x="64" y="33"/>
                    <a:pt x="64" y="21"/>
                  </a:cubicBezTo>
                  <a:cubicBezTo>
                    <a:pt x="64" y="9"/>
                    <a:pt x="52" y="0"/>
                    <a:pt x="31" y="0"/>
                  </a:cubicBezTo>
                  <a:cubicBezTo>
                    <a:pt x="22" y="0"/>
                    <a:pt x="12" y="1"/>
                    <a:pt x="3" y="5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12" y="19"/>
                    <a:pt x="19" y="17"/>
                    <a:pt x="26" y="17"/>
                  </a:cubicBezTo>
                  <a:cubicBezTo>
                    <a:pt x="37" y="17"/>
                    <a:pt x="40" y="21"/>
                    <a:pt x="40" y="27"/>
                  </a:cubicBezTo>
                  <a:cubicBezTo>
                    <a:pt x="40" y="35"/>
                    <a:pt x="32" y="38"/>
                    <a:pt x="19" y="39"/>
                  </a:cubicBezTo>
                  <a:cubicBezTo>
                    <a:pt x="19" y="57"/>
                    <a:pt x="19" y="57"/>
                    <a:pt x="19" y="57"/>
                  </a:cubicBezTo>
                  <a:cubicBezTo>
                    <a:pt x="38" y="58"/>
                    <a:pt x="44" y="62"/>
                    <a:pt x="44" y="72"/>
                  </a:cubicBezTo>
                  <a:cubicBezTo>
                    <a:pt x="44" y="79"/>
                    <a:pt x="37" y="85"/>
                    <a:pt x="27" y="85"/>
                  </a:cubicBezTo>
                  <a:cubicBezTo>
                    <a:pt x="18" y="85"/>
                    <a:pt x="11" y="83"/>
                    <a:pt x="3" y="80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7" y="100"/>
                    <a:pt x="16" y="102"/>
                    <a:pt x="25" y="102"/>
                  </a:cubicBezTo>
                  <a:cubicBezTo>
                    <a:pt x="48" y="102"/>
                    <a:pt x="66" y="91"/>
                    <a:pt x="6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57" name="Freeform 433"/>
            <p:cNvSpPr/>
            <p:nvPr/>
          </p:nvSpPr>
          <p:spPr bwMode="auto">
            <a:xfrm>
              <a:off x="3103563" y="2184401"/>
              <a:ext cx="25400" cy="60325"/>
            </a:xfrm>
            <a:custGeom>
              <a:gdLst>
                <a:gd fmla="*/ 8 w 16" name="T0"/>
                <a:gd fmla="*/ 10 h 38" name="T1"/>
                <a:gd fmla="*/ 8 w 16" name="T2"/>
                <a:gd fmla="*/ 38 h 38" name="T3"/>
                <a:gd fmla="*/ 16 w 16" name="T4"/>
                <a:gd fmla="*/ 38 h 38" name="T5"/>
                <a:gd fmla="*/ 16 w 16" name="T6"/>
                <a:gd fmla="*/ 0 h 38" name="T7"/>
                <a:gd fmla="*/ 12 w 16" name="T8"/>
                <a:gd fmla="*/ 0 h 38" name="T9"/>
                <a:gd fmla="*/ 0 w 16" name="T10"/>
                <a:gd fmla="*/ 6 h 38" name="T11"/>
                <a:gd fmla="*/ 1 w 16" name="T12"/>
                <a:gd fmla="*/ 13 h 38" name="T13"/>
                <a:gd fmla="*/ 8 w 16" name="T14"/>
                <a:gd fmla="*/ 10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16">
                  <a:moveTo>
                    <a:pt x="8" y="10"/>
                  </a:moveTo>
                  <a:lnTo>
                    <a:pt x="8" y="38"/>
                  </a:lnTo>
                  <a:lnTo>
                    <a:pt x="16" y="38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1" y="13"/>
                  </a:lnTo>
                  <a:lnTo>
                    <a:pt x="8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6858993" y="2371513"/>
            <a:ext cx="1168430" cy="926320"/>
            <a:chOff x="6184901" y="6007101"/>
            <a:chExt cx="176213" cy="139700"/>
          </a:xfrm>
          <a:solidFill>
            <a:srgbClr val="323C50"/>
          </a:solidFill>
        </p:grpSpPr>
        <p:sp>
          <p:nvSpPr>
            <p:cNvPr id="59" name="Freeform 378"/>
            <p:cNvSpPr/>
            <p:nvPr/>
          </p:nvSpPr>
          <p:spPr bwMode="auto">
            <a:xfrm>
              <a:off x="6184901" y="6084888"/>
              <a:ext cx="176213" cy="61913"/>
            </a:xfrm>
            <a:custGeom>
              <a:gdLst>
                <a:gd fmla="*/ 174 w 288" name="T0"/>
                <a:gd fmla="*/ 18 h 101" name="T1"/>
                <a:gd fmla="*/ 174 w 288" name="T2"/>
                <a:gd fmla="*/ 30 h 101" name="T3"/>
                <a:gd fmla="*/ 162 w 288" name="T4"/>
                <a:gd fmla="*/ 30 h 101" name="T5"/>
                <a:gd fmla="*/ 126 w 288" name="T6"/>
                <a:gd fmla="*/ 30 h 101" name="T7"/>
                <a:gd fmla="*/ 114 w 288" name="T8"/>
                <a:gd fmla="*/ 30 h 101" name="T9"/>
                <a:gd fmla="*/ 114 w 288" name="T10"/>
                <a:gd fmla="*/ 18 h 101" name="T11"/>
                <a:gd fmla="*/ 114 w 288" name="T12"/>
                <a:gd fmla="*/ 0 h 101" name="T13"/>
                <a:gd fmla="*/ 0 w 288" name="T14"/>
                <a:gd fmla="*/ 0 h 101" name="T15"/>
                <a:gd fmla="*/ 0 w 288" name="T16"/>
                <a:gd fmla="*/ 86 h 101" name="T17"/>
                <a:gd fmla="*/ 14 w 288" name="T18"/>
                <a:gd fmla="*/ 101 h 101" name="T19"/>
                <a:gd fmla="*/ 274 w 288" name="T20"/>
                <a:gd fmla="*/ 101 h 101" name="T21"/>
                <a:gd fmla="*/ 288 w 288" name="T22"/>
                <a:gd fmla="*/ 86 h 101" name="T23"/>
                <a:gd fmla="*/ 288 w 288" name="T24"/>
                <a:gd fmla="*/ 0 h 101" name="T25"/>
                <a:gd fmla="*/ 174 w 288" name="T26"/>
                <a:gd fmla="*/ 0 h 101" name="T27"/>
                <a:gd fmla="*/ 174 w 288" name="T28"/>
                <a:gd fmla="*/ 18 h 10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00" w="288">
                  <a:moveTo>
                    <a:pt x="174" y="18"/>
                  </a:moveTo>
                  <a:cubicBezTo>
                    <a:pt x="174" y="30"/>
                    <a:pt x="174" y="30"/>
                    <a:pt x="174" y="30"/>
                  </a:cubicBezTo>
                  <a:cubicBezTo>
                    <a:pt x="162" y="30"/>
                    <a:pt x="162" y="30"/>
                    <a:pt x="162" y="30"/>
                  </a:cubicBezTo>
                  <a:cubicBezTo>
                    <a:pt x="126" y="30"/>
                    <a:pt x="126" y="30"/>
                    <a:pt x="126" y="30"/>
                  </a:cubicBezTo>
                  <a:cubicBezTo>
                    <a:pt x="114" y="30"/>
                    <a:pt x="114" y="30"/>
                    <a:pt x="114" y="30"/>
                  </a:cubicBezTo>
                  <a:cubicBezTo>
                    <a:pt x="114" y="18"/>
                    <a:pt x="114" y="18"/>
                    <a:pt x="114" y="18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4"/>
                    <a:pt x="6" y="101"/>
                    <a:pt x="14" y="101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82" y="101"/>
                    <a:pt x="288" y="94"/>
                    <a:pt x="288" y="86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174" y="0"/>
                    <a:pt x="174" y="0"/>
                    <a:pt x="174" y="0"/>
                  </a:cubicBezTo>
                  <a:lnTo>
                    <a:pt x="174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60" name="Freeform 379"/>
            <p:cNvSpPr>
              <a:spLocks noEditPoints="1"/>
            </p:cNvSpPr>
            <p:nvPr/>
          </p:nvSpPr>
          <p:spPr bwMode="auto">
            <a:xfrm>
              <a:off x="6184901" y="6007101"/>
              <a:ext cx="176213" cy="68263"/>
            </a:xfrm>
            <a:custGeom>
              <a:gdLst>
                <a:gd fmla="*/ 114 w 288" name="T0"/>
                <a:gd fmla="*/ 100 h 110" name="T1"/>
                <a:gd fmla="*/ 114 w 288" name="T2"/>
                <a:gd fmla="*/ 88 h 110" name="T3"/>
                <a:gd fmla="*/ 126 w 288" name="T4"/>
                <a:gd fmla="*/ 88 h 110" name="T5"/>
                <a:gd fmla="*/ 162 w 288" name="T6"/>
                <a:gd fmla="*/ 88 h 110" name="T7"/>
                <a:gd fmla="*/ 174 w 288" name="T8"/>
                <a:gd fmla="*/ 88 h 110" name="T9"/>
                <a:gd fmla="*/ 174 w 288" name="T10"/>
                <a:gd fmla="*/ 100 h 110" name="T11"/>
                <a:gd fmla="*/ 174 w 288" name="T12"/>
                <a:gd fmla="*/ 110 h 110" name="T13"/>
                <a:gd fmla="*/ 288 w 288" name="T14"/>
                <a:gd fmla="*/ 110 h 110" name="T15"/>
                <a:gd fmla="*/ 288 w 288" name="T16"/>
                <a:gd fmla="*/ 62 h 110" name="T17"/>
                <a:gd fmla="*/ 274 w 288" name="T18"/>
                <a:gd fmla="*/ 48 h 110" name="T19"/>
                <a:gd fmla="*/ 198 w 288" name="T20"/>
                <a:gd fmla="*/ 48 h 110" name="T21"/>
                <a:gd fmla="*/ 198 w 288" name="T22"/>
                <a:gd fmla="*/ 14 h 110" name="T23"/>
                <a:gd fmla="*/ 184 w 288" name="T24"/>
                <a:gd fmla="*/ 0 h 110" name="T25"/>
                <a:gd fmla="*/ 104 w 288" name="T26"/>
                <a:gd fmla="*/ 0 h 110" name="T27"/>
                <a:gd fmla="*/ 90 w 288" name="T28"/>
                <a:gd fmla="*/ 14 h 110" name="T29"/>
                <a:gd fmla="*/ 90 w 288" name="T30"/>
                <a:gd fmla="*/ 48 h 110" name="T31"/>
                <a:gd fmla="*/ 14 w 288" name="T32"/>
                <a:gd fmla="*/ 48 h 110" name="T33"/>
                <a:gd fmla="*/ 0 w 288" name="T34"/>
                <a:gd fmla="*/ 62 h 110" name="T35"/>
                <a:gd fmla="*/ 0 w 288" name="T36"/>
                <a:gd fmla="*/ 110 h 110" name="T37"/>
                <a:gd fmla="*/ 114 w 288" name="T38"/>
                <a:gd fmla="*/ 110 h 110" name="T39"/>
                <a:gd fmla="*/ 114 w 288" name="T40"/>
                <a:gd fmla="*/ 100 h 110" name="T41"/>
                <a:gd fmla="*/ 114 w 288" name="T42"/>
                <a:gd fmla="*/ 34 h 110" name="T43"/>
                <a:gd fmla="*/ 128 w 288" name="T44"/>
                <a:gd fmla="*/ 20 h 110" name="T45"/>
                <a:gd fmla="*/ 160 w 288" name="T46"/>
                <a:gd fmla="*/ 20 h 110" name="T47"/>
                <a:gd fmla="*/ 174 w 288" name="T48"/>
                <a:gd fmla="*/ 34 h 110" name="T49"/>
                <a:gd fmla="*/ 174 w 288" name="T50"/>
                <a:gd fmla="*/ 48 h 110" name="T51"/>
                <a:gd fmla="*/ 114 w 288" name="T52"/>
                <a:gd fmla="*/ 48 h 110" name="T53"/>
                <a:gd fmla="*/ 114 w 288" name="T54"/>
                <a:gd fmla="*/ 34 h 11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110" w="288">
                  <a:moveTo>
                    <a:pt x="114" y="100"/>
                  </a:moveTo>
                  <a:cubicBezTo>
                    <a:pt x="114" y="88"/>
                    <a:pt x="114" y="88"/>
                    <a:pt x="114" y="88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74" y="88"/>
                    <a:pt x="174" y="88"/>
                    <a:pt x="174" y="88"/>
                  </a:cubicBezTo>
                  <a:cubicBezTo>
                    <a:pt x="174" y="100"/>
                    <a:pt x="174" y="100"/>
                    <a:pt x="174" y="100"/>
                  </a:cubicBezTo>
                  <a:cubicBezTo>
                    <a:pt x="174" y="110"/>
                    <a:pt x="174" y="110"/>
                    <a:pt x="174" y="110"/>
                  </a:cubicBezTo>
                  <a:cubicBezTo>
                    <a:pt x="288" y="110"/>
                    <a:pt x="288" y="110"/>
                    <a:pt x="288" y="110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288" y="54"/>
                    <a:pt x="282" y="48"/>
                    <a:pt x="274" y="48"/>
                  </a:cubicBezTo>
                  <a:cubicBezTo>
                    <a:pt x="198" y="48"/>
                    <a:pt x="198" y="48"/>
                    <a:pt x="198" y="48"/>
                  </a:cubicBezTo>
                  <a:cubicBezTo>
                    <a:pt x="198" y="14"/>
                    <a:pt x="198" y="14"/>
                    <a:pt x="198" y="14"/>
                  </a:cubicBezTo>
                  <a:cubicBezTo>
                    <a:pt x="198" y="6"/>
                    <a:pt x="192" y="0"/>
                    <a:pt x="184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96" y="0"/>
                    <a:pt x="90" y="6"/>
                    <a:pt x="90" y="14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14" y="48"/>
                    <a:pt x="14" y="48"/>
                    <a:pt x="14" y="48"/>
                  </a:cubicBezTo>
                  <a:cubicBezTo>
                    <a:pt x="6" y="48"/>
                    <a:pt x="0" y="54"/>
                    <a:pt x="0" y="62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14" y="110"/>
                    <a:pt x="114" y="110"/>
                    <a:pt x="114" y="110"/>
                  </a:cubicBezTo>
                  <a:lnTo>
                    <a:pt x="114" y="100"/>
                  </a:lnTo>
                  <a:close/>
                  <a:moveTo>
                    <a:pt x="114" y="34"/>
                  </a:moveTo>
                  <a:cubicBezTo>
                    <a:pt x="114" y="26"/>
                    <a:pt x="120" y="20"/>
                    <a:pt x="128" y="20"/>
                  </a:cubicBezTo>
                  <a:cubicBezTo>
                    <a:pt x="160" y="20"/>
                    <a:pt x="160" y="20"/>
                    <a:pt x="160" y="20"/>
                  </a:cubicBezTo>
                  <a:cubicBezTo>
                    <a:pt x="168" y="20"/>
                    <a:pt x="174" y="26"/>
                    <a:pt x="174" y="34"/>
                  </a:cubicBezTo>
                  <a:cubicBezTo>
                    <a:pt x="174" y="48"/>
                    <a:pt x="174" y="48"/>
                    <a:pt x="174" y="48"/>
                  </a:cubicBezTo>
                  <a:cubicBezTo>
                    <a:pt x="114" y="48"/>
                    <a:pt x="114" y="48"/>
                    <a:pt x="114" y="48"/>
                  </a:cubicBezTo>
                  <a:lnTo>
                    <a:pt x="114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61" name="Rectangle 380"/>
            <p:cNvSpPr>
              <a:spLocks noChangeArrowheads="1"/>
            </p:cNvSpPr>
            <p:nvPr/>
          </p:nvSpPr>
          <p:spPr bwMode="auto">
            <a:xfrm>
              <a:off x="6261101" y="6069013"/>
              <a:ext cx="22225" cy="269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62" name="Freeform 5"/>
          <p:cNvSpPr>
            <a:spLocks noEditPoints="1"/>
          </p:cNvSpPr>
          <p:nvPr/>
        </p:nvSpPr>
        <p:spPr bwMode="auto">
          <a:xfrm>
            <a:off x="4224575" y="2472541"/>
            <a:ext cx="1025715" cy="724265"/>
          </a:xfrm>
          <a:custGeom>
            <a:gdLst>
              <a:gd fmla="*/ 218 w 219" name="T0"/>
              <a:gd fmla="*/ 117 h 154" name="T1"/>
              <a:gd fmla="*/ 219 w 219" name="T2"/>
              <a:gd fmla="*/ 118 h 154" name="T3"/>
              <a:gd fmla="*/ 218 w 219" name="T4"/>
              <a:gd fmla="*/ 119 h 154" name="T5"/>
              <a:gd fmla="*/ 174 w 219" name="T6"/>
              <a:gd fmla="*/ 153 h 154" name="T7"/>
              <a:gd fmla="*/ 172 w 219" name="T8"/>
              <a:gd fmla="*/ 153 h 154" name="T9"/>
              <a:gd fmla="*/ 171 w 219" name="T10"/>
              <a:gd fmla="*/ 151 h 154" name="T11"/>
              <a:gd fmla="*/ 179 w 219" name="T12"/>
              <a:gd fmla="*/ 133 h 154" name="T13"/>
              <a:gd fmla="*/ 113 w 219" name="T14"/>
              <a:gd fmla="*/ 106 h 154" name="T15"/>
              <a:gd fmla="*/ 126 w 219" name="T16"/>
              <a:gd fmla="*/ 89 h 154" name="T17"/>
              <a:gd fmla="*/ 131 w 219" name="T18"/>
              <a:gd fmla="*/ 82 h 154" name="T19"/>
              <a:gd fmla="*/ 179 w 219" name="T20"/>
              <a:gd fmla="*/ 103 h 154" name="T21"/>
              <a:gd fmla="*/ 171 w 219" name="T22"/>
              <a:gd fmla="*/ 85 h 154" name="T23"/>
              <a:gd fmla="*/ 172 w 219" name="T24"/>
              <a:gd fmla="*/ 83 h 154" name="T25"/>
              <a:gd fmla="*/ 173 w 219" name="T26"/>
              <a:gd fmla="*/ 82 h 154" name="T27"/>
              <a:gd fmla="*/ 174 w 219" name="T28"/>
              <a:gd fmla="*/ 83 h 154" name="T29"/>
              <a:gd fmla="*/ 218 w 219" name="T30"/>
              <a:gd fmla="*/ 117 h 154" name="T31"/>
              <a:gd fmla="*/ 45 w 219" name="T32"/>
              <a:gd fmla="*/ 71 h 154" name="T33"/>
              <a:gd fmla="*/ 46 w 219" name="T34"/>
              <a:gd fmla="*/ 71 h 154" name="T35"/>
              <a:gd fmla="*/ 47 w 219" name="T36"/>
              <a:gd fmla="*/ 71 h 154" name="T37"/>
              <a:gd fmla="*/ 47 w 219" name="T38"/>
              <a:gd fmla="*/ 69 h 154" name="T39"/>
              <a:gd fmla="*/ 40 w 219" name="T40"/>
              <a:gd fmla="*/ 50 h 154" name="T41"/>
              <a:gd fmla="*/ 87 w 219" name="T42"/>
              <a:gd fmla="*/ 72 h 154" name="T43"/>
              <a:gd fmla="*/ 93 w 219" name="T44"/>
              <a:gd fmla="*/ 65 h 154" name="T45"/>
              <a:gd fmla="*/ 106 w 219" name="T46"/>
              <a:gd fmla="*/ 49 h 154" name="T47"/>
              <a:gd fmla="*/ 40 w 219" name="T48"/>
              <a:gd fmla="*/ 21 h 154" name="T49"/>
              <a:gd fmla="*/ 47 w 219" name="T50"/>
              <a:gd fmla="*/ 2 h 154" name="T51"/>
              <a:gd fmla="*/ 47 w 219" name="T52"/>
              <a:gd fmla="*/ 0 h 154" name="T53"/>
              <a:gd fmla="*/ 45 w 219" name="T54"/>
              <a:gd fmla="*/ 0 h 154" name="T55"/>
              <a:gd fmla="*/ 0 w 219" name="T56"/>
              <a:gd fmla="*/ 34 h 154" name="T57"/>
              <a:gd fmla="*/ 0 w 219" name="T58"/>
              <a:gd fmla="*/ 35 h 154" name="T59"/>
              <a:gd fmla="*/ 0 w 219" name="T60"/>
              <a:gd fmla="*/ 37 h 154" name="T61"/>
              <a:gd fmla="*/ 45 w 219" name="T62"/>
              <a:gd fmla="*/ 71 h 154" name="T63"/>
              <a:gd fmla="*/ 121 w 219" name="T64"/>
              <a:gd fmla="*/ 86 h 154" name="T65"/>
              <a:gd fmla="*/ 179 w 219" name="T66"/>
              <a:gd fmla="*/ 50 h 154" name="T67"/>
              <a:gd fmla="*/ 171 w 219" name="T68"/>
              <a:gd fmla="*/ 69 h 154" name="T69"/>
              <a:gd fmla="*/ 172 w 219" name="T70"/>
              <a:gd fmla="*/ 71 h 154" name="T71"/>
              <a:gd fmla="*/ 173 w 219" name="T72"/>
              <a:gd fmla="*/ 71 h 154" name="T73"/>
              <a:gd fmla="*/ 174 w 219" name="T74"/>
              <a:gd fmla="*/ 71 h 154" name="T75"/>
              <a:gd fmla="*/ 218 w 219" name="T76"/>
              <a:gd fmla="*/ 37 h 154" name="T77"/>
              <a:gd fmla="*/ 219 w 219" name="T78"/>
              <a:gd fmla="*/ 35 h 154" name="T79"/>
              <a:gd fmla="*/ 218 w 219" name="T80"/>
              <a:gd fmla="*/ 34 h 154" name="T81"/>
              <a:gd fmla="*/ 174 w 219" name="T82"/>
              <a:gd fmla="*/ 0 h 154" name="T83"/>
              <a:gd fmla="*/ 172 w 219" name="T84"/>
              <a:gd fmla="*/ 0 h 154" name="T85"/>
              <a:gd fmla="*/ 171 w 219" name="T86"/>
              <a:gd fmla="*/ 2 h 154" name="T87"/>
              <a:gd fmla="*/ 179 w 219" name="T88"/>
              <a:gd fmla="*/ 21 h 154" name="T89"/>
              <a:gd fmla="*/ 97 w 219" name="T90"/>
              <a:gd fmla="*/ 69 h 154" name="T91"/>
              <a:gd fmla="*/ 40 w 219" name="T92"/>
              <a:gd fmla="*/ 103 h 154" name="T93"/>
              <a:gd fmla="*/ 47 w 219" name="T94"/>
              <a:gd fmla="*/ 85 h 154" name="T95"/>
              <a:gd fmla="*/ 47 w 219" name="T96"/>
              <a:gd fmla="*/ 83 h 154" name="T97"/>
              <a:gd fmla="*/ 46 w 219" name="T98"/>
              <a:gd fmla="*/ 82 h 154" name="T99"/>
              <a:gd fmla="*/ 45 w 219" name="T100"/>
              <a:gd fmla="*/ 83 h 154" name="T101"/>
              <a:gd fmla="*/ 0 w 219" name="T102"/>
              <a:gd fmla="*/ 117 h 154" name="T103"/>
              <a:gd fmla="*/ 0 w 219" name="T104"/>
              <a:gd fmla="*/ 118 h 154" name="T105"/>
              <a:gd fmla="*/ 0 w 219" name="T106"/>
              <a:gd fmla="*/ 119 h 154" name="T107"/>
              <a:gd fmla="*/ 45 w 219" name="T108"/>
              <a:gd fmla="*/ 153 h 154" name="T109"/>
              <a:gd fmla="*/ 47 w 219" name="T110"/>
              <a:gd fmla="*/ 153 h 154" name="T111"/>
              <a:gd fmla="*/ 47 w 219" name="T112"/>
              <a:gd fmla="*/ 151 h 154" name="T113"/>
              <a:gd fmla="*/ 40 w 219" name="T114"/>
              <a:gd fmla="*/ 133 h 154" name="T115"/>
              <a:gd fmla="*/ 121 w 219" name="T116"/>
              <a:gd fmla="*/ 86 h 154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154" w="219">
                <a:moveTo>
                  <a:pt x="218" y="117"/>
                </a:moveTo>
                <a:cubicBezTo>
                  <a:pt x="219" y="117"/>
                  <a:pt x="219" y="117"/>
                  <a:pt x="219" y="118"/>
                </a:cubicBezTo>
                <a:cubicBezTo>
                  <a:pt x="219" y="119"/>
                  <a:pt x="219" y="119"/>
                  <a:pt x="218" y="119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74" y="154"/>
                  <a:pt x="173" y="154"/>
                  <a:pt x="172" y="153"/>
                </a:cubicBezTo>
                <a:cubicBezTo>
                  <a:pt x="171" y="153"/>
                  <a:pt x="171" y="152"/>
                  <a:pt x="171" y="151"/>
                </a:cubicBezTo>
                <a:cubicBezTo>
                  <a:pt x="179" y="133"/>
                  <a:pt x="179" y="133"/>
                  <a:pt x="179" y="133"/>
                </a:cubicBezTo>
                <a:cubicBezTo>
                  <a:pt x="145" y="131"/>
                  <a:pt x="126" y="119"/>
                  <a:pt x="113" y="106"/>
                </a:cubicBezTo>
                <a:cubicBezTo>
                  <a:pt x="118" y="100"/>
                  <a:pt x="122" y="94"/>
                  <a:pt x="126" y="89"/>
                </a:cubicBezTo>
                <a:cubicBezTo>
                  <a:pt x="128" y="86"/>
                  <a:pt x="130" y="84"/>
                  <a:pt x="131" y="82"/>
                </a:cubicBezTo>
                <a:cubicBezTo>
                  <a:pt x="141" y="93"/>
                  <a:pt x="154" y="102"/>
                  <a:pt x="179" y="103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71" y="84"/>
                  <a:pt x="171" y="83"/>
                  <a:pt x="172" y="83"/>
                </a:cubicBezTo>
                <a:cubicBezTo>
                  <a:pt x="172" y="82"/>
                  <a:pt x="173" y="82"/>
                  <a:pt x="173" y="82"/>
                </a:cubicBezTo>
                <a:cubicBezTo>
                  <a:pt x="173" y="82"/>
                  <a:pt x="174" y="82"/>
                  <a:pt x="174" y="83"/>
                </a:cubicBezTo>
                <a:lnTo>
                  <a:pt x="218" y="117"/>
                </a:lnTo>
                <a:close/>
                <a:moveTo>
                  <a:pt x="45" y="71"/>
                </a:moveTo>
                <a:cubicBezTo>
                  <a:pt x="45" y="71"/>
                  <a:pt x="45" y="71"/>
                  <a:pt x="46" y="71"/>
                </a:cubicBezTo>
                <a:cubicBezTo>
                  <a:pt x="46" y="71"/>
                  <a:pt x="46" y="71"/>
                  <a:pt x="47" y="71"/>
                </a:cubicBezTo>
                <a:cubicBezTo>
                  <a:pt x="47" y="70"/>
                  <a:pt x="48" y="69"/>
                  <a:pt x="47" y="69"/>
                </a:cubicBezTo>
                <a:cubicBezTo>
                  <a:pt x="40" y="50"/>
                  <a:pt x="40" y="50"/>
                  <a:pt x="40" y="50"/>
                </a:cubicBezTo>
                <a:cubicBezTo>
                  <a:pt x="65" y="52"/>
                  <a:pt x="77" y="61"/>
                  <a:pt x="87" y="72"/>
                </a:cubicBezTo>
                <a:cubicBezTo>
                  <a:pt x="89" y="70"/>
                  <a:pt x="91" y="68"/>
                  <a:pt x="93" y="65"/>
                </a:cubicBezTo>
                <a:cubicBezTo>
                  <a:pt x="96" y="60"/>
                  <a:pt x="101" y="54"/>
                  <a:pt x="106" y="49"/>
                </a:cubicBezTo>
                <a:cubicBezTo>
                  <a:pt x="92" y="35"/>
                  <a:pt x="73" y="23"/>
                  <a:pt x="40" y="21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1"/>
                  <a:pt x="47" y="1"/>
                  <a:pt x="47" y="0"/>
                </a:cubicBezTo>
                <a:cubicBezTo>
                  <a:pt x="46" y="0"/>
                  <a:pt x="45" y="0"/>
                  <a:pt x="45" y="0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5"/>
                  <a:pt x="0" y="35"/>
                </a:cubicBezTo>
                <a:cubicBezTo>
                  <a:pt x="0" y="36"/>
                  <a:pt x="0" y="36"/>
                  <a:pt x="0" y="37"/>
                </a:cubicBezTo>
                <a:lnTo>
                  <a:pt x="45" y="71"/>
                </a:lnTo>
                <a:close/>
                <a:moveTo>
                  <a:pt x="121" y="86"/>
                </a:moveTo>
                <a:cubicBezTo>
                  <a:pt x="134" y="67"/>
                  <a:pt x="145" y="53"/>
                  <a:pt x="179" y="50"/>
                </a:cubicBezTo>
                <a:cubicBezTo>
                  <a:pt x="171" y="69"/>
                  <a:pt x="171" y="69"/>
                  <a:pt x="171" y="69"/>
                </a:cubicBezTo>
                <a:cubicBezTo>
                  <a:pt x="171" y="69"/>
                  <a:pt x="171" y="70"/>
                  <a:pt x="172" y="71"/>
                </a:cubicBezTo>
                <a:cubicBezTo>
                  <a:pt x="172" y="71"/>
                  <a:pt x="173" y="71"/>
                  <a:pt x="173" y="71"/>
                </a:cubicBezTo>
                <a:cubicBezTo>
                  <a:pt x="173" y="71"/>
                  <a:pt x="174" y="71"/>
                  <a:pt x="174" y="71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9" y="36"/>
                  <a:pt x="219" y="36"/>
                  <a:pt x="219" y="35"/>
                </a:cubicBezTo>
                <a:cubicBezTo>
                  <a:pt x="219" y="35"/>
                  <a:pt x="219" y="34"/>
                  <a:pt x="218" y="34"/>
                </a:cubicBezTo>
                <a:cubicBezTo>
                  <a:pt x="174" y="0"/>
                  <a:pt x="174" y="0"/>
                  <a:pt x="174" y="0"/>
                </a:cubicBezTo>
                <a:cubicBezTo>
                  <a:pt x="174" y="0"/>
                  <a:pt x="173" y="0"/>
                  <a:pt x="172" y="0"/>
                </a:cubicBezTo>
                <a:cubicBezTo>
                  <a:pt x="171" y="1"/>
                  <a:pt x="171" y="1"/>
                  <a:pt x="171" y="2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30" y="23"/>
                  <a:pt x="112" y="48"/>
                  <a:pt x="97" y="69"/>
                </a:cubicBezTo>
                <a:cubicBezTo>
                  <a:pt x="84" y="87"/>
                  <a:pt x="74" y="101"/>
                  <a:pt x="40" y="103"/>
                </a:cubicBezTo>
                <a:cubicBezTo>
                  <a:pt x="47" y="85"/>
                  <a:pt x="47" y="85"/>
                  <a:pt x="47" y="85"/>
                </a:cubicBezTo>
                <a:cubicBezTo>
                  <a:pt x="48" y="84"/>
                  <a:pt x="47" y="83"/>
                  <a:pt x="47" y="83"/>
                </a:cubicBezTo>
                <a:cubicBezTo>
                  <a:pt x="46" y="82"/>
                  <a:pt x="46" y="82"/>
                  <a:pt x="46" y="82"/>
                </a:cubicBezTo>
                <a:cubicBezTo>
                  <a:pt x="45" y="82"/>
                  <a:pt x="45" y="82"/>
                  <a:pt x="45" y="83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17"/>
                  <a:pt x="0" y="117"/>
                  <a:pt x="0" y="118"/>
                </a:cubicBezTo>
                <a:cubicBezTo>
                  <a:pt x="0" y="119"/>
                  <a:pt x="0" y="119"/>
                  <a:pt x="0" y="119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5" y="154"/>
                  <a:pt x="46" y="154"/>
                  <a:pt x="47" y="153"/>
                </a:cubicBezTo>
                <a:cubicBezTo>
                  <a:pt x="47" y="153"/>
                  <a:pt x="48" y="152"/>
                  <a:pt x="47" y="151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89" y="131"/>
                  <a:pt x="107" y="106"/>
                  <a:pt x="121" y="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60960" compatLnSpc="1" lIns="121920" numCol="1" rIns="121920" tIns="60960" vert="horz" wrap="square"/>
          <a:lstStyle/>
          <a:p>
            <a:endParaRPr lang="id-ID" sz="1400">
              <a:cs typeface="+mn-ea"/>
              <a:sym typeface="+mn-lt"/>
            </a:endParaRPr>
          </a:p>
        </p:txBody>
      </p:sp>
      <p:sp>
        <p:nvSpPr>
          <p:cNvPr id="63" name="Freeform 381"/>
          <p:cNvSpPr>
            <a:spLocks noEditPoints="1"/>
          </p:cNvSpPr>
          <p:nvPr/>
        </p:nvSpPr>
        <p:spPr bwMode="auto">
          <a:xfrm>
            <a:off x="9685411" y="2333482"/>
            <a:ext cx="1002382" cy="1002382"/>
          </a:xfrm>
          <a:custGeom>
            <a:gdLst>
              <a:gd fmla="*/ 144 w 288" name="T0"/>
              <a:gd fmla="*/ 0 h 288" name="T1"/>
              <a:gd fmla="*/ 0 w 288" name="T2"/>
              <a:gd fmla="*/ 144 h 288" name="T3"/>
              <a:gd fmla="*/ 144 w 288" name="T4"/>
              <a:gd fmla="*/ 288 h 288" name="T5"/>
              <a:gd fmla="*/ 288 w 288" name="T6"/>
              <a:gd fmla="*/ 144 h 288" name="T7"/>
              <a:gd fmla="*/ 144 w 288" name="T8"/>
              <a:gd fmla="*/ 0 h 288" name="T9"/>
              <a:gd fmla="*/ 197 w 288" name="T10"/>
              <a:gd fmla="*/ 136 h 288" name="T11"/>
              <a:gd fmla="*/ 194 w 288" name="T12"/>
              <a:gd fmla="*/ 99 h 288" name="T13"/>
              <a:gd fmla="*/ 242 w 288" name="T14"/>
              <a:gd fmla="*/ 99 h 288" name="T15"/>
              <a:gd fmla="*/ 252 w 288" name="T16"/>
              <a:gd fmla="*/ 136 h 288" name="T17"/>
              <a:gd fmla="*/ 197 w 288" name="T18"/>
              <a:gd fmla="*/ 136 h 288" name="T19"/>
              <a:gd fmla="*/ 37 w 288" name="T20"/>
              <a:gd fmla="*/ 136 h 288" name="T21"/>
              <a:gd fmla="*/ 46 w 288" name="T22"/>
              <a:gd fmla="*/ 99 h 288" name="T23"/>
              <a:gd fmla="*/ 95 w 288" name="T24"/>
              <a:gd fmla="*/ 99 h 288" name="T25"/>
              <a:gd fmla="*/ 92 w 288" name="T26"/>
              <a:gd fmla="*/ 136 h 288" name="T27"/>
              <a:gd fmla="*/ 37 w 288" name="T28"/>
              <a:gd fmla="*/ 136 h 288" name="T29"/>
              <a:gd fmla="*/ 111 w 288" name="T30"/>
              <a:gd fmla="*/ 99 h 288" name="T31"/>
              <a:gd fmla="*/ 178 w 288" name="T32"/>
              <a:gd fmla="*/ 99 h 288" name="T33"/>
              <a:gd fmla="*/ 181 w 288" name="T34"/>
              <a:gd fmla="*/ 136 h 288" name="T35"/>
              <a:gd fmla="*/ 108 w 288" name="T36"/>
              <a:gd fmla="*/ 136 h 288" name="T37"/>
              <a:gd fmla="*/ 111 w 288" name="T38"/>
              <a:gd fmla="*/ 99 h 288" name="T39"/>
              <a:gd fmla="*/ 37 w 288" name="T40"/>
              <a:gd fmla="*/ 152 h 288" name="T41"/>
              <a:gd fmla="*/ 92 w 288" name="T42"/>
              <a:gd fmla="*/ 152 h 288" name="T43"/>
              <a:gd fmla="*/ 95 w 288" name="T44"/>
              <a:gd fmla="*/ 190 h 288" name="T45"/>
              <a:gd fmla="*/ 47 w 288" name="T46"/>
              <a:gd fmla="*/ 190 h 288" name="T47"/>
              <a:gd fmla="*/ 37 w 288" name="T48"/>
              <a:gd fmla="*/ 152 h 288" name="T49"/>
              <a:gd fmla="*/ 108 w 288" name="T50"/>
              <a:gd fmla="*/ 152 h 288" name="T51"/>
              <a:gd fmla="*/ 181 w 288" name="T52"/>
              <a:gd fmla="*/ 152 h 288" name="T53"/>
              <a:gd fmla="*/ 178 w 288" name="T54"/>
              <a:gd fmla="*/ 190 h 288" name="T55"/>
              <a:gd fmla="*/ 111 w 288" name="T56"/>
              <a:gd fmla="*/ 190 h 288" name="T57"/>
              <a:gd fmla="*/ 108 w 288" name="T58"/>
              <a:gd fmla="*/ 152 h 288" name="T59"/>
              <a:gd fmla="*/ 197 w 288" name="T60"/>
              <a:gd fmla="*/ 152 h 288" name="T61"/>
              <a:gd fmla="*/ 252 w 288" name="T62"/>
              <a:gd fmla="*/ 152 h 288" name="T63"/>
              <a:gd fmla="*/ 242 w 288" name="T64"/>
              <a:gd fmla="*/ 190 h 288" name="T65"/>
              <a:gd fmla="*/ 194 w 288" name="T66"/>
              <a:gd fmla="*/ 190 h 288" name="T67"/>
              <a:gd fmla="*/ 197 w 288" name="T68"/>
              <a:gd fmla="*/ 152 h 288" name="T69"/>
              <a:gd fmla="*/ 233 w 288" name="T70"/>
              <a:gd fmla="*/ 82 h 288" name="T71"/>
              <a:gd fmla="*/ 191 w 288" name="T72"/>
              <a:gd fmla="*/ 82 h 288" name="T73"/>
              <a:gd fmla="*/ 180 w 288" name="T74"/>
              <a:gd fmla="*/ 42 h 288" name="T75"/>
              <a:gd fmla="*/ 233 w 288" name="T76"/>
              <a:gd fmla="*/ 82 h 288" name="T77"/>
              <a:gd fmla="*/ 160 w 288" name="T78"/>
              <a:gd fmla="*/ 37 h 288" name="T79"/>
              <a:gd fmla="*/ 175 w 288" name="T80"/>
              <a:gd fmla="*/ 82 h 288" name="T81"/>
              <a:gd fmla="*/ 114 w 288" name="T82"/>
              <a:gd fmla="*/ 82 h 288" name="T83"/>
              <a:gd fmla="*/ 128 w 288" name="T84"/>
              <a:gd fmla="*/ 37 h 288" name="T85"/>
              <a:gd fmla="*/ 144 w 288" name="T86"/>
              <a:gd fmla="*/ 36 h 288" name="T87"/>
              <a:gd fmla="*/ 160 w 288" name="T88"/>
              <a:gd fmla="*/ 37 h 288" name="T89"/>
              <a:gd fmla="*/ 109 w 288" name="T90"/>
              <a:gd fmla="*/ 42 h 288" name="T91"/>
              <a:gd fmla="*/ 97 w 288" name="T92"/>
              <a:gd fmla="*/ 82 h 288" name="T93"/>
              <a:gd fmla="*/ 56 w 288" name="T94"/>
              <a:gd fmla="*/ 82 h 288" name="T95"/>
              <a:gd fmla="*/ 109 w 288" name="T96"/>
              <a:gd fmla="*/ 42 h 288" name="T97"/>
              <a:gd fmla="*/ 56 w 288" name="T98"/>
              <a:gd fmla="*/ 206 h 288" name="T99"/>
              <a:gd fmla="*/ 97 w 288" name="T100"/>
              <a:gd fmla="*/ 206 h 288" name="T101"/>
              <a:gd fmla="*/ 109 w 288" name="T102"/>
              <a:gd fmla="*/ 246 h 288" name="T103"/>
              <a:gd fmla="*/ 56 w 288" name="T104"/>
              <a:gd fmla="*/ 206 h 288" name="T105"/>
              <a:gd fmla="*/ 128 w 288" name="T106"/>
              <a:gd fmla="*/ 251 h 288" name="T107"/>
              <a:gd fmla="*/ 114 w 288" name="T108"/>
              <a:gd fmla="*/ 206 h 288" name="T109"/>
              <a:gd fmla="*/ 175 w 288" name="T110"/>
              <a:gd fmla="*/ 206 h 288" name="T111"/>
              <a:gd fmla="*/ 160 w 288" name="T112"/>
              <a:gd fmla="*/ 251 h 288" name="T113"/>
              <a:gd fmla="*/ 144 w 288" name="T114"/>
              <a:gd fmla="*/ 252 h 288" name="T115"/>
              <a:gd fmla="*/ 128 w 288" name="T116"/>
              <a:gd fmla="*/ 251 h 288" name="T117"/>
              <a:gd fmla="*/ 180 w 288" name="T118"/>
              <a:gd fmla="*/ 246 h 288" name="T119"/>
              <a:gd fmla="*/ 191 w 288" name="T120"/>
              <a:gd fmla="*/ 206 h 288" name="T121"/>
              <a:gd fmla="*/ 232 w 288" name="T122"/>
              <a:gd fmla="*/ 206 h 288" name="T123"/>
              <a:gd fmla="*/ 180 w 288" name="T124"/>
              <a:gd fmla="*/ 246 h 288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288" w="288">
                <a:moveTo>
                  <a:pt x="144" y="0"/>
                </a:moveTo>
                <a:cubicBezTo>
                  <a:pt x="65" y="0"/>
                  <a:pt x="0" y="65"/>
                  <a:pt x="0" y="144"/>
                </a:cubicBezTo>
                <a:cubicBezTo>
                  <a:pt x="0" y="224"/>
                  <a:pt x="65" y="288"/>
                  <a:pt x="144" y="288"/>
                </a:cubicBezTo>
                <a:cubicBezTo>
                  <a:pt x="224" y="288"/>
                  <a:pt x="288" y="224"/>
                  <a:pt x="288" y="144"/>
                </a:cubicBezTo>
                <a:cubicBezTo>
                  <a:pt x="288" y="65"/>
                  <a:pt x="224" y="0"/>
                  <a:pt x="144" y="0"/>
                </a:cubicBezTo>
                <a:close/>
                <a:moveTo>
                  <a:pt x="197" y="136"/>
                </a:moveTo>
                <a:cubicBezTo>
                  <a:pt x="197" y="123"/>
                  <a:pt x="196" y="110"/>
                  <a:pt x="194" y="99"/>
                </a:cubicBezTo>
                <a:cubicBezTo>
                  <a:pt x="242" y="99"/>
                  <a:pt x="242" y="99"/>
                  <a:pt x="242" y="99"/>
                </a:cubicBezTo>
                <a:cubicBezTo>
                  <a:pt x="247" y="110"/>
                  <a:pt x="251" y="123"/>
                  <a:pt x="252" y="136"/>
                </a:cubicBezTo>
                <a:lnTo>
                  <a:pt x="197" y="136"/>
                </a:lnTo>
                <a:close/>
                <a:moveTo>
                  <a:pt x="37" y="136"/>
                </a:moveTo>
                <a:cubicBezTo>
                  <a:pt x="38" y="123"/>
                  <a:pt x="41" y="110"/>
                  <a:pt x="46" y="99"/>
                </a:cubicBezTo>
                <a:cubicBezTo>
                  <a:pt x="95" y="99"/>
                  <a:pt x="95" y="99"/>
                  <a:pt x="95" y="99"/>
                </a:cubicBezTo>
                <a:cubicBezTo>
                  <a:pt x="93" y="110"/>
                  <a:pt x="92" y="123"/>
                  <a:pt x="92" y="136"/>
                </a:cubicBezTo>
                <a:lnTo>
                  <a:pt x="37" y="136"/>
                </a:lnTo>
                <a:close/>
                <a:moveTo>
                  <a:pt x="111" y="99"/>
                </a:moveTo>
                <a:cubicBezTo>
                  <a:pt x="178" y="99"/>
                  <a:pt x="178" y="99"/>
                  <a:pt x="178" y="99"/>
                </a:cubicBezTo>
                <a:cubicBezTo>
                  <a:pt x="179" y="110"/>
                  <a:pt x="181" y="123"/>
                  <a:pt x="181" y="136"/>
                </a:cubicBezTo>
                <a:cubicBezTo>
                  <a:pt x="108" y="136"/>
                  <a:pt x="108" y="136"/>
                  <a:pt x="108" y="136"/>
                </a:cubicBezTo>
                <a:cubicBezTo>
                  <a:pt x="108" y="123"/>
                  <a:pt x="109" y="110"/>
                  <a:pt x="111" y="99"/>
                </a:cubicBezTo>
                <a:close/>
                <a:moveTo>
                  <a:pt x="37" y="152"/>
                </a:moveTo>
                <a:cubicBezTo>
                  <a:pt x="92" y="152"/>
                  <a:pt x="92" y="152"/>
                  <a:pt x="92" y="152"/>
                </a:cubicBezTo>
                <a:cubicBezTo>
                  <a:pt x="92" y="166"/>
                  <a:pt x="93" y="179"/>
                  <a:pt x="95" y="190"/>
                </a:cubicBezTo>
                <a:cubicBezTo>
                  <a:pt x="47" y="190"/>
                  <a:pt x="47" y="190"/>
                  <a:pt x="47" y="190"/>
                </a:cubicBezTo>
                <a:cubicBezTo>
                  <a:pt x="41" y="179"/>
                  <a:pt x="38" y="166"/>
                  <a:pt x="37" y="152"/>
                </a:cubicBezTo>
                <a:close/>
                <a:moveTo>
                  <a:pt x="108" y="152"/>
                </a:moveTo>
                <a:cubicBezTo>
                  <a:pt x="181" y="152"/>
                  <a:pt x="181" y="152"/>
                  <a:pt x="181" y="152"/>
                </a:cubicBezTo>
                <a:cubicBezTo>
                  <a:pt x="180" y="166"/>
                  <a:pt x="179" y="179"/>
                  <a:pt x="178" y="190"/>
                </a:cubicBezTo>
                <a:cubicBezTo>
                  <a:pt x="111" y="190"/>
                  <a:pt x="111" y="190"/>
                  <a:pt x="111" y="190"/>
                </a:cubicBezTo>
                <a:cubicBezTo>
                  <a:pt x="109" y="179"/>
                  <a:pt x="108" y="166"/>
                  <a:pt x="108" y="152"/>
                </a:cubicBezTo>
                <a:close/>
                <a:moveTo>
                  <a:pt x="197" y="152"/>
                </a:moveTo>
                <a:cubicBezTo>
                  <a:pt x="252" y="152"/>
                  <a:pt x="252" y="152"/>
                  <a:pt x="252" y="152"/>
                </a:cubicBezTo>
                <a:cubicBezTo>
                  <a:pt x="251" y="166"/>
                  <a:pt x="247" y="179"/>
                  <a:pt x="242" y="190"/>
                </a:cubicBezTo>
                <a:cubicBezTo>
                  <a:pt x="194" y="190"/>
                  <a:pt x="194" y="190"/>
                  <a:pt x="194" y="190"/>
                </a:cubicBezTo>
                <a:cubicBezTo>
                  <a:pt x="196" y="179"/>
                  <a:pt x="197" y="166"/>
                  <a:pt x="197" y="152"/>
                </a:cubicBezTo>
                <a:close/>
                <a:moveTo>
                  <a:pt x="233" y="82"/>
                </a:moveTo>
                <a:cubicBezTo>
                  <a:pt x="191" y="82"/>
                  <a:pt x="191" y="82"/>
                  <a:pt x="191" y="82"/>
                </a:cubicBezTo>
                <a:cubicBezTo>
                  <a:pt x="188" y="67"/>
                  <a:pt x="184" y="53"/>
                  <a:pt x="180" y="42"/>
                </a:cubicBezTo>
                <a:cubicBezTo>
                  <a:pt x="201" y="50"/>
                  <a:pt x="220" y="64"/>
                  <a:pt x="233" y="82"/>
                </a:cubicBezTo>
                <a:close/>
                <a:moveTo>
                  <a:pt x="160" y="37"/>
                </a:moveTo>
                <a:cubicBezTo>
                  <a:pt x="166" y="49"/>
                  <a:pt x="171" y="64"/>
                  <a:pt x="175" y="82"/>
                </a:cubicBezTo>
                <a:cubicBezTo>
                  <a:pt x="114" y="82"/>
                  <a:pt x="114" y="82"/>
                  <a:pt x="114" y="82"/>
                </a:cubicBezTo>
                <a:cubicBezTo>
                  <a:pt x="118" y="64"/>
                  <a:pt x="123" y="49"/>
                  <a:pt x="128" y="37"/>
                </a:cubicBezTo>
                <a:cubicBezTo>
                  <a:pt x="134" y="37"/>
                  <a:pt x="139" y="36"/>
                  <a:pt x="144" y="36"/>
                </a:cubicBezTo>
                <a:cubicBezTo>
                  <a:pt x="150" y="36"/>
                  <a:pt x="155" y="37"/>
                  <a:pt x="160" y="37"/>
                </a:cubicBezTo>
                <a:close/>
                <a:moveTo>
                  <a:pt x="109" y="42"/>
                </a:moveTo>
                <a:cubicBezTo>
                  <a:pt x="104" y="53"/>
                  <a:pt x="100" y="67"/>
                  <a:pt x="97" y="82"/>
                </a:cubicBezTo>
                <a:cubicBezTo>
                  <a:pt x="56" y="82"/>
                  <a:pt x="56" y="82"/>
                  <a:pt x="56" y="82"/>
                </a:cubicBezTo>
                <a:cubicBezTo>
                  <a:pt x="69" y="64"/>
                  <a:pt x="87" y="50"/>
                  <a:pt x="109" y="42"/>
                </a:cubicBezTo>
                <a:close/>
                <a:moveTo>
                  <a:pt x="56" y="206"/>
                </a:moveTo>
                <a:cubicBezTo>
                  <a:pt x="97" y="206"/>
                  <a:pt x="97" y="206"/>
                  <a:pt x="97" y="206"/>
                </a:cubicBezTo>
                <a:cubicBezTo>
                  <a:pt x="100" y="222"/>
                  <a:pt x="104" y="235"/>
                  <a:pt x="109" y="246"/>
                </a:cubicBezTo>
                <a:cubicBezTo>
                  <a:pt x="87" y="239"/>
                  <a:pt x="69" y="225"/>
                  <a:pt x="56" y="206"/>
                </a:cubicBezTo>
                <a:close/>
                <a:moveTo>
                  <a:pt x="128" y="251"/>
                </a:moveTo>
                <a:cubicBezTo>
                  <a:pt x="123" y="240"/>
                  <a:pt x="118" y="225"/>
                  <a:pt x="114" y="206"/>
                </a:cubicBezTo>
                <a:cubicBezTo>
                  <a:pt x="175" y="206"/>
                  <a:pt x="175" y="206"/>
                  <a:pt x="175" y="206"/>
                </a:cubicBezTo>
                <a:cubicBezTo>
                  <a:pt x="171" y="225"/>
                  <a:pt x="166" y="240"/>
                  <a:pt x="160" y="251"/>
                </a:cubicBezTo>
                <a:cubicBezTo>
                  <a:pt x="155" y="252"/>
                  <a:pt x="150" y="252"/>
                  <a:pt x="144" y="252"/>
                </a:cubicBezTo>
                <a:cubicBezTo>
                  <a:pt x="139" y="252"/>
                  <a:pt x="133" y="252"/>
                  <a:pt x="128" y="251"/>
                </a:cubicBezTo>
                <a:close/>
                <a:moveTo>
                  <a:pt x="180" y="246"/>
                </a:moveTo>
                <a:cubicBezTo>
                  <a:pt x="184" y="235"/>
                  <a:pt x="188" y="222"/>
                  <a:pt x="191" y="206"/>
                </a:cubicBezTo>
                <a:cubicBezTo>
                  <a:pt x="232" y="206"/>
                  <a:pt x="232" y="206"/>
                  <a:pt x="232" y="206"/>
                </a:cubicBezTo>
                <a:cubicBezTo>
                  <a:pt x="219" y="225"/>
                  <a:pt x="201" y="238"/>
                  <a:pt x="180" y="2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cs typeface="+mn-ea"/>
              <a:sym typeface="+mn-lt"/>
            </a:endParaRP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sp>
        <p:nvSpPr>
          <p:cNvPr id="91" name="任意多边形 90"/>
          <p:cNvSpPr>
            <a:spLocks noChangeArrowheads="1"/>
          </p:cNvSpPr>
          <p:nvPr/>
        </p:nvSpPr>
        <p:spPr bwMode="gray">
          <a:xfrm>
            <a:off x="3820114" y="1433545"/>
            <a:ext cx="4625976" cy="4035425"/>
          </a:xfrm>
          <a:custGeom>
            <a:gdLst>
              <a:gd fmla="*/ 2363788 w 4625976" name="connsiteX0"/>
              <a:gd fmla="*/ 0 h 4035425" name="connsiteY0"/>
              <a:gd fmla="*/ 3684588 w 4625976" name="connsiteX1"/>
              <a:gd fmla="*/ 1322388 h 4035425" name="connsiteY1"/>
              <a:gd fmla="*/ 3678316 w 4625976" name="connsiteX2"/>
              <a:gd fmla="*/ 1446751 h 4035425" name="connsiteY2"/>
              <a:gd fmla="*/ 3697384 w 4625976" name="connsiteX3"/>
              <a:gd fmla="*/ 1451653 h 4035425" name="connsiteY3"/>
              <a:gd fmla="*/ 4625976 w 4625976" name="connsiteX4"/>
              <a:gd fmla="*/ 2713831 h 4035425" name="connsiteY4"/>
              <a:gd fmla="*/ 3304382 w 4625976" name="connsiteX5"/>
              <a:gd fmla="*/ 4035425 h 4035425" name="connsiteY5"/>
              <a:gd fmla="*/ 2369874 w 4625976" name="connsiteX6"/>
              <a:gd fmla="*/ 3648339 h 4035425" name="connsiteY6"/>
              <a:gd fmla="*/ 2297807 w 4625976" name="connsiteX7"/>
              <a:gd fmla="*/ 3569045 h 4035425" name="connsiteY7"/>
              <a:gd fmla="*/ 2257458 w 4625976" name="connsiteX8"/>
              <a:gd fmla="*/ 3613414 h 4035425" name="connsiteY8"/>
              <a:gd fmla="*/ 1322388 w 4625976" name="connsiteX9"/>
              <a:gd fmla="*/ 4000500 h 4035425" name="connsiteY9"/>
              <a:gd fmla="*/ 0 w 4625976" name="connsiteX10"/>
              <a:gd fmla="*/ 2678906 h 4035425" name="connsiteY10"/>
              <a:gd fmla="*/ 929150 w 4625976" name="connsiteX11"/>
              <a:gd fmla="*/ 1416728 h 4035425" name="connsiteY11"/>
              <a:gd fmla="*/ 1046229 w 4625976" name="connsiteX12"/>
              <a:gd fmla="*/ 1386642 h 4035425" name="connsiteY12"/>
              <a:gd fmla="*/ 1042988 w 4625976" name="connsiteX13"/>
              <a:gd fmla="*/ 1322388 h 4035425" name="connsiteY13"/>
              <a:gd fmla="*/ 2363788 w 4625976" name="connsiteX14"/>
              <a:gd fmla="*/ 0 h 4035425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035425" w="4625976">
                <a:moveTo>
                  <a:pt x="2363788" y="0"/>
                </a:moveTo>
                <a:cubicBezTo>
                  <a:pt x="3093246" y="0"/>
                  <a:pt x="3684588" y="592053"/>
                  <a:pt x="3684588" y="1322388"/>
                </a:cubicBezTo>
                <a:lnTo>
                  <a:pt x="3678316" y="1446751"/>
                </a:lnTo>
                <a:lnTo>
                  <a:pt x="3697384" y="1451653"/>
                </a:lnTo>
                <a:cubicBezTo>
                  <a:pt x="4235363" y="1618982"/>
                  <a:pt x="4625976" y="2120791"/>
                  <a:pt x="4625976" y="2713831"/>
                </a:cubicBezTo>
                <a:cubicBezTo>
                  <a:pt x="4625976" y="3443727"/>
                  <a:pt x="4034278" y="4035425"/>
                  <a:pt x="3304382" y="4035425"/>
                </a:cubicBezTo>
                <a:cubicBezTo>
                  <a:pt x="2939434" y="4035425"/>
                  <a:pt x="2609036" y="3887501"/>
                  <a:pt x="2369874" y="3648339"/>
                </a:cubicBezTo>
                <a:lnTo>
                  <a:pt x="2297807" y="3569045"/>
                </a:lnTo>
                <a:lnTo>
                  <a:pt x="2257458" y="3613414"/>
                </a:lnTo>
                <a:cubicBezTo>
                  <a:pt x="2018153" y="3852576"/>
                  <a:pt x="1687555" y="4000500"/>
                  <a:pt x="1322388" y="4000500"/>
                </a:cubicBezTo>
                <a:cubicBezTo>
                  <a:pt x="592053" y="4000500"/>
                  <a:pt x="0" y="3408802"/>
                  <a:pt x="0" y="2678906"/>
                </a:cubicBezTo>
                <a:cubicBezTo>
                  <a:pt x="0" y="2085866"/>
                  <a:pt x="390847" y="1584057"/>
                  <a:pt x="929150" y="1416728"/>
                </a:cubicBezTo>
                <a:lnTo>
                  <a:pt x="1046229" y="1386642"/>
                </a:lnTo>
                <a:lnTo>
                  <a:pt x="1042988" y="1322388"/>
                </a:lnTo>
                <a:cubicBezTo>
                  <a:pt x="1042988" y="592053"/>
                  <a:pt x="1634330" y="0"/>
                  <a:pt x="2363788" y="0"/>
                </a:cubicBez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txBody>
          <a:bodyPr anchor="ctr" wrap="square">
            <a:noAutofit/>
          </a:bodyPr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 sz="16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2" name="Line 6"/>
          <p:cNvSpPr>
            <a:spLocks noChangeShapeType="1"/>
          </p:cNvSpPr>
          <p:nvPr/>
        </p:nvSpPr>
        <p:spPr bwMode="auto">
          <a:xfrm flipH="1" flipV="1">
            <a:off x="4172540" y="2336832"/>
            <a:ext cx="1385888" cy="974725"/>
          </a:xfrm>
          <a:prstGeom prst="line">
            <a:avLst/>
          </a:prstGeom>
          <a:noFill/>
          <a:ln w="19050">
            <a:solidFill>
              <a:srgbClr val="EF5350"/>
            </a:solidFill>
            <a:round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3" name="Line 7"/>
          <p:cNvSpPr>
            <a:spLocks noChangeShapeType="1"/>
          </p:cNvSpPr>
          <p:nvPr/>
        </p:nvSpPr>
        <p:spPr bwMode="auto">
          <a:xfrm flipV="1">
            <a:off x="6914153" y="2489232"/>
            <a:ext cx="1677987" cy="787400"/>
          </a:xfrm>
          <a:prstGeom prst="line">
            <a:avLst/>
          </a:prstGeom>
          <a:noFill/>
          <a:ln w="19050">
            <a:solidFill>
              <a:srgbClr val="EF5350"/>
            </a:solidFill>
            <a:round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6096000" y="4450614"/>
            <a:ext cx="19640" cy="1053281"/>
          </a:xfrm>
          <a:prstGeom prst="line">
            <a:avLst/>
          </a:prstGeom>
          <a:noFill/>
          <a:ln w="19050">
            <a:solidFill>
              <a:srgbClr val="EF5350"/>
            </a:solidFill>
            <a:round/>
            <a:head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5" name="TextBox 76"/>
          <p:cNvSpPr txBox="1"/>
          <p:nvPr/>
        </p:nvSpPr>
        <p:spPr>
          <a:xfrm>
            <a:off x="5569187" y="5533487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5000880" y="5770595"/>
            <a:ext cx="2134710" cy="5273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1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433694" y="2012532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8865385" y="2249640"/>
            <a:ext cx="2134710" cy="5273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1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  <p:sp>
        <p:nvSpPr>
          <p:cNvPr id="79" name="TextBox 76"/>
          <p:cNvSpPr txBox="1"/>
          <p:nvPr/>
        </p:nvSpPr>
        <p:spPr>
          <a:xfrm>
            <a:off x="2713271" y="2012532"/>
            <a:ext cx="998097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1400">
                <a:solidFill>
                  <a:srgbClr val="EF5350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2144964" y="2249640"/>
            <a:ext cx="2134710" cy="5273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mtClean="0" sz="11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直角三角形 6"/>
          <p:cNvSpPr/>
          <p:nvPr/>
        </p:nvSpPr>
        <p:spPr>
          <a:xfrm flipV="1" rot="5400000">
            <a:off x="10972799" y="0"/>
            <a:ext cx="1219199" cy="1219199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5769204"/>
            <a:ext cx="1088796" cy="1088796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11560403" y="1"/>
            <a:ext cx="631596" cy="631596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TextBox 76"/>
          <p:cNvSpPr txBox="1"/>
          <p:nvPr/>
        </p:nvSpPr>
        <p:spPr>
          <a:xfrm>
            <a:off x="198879" y="866758"/>
            <a:ext cx="4056380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000">
                <a:solidFill>
                  <a:schemeClr val="bg1"/>
                </a:solidFill>
                <a:cs typeface="+mn-ea"/>
                <a:sym typeface="+mn-lt"/>
              </a:rPr>
              <a:t>Fresh business general template Applicable to enterprise introduction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08072" y="258626"/>
            <a:ext cx="710534" cy="0"/>
          </a:xfrm>
          <a:prstGeom prst="line">
            <a:avLst/>
          </a:prstGeom>
          <a:ln cap="rnd" w="57150">
            <a:solidFill>
              <a:srgbClr val="EF53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6"/>
          <p:cNvSpPr txBox="1"/>
          <p:nvPr/>
        </p:nvSpPr>
        <p:spPr>
          <a:xfrm>
            <a:off x="198879" y="362638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chemeClr val="bg1"/>
                </a:solidFill>
                <a:cs typeface="+mn-ea"/>
                <a:sym typeface="+mn-lt"/>
              </a:rPr>
              <a:t>添加您的标题</a:t>
            </a:r>
          </a:p>
        </p:txBody>
      </p:sp>
      <p:pic>
        <p:nvPicPr>
          <p:cNvPr id="9" name="Picture 37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0136" l="5354" r="6203" t="8440"/>
          <a:stretch>
            <a:fillRect/>
          </a:stretch>
        </p:blipFill>
        <p:spPr bwMode="auto">
          <a:xfrm>
            <a:off x="6198502" y="631597"/>
            <a:ext cx="5102629" cy="6214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8"/>
          <p:cNvSpPr/>
          <p:nvPr/>
        </p:nvSpPr>
        <p:spPr bwMode="auto">
          <a:xfrm>
            <a:off x="6978191" y="1382408"/>
            <a:ext cx="3609670" cy="464925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altLang="zh-CN" lang="en-US">
              <a:solidFill>
                <a:srgbClr val="FFFFFF"/>
              </a:solidFill>
              <a:cs charset="-122" pitchFamily="34" typeface="微软雅黑"/>
              <a:sym typeface="+mn-lt"/>
            </a:endParaRPr>
          </a:p>
        </p:txBody>
      </p:sp>
      <p:sp>
        <p:nvSpPr>
          <p:cNvPr id="11" name="TextBox 76"/>
          <p:cNvSpPr txBox="1"/>
          <p:nvPr/>
        </p:nvSpPr>
        <p:spPr>
          <a:xfrm>
            <a:off x="1132643" y="2493889"/>
            <a:ext cx="1733670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indent="-342900" marL="342900">
              <a:buFont charset="2" panose="05000000000000000000" pitchFamily="2" typeface="Wingdings"/>
              <a:buChar char="p"/>
            </a:pPr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132643" y="2841610"/>
            <a:ext cx="4541119" cy="646176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3" name="TextBox 76"/>
          <p:cNvSpPr txBox="1"/>
          <p:nvPr/>
        </p:nvSpPr>
        <p:spPr>
          <a:xfrm>
            <a:off x="1132643" y="3614860"/>
            <a:ext cx="1733670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indent="-342900" marL="342900">
              <a:buFont charset="2" panose="05000000000000000000" pitchFamily="2" typeface="Wingdings"/>
              <a:buChar char="p"/>
            </a:pPr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132643" y="3962581"/>
            <a:ext cx="4541119" cy="646176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1132643" y="4727533"/>
            <a:ext cx="1733670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indent="-342900" marL="342900">
              <a:buFont charset="2" panose="05000000000000000000" pitchFamily="2" typeface="Wingdings"/>
              <a:buChar char="p"/>
            </a:pPr>
            <a:r>
              <a:rPr altLang="en-US" lang="zh-CN" smtClean="0" sz="2000">
                <a:solidFill>
                  <a:schemeClr val="bg1"/>
                </a:solidFill>
                <a:cs typeface="+mn-ea"/>
                <a:sym typeface="+mn-lt"/>
              </a:rPr>
              <a:t>添加标题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132643" y="5075255"/>
            <a:ext cx="4541119" cy="646176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400">
                <a:solidFill>
                  <a:schemeClr val="bg1"/>
                </a:solidFill>
                <a:cs typeface="+mn-ea"/>
                <a:sym typeface="+mn-lt"/>
              </a:rPr>
              <a:t>请在此添加文字说明，编辑文字。请在此添加文字说明，编辑文字。</a:t>
            </a:r>
          </a:p>
        </p:txBody>
      </p:sp>
      <p:sp>
        <p:nvSpPr>
          <p:cNvPr id="17" name="TextBox 76"/>
          <p:cNvSpPr txBox="1"/>
          <p:nvPr/>
        </p:nvSpPr>
        <p:spPr>
          <a:xfrm>
            <a:off x="1245907" y="1679039"/>
            <a:ext cx="2732205" cy="579120"/>
          </a:xfrm>
          <a:prstGeom prst="rect">
            <a:avLst/>
          </a:prstGeom>
          <a:solidFill>
            <a:srgbClr val="CAD0D8"/>
          </a:solidFill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rgbClr val="323C50"/>
                </a:solidFill>
                <a:cs typeface="+mn-ea"/>
                <a:sym typeface="+mn-lt"/>
              </a:rPr>
              <a:t>此处添加标题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32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直角三角形 11"/>
          <p:cNvSpPr/>
          <p:nvPr/>
        </p:nvSpPr>
        <p:spPr>
          <a:xfrm>
            <a:off x="0" y="1325670"/>
            <a:ext cx="6109779" cy="5532330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直角三角形 6"/>
          <p:cNvSpPr/>
          <p:nvPr/>
        </p:nvSpPr>
        <p:spPr>
          <a:xfrm flipV="1" rot="5400000">
            <a:off x="8155756" y="83270"/>
            <a:ext cx="4119513" cy="3952973"/>
          </a:xfrm>
          <a:prstGeom prst="rtTriangle">
            <a:avLst/>
          </a:prstGeom>
          <a:solidFill>
            <a:srgbClr val="EF5350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直角三角形 3"/>
          <p:cNvSpPr/>
          <p:nvPr/>
        </p:nvSpPr>
        <p:spPr>
          <a:xfrm>
            <a:off x="0" y="2658359"/>
            <a:ext cx="4637988" cy="4199641"/>
          </a:xfrm>
          <a:prstGeom prst="rtTriangle">
            <a:avLst/>
          </a:prstGeom>
          <a:solidFill>
            <a:srgbClr val="323C50"/>
          </a:solidFill>
          <a:ln>
            <a:noFill/>
          </a:ln>
          <a:effectLst>
            <a:outerShdw algn="bl" blurRad="190500" dir="18900000" dist="127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直角三角形 5"/>
          <p:cNvSpPr/>
          <p:nvPr/>
        </p:nvSpPr>
        <p:spPr>
          <a:xfrm flipV="1" rot="5400000">
            <a:off x="9852581" y="-1571"/>
            <a:ext cx="2337847" cy="2340990"/>
          </a:xfrm>
          <a:prstGeom prst="rtTriangle">
            <a:avLst/>
          </a:prstGeom>
          <a:solidFill>
            <a:srgbClr val="CAD0D8"/>
          </a:solidFill>
          <a:ln>
            <a:noFill/>
          </a:ln>
          <a:effectLst>
            <a:outerShdw algn="tr" blurRad="127000" dir="81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" name="文本框 21"/>
          <p:cNvSpPr txBox="1"/>
          <p:nvPr/>
        </p:nvSpPr>
        <p:spPr>
          <a:xfrm>
            <a:off x="3919410" y="4258825"/>
            <a:ext cx="4353178" cy="71551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Fresh business general template</a:t>
            </a:r>
          </a:p>
          <a:p>
            <a:pPr algn="ctr">
              <a:lnSpc>
                <a:spcPct val="130000"/>
              </a:lnSpc>
            </a:pPr>
            <a:r>
              <a:rPr altLang="zh-CN" lang="en-US" sz="1050">
                <a:solidFill>
                  <a:prstClr val="white"/>
                </a:solidFill>
                <a:cs typeface="+mn-ea"/>
                <a:sym typeface="+mn-lt"/>
              </a:rPr>
              <a:t>Applicable to enterprise introduction, summary report, sales marketing, chart dataa</a:t>
            </a:r>
          </a:p>
        </p:txBody>
      </p:sp>
      <p:sp>
        <p:nvSpPr>
          <p:cNvPr id="14" name="矩形 13"/>
          <p:cNvSpPr/>
          <p:nvPr/>
        </p:nvSpPr>
        <p:spPr>
          <a:xfrm>
            <a:off x="4359909" y="3827488"/>
            <a:ext cx="34721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altLang="zh-CN" lang="en-US" sz="2400">
                <a:solidFill>
                  <a:prstClr val="white"/>
                </a:solidFill>
                <a:cs typeface="+mn-ea"/>
                <a:sym typeface="+mn-lt"/>
              </a:rPr>
              <a:t>Please add the title here</a:t>
            </a:r>
          </a:p>
        </p:txBody>
      </p:sp>
      <p:sp>
        <p:nvSpPr>
          <p:cNvPr id="15" name="TextBox 76"/>
          <p:cNvSpPr txBox="1"/>
          <p:nvPr/>
        </p:nvSpPr>
        <p:spPr>
          <a:xfrm>
            <a:off x="4323048" y="3251946"/>
            <a:ext cx="354590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200">
                <a:solidFill>
                  <a:srgbClr val="EF5350"/>
                </a:solidFill>
                <a:cs typeface="+mn-ea"/>
                <a:sym typeface="+mn-lt"/>
              </a:rPr>
              <a:t>请在此添加标题</a:t>
            </a:r>
          </a:p>
        </p:txBody>
      </p:sp>
      <p:sp>
        <p:nvSpPr>
          <p:cNvPr id="16" name="TextBox 76"/>
          <p:cNvSpPr txBox="1"/>
          <p:nvPr/>
        </p:nvSpPr>
        <p:spPr>
          <a:xfrm>
            <a:off x="4323048" y="2337848"/>
            <a:ext cx="354590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5400">
                <a:solidFill>
                  <a:srgbClr val="EF5350"/>
                </a:solidFill>
                <a:cs typeface="+mn-ea"/>
                <a:sym typeface="+mn-lt"/>
              </a:rPr>
              <a:t>第二部分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MH" val="20160901103555"/>
  <p:tag name="MH_LIBRARY" val="GRAPHIC"/>
  <p:tag name="MH_ORDER" val="1"/>
  <p:tag name="MH_TYPE" val="Other"/>
</p:tagLst>
</file>

<file path=ppt/tags/tag2.xml><?xml version="1.0" encoding="utf-8"?>
<p:tagLst xmlns:p="http://schemas.openxmlformats.org/presentationml/2006/main">
  <p:tag name="MH" val="20160901103555"/>
  <p:tag name="MH_LIBRARY" val="GRAPHIC"/>
  <p:tag name="MH_ORDER" val="2"/>
  <p:tag name="MH_TYPE" val="Other"/>
</p:tagLst>
</file>

<file path=ppt/tags/tag3.xml><?xml version="1.0" encoding="utf-8"?>
<p:tagLst xmlns:p="http://schemas.openxmlformats.org/presentationml/2006/main">
  <p:tag name="MH" val="20160901103555"/>
  <p:tag name="MH_LIBRARY" val="GRAPHIC"/>
  <p:tag name="MH_ORDER" val="3"/>
  <p:tag name="MH_TYPE" val="Other"/>
</p:tagLst>
</file>

<file path=ppt/tags/tag4.xml><?xml version="1.0" encoding="utf-8"?>
<p:tagLst xmlns:p="http://schemas.openxmlformats.org/presentationml/2006/main">
  <p:tag name="MH" val="20160901103555"/>
  <p:tag name="MH_LIBRARY" val="GRAPHIC"/>
  <p:tag name="MH_ORDER" val="4"/>
  <p:tag name="MH_TYPE" val="Other"/>
</p:tagLst>
</file>

<file path=ppt/tags/tag5.xml><?xml version="1.0" encoding="utf-8"?>
<p:tagLst xmlns:p="http://schemas.openxmlformats.org/presentationml/2006/main">
  <p:tag name="MH" val="20160901103555"/>
  <p:tag name="MH_LIBRARY" val="GRAPHIC"/>
  <p:tag name="MH_ORDER" val="2"/>
  <p:tag name="MH_TYPE" val="Picture"/>
</p:tagLst>
</file>

<file path=ppt/tags/tag6.xml><?xml version="1.0" encoding="utf-8"?>
<p:tagLst xmlns:p="http://schemas.openxmlformats.org/presentationml/2006/main">
  <p:tag name="MH" val="20160901103555"/>
  <p:tag name="MH_LIBRARY" val="GRAPHIC"/>
  <p:tag name="MH_ORDER" val="4"/>
  <p:tag name="MH_TYPE" val="Picture"/>
</p:tagLst>
</file>

<file path=ppt/tags/tag7.xml><?xml version="1.0" encoding="utf-8"?>
<p:tagLst xmlns:p="http://schemas.openxmlformats.org/presentationml/2006/main">
  <p:tag name="MH" val="20160901103555"/>
  <p:tag name="MH_LIBRARY" val="GRAPHIC"/>
  <p:tag name="MH_ORDER" val="1"/>
  <p:tag name="MH_TYPE" val="Picture"/>
</p:tagLst>
</file>

<file path=ppt/tags/tag8.xml><?xml version="1.0" encoding="utf-8"?>
<p:tagLst xmlns:p="http://schemas.openxmlformats.org/presentationml/2006/main">
  <p:tag name="MH" val="20160901103555"/>
  <p:tag name="MH_LIBRARY" val="GRAPHIC"/>
  <p:tag name="MH_ORDER" val="3"/>
  <p:tag name="MH_TYPE" val="Picture"/>
</p:tagLst>
</file>

<file path=ppt/tags/tag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207</Paragraphs>
  <Slides>24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4">
      <vt:lpstr>Arial</vt:lpstr>
      <vt:lpstr>微软雅黑</vt:lpstr>
      <vt:lpstr>Calibri Light</vt:lpstr>
      <vt:lpstr>Calibri</vt:lpstr>
      <vt:lpstr>宋体</vt:lpstr>
      <vt:lpstr>Wingdings</vt:lpstr>
      <vt:lpstr>Helvetica Light</vt:lpstr>
      <vt:lpstr>Kontrapunkt Bob Bold</vt:lpstr>
      <vt:lpstr>Arial Narrow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2021-08-22T11:57:40Z</dcterms:created>
  <cp:lastPrinted>2021-08-22T11:57:40Z</cp:lastPrinted>
  <dcterms:modified xsi:type="dcterms:W3CDTF">2021-08-22T05:51:49Z</dcterms:modified>
  <cp:revision>1</cp:revision>
</cp:coreProperties>
</file>