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image/vnd.ms-photo" Extension="wdp"/>
  <Default ContentType="application/vnd.openxmlformats-officedocument.spreadsheetml.sheet" Extension="xlsx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drawingml.chart+xml" PartName="/ppt/charts/chart1.xml"/>
  <Override ContentType="application/vnd.ms-office.chartcolorstyle+xml" PartName="/ppt/charts/colors1.xml"/>
  <Override ContentType="application/vnd.ms-office.chartstyle+xml" PartName="/ppt/charts/styl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56" r:id="rId2"/>
  </p:sldMasterIdLst>
  <p:notesMasterIdLst>
    <p:notesMasterId r:id="rId3"/>
  </p:notesMasterIdLst>
  <p:sldIdLst>
    <p:sldId id="258" r:id="rId4"/>
    <p:sldId id="260" r:id="rId5"/>
    <p:sldId id="262" r:id="rId6"/>
    <p:sldId id="265" r:id="rId7"/>
    <p:sldId id="272" r:id="rId8"/>
    <p:sldId id="279" r:id="rId9"/>
    <p:sldId id="292" r:id="rId10"/>
    <p:sldId id="274" r:id="rId11"/>
    <p:sldId id="266" r:id="rId12"/>
    <p:sldId id="286" r:id="rId13"/>
    <p:sldId id="278" r:id="rId14"/>
    <p:sldId id="293" r:id="rId15"/>
    <p:sldId id="273" r:id="rId16"/>
    <p:sldId id="267" r:id="rId17"/>
    <p:sldId id="281" r:id="rId18"/>
    <p:sldId id="280" r:id="rId19"/>
    <p:sldId id="294" r:id="rId20"/>
    <p:sldId id="275" r:id="rId21"/>
    <p:sldId id="283" r:id="rId22"/>
    <p:sldId id="268" r:id="rId23"/>
    <p:sldId id="291" r:id="rId24"/>
    <p:sldId id="285" r:id="rId25"/>
    <p:sldId id="276" r:id="rId26"/>
    <p:sldId id="269" r:id="rId27"/>
    <p:sldId id="288" r:id="rId28"/>
    <p:sldId id="289" r:id="rId29"/>
    <p:sldId id="277" r:id="rId30"/>
    <p:sldId id="270" r:id="rId31"/>
    <p:sldId id="287" r:id="rId32"/>
    <p:sldId id="290" r:id="rId33"/>
    <p:sldId id="271" r:id="rId34"/>
  </p:sldIdLst>
  <p:sldSz cx="12192000" cy="6858000"/>
  <p:notesSz cx="6858000" cy="9144000"/>
  <p:custDataLst>
    <p:tags r:id="rId3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15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480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slides/slide19.xml" Type="http://schemas.openxmlformats.org/officeDocument/2006/relationships/slide"/><Relationship Id="rId23" Target="slides/slide20.xml" Type="http://schemas.openxmlformats.org/officeDocument/2006/relationships/slide"/><Relationship Id="rId24" Target="slides/slide21.xml" Type="http://schemas.openxmlformats.org/officeDocument/2006/relationships/slide"/><Relationship Id="rId25" Target="slides/slide22.xml" Type="http://schemas.openxmlformats.org/officeDocument/2006/relationships/slide"/><Relationship Id="rId26" Target="slides/slide23.xml" Type="http://schemas.openxmlformats.org/officeDocument/2006/relationships/slide"/><Relationship Id="rId27" Target="slides/slide24.xml" Type="http://schemas.openxmlformats.org/officeDocument/2006/relationships/slide"/><Relationship Id="rId28" Target="slides/slide25.xml" Type="http://schemas.openxmlformats.org/officeDocument/2006/relationships/slide"/><Relationship Id="rId29" Target="slides/slide26.xml" Type="http://schemas.openxmlformats.org/officeDocument/2006/relationships/slide"/><Relationship Id="rId3" Target="notesMasters/notesMaster1.xml" Type="http://schemas.openxmlformats.org/officeDocument/2006/relationships/notesMaster"/><Relationship Id="rId30" Target="slides/slide27.xml" Type="http://schemas.openxmlformats.org/officeDocument/2006/relationships/slide"/><Relationship Id="rId31" Target="slides/slide28.xml" Type="http://schemas.openxmlformats.org/officeDocument/2006/relationships/slide"/><Relationship Id="rId32" Target="slides/slide29.xml" Type="http://schemas.openxmlformats.org/officeDocument/2006/relationships/slide"/><Relationship Id="rId33" Target="slides/slide30.xml" Type="http://schemas.openxmlformats.org/officeDocument/2006/relationships/slide"/><Relationship Id="rId34" Target="slides/slide31.xml" Type="http://schemas.openxmlformats.org/officeDocument/2006/relationships/slide"/><Relationship Id="rId35" Target="tags/tag1.xml" Type="http://schemas.openxmlformats.org/officeDocument/2006/relationships/tags"/><Relationship Id="rId36" Target="presProps.xml" Type="http://schemas.openxmlformats.org/officeDocument/2006/relationships/presProps"/><Relationship Id="rId37" Target="viewProps.xml" Type="http://schemas.openxmlformats.org/officeDocument/2006/relationships/viewProps"/><Relationship Id="rId38" Target="theme/theme1.xml" Type="http://schemas.openxmlformats.org/officeDocument/2006/relationships/theme"/><Relationship Id="rId39" Target="tableStyles.xml" Type="http://schemas.openxmlformats.org/officeDocument/2006/relationships/tableStyles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charts/_rels/chart1.xml.rels><?xml version="1.0" encoding="UTF-8" standalone="yes"?><Relationships xmlns="http://schemas.openxmlformats.org/package/2006/relationships"><Relationship Id="rId1" Target="../embeddings/Microsoft_Excel_Worksheet1.xlsx" Type="http://schemas.openxmlformats.org/officeDocument/2006/relationships/package"/><Relationship Id="rId2" Target="colors1.xml" Type="http://schemas.microsoft.com/office/2011/relationships/chartColorStyle"/><Relationship Id="rId3" Target="style1.xml" Type="http://schemas.microsoft.com/office/2011/relationships/chartStyle"/></Relationships>
</file>

<file path=ppt/charts/chart1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Pt>
            <c:idx val="0"/>
            <c:invertIfNegative val="1"/>
            <c:spPr>
              <a:solidFill>
                <a:schemeClr val="accent1"/>
              </a:solidFill>
              <a:ln w="19050">
                <a:noFill/>
              </a:ln>
            </c:spPr>
          </c:dPt>
          <c:dPt>
            <c:idx val="1"/>
            <c:invertIfNegative val="1"/>
            <c:spPr>
              <a:solidFill>
                <a:schemeClr val="accent2"/>
              </a:solidFill>
              <a:ln w="19050"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75</c:v>
                </c:pt>
                <c:pt idx="1">
                  <c:v>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/>
      </a:pPr>
      <a:endParaRPr lang="zh-CN"/>
    </a:p>
  </c:txPr>
  <c:externalData r:id="rId1">
    <c:autoUpdate val="0"/>
  </c:externalData>
</c:chartSpace>
</file>

<file path=ppt/charts/colors1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a="http://schemas.openxmlformats.org/drawingml/2006/main" xmlns:r="http://schemas.openxmlformats.org/officeDocument/2006/relationships" xmlns:cs="http://schemas.microsoft.com/office/drawing/2012/chartStyle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B9BDF0-BEF5-48CE-A5AA-676CB6FA68E9}" type="datetimeFigureOut">
              <a:rPr lang="zh-CN" altLang="en-US" smtClean="0"/>
              <a:t>2017/2/18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9393C5-5D54-44FE-985E-2D36120129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35528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arget="../media/image1.jpe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media/image1.jpe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封面/封底版式1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val="0"/>
              </a:ext>
            </a:extLst>
          </a:blip>
          <a:srcRect t="12351" b="2805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1"/>
            <a:ext cx="12192001" cy="68580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任意多边形 8"/>
          <p:cNvSpPr/>
          <p:nvPr userDrawn="1"/>
        </p:nvSpPr>
        <p:spPr>
          <a:xfrm>
            <a:off x="-33338" y="2397957"/>
            <a:ext cx="12225338" cy="4460043"/>
          </a:xfrm>
          <a:custGeom>
            <a:gdLst>
              <a:gd name="connsiteX0" fmla="*/ 12225338 w 12225338"/>
              <a:gd name="connsiteY0" fmla="*/ 0 h 4460043"/>
              <a:gd name="connsiteX1" fmla="*/ 12225338 w 12225338"/>
              <a:gd name="connsiteY1" fmla="*/ 4460043 h 4460043"/>
              <a:gd name="connsiteX2" fmla="*/ 10331450 w 12225338"/>
              <a:gd name="connsiteY2" fmla="*/ 4460043 h 4460043"/>
              <a:gd name="connsiteX3" fmla="*/ 5616684 w 12225338"/>
              <a:gd name="connsiteY3" fmla="*/ 3513092 h 4460043"/>
              <a:gd name="connsiteX4" fmla="*/ 0 w 12225338"/>
              <a:gd name="connsiteY4" fmla="*/ 3007480 h 4460043"/>
              <a:gd name="connsiteX5" fmla="*/ 0 w 12225338"/>
              <a:gd name="connsiteY5" fmla="*/ 1162497 h 4460043"/>
              <a:gd name="connsiteX6" fmla="*/ 801569 w 12225338"/>
              <a:gd name="connsiteY6" fmla="*/ 1166061 h 4460043"/>
              <a:gd name="connsiteX7" fmla="*/ 6707473 w 12225338"/>
              <a:gd name="connsiteY7" fmla="*/ 898391 h 4460043"/>
              <a:gd name="connsiteX8" fmla="*/ 10901109 w 12225338"/>
              <a:gd name="connsiteY8" fmla="*/ 261357 h 4460043"/>
              <a:gd name="connsiteX9" fmla="*/ 12225338 w 12225338"/>
              <a:gd name="connsiteY9" fmla="*/ 0 h 446004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225338" h="4460043">
                <a:moveTo>
                  <a:pt x="12225338" y="0"/>
                </a:moveTo>
                <a:lnTo>
                  <a:pt x="12225338" y="4460043"/>
                </a:lnTo>
                <a:lnTo>
                  <a:pt x="10331450" y="4460043"/>
                </a:lnTo>
                <a:cubicBezTo>
                  <a:pt x="8758437" y="4155819"/>
                  <a:pt x="7193972" y="3791607"/>
                  <a:pt x="5616684" y="3513092"/>
                </a:cubicBezTo>
                <a:cubicBezTo>
                  <a:pt x="3748731" y="3178874"/>
                  <a:pt x="1872228" y="3046044"/>
                  <a:pt x="0" y="3007480"/>
                </a:cubicBezTo>
                <a:lnTo>
                  <a:pt x="0" y="1162497"/>
                </a:lnTo>
                <a:lnTo>
                  <a:pt x="801569" y="1166061"/>
                </a:lnTo>
                <a:cubicBezTo>
                  <a:pt x="2767177" y="1167658"/>
                  <a:pt x="4740629" y="1114184"/>
                  <a:pt x="6707473" y="898391"/>
                </a:cubicBezTo>
                <a:cubicBezTo>
                  <a:pt x="8105352" y="742631"/>
                  <a:pt x="9503230" y="523593"/>
                  <a:pt x="10901109" y="261357"/>
                </a:cubicBezTo>
                <a:lnTo>
                  <a:pt x="1222533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任意多边形 9"/>
          <p:cNvSpPr/>
          <p:nvPr userDrawn="1"/>
        </p:nvSpPr>
        <p:spPr>
          <a:xfrm>
            <a:off x="0" y="5442090"/>
            <a:ext cx="8467771" cy="1415910"/>
          </a:xfrm>
          <a:custGeom>
            <a:gdLst>
              <a:gd name="connsiteX0" fmla="*/ 0 w 8467771"/>
              <a:gd name="connsiteY0" fmla="*/ 0 h 1396860"/>
              <a:gd name="connsiteX1" fmla="*/ 4753237 w 8467771"/>
              <a:gd name="connsiteY1" fmla="*/ 437055 h 1396860"/>
              <a:gd name="connsiteX2" fmla="*/ 8467771 w 8467771"/>
              <a:gd name="connsiteY2" fmla="*/ 1396860 h 1396860"/>
              <a:gd name="connsiteX3" fmla="*/ 0 w 8467771"/>
              <a:gd name="connsiteY3" fmla="*/ 1396860 h 1396860"/>
              <a:gd name="connsiteX4" fmla="*/ 0 w 8467771"/>
              <a:gd name="connsiteY4" fmla="*/ 0 h 139686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67771" h="1396860">
                <a:moveTo>
                  <a:pt x="0" y="0"/>
                </a:moveTo>
                <a:cubicBezTo>
                  <a:pt x="1581563" y="29994"/>
                  <a:pt x="3171674" y="145685"/>
                  <a:pt x="4753237" y="437055"/>
                </a:cubicBezTo>
                <a:cubicBezTo>
                  <a:pt x="5992840" y="668436"/>
                  <a:pt x="7232443" y="1015509"/>
                  <a:pt x="8467771" y="1396860"/>
                </a:cubicBezTo>
                <a:lnTo>
                  <a:pt x="0" y="139686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任意多边形 14"/>
          <p:cNvSpPr/>
          <p:nvPr userDrawn="1"/>
        </p:nvSpPr>
        <p:spPr>
          <a:xfrm>
            <a:off x="-16669" y="2115202"/>
            <a:ext cx="12225338" cy="1471016"/>
          </a:xfrm>
          <a:custGeom>
            <a:gdLst>
              <a:gd name="connsiteX0" fmla="*/ 12225338 w 12225338"/>
              <a:gd name="connsiteY0" fmla="*/ 0 h 1471016"/>
              <a:gd name="connsiteX1" fmla="*/ 12225338 w 12225338"/>
              <a:gd name="connsiteY1" fmla="*/ 304921 h 1471016"/>
              <a:gd name="connsiteX2" fmla="*/ 10901109 w 12225338"/>
              <a:gd name="connsiteY2" fmla="*/ 566278 h 1471016"/>
              <a:gd name="connsiteX3" fmla="*/ 6707473 w 12225338"/>
              <a:gd name="connsiteY3" fmla="*/ 1203312 h 1471016"/>
              <a:gd name="connsiteX4" fmla="*/ 801569 w 12225338"/>
              <a:gd name="connsiteY4" fmla="*/ 1470982 h 1471016"/>
              <a:gd name="connsiteX5" fmla="*/ 0 w 12225338"/>
              <a:gd name="connsiteY5" fmla="*/ 1467418 h 1471016"/>
              <a:gd name="connsiteX6" fmla="*/ 0 w 12225338"/>
              <a:gd name="connsiteY6" fmla="*/ 1419640 h 1471016"/>
              <a:gd name="connsiteX7" fmla="*/ 755889 w 12225338"/>
              <a:gd name="connsiteY7" fmla="*/ 1419544 h 1471016"/>
              <a:gd name="connsiteX8" fmla="*/ 6332117 w 12225338"/>
              <a:gd name="connsiteY8" fmla="*/ 1095145 h 1471016"/>
              <a:gd name="connsiteX9" fmla="*/ 11553128 w 12225338"/>
              <a:gd name="connsiteY9" fmla="*/ 153419 h 1471016"/>
              <a:gd name="connsiteX10" fmla="*/ 12225338 w 12225338"/>
              <a:gd name="connsiteY10" fmla="*/ 0 h 147101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25338" h="1471016">
                <a:moveTo>
                  <a:pt x="12225338" y="0"/>
                </a:moveTo>
                <a:lnTo>
                  <a:pt x="12225338" y="304921"/>
                </a:lnTo>
                <a:lnTo>
                  <a:pt x="10901109" y="566278"/>
                </a:lnTo>
                <a:cubicBezTo>
                  <a:pt x="9503230" y="828514"/>
                  <a:pt x="8105352" y="1047552"/>
                  <a:pt x="6707473" y="1203312"/>
                </a:cubicBezTo>
                <a:cubicBezTo>
                  <a:pt x="4740628" y="1419105"/>
                  <a:pt x="2767176" y="1472579"/>
                  <a:pt x="801569" y="1470982"/>
                </a:cubicBezTo>
                <a:lnTo>
                  <a:pt x="0" y="1467418"/>
                </a:lnTo>
                <a:lnTo>
                  <a:pt x="0" y="1419640"/>
                </a:lnTo>
                <a:lnTo>
                  <a:pt x="755889" y="1419544"/>
                </a:lnTo>
                <a:cubicBezTo>
                  <a:pt x="2614081" y="1410789"/>
                  <a:pt x="4474751" y="1337439"/>
                  <a:pt x="6332117" y="1095145"/>
                </a:cubicBezTo>
                <a:cubicBezTo>
                  <a:pt x="8072455" y="871781"/>
                  <a:pt x="9812791" y="542414"/>
                  <a:pt x="11553128" y="153419"/>
                </a:cubicBezTo>
                <a:lnTo>
                  <a:pt x="1222533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Freeform 8"/>
          <p:cNvSpPr/>
          <p:nvPr userDrawn="1"/>
        </p:nvSpPr>
        <p:spPr bwMode="auto">
          <a:xfrm>
            <a:off x="-19050" y="5405437"/>
            <a:ext cx="10331450" cy="1452563"/>
          </a:xfrm>
          <a:custGeom>
            <a:gdLst>
              <a:gd name="T0" fmla="*/ 0 w 2417"/>
              <a:gd name="T1" fmla="*/ 0 h 339"/>
              <a:gd name="T2" fmla="*/ 1314 w 2417"/>
              <a:gd name="T3" fmla="*/ 118 h 339"/>
              <a:gd name="T4" fmla="*/ 2417 w 2417"/>
              <a:gd name="T5" fmla="*/ 339 h 339"/>
              <a:gd name="T6" fmla="*/ 1981 w 2417"/>
              <a:gd name="T7" fmla="*/ 339 h 339"/>
              <a:gd name="T8" fmla="*/ 1112 w 2417"/>
              <a:gd name="T9" fmla="*/ 115 h 339"/>
              <a:gd name="T10" fmla="*/ 0 w 2417"/>
              <a:gd name="T11" fmla="*/ 13 h 339"/>
              <a:gd name="T12" fmla="*/ 0 w 2417"/>
              <a:gd name="T13" fmla="*/ 0 h 33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17" h="339">
                <a:moveTo>
                  <a:pt x="0" y="0"/>
                </a:moveTo>
                <a:cubicBezTo>
                  <a:pt x="438" y="9"/>
                  <a:pt x="877" y="40"/>
                  <a:pt x="1314" y="118"/>
                </a:cubicBezTo>
                <a:cubicBezTo>
                  <a:pt x="1683" y="183"/>
                  <a:pt x="2049" y="268"/>
                  <a:pt x="2417" y="339"/>
                </a:cubicBezTo>
                <a:cubicBezTo>
                  <a:pt x="1981" y="339"/>
                  <a:pt x="1981" y="339"/>
                  <a:pt x="1981" y="339"/>
                </a:cubicBezTo>
                <a:cubicBezTo>
                  <a:pt x="1692" y="250"/>
                  <a:pt x="1402" y="169"/>
                  <a:pt x="1112" y="115"/>
                </a:cubicBezTo>
                <a:cubicBezTo>
                  <a:pt x="742" y="47"/>
                  <a:pt x="370" y="20"/>
                  <a:pt x="0" y="13"/>
                </a:cubicBezTo>
                <a:cubicBezTo>
                  <a:pt x="0" y="9"/>
                  <a:pt x="0" y="5"/>
                  <a:pt x="0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val="21692244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5" grpId="0" animBg="1"/>
      <p:bldP spid="16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318449109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6" indent="0">
              <a:buNone/>
              <a:defRPr sz="2000" b="1"/>
            </a:lvl2pPr>
            <a:lvl3pPr marL="914172" indent="0">
              <a:buNone/>
              <a:defRPr sz="1800" b="1"/>
            </a:lvl3pPr>
            <a:lvl4pPr marL="1371257" indent="0">
              <a:buNone/>
              <a:defRPr sz="1600" b="1"/>
            </a:lvl4pPr>
            <a:lvl5pPr marL="1828343" indent="0">
              <a:buNone/>
              <a:defRPr sz="1600" b="1"/>
            </a:lvl5pPr>
            <a:lvl6pPr marL="2285429" indent="0">
              <a:buNone/>
              <a:defRPr sz="1600" b="1"/>
            </a:lvl6pPr>
            <a:lvl7pPr marL="2742514" indent="0">
              <a:buNone/>
              <a:defRPr sz="1600" b="1"/>
            </a:lvl7pPr>
            <a:lvl8pPr marL="3199600" indent="0">
              <a:buNone/>
              <a:defRPr sz="1600" b="1"/>
            </a:lvl8pPr>
            <a:lvl9pPr marL="3656686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6" indent="0">
              <a:buNone/>
              <a:defRPr sz="2000" b="1"/>
            </a:lvl2pPr>
            <a:lvl3pPr marL="914172" indent="0">
              <a:buNone/>
              <a:defRPr sz="1800" b="1"/>
            </a:lvl3pPr>
            <a:lvl4pPr marL="1371257" indent="0">
              <a:buNone/>
              <a:defRPr sz="1600" b="1"/>
            </a:lvl4pPr>
            <a:lvl5pPr marL="1828343" indent="0">
              <a:buNone/>
              <a:defRPr sz="1600" b="1"/>
            </a:lvl5pPr>
            <a:lvl6pPr marL="2285429" indent="0">
              <a:buNone/>
              <a:defRPr sz="1600" b="1"/>
            </a:lvl6pPr>
            <a:lvl7pPr marL="2742514" indent="0">
              <a:buNone/>
              <a:defRPr sz="1600" b="1"/>
            </a:lvl7pPr>
            <a:lvl8pPr marL="3199600" indent="0">
              <a:buNone/>
              <a:defRPr sz="1600" b="1"/>
            </a:lvl8pPr>
            <a:lvl9pPr marL="3656686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709921293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533473234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886606134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199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86" indent="0">
              <a:buNone/>
              <a:defRPr sz="1400"/>
            </a:lvl2pPr>
            <a:lvl3pPr marL="914172" indent="0">
              <a:buNone/>
              <a:defRPr sz="1200"/>
            </a:lvl3pPr>
            <a:lvl4pPr marL="1371257" indent="0">
              <a:buNone/>
              <a:defRPr sz="1000"/>
            </a:lvl4pPr>
            <a:lvl5pPr marL="1828343" indent="0">
              <a:buNone/>
              <a:defRPr sz="1000"/>
            </a:lvl5pPr>
            <a:lvl6pPr marL="2285429" indent="0">
              <a:buNone/>
              <a:defRPr sz="1000"/>
            </a:lvl6pPr>
            <a:lvl7pPr marL="2742514" indent="0">
              <a:buNone/>
              <a:defRPr sz="1000"/>
            </a:lvl7pPr>
            <a:lvl8pPr marL="3199600" indent="0">
              <a:buNone/>
              <a:defRPr sz="1000"/>
            </a:lvl8pPr>
            <a:lvl9pPr marL="3656686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00155917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199"/>
            </a:lvl1pPr>
            <a:lvl2pPr marL="457086" indent="0">
              <a:buNone/>
              <a:defRPr sz="2800"/>
            </a:lvl2pPr>
            <a:lvl3pPr marL="914172" indent="0">
              <a:buNone/>
              <a:defRPr sz="2400"/>
            </a:lvl3pPr>
            <a:lvl4pPr marL="1371257" indent="0">
              <a:buNone/>
              <a:defRPr sz="2000"/>
            </a:lvl4pPr>
            <a:lvl5pPr marL="1828343" indent="0">
              <a:buNone/>
              <a:defRPr sz="2000"/>
            </a:lvl5pPr>
            <a:lvl6pPr marL="2285429" indent="0">
              <a:buNone/>
              <a:defRPr sz="2000"/>
            </a:lvl6pPr>
            <a:lvl7pPr marL="2742514" indent="0">
              <a:buNone/>
              <a:defRPr sz="2000"/>
            </a:lvl7pPr>
            <a:lvl8pPr marL="3199600" indent="0">
              <a:buNone/>
              <a:defRPr sz="2000"/>
            </a:lvl8pPr>
            <a:lvl9pPr marL="3656686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86" indent="0">
              <a:buNone/>
              <a:defRPr sz="1400"/>
            </a:lvl2pPr>
            <a:lvl3pPr marL="914172" indent="0">
              <a:buNone/>
              <a:defRPr sz="1200"/>
            </a:lvl3pPr>
            <a:lvl4pPr marL="1371257" indent="0">
              <a:buNone/>
              <a:defRPr sz="1000"/>
            </a:lvl4pPr>
            <a:lvl5pPr marL="1828343" indent="0">
              <a:buNone/>
              <a:defRPr sz="1000"/>
            </a:lvl5pPr>
            <a:lvl6pPr marL="2285429" indent="0">
              <a:buNone/>
              <a:defRPr sz="1000"/>
            </a:lvl6pPr>
            <a:lvl7pPr marL="2742514" indent="0">
              <a:buNone/>
              <a:defRPr sz="1000"/>
            </a:lvl7pPr>
            <a:lvl8pPr marL="3199600" indent="0">
              <a:buNone/>
              <a:defRPr sz="1000"/>
            </a:lvl8pPr>
            <a:lvl9pPr marL="3656686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303352861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220825579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065563812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封面/封底版式2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val="0"/>
              </a:ext>
            </a:extLst>
          </a:blip>
          <a:srcRect t="12351" b="2805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1"/>
            <a:ext cx="12192001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任意多边形 8"/>
          <p:cNvSpPr/>
          <p:nvPr userDrawn="1"/>
        </p:nvSpPr>
        <p:spPr bwMode="auto">
          <a:xfrm>
            <a:off x="-33338" y="2397957"/>
            <a:ext cx="12225338" cy="4460043"/>
          </a:xfrm>
          <a:custGeom>
            <a:gdLst>
              <a:gd name="connsiteX0" fmla="*/ 12225338 w 12225338"/>
              <a:gd name="connsiteY0" fmla="*/ 0 h 4460043"/>
              <a:gd name="connsiteX1" fmla="*/ 12225338 w 12225338"/>
              <a:gd name="connsiteY1" fmla="*/ 4460043 h 4460043"/>
              <a:gd name="connsiteX2" fmla="*/ 10345738 w 12225338"/>
              <a:gd name="connsiteY2" fmla="*/ 4460043 h 4460043"/>
              <a:gd name="connsiteX3" fmla="*/ 10331450 w 12225338"/>
              <a:gd name="connsiteY3" fmla="*/ 4460043 h 4460043"/>
              <a:gd name="connsiteX4" fmla="*/ 10095751 w 12225338"/>
              <a:gd name="connsiteY4" fmla="*/ 4460043 h 4460043"/>
              <a:gd name="connsiteX5" fmla="*/ 8511179 w 12225338"/>
              <a:gd name="connsiteY5" fmla="*/ 4460043 h 4460043"/>
              <a:gd name="connsiteX6" fmla="*/ 8501109 w 12225338"/>
              <a:gd name="connsiteY6" fmla="*/ 4460043 h 4460043"/>
              <a:gd name="connsiteX7" fmla="*/ 8482059 w 12225338"/>
              <a:gd name="connsiteY7" fmla="*/ 4460043 h 4460043"/>
              <a:gd name="connsiteX8" fmla="*/ 33338 w 12225338"/>
              <a:gd name="connsiteY8" fmla="*/ 4460043 h 4460043"/>
              <a:gd name="connsiteX9" fmla="*/ 33338 w 12225338"/>
              <a:gd name="connsiteY9" fmla="*/ 3063679 h 4460043"/>
              <a:gd name="connsiteX10" fmla="*/ 14288 w 12225338"/>
              <a:gd name="connsiteY10" fmla="*/ 3063183 h 4460043"/>
              <a:gd name="connsiteX11" fmla="*/ 14288 w 12225338"/>
              <a:gd name="connsiteY11" fmla="*/ 3007869 h 4460043"/>
              <a:gd name="connsiteX12" fmla="*/ 0 w 12225338"/>
              <a:gd name="connsiteY12" fmla="*/ 3007480 h 4460043"/>
              <a:gd name="connsiteX13" fmla="*/ 0 w 12225338"/>
              <a:gd name="connsiteY13" fmla="*/ 1162497 h 4460043"/>
              <a:gd name="connsiteX14" fmla="*/ 801569 w 12225338"/>
              <a:gd name="connsiteY14" fmla="*/ 1166061 h 4460043"/>
              <a:gd name="connsiteX15" fmla="*/ 6707473 w 12225338"/>
              <a:gd name="connsiteY15" fmla="*/ 898391 h 4460043"/>
              <a:gd name="connsiteX16" fmla="*/ 10901109 w 12225338"/>
              <a:gd name="connsiteY16" fmla="*/ 261357 h 446004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225338" h="4460043">
                <a:moveTo>
                  <a:pt x="12225338" y="0"/>
                </a:moveTo>
                <a:lnTo>
                  <a:pt x="12225338" y="4460043"/>
                </a:lnTo>
                <a:lnTo>
                  <a:pt x="10345738" y="4460043"/>
                </a:lnTo>
                <a:lnTo>
                  <a:pt x="10331450" y="4460043"/>
                </a:lnTo>
                <a:lnTo>
                  <a:pt x="10095751" y="4460043"/>
                </a:lnTo>
                <a:cubicBezTo>
                  <a:pt x="8905323" y="4460043"/>
                  <a:pt x="8593079" y="4460043"/>
                  <a:pt x="8511179" y="4460043"/>
                </a:cubicBezTo>
                <a:lnTo>
                  <a:pt x="8501109" y="4460043"/>
                </a:lnTo>
                <a:lnTo>
                  <a:pt x="8482059" y="4460043"/>
                </a:lnTo>
                <a:lnTo>
                  <a:pt x="33338" y="4460043"/>
                </a:lnTo>
                <a:lnTo>
                  <a:pt x="33338" y="3063679"/>
                </a:lnTo>
                <a:lnTo>
                  <a:pt x="14288" y="3063183"/>
                </a:lnTo>
                <a:lnTo>
                  <a:pt x="14288" y="3007869"/>
                </a:lnTo>
                <a:lnTo>
                  <a:pt x="0" y="3007480"/>
                </a:lnTo>
                <a:lnTo>
                  <a:pt x="0" y="1162497"/>
                </a:lnTo>
                <a:lnTo>
                  <a:pt x="801569" y="1166061"/>
                </a:lnTo>
                <a:cubicBezTo>
                  <a:pt x="2767177" y="1167658"/>
                  <a:pt x="4740629" y="1114184"/>
                  <a:pt x="6707473" y="898391"/>
                </a:cubicBezTo>
                <a:cubicBezTo>
                  <a:pt x="8105352" y="742631"/>
                  <a:pt x="9503230" y="523593"/>
                  <a:pt x="10901109" y="26135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12" name="任意多边形 11"/>
          <p:cNvSpPr/>
          <p:nvPr userDrawn="1"/>
        </p:nvSpPr>
        <p:spPr>
          <a:xfrm>
            <a:off x="-16669" y="2115202"/>
            <a:ext cx="12225338" cy="1471016"/>
          </a:xfrm>
          <a:custGeom>
            <a:gdLst>
              <a:gd name="connsiteX0" fmla="*/ 12225338 w 12225338"/>
              <a:gd name="connsiteY0" fmla="*/ 0 h 1471016"/>
              <a:gd name="connsiteX1" fmla="*/ 12225338 w 12225338"/>
              <a:gd name="connsiteY1" fmla="*/ 304921 h 1471016"/>
              <a:gd name="connsiteX2" fmla="*/ 10901109 w 12225338"/>
              <a:gd name="connsiteY2" fmla="*/ 566278 h 1471016"/>
              <a:gd name="connsiteX3" fmla="*/ 6707473 w 12225338"/>
              <a:gd name="connsiteY3" fmla="*/ 1203312 h 1471016"/>
              <a:gd name="connsiteX4" fmla="*/ 801569 w 12225338"/>
              <a:gd name="connsiteY4" fmla="*/ 1470982 h 1471016"/>
              <a:gd name="connsiteX5" fmla="*/ 0 w 12225338"/>
              <a:gd name="connsiteY5" fmla="*/ 1467418 h 1471016"/>
              <a:gd name="connsiteX6" fmla="*/ 0 w 12225338"/>
              <a:gd name="connsiteY6" fmla="*/ 1419640 h 1471016"/>
              <a:gd name="connsiteX7" fmla="*/ 755889 w 12225338"/>
              <a:gd name="connsiteY7" fmla="*/ 1419544 h 1471016"/>
              <a:gd name="connsiteX8" fmla="*/ 6332117 w 12225338"/>
              <a:gd name="connsiteY8" fmla="*/ 1095145 h 1471016"/>
              <a:gd name="connsiteX9" fmla="*/ 11553128 w 12225338"/>
              <a:gd name="connsiteY9" fmla="*/ 153419 h 1471016"/>
              <a:gd name="connsiteX10" fmla="*/ 12225338 w 12225338"/>
              <a:gd name="connsiteY10" fmla="*/ 0 h 147101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25338" h="1471016">
                <a:moveTo>
                  <a:pt x="12225338" y="0"/>
                </a:moveTo>
                <a:lnTo>
                  <a:pt x="12225338" y="304921"/>
                </a:lnTo>
                <a:lnTo>
                  <a:pt x="10901109" y="566278"/>
                </a:lnTo>
                <a:cubicBezTo>
                  <a:pt x="9503230" y="828514"/>
                  <a:pt x="8105352" y="1047552"/>
                  <a:pt x="6707473" y="1203312"/>
                </a:cubicBezTo>
                <a:cubicBezTo>
                  <a:pt x="4740628" y="1419105"/>
                  <a:pt x="2767176" y="1472579"/>
                  <a:pt x="801569" y="1470982"/>
                </a:cubicBezTo>
                <a:lnTo>
                  <a:pt x="0" y="1467418"/>
                </a:lnTo>
                <a:lnTo>
                  <a:pt x="0" y="1419640"/>
                </a:lnTo>
                <a:lnTo>
                  <a:pt x="755889" y="1419544"/>
                </a:lnTo>
                <a:cubicBezTo>
                  <a:pt x="2614081" y="1410789"/>
                  <a:pt x="4474751" y="1337439"/>
                  <a:pt x="6332117" y="1095145"/>
                </a:cubicBezTo>
                <a:cubicBezTo>
                  <a:pt x="8072455" y="871781"/>
                  <a:pt x="9812791" y="542414"/>
                  <a:pt x="11553128" y="153419"/>
                </a:cubicBezTo>
                <a:lnTo>
                  <a:pt x="1222533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val="37617240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目录页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任意多边形 7"/>
          <p:cNvSpPr/>
          <p:nvPr userDrawn="1"/>
        </p:nvSpPr>
        <p:spPr>
          <a:xfrm>
            <a:off x="0" y="5901708"/>
            <a:ext cx="12192000" cy="956293"/>
          </a:xfrm>
          <a:custGeom>
            <a:gdLst>
              <a:gd name="connsiteX0" fmla="*/ 0 w 12192000"/>
              <a:gd name="connsiteY0" fmla="*/ 0 h 956293"/>
              <a:gd name="connsiteX1" fmla="*/ 6694014 w 12192000"/>
              <a:gd name="connsiteY1" fmla="*/ 377371 h 956293"/>
              <a:gd name="connsiteX2" fmla="*/ 10842908 w 12192000"/>
              <a:gd name="connsiteY2" fmla="*/ 807341 h 956293"/>
              <a:gd name="connsiteX3" fmla="*/ 12192000 w 12192000"/>
              <a:gd name="connsiteY3" fmla="*/ 952701 h 956293"/>
              <a:gd name="connsiteX4" fmla="*/ 12192000 w 12192000"/>
              <a:gd name="connsiteY4" fmla="*/ 956293 h 956293"/>
              <a:gd name="connsiteX5" fmla="*/ 0 w 12192000"/>
              <a:gd name="connsiteY5" fmla="*/ 956293 h 956293"/>
              <a:gd name="connsiteX6" fmla="*/ 0 w 12192000"/>
              <a:gd name="connsiteY6" fmla="*/ 0 h 95629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956293">
                <a:moveTo>
                  <a:pt x="0" y="0"/>
                </a:moveTo>
                <a:cubicBezTo>
                  <a:pt x="2231338" y="21441"/>
                  <a:pt x="4462676" y="128649"/>
                  <a:pt x="6694014" y="377371"/>
                </a:cubicBezTo>
                <a:cubicBezTo>
                  <a:pt x="8075777" y="528534"/>
                  <a:pt x="9459943" y="662812"/>
                  <a:pt x="10842908" y="807341"/>
                </a:cubicBezTo>
                <a:lnTo>
                  <a:pt x="12192000" y="952701"/>
                </a:lnTo>
                <a:lnTo>
                  <a:pt x="12192000" y="956293"/>
                </a:lnTo>
                <a:lnTo>
                  <a:pt x="0" y="956293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任意多边形 8"/>
          <p:cNvSpPr/>
          <p:nvPr userDrawn="1"/>
        </p:nvSpPr>
        <p:spPr>
          <a:xfrm>
            <a:off x="0" y="0"/>
            <a:ext cx="12225338" cy="1666397"/>
          </a:xfrm>
          <a:custGeom>
            <a:gdLst>
              <a:gd name="connsiteX0" fmla="*/ 0 w 12225338"/>
              <a:gd name="connsiteY0" fmla="*/ 0 h 1666397"/>
              <a:gd name="connsiteX1" fmla="*/ 12225338 w 12225338"/>
              <a:gd name="connsiteY1" fmla="*/ 0 h 1666397"/>
              <a:gd name="connsiteX2" fmla="*/ 12225338 w 12225338"/>
              <a:gd name="connsiteY2" fmla="*/ 246757 h 1666397"/>
              <a:gd name="connsiteX3" fmla="*/ 11553128 w 12225338"/>
              <a:gd name="connsiteY3" fmla="*/ 400176 h 1666397"/>
              <a:gd name="connsiteX4" fmla="*/ 6332117 w 12225338"/>
              <a:gd name="connsiteY4" fmla="*/ 1341902 h 1666397"/>
              <a:gd name="connsiteX5" fmla="*/ 755889 w 12225338"/>
              <a:gd name="connsiteY5" fmla="*/ 1666301 h 1666397"/>
              <a:gd name="connsiteX6" fmla="*/ 0 w 12225338"/>
              <a:gd name="connsiteY6" fmla="*/ 1666397 h 1666397"/>
              <a:gd name="connsiteX7" fmla="*/ 0 w 12225338"/>
              <a:gd name="connsiteY7" fmla="*/ 0 h 166639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25338" h="1666396">
                <a:moveTo>
                  <a:pt x="0" y="0"/>
                </a:moveTo>
                <a:lnTo>
                  <a:pt x="12225338" y="0"/>
                </a:lnTo>
                <a:lnTo>
                  <a:pt x="12225338" y="246757"/>
                </a:lnTo>
                <a:lnTo>
                  <a:pt x="11553128" y="400176"/>
                </a:lnTo>
                <a:cubicBezTo>
                  <a:pt x="9812791" y="789171"/>
                  <a:pt x="8072455" y="1118538"/>
                  <a:pt x="6332117" y="1341902"/>
                </a:cubicBezTo>
                <a:cubicBezTo>
                  <a:pt x="4474751" y="1584196"/>
                  <a:pt x="2614081" y="1657546"/>
                  <a:pt x="755889" y="1666301"/>
                </a:cubicBezTo>
                <a:lnTo>
                  <a:pt x="0" y="166639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 12"/>
          <p:cNvSpPr/>
          <p:nvPr userDrawn="1"/>
        </p:nvSpPr>
        <p:spPr bwMode="auto">
          <a:xfrm>
            <a:off x="0" y="227395"/>
            <a:ext cx="12225338" cy="1487488"/>
          </a:xfrm>
          <a:custGeom>
            <a:gdLst>
              <a:gd name="T0" fmla="*/ 0 w 2860"/>
              <a:gd name="T1" fmla="*/ 343 h 347"/>
              <a:gd name="T2" fmla="*/ 1564 w 2860"/>
              <a:gd name="T3" fmla="*/ 282 h 347"/>
              <a:gd name="T4" fmla="*/ 2860 w 2860"/>
              <a:gd name="T5" fmla="*/ 71 h 347"/>
              <a:gd name="T6" fmla="*/ 2860 w 2860"/>
              <a:gd name="T7" fmla="*/ 0 h 347"/>
              <a:gd name="T8" fmla="*/ 1477 w 2860"/>
              <a:gd name="T9" fmla="*/ 257 h 347"/>
              <a:gd name="T10" fmla="*/ 0 w 2860"/>
              <a:gd name="T11" fmla="*/ 332 h 347"/>
              <a:gd name="T12" fmla="*/ 0 w 2860"/>
              <a:gd name="T13" fmla="*/ 343 h 34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860" h="347">
                <a:moveTo>
                  <a:pt x="0" y="343"/>
                </a:moveTo>
                <a:cubicBezTo>
                  <a:pt x="520" y="347"/>
                  <a:pt x="1043" y="339"/>
                  <a:pt x="1564" y="282"/>
                </a:cubicBezTo>
                <a:cubicBezTo>
                  <a:pt x="1996" y="234"/>
                  <a:pt x="2428" y="160"/>
                  <a:pt x="2860" y="71"/>
                </a:cubicBezTo>
                <a:cubicBezTo>
                  <a:pt x="2860" y="0"/>
                  <a:pt x="2860" y="0"/>
                  <a:pt x="2860" y="0"/>
                </a:cubicBezTo>
                <a:cubicBezTo>
                  <a:pt x="2399" y="107"/>
                  <a:pt x="1938" y="198"/>
                  <a:pt x="1477" y="257"/>
                </a:cubicBezTo>
                <a:cubicBezTo>
                  <a:pt x="985" y="321"/>
                  <a:pt x="492" y="334"/>
                  <a:pt x="0" y="332"/>
                </a:cubicBezTo>
                <a:cubicBezTo>
                  <a:pt x="0" y="336"/>
                  <a:pt x="0" y="339"/>
                  <a:pt x="0" y="34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" name="Freeform 6"/>
          <p:cNvSpPr/>
          <p:nvPr userDrawn="1"/>
        </p:nvSpPr>
        <p:spPr bwMode="auto">
          <a:xfrm>
            <a:off x="0" y="5899150"/>
            <a:ext cx="12225338" cy="990600"/>
          </a:xfrm>
          <a:custGeom>
            <a:gdLst>
              <a:gd name="T0" fmla="*/ 0 w 2860"/>
              <a:gd name="T1" fmla="*/ 0 h 231"/>
              <a:gd name="T2" fmla="*/ 1566 w 2860"/>
              <a:gd name="T3" fmla="*/ 64 h 231"/>
              <a:gd name="T4" fmla="*/ 2860 w 2860"/>
              <a:gd name="T5" fmla="*/ 154 h 231"/>
              <a:gd name="T6" fmla="*/ 2860 w 2860"/>
              <a:gd name="T7" fmla="*/ 231 h 231"/>
              <a:gd name="T8" fmla="*/ 1566 w 2860"/>
              <a:gd name="T9" fmla="*/ 96 h 231"/>
              <a:gd name="T10" fmla="*/ 0 w 2860"/>
              <a:gd name="T11" fmla="*/ 8 h 231"/>
              <a:gd name="T12" fmla="*/ 0 w 2860"/>
              <a:gd name="T13" fmla="*/ 0 h 23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860" h="231">
                <a:moveTo>
                  <a:pt x="0" y="0"/>
                </a:moveTo>
                <a:cubicBezTo>
                  <a:pt x="522" y="4"/>
                  <a:pt x="1044" y="23"/>
                  <a:pt x="1566" y="64"/>
                </a:cubicBezTo>
                <a:cubicBezTo>
                  <a:pt x="1997" y="98"/>
                  <a:pt x="2429" y="123"/>
                  <a:pt x="2860" y="154"/>
                </a:cubicBezTo>
                <a:cubicBezTo>
                  <a:pt x="2860" y="231"/>
                  <a:pt x="2860" y="231"/>
                  <a:pt x="2860" y="231"/>
                </a:cubicBezTo>
                <a:cubicBezTo>
                  <a:pt x="2429" y="183"/>
                  <a:pt x="1997" y="143"/>
                  <a:pt x="1566" y="96"/>
                </a:cubicBezTo>
                <a:cubicBezTo>
                  <a:pt x="1044" y="38"/>
                  <a:pt x="522" y="13"/>
                  <a:pt x="0" y="8"/>
                </a:cubicBezTo>
                <a:cubicBezTo>
                  <a:pt x="0" y="5"/>
                  <a:pt x="0" y="3"/>
                  <a:pt x="0" y="0"/>
                </a:cubicBez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val="3750693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过渡页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任意多边形 9"/>
          <p:cNvSpPr/>
          <p:nvPr userDrawn="1"/>
        </p:nvSpPr>
        <p:spPr>
          <a:xfrm flipH="1" flipV="1">
            <a:off x="0" y="5598185"/>
            <a:ext cx="6245672" cy="1259815"/>
          </a:xfrm>
          <a:custGeom>
            <a:gdLst>
              <a:gd name="connsiteX0" fmla="*/ 0 w 6245672"/>
              <a:gd name="connsiteY0" fmla="*/ 0 h 1259815"/>
              <a:gd name="connsiteX1" fmla="*/ 6245672 w 6245672"/>
              <a:gd name="connsiteY1" fmla="*/ 0 h 1259815"/>
              <a:gd name="connsiteX2" fmla="*/ 6245672 w 6245672"/>
              <a:gd name="connsiteY2" fmla="*/ 1259108 h 1259815"/>
              <a:gd name="connsiteX3" fmla="*/ 3116424 w 6245672"/>
              <a:gd name="connsiteY3" fmla="*/ 1014995 h 1259815"/>
              <a:gd name="connsiteX4" fmla="*/ 0 w 6245672"/>
              <a:gd name="connsiteY4" fmla="*/ 0 h 125981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45672" h="1259815">
                <a:moveTo>
                  <a:pt x="0" y="0"/>
                </a:moveTo>
                <a:lnTo>
                  <a:pt x="6245672" y="0"/>
                </a:lnTo>
                <a:lnTo>
                  <a:pt x="6245672" y="1259108"/>
                </a:lnTo>
                <a:cubicBezTo>
                  <a:pt x="5202589" y="1267673"/>
                  <a:pt x="4155231" y="1199150"/>
                  <a:pt x="3116424" y="1014995"/>
                </a:cubicBezTo>
                <a:cubicBezTo>
                  <a:pt x="2073341" y="822274"/>
                  <a:pt x="1038808" y="479660"/>
                  <a:pt x="0" y="0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任意多边形 10"/>
          <p:cNvSpPr/>
          <p:nvPr userDrawn="1"/>
        </p:nvSpPr>
        <p:spPr>
          <a:xfrm>
            <a:off x="5946328" y="1"/>
            <a:ext cx="6245672" cy="1259815"/>
          </a:xfrm>
          <a:custGeom>
            <a:gdLst>
              <a:gd name="connsiteX0" fmla="*/ 0 w 6245672"/>
              <a:gd name="connsiteY0" fmla="*/ 0 h 1259815"/>
              <a:gd name="connsiteX1" fmla="*/ 6245672 w 6245672"/>
              <a:gd name="connsiteY1" fmla="*/ 0 h 1259815"/>
              <a:gd name="connsiteX2" fmla="*/ 6245672 w 6245672"/>
              <a:gd name="connsiteY2" fmla="*/ 1259108 h 1259815"/>
              <a:gd name="connsiteX3" fmla="*/ 3116424 w 6245672"/>
              <a:gd name="connsiteY3" fmla="*/ 1014995 h 1259815"/>
              <a:gd name="connsiteX4" fmla="*/ 0 w 6245672"/>
              <a:gd name="connsiteY4" fmla="*/ 0 h 125981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45672" h="1259815">
                <a:moveTo>
                  <a:pt x="0" y="0"/>
                </a:moveTo>
                <a:lnTo>
                  <a:pt x="6245672" y="0"/>
                </a:lnTo>
                <a:lnTo>
                  <a:pt x="6245672" y="1259108"/>
                </a:lnTo>
                <a:cubicBezTo>
                  <a:pt x="5202589" y="1267673"/>
                  <a:pt x="4155231" y="1199150"/>
                  <a:pt x="3116424" y="1014995"/>
                </a:cubicBezTo>
                <a:cubicBezTo>
                  <a:pt x="2073341" y="822274"/>
                  <a:pt x="1038808" y="479660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Freeform 9"/>
          <p:cNvSpPr/>
          <p:nvPr userDrawn="1"/>
        </p:nvSpPr>
        <p:spPr bwMode="auto">
          <a:xfrm>
            <a:off x="0" y="5545137"/>
            <a:ext cx="7613650" cy="1331913"/>
          </a:xfrm>
          <a:custGeom>
            <a:gdLst>
              <a:gd name="T0" fmla="*/ 0 w 1781"/>
              <a:gd name="T1" fmla="*/ 0 h 311"/>
              <a:gd name="T2" fmla="*/ 993 w 1781"/>
              <a:gd name="T3" fmla="*/ 95 h 311"/>
              <a:gd name="T4" fmla="*/ 1781 w 1781"/>
              <a:gd name="T5" fmla="*/ 311 h 311"/>
              <a:gd name="T6" fmla="*/ 1461 w 1781"/>
              <a:gd name="T7" fmla="*/ 311 h 311"/>
              <a:gd name="T8" fmla="*/ 732 w 1781"/>
              <a:gd name="T9" fmla="*/ 74 h 311"/>
              <a:gd name="T10" fmla="*/ 0 w 1781"/>
              <a:gd name="T11" fmla="*/ 17 h 311"/>
              <a:gd name="T12" fmla="*/ 0 w 1781"/>
              <a:gd name="T13" fmla="*/ 0 h 3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81" h="311">
                <a:moveTo>
                  <a:pt x="0" y="0"/>
                </a:moveTo>
                <a:cubicBezTo>
                  <a:pt x="331" y="7"/>
                  <a:pt x="663" y="33"/>
                  <a:pt x="993" y="95"/>
                </a:cubicBezTo>
                <a:cubicBezTo>
                  <a:pt x="1257" y="144"/>
                  <a:pt x="1519" y="219"/>
                  <a:pt x="1781" y="311"/>
                </a:cubicBezTo>
                <a:cubicBezTo>
                  <a:pt x="1461" y="311"/>
                  <a:pt x="1461" y="311"/>
                  <a:pt x="1461" y="311"/>
                </a:cubicBezTo>
                <a:cubicBezTo>
                  <a:pt x="1218" y="199"/>
                  <a:pt x="976" y="119"/>
                  <a:pt x="732" y="74"/>
                </a:cubicBezTo>
                <a:cubicBezTo>
                  <a:pt x="489" y="31"/>
                  <a:pt x="244" y="15"/>
                  <a:pt x="0" y="17"/>
                </a:cubicBezTo>
                <a:cubicBezTo>
                  <a:pt x="0" y="11"/>
                  <a:pt x="0" y="6"/>
                  <a:pt x="0" y="0"/>
                </a:cubicBez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" name="Freeform 9"/>
          <p:cNvSpPr/>
          <p:nvPr userDrawn="1"/>
        </p:nvSpPr>
        <p:spPr bwMode="auto">
          <a:xfrm flipH="1" flipV="1">
            <a:off x="4578350" y="-19050"/>
            <a:ext cx="7613650" cy="1331913"/>
          </a:xfrm>
          <a:custGeom>
            <a:gdLst>
              <a:gd name="T0" fmla="*/ 0 w 1781"/>
              <a:gd name="T1" fmla="*/ 0 h 311"/>
              <a:gd name="T2" fmla="*/ 993 w 1781"/>
              <a:gd name="T3" fmla="*/ 95 h 311"/>
              <a:gd name="T4" fmla="*/ 1781 w 1781"/>
              <a:gd name="T5" fmla="*/ 311 h 311"/>
              <a:gd name="T6" fmla="*/ 1461 w 1781"/>
              <a:gd name="T7" fmla="*/ 311 h 311"/>
              <a:gd name="T8" fmla="*/ 732 w 1781"/>
              <a:gd name="T9" fmla="*/ 74 h 311"/>
              <a:gd name="T10" fmla="*/ 0 w 1781"/>
              <a:gd name="T11" fmla="*/ 17 h 311"/>
              <a:gd name="T12" fmla="*/ 0 w 1781"/>
              <a:gd name="T13" fmla="*/ 0 h 3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81" h="311">
                <a:moveTo>
                  <a:pt x="0" y="0"/>
                </a:moveTo>
                <a:cubicBezTo>
                  <a:pt x="331" y="7"/>
                  <a:pt x="663" y="33"/>
                  <a:pt x="993" y="95"/>
                </a:cubicBezTo>
                <a:cubicBezTo>
                  <a:pt x="1257" y="144"/>
                  <a:pt x="1519" y="219"/>
                  <a:pt x="1781" y="311"/>
                </a:cubicBezTo>
                <a:cubicBezTo>
                  <a:pt x="1461" y="311"/>
                  <a:pt x="1461" y="311"/>
                  <a:pt x="1461" y="311"/>
                </a:cubicBezTo>
                <a:cubicBezTo>
                  <a:pt x="1218" y="199"/>
                  <a:pt x="976" y="119"/>
                  <a:pt x="732" y="74"/>
                </a:cubicBezTo>
                <a:cubicBezTo>
                  <a:pt x="489" y="31"/>
                  <a:pt x="244" y="15"/>
                  <a:pt x="0" y="17"/>
                </a:cubicBezTo>
                <a:cubicBezTo>
                  <a:pt x="0" y="11"/>
                  <a:pt x="0" y="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val="4451164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内页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06073-5BCA-433F-945B-3795F1B583C3}" type="datetimeFigureOut">
              <a:rPr lang="zh-CN" altLang="en-US" smtClean="0"/>
              <a:t>2017/2/18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DFA24-9890-400D-AF5D-E91DC9C61F9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Freeform 11"/>
          <p:cNvSpPr/>
          <p:nvPr userDrawn="1"/>
        </p:nvSpPr>
        <p:spPr bwMode="auto">
          <a:xfrm>
            <a:off x="0" y="0"/>
            <a:ext cx="12225338" cy="977900"/>
          </a:xfrm>
          <a:custGeom>
            <a:gdLst>
              <a:gd name="T0" fmla="*/ 0 w 2860"/>
              <a:gd name="T1" fmla="*/ 214 h 228"/>
              <a:gd name="T2" fmla="*/ 1566 w 2860"/>
              <a:gd name="T3" fmla="*/ 202 h 228"/>
              <a:gd name="T4" fmla="*/ 2860 w 2860"/>
              <a:gd name="T5" fmla="*/ 77 h 228"/>
              <a:gd name="T6" fmla="*/ 2860 w 2860"/>
              <a:gd name="T7" fmla="*/ 0 h 228"/>
              <a:gd name="T8" fmla="*/ 1566 w 2860"/>
              <a:gd name="T9" fmla="*/ 170 h 228"/>
              <a:gd name="T10" fmla="*/ 0 w 2860"/>
              <a:gd name="T11" fmla="*/ 206 h 228"/>
              <a:gd name="T12" fmla="*/ 0 w 2860"/>
              <a:gd name="T13" fmla="*/ 214 h 22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860" h="228">
                <a:moveTo>
                  <a:pt x="0" y="214"/>
                </a:moveTo>
                <a:cubicBezTo>
                  <a:pt x="522" y="222"/>
                  <a:pt x="1044" y="228"/>
                  <a:pt x="1566" y="202"/>
                </a:cubicBezTo>
                <a:cubicBezTo>
                  <a:pt x="1997" y="181"/>
                  <a:pt x="2429" y="134"/>
                  <a:pt x="2860" y="77"/>
                </a:cubicBezTo>
                <a:cubicBezTo>
                  <a:pt x="2860" y="0"/>
                  <a:pt x="2860" y="0"/>
                  <a:pt x="2860" y="0"/>
                </a:cubicBezTo>
                <a:cubicBezTo>
                  <a:pt x="2429" y="74"/>
                  <a:pt x="1997" y="136"/>
                  <a:pt x="1566" y="170"/>
                </a:cubicBezTo>
                <a:cubicBezTo>
                  <a:pt x="1044" y="212"/>
                  <a:pt x="522" y="213"/>
                  <a:pt x="0" y="206"/>
                </a:cubicBezTo>
                <a:cubicBezTo>
                  <a:pt x="0" y="209"/>
                  <a:pt x="0" y="211"/>
                  <a:pt x="0" y="21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" name="任意多边形 6"/>
          <p:cNvSpPr/>
          <p:nvPr userDrawn="1"/>
        </p:nvSpPr>
        <p:spPr>
          <a:xfrm>
            <a:off x="0" y="0"/>
            <a:ext cx="12192000" cy="912098"/>
          </a:xfrm>
          <a:custGeom>
            <a:gdLst>
              <a:gd name="connsiteX0" fmla="*/ 0 w 12192000"/>
              <a:gd name="connsiteY0" fmla="*/ 0 h 912098"/>
              <a:gd name="connsiteX1" fmla="*/ 12192000 w 12192000"/>
              <a:gd name="connsiteY1" fmla="*/ 0 h 912098"/>
              <a:gd name="connsiteX2" fmla="*/ 12192000 w 12192000"/>
              <a:gd name="connsiteY2" fmla="*/ 5482 h 912098"/>
              <a:gd name="connsiteX3" fmla="*/ 12137072 w 12192000"/>
              <a:gd name="connsiteY3" fmla="*/ 14514 h 912098"/>
              <a:gd name="connsiteX4" fmla="*/ 12192000 w 12192000"/>
              <a:gd name="connsiteY4" fmla="*/ 14514 h 912098"/>
              <a:gd name="connsiteX5" fmla="*/ 12192000 w 12192000"/>
              <a:gd name="connsiteY5" fmla="*/ 19996 h 912098"/>
              <a:gd name="connsiteX6" fmla="*/ 10842908 w 12192000"/>
              <a:gd name="connsiteY6" fmla="*/ 241833 h 912098"/>
              <a:gd name="connsiteX7" fmla="*/ 6694014 w 12192000"/>
              <a:gd name="connsiteY7" fmla="*/ 743650 h 912098"/>
              <a:gd name="connsiteX8" fmla="*/ 0 w 12192000"/>
              <a:gd name="connsiteY8" fmla="*/ 898055 h 912098"/>
              <a:gd name="connsiteX9" fmla="*/ 0 w 12192000"/>
              <a:gd name="connsiteY9" fmla="*/ 883541 h 912098"/>
              <a:gd name="connsiteX10" fmla="*/ 0 w 12192000"/>
              <a:gd name="connsiteY10" fmla="*/ 14514 h 91209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912098">
                <a:moveTo>
                  <a:pt x="0" y="0"/>
                </a:moveTo>
                <a:lnTo>
                  <a:pt x="12192000" y="0"/>
                </a:lnTo>
                <a:lnTo>
                  <a:pt x="12192000" y="5482"/>
                </a:lnTo>
                <a:lnTo>
                  <a:pt x="12137072" y="14514"/>
                </a:lnTo>
                <a:lnTo>
                  <a:pt x="12192000" y="14514"/>
                </a:lnTo>
                <a:lnTo>
                  <a:pt x="12192000" y="19996"/>
                </a:lnTo>
                <a:lnTo>
                  <a:pt x="10842908" y="241833"/>
                </a:lnTo>
                <a:cubicBezTo>
                  <a:pt x="9459943" y="457357"/>
                  <a:pt x="8075777" y="634280"/>
                  <a:pt x="6694014" y="743650"/>
                </a:cubicBezTo>
                <a:cubicBezTo>
                  <a:pt x="4462676" y="923789"/>
                  <a:pt x="2231338" y="928079"/>
                  <a:pt x="0" y="898055"/>
                </a:cubicBezTo>
                <a:lnTo>
                  <a:pt x="0" y="883541"/>
                </a:lnTo>
                <a:lnTo>
                  <a:pt x="0" y="1451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4503" y="261303"/>
            <a:ext cx="6158014" cy="535531"/>
          </a:xfrm>
          <a:noFill/>
        </p:spPr>
        <p:txBody>
          <a:bodyPr wrap="square" rtlCol="0">
            <a:spAutoFit/>
          </a:bodyPr>
          <a:lstStyle>
            <a:lvl1pPr>
              <a:defRPr lang="zh-CN" altLang="en-US" sz="3200" b="1" spc="300">
                <a:solidFill>
                  <a:schemeClr val="bg1"/>
                </a:solidFill>
                <a:latin typeface="+mj-ea"/>
                <a:cs typeface="+mn-cs"/>
              </a:defRPr>
            </a:lvl1pPr>
          </a:lstStyle>
          <a:p>
            <a:pPr marL="0"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val="31276462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9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2" grpId="0"/>
    </p:bldLst>
  </p:timing>
  <p:extLst mod="1">
    <p:ext uri="{DCECCB84-F9BA-43D5-87BE-67443E8EF086}">
      <p15:sldGuideLst>
        <p15:guide id="1" orient="horz" pos="187" userDrawn="1">
          <p15:clr>
            <a:srgbClr val="FBAE40"/>
          </p15:clr>
        </p15:guide>
        <p15:guide id="2" pos="347" userDrawn="1">
          <p15:clr>
            <a:srgbClr val="FBAE40"/>
          </p15:clr>
        </p15:guide>
        <p15:guide id="3" pos="7333" userDrawn="1">
          <p15:clr>
            <a:srgbClr val="FBAE40"/>
          </p15:clr>
        </p15:guide>
        <p15:guide id="4" orient="horz" pos="3997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06073-5BCA-433F-945B-3795F1B583C3}" type="datetimeFigureOut">
              <a:rPr lang="zh-CN" altLang="en-US" smtClean="0"/>
              <a:t>2017/2/18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DFA24-9890-400D-AF5D-E91DC9C61F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342460971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086" indent="0" algn="ctr">
              <a:buNone/>
              <a:defRPr sz="2000"/>
            </a:lvl2pPr>
            <a:lvl3pPr marL="914172" indent="0" algn="ctr">
              <a:buNone/>
              <a:defRPr sz="1800"/>
            </a:lvl3pPr>
            <a:lvl4pPr marL="1371257" indent="0" algn="ctr">
              <a:buNone/>
              <a:defRPr sz="1600"/>
            </a:lvl4pPr>
            <a:lvl5pPr marL="1828343" indent="0" algn="ctr">
              <a:buNone/>
              <a:defRPr sz="1600"/>
            </a:lvl5pPr>
            <a:lvl6pPr marL="2285429" indent="0" algn="ctr">
              <a:buNone/>
              <a:defRPr sz="1600"/>
            </a:lvl6pPr>
            <a:lvl7pPr marL="2742514" indent="0" algn="ctr">
              <a:buNone/>
              <a:defRPr sz="1600"/>
            </a:lvl7pPr>
            <a:lvl8pPr marL="3199600" indent="0" algn="ctr">
              <a:buNone/>
              <a:defRPr sz="1600"/>
            </a:lvl8pPr>
            <a:lvl9pPr marL="3656686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631065368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796009934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5999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08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7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2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3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4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5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6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061974343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media/image2.png" Type="http://schemas.openxmlformats.org/officeDocument/2006/relationships/image"/><Relationship Id="rId8" Target="../theme/theme1.xml" Type="http://schemas.openxmlformats.org/officeDocument/2006/relationships/theme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slideLayouts/slideLayout16.xml" Type="http://schemas.openxmlformats.org/officeDocument/2006/relationships/slideLayout"/><Relationship Id="rId11" Target="../slideLayouts/slideLayout17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8.xml" Type="http://schemas.openxmlformats.org/officeDocument/2006/relationships/slideLayout"/><Relationship Id="rId3" Target="../slideLayouts/slideLayout9.xml" Type="http://schemas.openxmlformats.org/officeDocument/2006/relationships/slideLayout"/><Relationship Id="rId4" Target="../slideLayouts/slideLayout10.xml" Type="http://schemas.openxmlformats.org/officeDocument/2006/relationships/slideLayout"/><Relationship Id="rId5" Target="../slideLayouts/slideLayout11.xml" Type="http://schemas.openxmlformats.org/officeDocument/2006/relationships/slideLayout"/><Relationship Id="rId6" Target="../slideLayouts/slideLayout12.xml" Type="http://schemas.openxmlformats.org/officeDocument/2006/relationships/slideLayout"/><Relationship Id="rId7" Target="../slideLayouts/slideLayout13.xml" Type="http://schemas.openxmlformats.org/officeDocument/2006/relationships/slideLayout"/><Relationship Id="rId8" Target="../slideLayouts/slideLayout14.xml" Type="http://schemas.openxmlformats.org/officeDocument/2006/relationships/slideLayout"/><Relationship Id="rId9" Target="../slideLayouts/slideLayout15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gradFill flip="none" rotWithShape="1">
          <a:gsLst>
            <a:gs pos="0">
              <a:schemeClr val="bg1">
                <a:lumMod val="100000"/>
              </a:schemeClr>
            </a:gs>
            <a:gs pos="73000">
              <a:schemeClr val="bg1">
                <a:lumMod val="9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606073-5BCA-433F-945B-3795F1B583C3}" type="datetimeFigureOut">
              <a:rPr lang="zh-CN" altLang="en-US" smtClean="0"/>
              <a:t>2017/2/18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CDFA24-9890-400D-AF5D-E91DC9C61F9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7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val="4206370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72"/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172"/>
              <a:t>2017/2/18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72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72"/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172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594840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transition/>
  <p:timing/>
  <p:txStyles>
    <p:titleStyle>
      <a:lvl1pPr algn="l" defTabSz="914172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43" indent="-228543" algn="l" defTabSz="91417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629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15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00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86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72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57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43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29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6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2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7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3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29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4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00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86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10.xml.rels><?xml version="1.0" encoding="UTF-8" standalone="yes"?><Relationships xmlns="http://schemas.openxmlformats.org/package/2006/relationships"><Relationship Id="rId1" Target="../slideLayouts/slideLayout5.xml" Type="http://schemas.openxmlformats.org/officeDocument/2006/relationships/slideLayout"/></Relationships>
</file>

<file path=ppt/slides/_rels/slide11.xml.rels><?xml version="1.0" encoding="UTF-8" standalone="yes"?><Relationships xmlns="http://schemas.openxmlformats.org/package/2006/relationships"><Relationship Id="rId1" Target="../slideLayouts/slideLayout5.xml" Type="http://schemas.openxmlformats.org/officeDocument/2006/relationships/slideLayout"/></Relationships>
</file>

<file path=ppt/slides/_rels/slide12.xml.rels><?xml version="1.0" encoding="UTF-8" standalone="yes"?><Relationships xmlns="http://schemas.openxmlformats.org/package/2006/relationships"><Relationship Id="rId1" Target="../slideLayouts/slideLayout5.xml" Type="http://schemas.openxmlformats.org/officeDocument/2006/relationships/slideLayout"/></Relationships>
</file>

<file path=ppt/slides/_rels/slide13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/Relationships>
</file>

<file path=ppt/slides/_rels/slide14.xml.rels><?xml version="1.0" encoding="UTF-8" standalone="yes"?><Relationships xmlns="http://schemas.openxmlformats.org/package/2006/relationships"><Relationship Id="rId1" Target="../slideLayouts/slideLayout5.xml" Type="http://schemas.openxmlformats.org/officeDocument/2006/relationships/slideLayout"/></Relationships>
</file>

<file path=ppt/slides/_rels/slide15.xml.rels><?xml version="1.0" encoding="UTF-8" standalone="yes"?><Relationships xmlns="http://schemas.openxmlformats.org/package/2006/relationships"><Relationship Id="rId1" Target="../slideLayouts/slideLayout5.xml" Type="http://schemas.openxmlformats.org/officeDocument/2006/relationships/slideLayout"/></Relationships>
</file>

<file path=ppt/slides/_rels/slide16.xml.rels><?xml version="1.0" encoding="UTF-8" standalone="yes"?><Relationships xmlns="http://schemas.openxmlformats.org/package/2006/relationships"><Relationship Id="rId1" Target="../slideLayouts/slideLayout5.xml" Type="http://schemas.openxmlformats.org/officeDocument/2006/relationships/slideLayout"/></Relationships>
</file>

<file path=ppt/slides/_rels/slide17.xml.rels><?xml version="1.0" encoding="UTF-8" standalone="yes"?><Relationships xmlns="http://schemas.openxmlformats.org/package/2006/relationships"><Relationship Id="rId1" Target="../slideLayouts/slideLayout5.xml" Type="http://schemas.openxmlformats.org/officeDocument/2006/relationships/slideLayout"/></Relationships>
</file>

<file path=ppt/slides/_rels/slide18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/Relationships>
</file>

<file path=ppt/slides/_rels/slide19.xml.rels><?xml version="1.0" encoding="UTF-8" standalone="yes"?><Relationships xmlns="http://schemas.openxmlformats.org/package/2006/relationships"><Relationship Id="rId1" Target="../slideLayouts/slideLayout5.xml" Type="http://schemas.openxmlformats.org/officeDocument/2006/relationships/slideLayout"/></Relationships>
</file>

<file path=ppt/slides/_rels/slide2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/Relationships>
</file>

<file path=ppt/slides/_rels/slide20.xml.rels><?xml version="1.0" encoding="UTF-8" standalone="yes"?><Relationships xmlns="http://schemas.openxmlformats.org/package/2006/relationships"><Relationship Id="rId1" Target="../slideLayouts/slideLayout5.xml" Type="http://schemas.openxmlformats.org/officeDocument/2006/relationships/slideLayout"/></Relationships>
</file>

<file path=ppt/slides/_rels/slide21.xml.rels><?xml version="1.0" encoding="UTF-8" standalone="yes"?><Relationships xmlns="http://schemas.openxmlformats.org/package/2006/relationships"><Relationship Id="rId1" Target="../slideLayouts/slideLayout5.xml" Type="http://schemas.openxmlformats.org/officeDocument/2006/relationships/slideLayout"/><Relationship Id="rId2" Target="../media/image3.png" Type="http://schemas.openxmlformats.org/officeDocument/2006/relationships/image"/><Relationship Id="rId3" Target="../media/image4.wdp" Type="http://schemas.microsoft.com/office/2007/relationships/hdphoto"/><Relationship Id="rId4" Target="../media/image5.png" Type="http://schemas.openxmlformats.org/officeDocument/2006/relationships/image"/><Relationship Id="rId5" Target="../media/image6.wdp" Type="http://schemas.microsoft.com/office/2007/relationships/hdphoto"/><Relationship Id="rId6" Target="../media/image7.png" Type="http://schemas.openxmlformats.org/officeDocument/2006/relationships/image"/><Relationship Id="rId7" Target="../media/image8.wdp" Type="http://schemas.microsoft.com/office/2007/relationships/hdphoto"/></Relationships>
</file>

<file path=ppt/slides/_rels/slide22.xml.rels><?xml version="1.0" encoding="UTF-8" standalone="yes"?><Relationships xmlns="http://schemas.openxmlformats.org/package/2006/relationships"><Relationship Id="rId1" Target="../slideLayouts/slideLayout5.xml" Type="http://schemas.openxmlformats.org/officeDocument/2006/relationships/slideLayout"/></Relationships>
</file>

<file path=ppt/slides/_rels/slide23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/Relationships>
</file>

<file path=ppt/slides/_rels/slide24.xml.rels><?xml version="1.0" encoding="UTF-8" standalone="yes"?><Relationships xmlns="http://schemas.openxmlformats.org/package/2006/relationships"><Relationship Id="rId1" Target="../slideLayouts/slideLayout5.xml" Type="http://schemas.openxmlformats.org/officeDocument/2006/relationships/slideLayout"/></Relationships>
</file>

<file path=ppt/slides/_rels/slide25.xml.rels><?xml version="1.0" encoding="UTF-8" standalone="yes"?><Relationships xmlns="http://schemas.openxmlformats.org/package/2006/relationships"><Relationship Id="rId1" Target="../slideLayouts/slideLayout5.xml" Type="http://schemas.openxmlformats.org/officeDocument/2006/relationships/slideLayout"/></Relationships>
</file>

<file path=ppt/slides/_rels/slide26.xml.rels><?xml version="1.0" encoding="UTF-8" standalone="yes"?><Relationships xmlns="http://schemas.openxmlformats.org/package/2006/relationships"><Relationship Id="rId1" Target="../slideLayouts/slideLayout5.xml" Type="http://schemas.openxmlformats.org/officeDocument/2006/relationships/slideLayout"/></Relationships>
</file>

<file path=ppt/slides/_rels/slide27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/Relationships>
</file>

<file path=ppt/slides/_rels/slide28.xml.rels><?xml version="1.0" encoding="UTF-8" standalone="yes"?><Relationships xmlns="http://schemas.openxmlformats.org/package/2006/relationships"><Relationship Id="rId1" Target="../slideLayouts/slideLayout5.xml" Type="http://schemas.openxmlformats.org/officeDocument/2006/relationships/slideLayout"/></Relationships>
</file>

<file path=ppt/slides/_rels/slide29.xml.rels><?xml version="1.0" encoding="UTF-8" standalone="yes"?><Relationships xmlns="http://schemas.openxmlformats.org/package/2006/relationships"><Relationship Id="rId1" Target="../slideLayouts/slideLayout5.xml" Type="http://schemas.openxmlformats.org/officeDocument/2006/relationships/slideLayout"/><Relationship Id="rId2" Target="../charts/chart1.xml" Type="http://schemas.openxmlformats.org/officeDocument/2006/relationships/chart"/></Relationships>
</file>

<file path=ppt/slides/_rels/slide3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/Relationships>
</file>

<file path=ppt/slides/_rels/slide30.xml.rels><?xml version="1.0" encoding="UTF-8" standalone="yes"?><Relationships xmlns="http://schemas.openxmlformats.org/package/2006/relationships"><Relationship Id="rId1" Target="../slideLayouts/slideLayout5.xml" Type="http://schemas.openxmlformats.org/officeDocument/2006/relationships/slideLayout"/></Relationships>
</file>

<file path=ppt/slides/_rels/slide3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4.xml.rels><?xml version="1.0" encoding="UTF-8" standalone="yes"?><Relationships xmlns="http://schemas.openxmlformats.org/package/2006/relationships"><Relationship Id="rId1" Target="../slideLayouts/slideLayout5.xml" Type="http://schemas.openxmlformats.org/officeDocument/2006/relationships/slideLayout"/></Relationships>
</file>

<file path=ppt/slides/_rels/slide5.xml.rels><?xml version="1.0" encoding="UTF-8" standalone="yes"?><Relationships xmlns="http://schemas.openxmlformats.org/package/2006/relationships"><Relationship Id="rId1" Target="../slideLayouts/slideLayout5.xml" Type="http://schemas.openxmlformats.org/officeDocument/2006/relationships/slideLayout"/></Relationships>
</file>

<file path=ppt/slides/_rels/slide6.xml.rels><?xml version="1.0" encoding="UTF-8" standalone="yes"?><Relationships xmlns="http://schemas.openxmlformats.org/package/2006/relationships"><Relationship Id="rId1" Target="../slideLayouts/slideLayout5.xml" Type="http://schemas.openxmlformats.org/officeDocument/2006/relationships/slideLayout"/></Relationships>
</file>

<file path=ppt/slides/_rels/slide7.xml.rels><?xml version="1.0" encoding="UTF-8" standalone="yes"?><Relationships xmlns="http://schemas.openxmlformats.org/package/2006/relationships"><Relationship Id="rId1" Target="../slideLayouts/slideLayout5.xml" Type="http://schemas.openxmlformats.org/officeDocument/2006/relationships/slideLayout"/></Relationships>
</file>

<file path=ppt/slides/_rels/slide8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/Relationships>
</file>

<file path=ppt/slides/_rels/slide9.xml.rels><?xml version="1.0" encoding="UTF-8" standalone="yes"?><Relationships xmlns="http://schemas.openxmlformats.org/package/2006/relationships"><Relationship Id="rId1" Target="../slideLayouts/slideLayout5.xml" Type="http://schemas.openxmlformats.org/officeDocument/2006/relationships/slideLayout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2435774" y="3872016"/>
            <a:ext cx="9052929" cy="1005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en-US" b="1" lang="zh-CN" smtClean="0" spc="300" sz="6000">
                <a:solidFill>
                  <a:schemeClr val="bg1"/>
                </a:solidFill>
                <a:latin typeface="+mj-ea"/>
                <a:ea typeface="+mj-ea"/>
              </a:rPr>
              <a:t>毕业论文答辩演示模板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931324" y="3665253"/>
            <a:ext cx="6557379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zh-CN" lang="en-US" smtClean="0" spc="300">
                <a:solidFill>
                  <a:schemeClr val="accent3"/>
                </a:solidFill>
              </a:rPr>
              <a:t>A GRADUATION THESIS REPLY TEMPLATE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8617499" y="5273894"/>
            <a:ext cx="2852154" cy="8839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altLang="en-US" lang="zh-CN" smtClean="0" spc="300" sz="2000">
                <a:solidFill>
                  <a:schemeClr val="bg1"/>
                </a:solidFill>
                <a:latin typeface="+mj-ea"/>
                <a:ea typeface="+mj-ea"/>
              </a:rPr>
              <a:t>学生：末识</a:t>
            </a:r>
          </a:p>
          <a:p>
            <a:pPr algn="r">
              <a:lnSpc>
                <a:spcPct val="130000"/>
              </a:lnSpc>
            </a:pPr>
            <a:r>
              <a:rPr altLang="en-US" lang="zh-CN" smtClean="0" spc="300" sz="2000">
                <a:solidFill>
                  <a:schemeClr val="bg1"/>
                </a:solidFill>
                <a:latin typeface="+mj-ea"/>
                <a:ea typeface="+mj-ea"/>
              </a:rPr>
              <a:t>导师：末识</a:t>
            </a:r>
          </a:p>
        </p:txBody>
      </p:sp>
      <p:cxnSp>
        <p:nvCxnSpPr>
          <p:cNvPr id="21" name="直接连接符 20"/>
          <p:cNvCxnSpPr/>
          <p:nvPr/>
        </p:nvCxnSpPr>
        <p:spPr>
          <a:xfrm>
            <a:off x="3413394" y="4887679"/>
            <a:ext cx="7921599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1412407173"/>
      </p:ext>
    </p:extLst>
  </p:cSld>
  <p:clrMapOvr>
    <a:masterClrMapping/>
  </p:clrMapOvr>
  <mc:AlternateContent>
    <mc:Choice Requires="p14">
      <p:transition advTm="5000" p14:dur="1200" spd="slow">
        <p14:prism/>
      </p:transition>
    </mc:Choice>
    <mc:Fallback>
      <p:transition advTm="5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grpId="0" id="5" nodeType="withEffect" presetClass="entr" presetID="49" presetSubtype="0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22" presetSubtype="8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13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6"/>
      <p:bldP grpId="0" spid="22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lang="zh-CN" smtClean="0"/>
              <a:t>文献综述</a:t>
            </a:r>
          </a:p>
        </p:txBody>
      </p:sp>
      <p:sp>
        <p:nvSpPr>
          <p:cNvPr id="6" name="椭圆 5"/>
          <p:cNvSpPr/>
          <p:nvPr/>
        </p:nvSpPr>
        <p:spPr>
          <a:xfrm>
            <a:off x="4101075" y="2035288"/>
            <a:ext cx="1157288" cy="1157288"/>
          </a:xfrm>
          <a:prstGeom prst="ellipse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grpSp>
        <p:nvGrpSpPr>
          <p:cNvPr id="11" name="组合 10"/>
          <p:cNvGrpSpPr/>
          <p:nvPr/>
        </p:nvGrpSpPr>
        <p:grpSpPr>
          <a:xfrm>
            <a:off x="3964948" y="1892413"/>
            <a:ext cx="2895433" cy="1429543"/>
            <a:chOff x="3964948" y="1892413"/>
            <a:chExt cx="2895433" cy="1429543"/>
          </a:xfrm>
        </p:grpSpPr>
        <p:cxnSp>
          <p:nvCxnSpPr>
            <p:cNvPr id="4" name="直接箭头连接符 3"/>
            <p:cNvCxnSpPr/>
            <p:nvPr/>
          </p:nvCxnSpPr>
          <p:spPr>
            <a:xfrm>
              <a:off x="5386871" y="2613932"/>
              <a:ext cx="1473510" cy="0"/>
            </a:xfrm>
            <a:prstGeom prst="straightConnector1">
              <a:avLst/>
            </a:prstGeom>
            <a:ln w="9525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弧形 6"/>
            <p:cNvSpPr/>
            <p:nvPr/>
          </p:nvSpPr>
          <p:spPr>
            <a:xfrm>
              <a:off x="3964948" y="1892413"/>
              <a:ext cx="1429543" cy="1429543"/>
            </a:xfrm>
            <a:prstGeom prst="arc">
              <a:avLst>
                <a:gd fmla="val 42626" name="adj1"/>
                <a:gd fmla="val 20729120" name="adj2"/>
              </a:avLst>
            </a:prstGeom>
            <a:ln w="952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9" name="椭圆 8"/>
          <p:cNvSpPr/>
          <p:nvPr/>
        </p:nvSpPr>
        <p:spPr>
          <a:xfrm>
            <a:off x="7032704" y="2035288"/>
            <a:ext cx="1157288" cy="1157288"/>
          </a:xfrm>
          <a:prstGeom prst="ellipse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grpSp>
        <p:nvGrpSpPr>
          <p:cNvPr id="14" name="组合 13"/>
          <p:cNvGrpSpPr/>
          <p:nvPr/>
        </p:nvGrpSpPr>
        <p:grpSpPr>
          <a:xfrm>
            <a:off x="6896577" y="1892413"/>
            <a:ext cx="2885598" cy="1429543"/>
            <a:chOff x="6896577" y="1892413"/>
            <a:chExt cx="2885598" cy="1429543"/>
          </a:xfrm>
        </p:grpSpPr>
        <p:cxnSp>
          <p:nvCxnSpPr>
            <p:cNvPr id="5" name="直接箭头连接符 4"/>
            <p:cNvCxnSpPr/>
            <p:nvPr/>
          </p:nvCxnSpPr>
          <p:spPr>
            <a:xfrm>
              <a:off x="8319107" y="2613932"/>
              <a:ext cx="1463068" cy="0"/>
            </a:xfrm>
            <a:prstGeom prst="straightConnector1">
              <a:avLst/>
            </a:prstGeom>
            <a:ln w="9525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弧形 9"/>
            <p:cNvSpPr/>
            <p:nvPr/>
          </p:nvSpPr>
          <p:spPr>
            <a:xfrm>
              <a:off x="6896577" y="1892413"/>
              <a:ext cx="1429543" cy="1429543"/>
            </a:xfrm>
            <a:prstGeom prst="arc">
              <a:avLst>
                <a:gd fmla="val 42626" name="adj1"/>
                <a:gd fmla="val 20729120" name="adj2"/>
              </a:avLst>
            </a:prstGeom>
            <a:ln w="952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12" name="椭圆 11"/>
          <p:cNvSpPr/>
          <p:nvPr/>
        </p:nvSpPr>
        <p:spPr>
          <a:xfrm>
            <a:off x="1169446" y="2035288"/>
            <a:ext cx="1157288" cy="1157288"/>
          </a:xfrm>
          <a:prstGeom prst="ellipse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grpSp>
        <p:nvGrpSpPr>
          <p:cNvPr id="8" name="组合 7"/>
          <p:cNvGrpSpPr/>
          <p:nvPr/>
        </p:nvGrpSpPr>
        <p:grpSpPr>
          <a:xfrm>
            <a:off x="1033319" y="1892413"/>
            <a:ext cx="2910031" cy="1429543"/>
            <a:chOff x="1033319" y="1892413"/>
            <a:chExt cx="2910031" cy="1429543"/>
          </a:xfrm>
        </p:grpSpPr>
        <p:cxnSp>
          <p:nvCxnSpPr>
            <p:cNvPr id="3" name="直接箭头连接符 2"/>
            <p:cNvCxnSpPr/>
            <p:nvPr/>
          </p:nvCxnSpPr>
          <p:spPr>
            <a:xfrm>
              <a:off x="2453338" y="2613932"/>
              <a:ext cx="1490012" cy="0"/>
            </a:xfrm>
            <a:prstGeom prst="straightConnector1">
              <a:avLst/>
            </a:prstGeom>
            <a:ln w="9525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弧形 12"/>
            <p:cNvSpPr/>
            <p:nvPr/>
          </p:nvSpPr>
          <p:spPr>
            <a:xfrm>
              <a:off x="1033319" y="1892413"/>
              <a:ext cx="1429543" cy="1429543"/>
            </a:xfrm>
            <a:prstGeom prst="arc">
              <a:avLst>
                <a:gd fmla="val 42626" name="adj1"/>
                <a:gd fmla="val 20729120" name="adj2"/>
              </a:avLst>
            </a:prstGeom>
            <a:ln w="952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15" name="椭圆 14"/>
          <p:cNvSpPr/>
          <p:nvPr/>
        </p:nvSpPr>
        <p:spPr>
          <a:xfrm>
            <a:off x="9964332" y="2035288"/>
            <a:ext cx="1157288" cy="1157288"/>
          </a:xfrm>
          <a:prstGeom prst="ellipse">
            <a:avLst/>
          </a:prstGeom>
          <a:solidFill>
            <a:schemeClr val="accent2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16" name="弧形 15"/>
          <p:cNvSpPr/>
          <p:nvPr/>
        </p:nvSpPr>
        <p:spPr>
          <a:xfrm>
            <a:off x="9828205" y="1892413"/>
            <a:ext cx="1429543" cy="1429543"/>
          </a:xfrm>
          <a:prstGeom prst="arc">
            <a:avLst>
              <a:gd fmla="val 20738685" name="adj1"/>
              <a:gd fmla="val 20729120" name="adj2"/>
            </a:avLst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8" name="文本框 17"/>
          <p:cNvSpPr txBox="1"/>
          <p:nvPr/>
        </p:nvSpPr>
        <p:spPr>
          <a:xfrm>
            <a:off x="1292160" y="2073388"/>
            <a:ext cx="911861" cy="223113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zh-CN" lang="en-US" smtClean="0" sz="5400">
                <a:solidFill>
                  <a:schemeClr val="bg1"/>
                </a:solidFill>
                <a:latin typeface="+mj-lt"/>
              </a:rPr>
              <a:t>01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4223789" y="2073388"/>
            <a:ext cx="911861" cy="223113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zh-CN" lang="en-US" smtClean="0" sz="5400">
                <a:solidFill>
                  <a:schemeClr val="bg1"/>
                </a:solidFill>
                <a:latin typeface="+mj-lt"/>
              </a:rPr>
              <a:t>02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7143677" y="2073388"/>
            <a:ext cx="911861" cy="223113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zh-CN" lang="en-US" smtClean="0" sz="5400">
                <a:solidFill>
                  <a:schemeClr val="bg1"/>
                </a:solidFill>
                <a:latin typeface="+mj-lt"/>
              </a:rPr>
              <a:t>03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10087046" y="2073388"/>
            <a:ext cx="911861" cy="223113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zh-CN" lang="en-US" smtClean="0" sz="5400">
                <a:solidFill>
                  <a:schemeClr val="bg1"/>
                </a:solidFill>
                <a:latin typeface="+mj-lt"/>
              </a:rPr>
              <a:t>04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591503" y="3613009"/>
            <a:ext cx="2315001" cy="2594549"/>
            <a:chOff x="591503" y="3613009"/>
            <a:chExt cx="2315001" cy="2594549"/>
          </a:xfrm>
        </p:grpSpPr>
        <p:sp>
          <p:nvSpPr>
            <p:cNvPr id="22" name="文本框 21"/>
            <p:cNvSpPr txBox="1"/>
            <p:nvPr/>
          </p:nvSpPr>
          <p:spPr>
            <a:xfrm>
              <a:off x="971636" y="3613009"/>
              <a:ext cx="1535042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mtClean="0" sz="2400">
                  <a:solidFill>
                    <a:schemeClr val="tx2"/>
                  </a:solidFill>
                </a:rPr>
                <a:t>关键字</a:t>
              </a:r>
            </a:p>
          </p:txBody>
        </p:sp>
        <p:cxnSp>
          <p:nvCxnSpPr>
            <p:cNvPr id="23" name="直接连接符 22"/>
            <p:cNvCxnSpPr/>
            <p:nvPr/>
          </p:nvCxnSpPr>
          <p:spPr>
            <a:xfrm>
              <a:off x="1454374" y="4304255"/>
              <a:ext cx="531467" cy="0"/>
            </a:xfrm>
            <a:prstGeom prst="line">
              <a:avLst/>
            </a:prstGeom>
            <a:ln w="12700">
              <a:solidFill>
                <a:schemeClr val="accent3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文本框 31"/>
            <p:cNvSpPr txBox="1"/>
            <p:nvPr/>
          </p:nvSpPr>
          <p:spPr>
            <a:xfrm>
              <a:off x="591503" y="4514786"/>
              <a:ext cx="2315001" cy="16764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altLang="en-US" lang="zh-CN" sz="2000">
                  <a:solidFill>
                    <a:schemeClr val="bg2">
                      <a:lumMod val="75000"/>
                    </a:schemeClr>
                  </a:solidFill>
                </a:rPr>
                <a:t>单击此处编辑您要的内容，建议您在展示时采用微软雅黑字体。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3522218" y="3613009"/>
            <a:ext cx="2315001" cy="2594549"/>
            <a:chOff x="3522218" y="3613009"/>
            <a:chExt cx="2315001" cy="2594549"/>
          </a:xfrm>
        </p:grpSpPr>
        <p:sp>
          <p:nvSpPr>
            <p:cNvPr id="24" name="文本框 23"/>
            <p:cNvSpPr txBox="1"/>
            <p:nvPr/>
          </p:nvSpPr>
          <p:spPr>
            <a:xfrm>
              <a:off x="3902990" y="3613009"/>
              <a:ext cx="1535042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mtClean="0" sz="2400">
                  <a:solidFill>
                    <a:schemeClr val="tx2"/>
                  </a:solidFill>
                </a:rPr>
                <a:t>关键字</a:t>
              </a:r>
            </a:p>
          </p:txBody>
        </p:sp>
        <p:cxnSp>
          <p:nvCxnSpPr>
            <p:cNvPr id="28" name="直接连接符 27"/>
            <p:cNvCxnSpPr/>
            <p:nvPr/>
          </p:nvCxnSpPr>
          <p:spPr>
            <a:xfrm>
              <a:off x="4385729" y="4304255"/>
              <a:ext cx="531467" cy="0"/>
            </a:xfrm>
            <a:prstGeom prst="line">
              <a:avLst/>
            </a:prstGeom>
            <a:ln w="12700">
              <a:solidFill>
                <a:schemeClr val="accent3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文本框 33"/>
            <p:cNvSpPr txBox="1"/>
            <p:nvPr/>
          </p:nvSpPr>
          <p:spPr>
            <a:xfrm>
              <a:off x="3522218" y="4514786"/>
              <a:ext cx="2315001" cy="16764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altLang="en-US" lang="zh-CN" sz="2000">
                  <a:solidFill>
                    <a:schemeClr val="bg2">
                      <a:lumMod val="75000"/>
                    </a:schemeClr>
                  </a:solidFill>
                </a:rPr>
                <a:t>单击此处编辑您要的内容，建议您在展示时采用微软雅黑字体。</a:t>
              </a: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6442107" y="3613009"/>
            <a:ext cx="2315001" cy="2594549"/>
            <a:chOff x="6442107" y="3613009"/>
            <a:chExt cx="2315001" cy="2594549"/>
          </a:xfrm>
        </p:grpSpPr>
        <p:sp>
          <p:nvSpPr>
            <p:cNvPr id="25" name="文本框 24"/>
            <p:cNvSpPr txBox="1"/>
            <p:nvPr/>
          </p:nvSpPr>
          <p:spPr>
            <a:xfrm>
              <a:off x="6832087" y="3613009"/>
              <a:ext cx="1535042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mtClean="0" sz="2400">
                  <a:solidFill>
                    <a:schemeClr val="tx2"/>
                  </a:solidFill>
                </a:rPr>
                <a:t>关键字</a:t>
              </a:r>
            </a:p>
          </p:txBody>
        </p:sp>
        <p:cxnSp>
          <p:nvCxnSpPr>
            <p:cNvPr id="29" name="直接连接符 28"/>
            <p:cNvCxnSpPr/>
            <p:nvPr/>
          </p:nvCxnSpPr>
          <p:spPr>
            <a:xfrm>
              <a:off x="7314825" y="4304255"/>
              <a:ext cx="531467" cy="0"/>
            </a:xfrm>
            <a:prstGeom prst="line">
              <a:avLst/>
            </a:prstGeom>
            <a:ln w="12700">
              <a:solidFill>
                <a:schemeClr val="accent3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文本框 34"/>
            <p:cNvSpPr txBox="1"/>
            <p:nvPr/>
          </p:nvSpPr>
          <p:spPr>
            <a:xfrm>
              <a:off x="6442107" y="4514786"/>
              <a:ext cx="2315001" cy="16764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altLang="en-US" lang="zh-CN" sz="2000">
                  <a:solidFill>
                    <a:schemeClr val="bg2">
                      <a:lumMod val="75000"/>
                    </a:schemeClr>
                  </a:solidFill>
                </a:rPr>
                <a:t>单击此处编辑您要的内容，建议您在展示时采用微软雅黑字体。</a:t>
              </a: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9374766" y="3613009"/>
            <a:ext cx="2315001" cy="2594549"/>
            <a:chOff x="9374766" y="3613009"/>
            <a:chExt cx="2315001" cy="2594549"/>
          </a:xfrm>
        </p:grpSpPr>
        <p:sp>
          <p:nvSpPr>
            <p:cNvPr id="26" name="文本框 25"/>
            <p:cNvSpPr txBox="1"/>
            <p:nvPr/>
          </p:nvSpPr>
          <p:spPr>
            <a:xfrm>
              <a:off x="9766362" y="3613009"/>
              <a:ext cx="1535042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mtClean="0" sz="2400">
                  <a:solidFill>
                    <a:schemeClr val="tx2"/>
                  </a:solidFill>
                </a:rPr>
                <a:t>关键字</a:t>
              </a:r>
            </a:p>
          </p:txBody>
        </p:sp>
        <p:cxnSp>
          <p:nvCxnSpPr>
            <p:cNvPr id="30" name="直接连接符 29"/>
            <p:cNvCxnSpPr/>
            <p:nvPr/>
          </p:nvCxnSpPr>
          <p:spPr>
            <a:xfrm>
              <a:off x="10249099" y="4304255"/>
              <a:ext cx="531467" cy="0"/>
            </a:xfrm>
            <a:prstGeom prst="line">
              <a:avLst/>
            </a:prstGeom>
            <a:ln w="12700">
              <a:solidFill>
                <a:schemeClr val="accent3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文本框 35"/>
            <p:cNvSpPr txBox="1"/>
            <p:nvPr/>
          </p:nvSpPr>
          <p:spPr>
            <a:xfrm>
              <a:off x="9374766" y="4514786"/>
              <a:ext cx="2315001" cy="16764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altLang="en-US" lang="zh-CN" sz="2000">
                  <a:solidFill>
                    <a:schemeClr val="bg2">
                      <a:lumMod val="75000"/>
                    </a:schemeClr>
                  </a:solidFill>
                </a:rPr>
                <a:t>单击此处编辑您要的内容，建议您在展示时采用微软雅黑字体。</a:t>
              </a:r>
            </a:p>
          </p:txBody>
        </p:sp>
      </p:grpSp>
    </p:spTree>
    <p:extLst>
      <p:ext uri="{BB962C8B-B14F-4D97-AF65-F5344CB8AC3E}">
        <p14:creationId val="1702313562"/>
      </p:ext>
    </p:extLst>
  </p:cSld>
  <p:clrMapOvr>
    <a:masterClrMapping/>
  </p:clrMapOvr>
  <p:transition advTm="5000" spd="slow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grpId="0" id="5" nodeType="withEffect" presetClass="entr" presetID="2" presetSubtype="8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9" nodeType="withEffect" presetClass="entr" presetID="2" presetSubtype="8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2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13" nodeType="withEffect" presetClass="entr" presetID="2" presetSubtype="8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5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6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17" nodeType="withEffect" presetClass="entr" presetID="2" presetSubtype="8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9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1" nodeType="withEffect" presetClass="entr" presetID="22" presetSubtype="8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3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4" nodeType="withEffect" presetClass="entr" presetID="22" presetSubtype="8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6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7" nodeType="withEffect" presetClass="entr" presetID="22" presetSubtype="8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9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22" presetSubtype="8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2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53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8" nodeType="withEffect" presetClass="entr" presetID="53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2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3" nodeType="withEffect" presetClass="entr" presetID="53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7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8" nodeType="withEffect" presetClass="entr" presetID="53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2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id="53" nodeType="withEffect" presetClass="entr" presetID="2" presetSubtype="4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55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56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57" nodeType="withEffect" presetClass="entr" presetID="2" presetSubtype="4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59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6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61" nodeType="withEffect" presetClass="entr" presetID="2" presetSubtype="4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63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64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65" nodeType="withEffect" presetClass="entr" presetID="2" presetSubtype="4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67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68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  <p:bldP grpId="0" spid="9"/>
      <p:bldP grpId="0" spid="12"/>
      <p:bldP grpId="0" spid="15"/>
      <p:bldP grpId="0" spid="16"/>
      <p:bldP grpId="0" spid="18"/>
      <p:bldP grpId="0" spid="19"/>
      <p:bldP grpId="0" spid="20"/>
      <p:bldP grpId="0" spid="21"/>
    </p:bld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椭圆 4"/>
          <p:cNvSpPr/>
          <p:nvPr/>
        </p:nvSpPr>
        <p:spPr>
          <a:xfrm>
            <a:off x="2923550" y="3617611"/>
            <a:ext cx="1895577" cy="1895577"/>
          </a:xfrm>
          <a:prstGeom prst="ellipse">
            <a:avLst/>
          </a:prstGeom>
          <a:solidFill>
            <a:schemeClr val="accent2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椭圆 3"/>
          <p:cNvSpPr/>
          <p:nvPr/>
        </p:nvSpPr>
        <p:spPr>
          <a:xfrm>
            <a:off x="1315997" y="3617611"/>
            <a:ext cx="1895577" cy="1895577"/>
          </a:xfrm>
          <a:prstGeom prst="ellipse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lang="zh-CN" smtClean="0"/>
              <a:t>文献综述</a:t>
            </a:r>
          </a:p>
        </p:txBody>
      </p:sp>
      <p:sp>
        <p:nvSpPr>
          <p:cNvPr id="3" name="椭圆 2"/>
          <p:cNvSpPr/>
          <p:nvPr/>
        </p:nvSpPr>
        <p:spPr>
          <a:xfrm>
            <a:off x="2119774" y="2176397"/>
            <a:ext cx="1895577" cy="1895577"/>
          </a:xfrm>
          <a:prstGeom prst="ellipse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9" name="组合 8"/>
          <p:cNvGrpSpPr/>
          <p:nvPr/>
        </p:nvGrpSpPr>
        <p:grpSpPr>
          <a:xfrm>
            <a:off x="3103817" y="4181345"/>
            <a:ext cx="1535042" cy="658429"/>
            <a:chOff x="3103817" y="4181345"/>
            <a:chExt cx="1535042" cy="658429"/>
          </a:xfrm>
        </p:grpSpPr>
        <p:sp>
          <p:nvSpPr>
            <p:cNvPr id="37" name="文本框 36"/>
            <p:cNvSpPr txBox="1"/>
            <p:nvPr/>
          </p:nvSpPr>
          <p:spPr>
            <a:xfrm>
              <a:off x="3103817" y="4378110"/>
              <a:ext cx="1535042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mtClean="0" sz="2400">
                  <a:solidFill>
                    <a:schemeClr val="bg1"/>
                  </a:solidFill>
                </a:rPr>
                <a:t>关键字</a:t>
              </a:r>
            </a:p>
          </p:txBody>
        </p:sp>
        <p:cxnSp>
          <p:nvCxnSpPr>
            <p:cNvPr id="39" name="直接连接符 38"/>
            <p:cNvCxnSpPr/>
            <p:nvPr/>
          </p:nvCxnSpPr>
          <p:spPr>
            <a:xfrm>
              <a:off x="3673354" y="4181345"/>
              <a:ext cx="395968" cy="0"/>
            </a:xfrm>
            <a:prstGeom prst="line">
              <a:avLst/>
            </a:prstGeom>
            <a:ln w="12700"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组合 9"/>
          <p:cNvGrpSpPr/>
          <p:nvPr/>
        </p:nvGrpSpPr>
        <p:grpSpPr>
          <a:xfrm>
            <a:off x="1496264" y="4181345"/>
            <a:ext cx="1535042" cy="658429"/>
            <a:chOff x="1496264" y="4181345"/>
            <a:chExt cx="1535042" cy="658429"/>
          </a:xfrm>
        </p:grpSpPr>
        <p:sp>
          <p:nvSpPr>
            <p:cNvPr id="41" name="文本框 40"/>
            <p:cNvSpPr txBox="1"/>
            <p:nvPr/>
          </p:nvSpPr>
          <p:spPr>
            <a:xfrm>
              <a:off x="1496264" y="4378110"/>
              <a:ext cx="1535042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mtClean="0" sz="2400">
                  <a:solidFill>
                    <a:schemeClr val="bg1"/>
                  </a:solidFill>
                </a:rPr>
                <a:t>关键字</a:t>
              </a:r>
            </a:p>
          </p:txBody>
        </p:sp>
        <p:cxnSp>
          <p:nvCxnSpPr>
            <p:cNvPr id="43" name="直接连接符 42"/>
            <p:cNvCxnSpPr/>
            <p:nvPr/>
          </p:nvCxnSpPr>
          <p:spPr>
            <a:xfrm>
              <a:off x="2065801" y="4181345"/>
              <a:ext cx="395968" cy="0"/>
            </a:xfrm>
            <a:prstGeom prst="line">
              <a:avLst/>
            </a:prstGeom>
            <a:ln w="12700"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组合 7"/>
          <p:cNvGrpSpPr/>
          <p:nvPr/>
        </p:nvGrpSpPr>
        <p:grpSpPr>
          <a:xfrm>
            <a:off x="2300041" y="2729916"/>
            <a:ext cx="1535042" cy="668644"/>
            <a:chOff x="2300041" y="2729916"/>
            <a:chExt cx="1535042" cy="668644"/>
          </a:xfrm>
        </p:grpSpPr>
        <p:sp>
          <p:nvSpPr>
            <p:cNvPr id="42" name="文本框 41"/>
            <p:cNvSpPr txBox="1"/>
            <p:nvPr/>
          </p:nvSpPr>
          <p:spPr>
            <a:xfrm>
              <a:off x="2300041" y="2936895"/>
              <a:ext cx="1535042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mtClean="0" sz="2400">
                  <a:solidFill>
                    <a:schemeClr val="bg1"/>
                  </a:solidFill>
                </a:rPr>
                <a:t>关键字</a:t>
              </a:r>
            </a:p>
          </p:txBody>
        </p:sp>
        <p:cxnSp>
          <p:nvCxnSpPr>
            <p:cNvPr id="44" name="直接连接符 43"/>
            <p:cNvCxnSpPr/>
            <p:nvPr/>
          </p:nvCxnSpPr>
          <p:spPr>
            <a:xfrm>
              <a:off x="2869578" y="2729916"/>
              <a:ext cx="395968" cy="0"/>
            </a:xfrm>
            <a:prstGeom prst="line">
              <a:avLst/>
            </a:prstGeom>
            <a:ln w="12700"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组合 5"/>
          <p:cNvGrpSpPr/>
          <p:nvPr/>
        </p:nvGrpSpPr>
        <p:grpSpPr>
          <a:xfrm>
            <a:off x="5860024" y="1622569"/>
            <a:ext cx="5242877" cy="1292662"/>
            <a:chOff x="6096000" y="1681563"/>
            <a:chExt cx="5242877" cy="1292662"/>
          </a:xfrm>
        </p:grpSpPr>
        <p:sp>
          <p:nvSpPr>
            <p:cNvPr id="45" name="文本框 44"/>
            <p:cNvSpPr txBox="1"/>
            <p:nvPr/>
          </p:nvSpPr>
          <p:spPr>
            <a:xfrm>
              <a:off x="6311120" y="1681563"/>
              <a:ext cx="5027757" cy="12801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altLang="en-US" lang="zh-CN" sz="2000">
                  <a:solidFill>
                    <a:schemeClr val="tx2"/>
                  </a:solidFill>
                </a:rPr>
                <a:t>单击此处编辑您要的内容，建议您在展示时采用微软雅黑字体。单击此处编辑您要的内容，建议您在展示时采用微软雅黑字体。</a:t>
              </a:r>
            </a:p>
          </p:txBody>
        </p:sp>
        <p:sp>
          <p:nvSpPr>
            <p:cNvPr id="46" name="任意多边形 45"/>
            <p:cNvSpPr/>
            <p:nvPr/>
          </p:nvSpPr>
          <p:spPr>
            <a:xfrm flipH="1" rot="5400000">
              <a:off x="6037071" y="1864347"/>
              <a:ext cx="250350" cy="132492"/>
            </a:xfrm>
            <a:custGeom>
              <a:gdLst>
                <a:gd fmla="*/ 250350 w 250350" name="connsiteX0"/>
                <a:gd fmla="*/ 125175 h 132492" name="connsiteY0"/>
                <a:gd fmla="*/ 125175 w 250350" name="connsiteX1"/>
                <a:gd fmla="*/ 0 h 132492" name="connsiteY1"/>
                <a:gd fmla="*/ 0 w 250350" name="connsiteX2"/>
                <a:gd fmla="*/ 125175 h 132492" name="connsiteY2"/>
                <a:gd fmla="*/ 1664 w 250350" name="connsiteX3"/>
                <a:gd fmla="*/ 132492 h 132492" name="connsiteY3"/>
                <a:gd fmla="*/ 248686 w 250350" name="connsiteX4"/>
                <a:gd fmla="*/ 132492 h 132492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132492" w="250350">
                  <a:moveTo>
                    <a:pt x="250350" y="125175"/>
                  </a:moveTo>
                  <a:cubicBezTo>
                    <a:pt x="250350" y="56043"/>
                    <a:pt x="194308" y="0"/>
                    <a:pt x="125175" y="0"/>
                  </a:cubicBezTo>
                  <a:cubicBezTo>
                    <a:pt x="56043" y="0"/>
                    <a:pt x="0" y="56043"/>
                    <a:pt x="0" y="125175"/>
                  </a:cubicBezTo>
                  <a:lnTo>
                    <a:pt x="1664" y="132492"/>
                  </a:lnTo>
                  <a:lnTo>
                    <a:pt x="248686" y="13249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5860024" y="3251893"/>
            <a:ext cx="5242877" cy="1292662"/>
            <a:chOff x="6096000" y="3369063"/>
            <a:chExt cx="5242877" cy="1292662"/>
          </a:xfrm>
        </p:grpSpPr>
        <p:sp>
          <p:nvSpPr>
            <p:cNvPr id="47" name="文本框 46"/>
            <p:cNvSpPr txBox="1"/>
            <p:nvPr/>
          </p:nvSpPr>
          <p:spPr>
            <a:xfrm>
              <a:off x="6311120" y="3369063"/>
              <a:ext cx="5027757" cy="12801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altLang="en-US" lang="zh-CN" sz="2000">
                  <a:solidFill>
                    <a:schemeClr val="tx2"/>
                  </a:solidFill>
                </a:rPr>
                <a:t>单击此处编辑您要的内容，建议您在展示时采用微软雅黑字体。单击此处编辑您要的内容，建议您在展示时采用微软雅黑字体。</a:t>
              </a:r>
            </a:p>
          </p:txBody>
        </p:sp>
        <p:sp>
          <p:nvSpPr>
            <p:cNvPr id="48" name="任意多边形 47"/>
            <p:cNvSpPr/>
            <p:nvPr/>
          </p:nvSpPr>
          <p:spPr>
            <a:xfrm flipH="1" rot="5400000">
              <a:off x="6037071" y="3551847"/>
              <a:ext cx="250350" cy="132492"/>
            </a:xfrm>
            <a:custGeom>
              <a:gdLst>
                <a:gd fmla="*/ 250350 w 250350" name="connsiteX0"/>
                <a:gd fmla="*/ 125175 h 132492" name="connsiteY0"/>
                <a:gd fmla="*/ 125175 w 250350" name="connsiteX1"/>
                <a:gd fmla="*/ 0 h 132492" name="connsiteY1"/>
                <a:gd fmla="*/ 0 w 250350" name="connsiteX2"/>
                <a:gd fmla="*/ 125175 h 132492" name="connsiteY2"/>
                <a:gd fmla="*/ 1664 w 250350" name="connsiteX3"/>
                <a:gd fmla="*/ 132492 h 132492" name="connsiteY3"/>
                <a:gd fmla="*/ 248686 w 250350" name="connsiteX4"/>
                <a:gd fmla="*/ 132492 h 132492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132492" w="250350">
                  <a:moveTo>
                    <a:pt x="250350" y="125175"/>
                  </a:moveTo>
                  <a:cubicBezTo>
                    <a:pt x="250350" y="56043"/>
                    <a:pt x="194308" y="0"/>
                    <a:pt x="125175" y="0"/>
                  </a:cubicBezTo>
                  <a:cubicBezTo>
                    <a:pt x="56043" y="0"/>
                    <a:pt x="0" y="56043"/>
                    <a:pt x="0" y="125175"/>
                  </a:cubicBezTo>
                  <a:lnTo>
                    <a:pt x="1664" y="132492"/>
                  </a:lnTo>
                  <a:lnTo>
                    <a:pt x="248686" y="13249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5860024" y="4881217"/>
            <a:ext cx="5242877" cy="1292662"/>
            <a:chOff x="6096000" y="1681563"/>
            <a:chExt cx="5242877" cy="1292662"/>
          </a:xfrm>
        </p:grpSpPr>
        <p:sp>
          <p:nvSpPr>
            <p:cNvPr id="50" name="文本框 49"/>
            <p:cNvSpPr txBox="1"/>
            <p:nvPr/>
          </p:nvSpPr>
          <p:spPr>
            <a:xfrm>
              <a:off x="6311120" y="1681562"/>
              <a:ext cx="5027757" cy="12801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altLang="en-US" lang="zh-CN" sz="2000">
                  <a:solidFill>
                    <a:schemeClr val="tx2"/>
                  </a:solidFill>
                </a:rPr>
                <a:t>单击此处编辑您要的内容，建议您在展示时采用微软雅黑字体。单击此处编辑您要的内容，建议您在展示时采用微软雅黑字体。</a:t>
              </a:r>
            </a:p>
          </p:txBody>
        </p:sp>
        <p:sp>
          <p:nvSpPr>
            <p:cNvPr id="51" name="任意多边形 50"/>
            <p:cNvSpPr/>
            <p:nvPr/>
          </p:nvSpPr>
          <p:spPr>
            <a:xfrm flipH="1" rot="5400000">
              <a:off x="6037071" y="1864347"/>
              <a:ext cx="250350" cy="132492"/>
            </a:xfrm>
            <a:custGeom>
              <a:gdLst>
                <a:gd fmla="*/ 250350 w 250350" name="connsiteX0"/>
                <a:gd fmla="*/ 125175 h 132492" name="connsiteY0"/>
                <a:gd fmla="*/ 125175 w 250350" name="connsiteX1"/>
                <a:gd fmla="*/ 0 h 132492" name="connsiteY1"/>
                <a:gd fmla="*/ 0 w 250350" name="connsiteX2"/>
                <a:gd fmla="*/ 125175 h 132492" name="connsiteY2"/>
                <a:gd fmla="*/ 1664 w 250350" name="connsiteX3"/>
                <a:gd fmla="*/ 132492 h 132492" name="connsiteY3"/>
                <a:gd fmla="*/ 248686 w 250350" name="connsiteX4"/>
                <a:gd fmla="*/ 132492 h 132492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132492" w="250350">
                  <a:moveTo>
                    <a:pt x="250350" y="125175"/>
                  </a:moveTo>
                  <a:cubicBezTo>
                    <a:pt x="250350" y="56043"/>
                    <a:pt x="194308" y="0"/>
                    <a:pt x="125175" y="0"/>
                  </a:cubicBezTo>
                  <a:cubicBezTo>
                    <a:pt x="56043" y="0"/>
                    <a:pt x="0" y="56043"/>
                    <a:pt x="0" y="125175"/>
                  </a:cubicBezTo>
                  <a:lnTo>
                    <a:pt x="1664" y="132492"/>
                  </a:lnTo>
                  <a:lnTo>
                    <a:pt x="248686" y="13249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</p:spTree>
    <p:extLst>
      <p:ext uri="{BB962C8B-B14F-4D97-AF65-F5344CB8AC3E}">
        <p14:creationId val="815134597"/>
      </p:ext>
    </p:extLst>
  </p:cSld>
  <p:clrMapOvr>
    <a:masterClrMapping/>
  </p:clrMapOvr>
  <p:transition advTm="5000" spd="slow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grpId="0" id="5" nodeType="withEffect" presetClass="entr" presetID="2" presetSubtype="1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9" nodeType="withEffect" presetClass="entr" presetID="2" presetSubtype="12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2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13" nodeType="withEffect" presetClass="entr" presetID="2" presetSubtype="6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5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6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id="26" nodeType="withEffect" presetClass="entr" presetID="2" presetSubtype="2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30" nodeType="withEffect" presetClass="entr" presetID="2" presetSubtype="2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3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3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34" nodeType="withEffect" presetClass="entr" presetID="2" presetSubtype="2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36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37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4"/>
      <p:bldP grpId="0" spid="3"/>
    </p:bld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lang="zh-CN" smtClean="0"/>
              <a:t>文献综述</a:t>
            </a:r>
          </a:p>
        </p:txBody>
      </p:sp>
      <p:sp>
        <p:nvSpPr>
          <p:cNvPr id="11" name="任意多边形 10"/>
          <p:cNvSpPr/>
          <p:nvPr/>
        </p:nvSpPr>
        <p:spPr>
          <a:xfrm>
            <a:off x="7922487" y="4976500"/>
            <a:ext cx="4242629" cy="1881500"/>
          </a:xfrm>
          <a:custGeom>
            <a:gdLst>
              <a:gd fmla="*/ 2121314 w 4242629" name="connsiteX0"/>
              <a:gd fmla="*/ 0 h 1881500" name="connsiteY0"/>
              <a:gd fmla="*/ 4225871 w 4242629" name="connsiteX1"/>
              <a:gd fmla="*/ 1715263 h 1881500" name="connsiteY1"/>
              <a:gd fmla="*/ 4242629 w 4242629" name="connsiteX2"/>
              <a:gd fmla="*/ 1881500 h 1881500" name="connsiteY2"/>
              <a:gd fmla="*/ 0 w 4242629" name="connsiteX3"/>
              <a:gd fmla="*/ 1881500 h 1881500" name="connsiteY3"/>
              <a:gd fmla="*/ 16759 w 4242629" name="connsiteX4"/>
              <a:gd fmla="*/ 1715263 h 1881500" name="connsiteY4"/>
              <a:gd fmla="*/ 2121314 w 4242629" name="connsiteX5"/>
              <a:gd fmla="*/ 0 h 1881500" name="connsiteY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1881500" w="4242629">
                <a:moveTo>
                  <a:pt x="2121314" y="0"/>
                </a:moveTo>
                <a:cubicBezTo>
                  <a:pt x="3159430" y="0"/>
                  <a:pt x="4025559" y="736365"/>
                  <a:pt x="4225871" y="1715263"/>
                </a:cubicBezTo>
                <a:lnTo>
                  <a:pt x="4242629" y="1881500"/>
                </a:lnTo>
                <a:lnTo>
                  <a:pt x="0" y="1881500"/>
                </a:lnTo>
                <a:lnTo>
                  <a:pt x="16759" y="1715263"/>
                </a:lnTo>
                <a:cubicBezTo>
                  <a:pt x="217070" y="736365"/>
                  <a:pt x="1083198" y="0"/>
                  <a:pt x="2121314" y="0"/>
                </a:cubicBezTo>
                <a:close/>
              </a:path>
            </a:pathLst>
          </a:custGeom>
          <a:solidFill>
            <a:schemeClr val="accent2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9" name="任意多边形 8"/>
          <p:cNvSpPr/>
          <p:nvPr/>
        </p:nvSpPr>
        <p:spPr>
          <a:xfrm>
            <a:off x="26887" y="4976500"/>
            <a:ext cx="4242629" cy="1881500"/>
          </a:xfrm>
          <a:custGeom>
            <a:gdLst>
              <a:gd fmla="*/ 2121314 w 4242629" name="connsiteX0"/>
              <a:gd fmla="*/ 0 h 1881500" name="connsiteY0"/>
              <a:gd fmla="*/ 4225871 w 4242629" name="connsiteX1"/>
              <a:gd fmla="*/ 1715263 h 1881500" name="connsiteY1"/>
              <a:gd fmla="*/ 4242629 w 4242629" name="connsiteX2"/>
              <a:gd fmla="*/ 1881500 h 1881500" name="connsiteY2"/>
              <a:gd fmla="*/ 0 w 4242629" name="connsiteX3"/>
              <a:gd fmla="*/ 1881500 h 1881500" name="connsiteY3"/>
              <a:gd fmla="*/ 16758 w 4242629" name="connsiteX4"/>
              <a:gd fmla="*/ 1715263 h 1881500" name="connsiteY4"/>
              <a:gd fmla="*/ 2121314 w 4242629" name="connsiteX5"/>
              <a:gd fmla="*/ 0 h 1881500" name="connsiteY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1881500" w="4242629">
                <a:moveTo>
                  <a:pt x="2121314" y="0"/>
                </a:moveTo>
                <a:cubicBezTo>
                  <a:pt x="3159430" y="0"/>
                  <a:pt x="4025559" y="736365"/>
                  <a:pt x="4225871" y="1715263"/>
                </a:cubicBezTo>
                <a:lnTo>
                  <a:pt x="4242629" y="1881500"/>
                </a:lnTo>
                <a:lnTo>
                  <a:pt x="0" y="1881500"/>
                </a:lnTo>
                <a:lnTo>
                  <a:pt x="16758" y="1715263"/>
                </a:lnTo>
                <a:cubicBezTo>
                  <a:pt x="217070" y="736365"/>
                  <a:pt x="1083199" y="0"/>
                  <a:pt x="2121314" y="0"/>
                </a:cubicBezTo>
                <a:close/>
              </a:path>
            </a:pathLst>
          </a:cu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10" name="任意多边形 9"/>
          <p:cNvSpPr/>
          <p:nvPr/>
        </p:nvSpPr>
        <p:spPr>
          <a:xfrm>
            <a:off x="2871356" y="3886588"/>
            <a:ext cx="6449291" cy="2971413"/>
          </a:xfrm>
          <a:custGeom>
            <a:gdLst>
              <a:gd fmla="*/ 3224646 w 6449291" name="connsiteX0"/>
              <a:gd fmla="*/ 0 h 2971413" name="connsiteY0"/>
              <a:gd fmla="*/ 6446040 w 6449291" name="connsiteX1"/>
              <a:gd fmla="*/ 2907035 h 2971413" name="connsiteY1"/>
              <a:gd fmla="*/ 6449291 w 6449291" name="connsiteX2"/>
              <a:gd fmla="*/ 2971413 h 2971413" name="connsiteY2"/>
              <a:gd fmla="*/ 0 w 6449291" name="connsiteX3"/>
              <a:gd fmla="*/ 2971413 h 2971413" name="connsiteY3"/>
              <a:gd fmla="*/ 3251 w 6449291" name="connsiteX4"/>
              <a:gd fmla="*/ 2907035 h 2971413" name="connsiteY4"/>
              <a:gd fmla="*/ 3224646 w 6449291" name="connsiteX5"/>
              <a:gd fmla="*/ 0 h 2971413" name="connsiteY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2971413" w="6449291">
                <a:moveTo>
                  <a:pt x="3224646" y="0"/>
                </a:moveTo>
                <a:cubicBezTo>
                  <a:pt x="4901233" y="0"/>
                  <a:pt x="6280217" y="1274197"/>
                  <a:pt x="6446040" y="2907035"/>
                </a:cubicBezTo>
                <a:lnTo>
                  <a:pt x="6449291" y="2971413"/>
                </a:lnTo>
                <a:lnTo>
                  <a:pt x="0" y="2971413"/>
                </a:lnTo>
                <a:lnTo>
                  <a:pt x="3251" y="2907035"/>
                </a:lnTo>
                <a:cubicBezTo>
                  <a:pt x="169074" y="1274197"/>
                  <a:pt x="1548058" y="0"/>
                  <a:pt x="3224646" y="0"/>
                </a:cubicBezTo>
                <a:close/>
              </a:path>
            </a:pathLst>
          </a:cu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/>
          </a:p>
        </p:txBody>
      </p:sp>
      <p:grpSp>
        <p:nvGrpSpPr>
          <p:cNvPr id="5" name="组合 4"/>
          <p:cNvGrpSpPr/>
          <p:nvPr/>
        </p:nvGrpSpPr>
        <p:grpSpPr>
          <a:xfrm>
            <a:off x="1380680" y="5455585"/>
            <a:ext cx="1535042" cy="633224"/>
            <a:chOff x="1380680" y="5455585"/>
            <a:chExt cx="1535042" cy="633224"/>
          </a:xfrm>
        </p:grpSpPr>
        <p:sp>
          <p:nvSpPr>
            <p:cNvPr id="15" name="文本框 14"/>
            <p:cNvSpPr txBox="1"/>
            <p:nvPr/>
          </p:nvSpPr>
          <p:spPr>
            <a:xfrm>
              <a:off x="1380680" y="5455584"/>
              <a:ext cx="1535042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mtClean="0" sz="2400">
                  <a:solidFill>
                    <a:schemeClr val="bg1"/>
                  </a:solidFill>
                </a:rPr>
                <a:t>关键字</a:t>
              </a:r>
            </a:p>
          </p:txBody>
        </p:sp>
        <p:cxnSp>
          <p:nvCxnSpPr>
            <p:cNvPr id="19" name="直接连接符 18"/>
            <p:cNvCxnSpPr/>
            <p:nvPr/>
          </p:nvCxnSpPr>
          <p:spPr>
            <a:xfrm>
              <a:off x="1882468" y="6088809"/>
              <a:ext cx="531467" cy="0"/>
            </a:xfrm>
            <a:prstGeom prst="line">
              <a:avLst/>
            </a:prstGeom>
            <a:ln w="12700"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组合 3"/>
          <p:cNvGrpSpPr/>
          <p:nvPr/>
        </p:nvGrpSpPr>
        <p:grpSpPr>
          <a:xfrm>
            <a:off x="5328480" y="4514834"/>
            <a:ext cx="1535042" cy="1573975"/>
            <a:chOff x="5328480" y="4514834"/>
            <a:chExt cx="1535042" cy="1573975"/>
          </a:xfrm>
        </p:grpSpPr>
        <p:sp>
          <p:nvSpPr>
            <p:cNvPr id="17" name="文本框 16"/>
            <p:cNvSpPr txBox="1"/>
            <p:nvPr/>
          </p:nvSpPr>
          <p:spPr>
            <a:xfrm>
              <a:off x="5328481" y="5455584"/>
              <a:ext cx="1535042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mtClean="0" sz="2400">
                  <a:solidFill>
                    <a:schemeClr val="bg1"/>
                  </a:solidFill>
                </a:rPr>
                <a:t>关键字</a:t>
              </a:r>
            </a:p>
          </p:txBody>
        </p:sp>
        <p:sp>
          <p:nvSpPr>
            <p:cNvPr id="18" name="Freeform 9"/>
            <p:cNvSpPr>
              <a:spLocks noEditPoints="1"/>
            </p:cNvSpPr>
            <p:nvPr/>
          </p:nvSpPr>
          <p:spPr bwMode="auto">
            <a:xfrm>
              <a:off x="5864635" y="4514834"/>
              <a:ext cx="462732" cy="624050"/>
            </a:xfrm>
            <a:custGeom>
              <a:gdLst>
                <a:gd fmla="*/ 1991 w 1991" name="T0"/>
                <a:gd fmla="*/ 1641 h 2686" name="T1"/>
                <a:gd fmla="*/ 1991 w 1991" name="T2"/>
                <a:gd fmla="*/ 351 h 2686" name="T3"/>
                <a:gd fmla="*/ 1653 w 1991" name="T4"/>
                <a:gd fmla="*/ 0 h 2686" name="T5"/>
                <a:gd fmla="*/ 363 w 1991" name="T6"/>
                <a:gd fmla="*/ 0 h 2686" name="T7"/>
                <a:gd fmla="*/ 0 w 1991" name="T8"/>
                <a:gd fmla="*/ 351 h 2686" name="T9"/>
                <a:gd fmla="*/ 0 w 1991" name="T10"/>
                <a:gd fmla="*/ 1641 h 2686" name="T11"/>
                <a:gd fmla="*/ 222 w 1991" name="T12"/>
                <a:gd fmla="*/ 2143 h 2686" name="T13"/>
                <a:gd fmla="*/ 734 w 1991" name="T14"/>
                <a:gd fmla="*/ 2588 h 2686" name="T15"/>
                <a:gd fmla="*/ 995 w 1991" name="T16"/>
                <a:gd fmla="*/ 2686 h 2686" name="T17"/>
                <a:gd fmla="*/ 1245 w 1991" name="T18"/>
                <a:gd fmla="*/ 2597 h 2686" name="T19"/>
                <a:gd fmla="*/ 1761 w 1991" name="T20"/>
                <a:gd fmla="*/ 2138 h 2686" name="T21"/>
                <a:gd fmla="*/ 1967 w 1991" name="T22"/>
                <a:gd fmla="*/ 1798 h 2686" name="T23"/>
                <a:gd fmla="*/ 1975 w 1991" name="T24"/>
                <a:gd fmla="*/ 1769 h 2686" name="T25"/>
                <a:gd fmla="*/ 1991 w 1991" name="T26"/>
                <a:gd fmla="*/ 1641 h 2686" name="T27"/>
                <a:gd fmla="*/ 1808 w 1991" name="T28"/>
                <a:gd fmla="*/ 351 h 2686" name="T29"/>
                <a:gd fmla="*/ 1808 w 1991" name="T30"/>
                <a:gd fmla="*/ 1613 h 2686" name="T31"/>
                <a:gd fmla="*/ 1493 w 1991" name="T32"/>
                <a:gd fmla="*/ 1438 h 2686" name="T33"/>
                <a:gd fmla="*/ 1493 w 1991" name="T34"/>
                <a:gd fmla="*/ 184 h 2686" name="T35"/>
                <a:gd fmla="*/ 1640 w 1991" name="T36"/>
                <a:gd fmla="*/ 184 h 2686" name="T37"/>
                <a:gd fmla="*/ 1808 w 1991" name="T38"/>
                <a:gd fmla="*/ 351 h 2686" name="T39"/>
                <a:gd fmla="*/ 688 w 1991" name="T40"/>
                <a:gd fmla="*/ 184 h 2686" name="T41"/>
                <a:gd fmla="*/ 1310 w 1991" name="T42"/>
                <a:gd fmla="*/ 184 h 2686" name="T43"/>
                <a:gd fmla="*/ 1310 w 1991" name="T44"/>
                <a:gd fmla="*/ 1409 h 2686" name="T45"/>
                <a:gd fmla="*/ 996 w 1991" name="T46"/>
                <a:gd fmla="*/ 1649 h 2686" name="T47"/>
                <a:gd fmla="*/ 688 w 1991" name="T48"/>
                <a:gd fmla="*/ 1462 h 2686" name="T49"/>
                <a:gd fmla="*/ 688 w 1991" name="T50"/>
                <a:gd fmla="*/ 184 h 2686" name="T51"/>
                <a:gd fmla="*/ 351 w 1991" name="T52"/>
                <a:gd fmla="*/ 184 h 2686" name="T53"/>
                <a:gd fmla="*/ 504 w 1991" name="T54"/>
                <a:gd fmla="*/ 184 h 2686" name="T55"/>
                <a:gd fmla="*/ 504 w 1991" name="T56"/>
                <a:gd fmla="*/ 1452 h 2686" name="T57"/>
                <a:gd fmla="*/ 184 w 1991" name="T58"/>
                <a:gd fmla="*/ 1623 h 2686" name="T59"/>
                <a:gd fmla="*/ 184 w 1991" name="T60"/>
                <a:gd fmla="*/ 351 h 2686" name="T61"/>
                <a:gd fmla="*/ 351 w 1991" name="T62"/>
                <a:gd fmla="*/ 184 h 2686" name="T63"/>
                <a:gd fmla="*/ 1642 w 1991" name="T64"/>
                <a:gd fmla="*/ 1997 h 2686" name="T65"/>
                <a:gd fmla="*/ 1212 w 1991" name="T66"/>
                <a:gd fmla="*/ 2356 h 2686" name="T67"/>
                <a:gd fmla="*/ 992 w 1991" name="T68"/>
                <a:gd fmla="*/ 2280 h 2686" name="T69"/>
                <a:gd fmla="*/ 756 w 1991" name="T70"/>
                <a:gd fmla="*/ 2370 h 2686" name="T71"/>
                <a:gd fmla="*/ 345 w 1991" name="T72"/>
                <a:gd fmla="*/ 2006 h 2686" name="T73"/>
                <a:gd fmla="*/ 222 w 1991" name="T74"/>
                <a:gd fmla="*/ 1811 h 2686" name="T75"/>
                <a:gd fmla="*/ 587 w 1991" name="T76"/>
                <a:gd fmla="*/ 1616 h 2686" name="T77"/>
                <a:gd fmla="*/ 947 w 1991" name="T78"/>
                <a:gd fmla="*/ 1837 h 2686" name="T79"/>
                <a:gd fmla="*/ 1049 w 1991" name="T80"/>
                <a:gd fmla="*/ 1836 h 2686" name="T81"/>
                <a:gd fmla="*/ 1373 w 1991" name="T82"/>
                <a:gd fmla="*/ 1588 h 2686" name="T83"/>
                <a:gd fmla="*/ 1391 w 1991" name="T84"/>
                <a:gd fmla="*/ 1592 h 2686" name="T85"/>
                <a:gd fmla="*/ 1771 w 1991" name="T86"/>
                <a:gd fmla="*/ 1803 h 2686" name="T87"/>
                <a:gd fmla="*/ 1642 w 1991" name="T88"/>
                <a:gd fmla="*/ 1997 h 2686" name="T89"/>
                <a:gd fmla="*/ 1642 w 1991" name="T90"/>
                <a:gd fmla="*/ 1997 h 2686" name="T91"/>
                <a:gd fmla="*/ 1642 w 1991" name="T92"/>
                <a:gd fmla="*/ 1997 h 2686" name="T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b="b" l="0" r="r" t="0"/>
              <a:pathLst>
                <a:path h="2686" w="1990">
                  <a:moveTo>
                    <a:pt x="1991" y="1641"/>
                  </a:moveTo>
                  <a:cubicBezTo>
                    <a:pt x="1991" y="351"/>
                    <a:pt x="1991" y="351"/>
                    <a:pt x="1991" y="351"/>
                  </a:cubicBezTo>
                  <a:cubicBezTo>
                    <a:pt x="1991" y="157"/>
                    <a:pt x="1834" y="0"/>
                    <a:pt x="1653" y="0"/>
                  </a:cubicBezTo>
                  <a:cubicBezTo>
                    <a:pt x="363" y="0"/>
                    <a:pt x="363" y="0"/>
                    <a:pt x="363" y="0"/>
                  </a:cubicBezTo>
                  <a:cubicBezTo>
                    <a:pt x="157" y="0"/>
                    <a:pt x="0" y="157"/>
                    <a:pt x="0" y="351"/>
                  </a:cubicBezTo>
                  <a:cubicBezTo>
                    <a:pt x="0" y="1641"/>
                    <a:pt x="0" y="1641"/>
                    <a:pt x="0" y="1641"/>
                  </a:cubicBezTo>
                  <a:cubicBezTo>
                    <a:pt x="0" y="1809"/>
                    <a:pt x="98" y="2030"/>
                    <a:pt x="222" y="2143"/>
                  </a:cubicBezTo>
                  <a:cubicBezTo>
                    <a:pt x="734" y="2588"/>
                    <a:pt x="734" y="2588"/>
                    <a:pt x="734" y="2588"/>
                  </a:cubicBezTo>
                  <a:cubicBezTo>
                    <a:pt x="804" y="2651"/>
                    <a:pt x="896" y="2686"/>
                    <a:pt x="995" y="2686"/>
                  </a:cubicBezTo>
                  <a:cubicBezTo>
                    <a:pt x="1089" y="2686"/>
                    <a:pt x="1177" y="2654"/>
                    <a:pt x="1245" y="2597"/>
                  </a:cubicBezTo>
                  <a:cubicBezTo>
                    <a:pt x="1761" y="2138"/>
                    <a:pt x="1761" y="2138"/>
                    <a:pt x="1761" y="2138"/>
                  </a:cubicBezTo>
                  <a:cubicBezTo>
                    <a:pt x="1853" y="2060"/>
                    <a:pt x="1929" y="1928"/>
                    <a:pt x="1967" y="1798"/>
                  </a:cubicBezTo>
                  <a:cubicBezTo>
                    <a:pt x="1971" y="1788"/>
                    <a:pt x="1974" y="1779"/>
                    <a:pt x="1975" y="1769"/>
                  </a:cubicBezTo>
                  <a:cubicBezTo>
                    <a:pt x="1985" y="1725"/>
                    <a:pt x="1991" y="1682"/>
                    <a:pt x="1991" y="1641"/>
                  </a:cubicBezTo>
                  <a:close/>
                  <a:moveTo>
                    <a:pt x="1808" y="351"/>
                  </a:moveTo>
                  <a:cubicBezTo>
                    <a:pt x="1808" y="1613"/>
                    <a:pt x="1808" y="1613"/>
                    <a:pt x="1808" y="1613"/>
                  </a:cubicBezTo>
                  <a:cubicBezTo>
                    <a:pt x="1493" y="1438"/>
                    <a:pt x="1493" y="1438"/>
                    <a:pt x="1493" y="1438"/>
                  </a:cubicBezTo>
                  <a:cubicBezTo>
                    <a:pt x="1493" y="184"/>
                    <a:pt x="1493" y="184"/>
                    <a:pt x="1493" y="184"/>
                  </a:cubicBezTo>
                  <a:cubicBezTo>
                    <a:pt x="1640" y="184"/>
                    <a:pt x="1640" y="184"/>
                    <a:pt x="1640" y="184"/>
                  </a:cubicBezTo>
                  <a:cubicBezTo>
                    <a:pt x="1733" y="184"/>
                    <a:pt x="1808" y="259"/>
                    <a:pt x="1808" y="351"/>
                  </a:cubicBezTo>
                  <a:close/>
                  <a:moveTo>
                    <a:pt x="688" y="184"/>
                  </a:moveTo>
                  <a:cubicBezTo>
                    <a:pt x="1310" y="184"/>
                    <a:pt x="1310" y="184"/>
                    <a:pt x="1310" y="184"/>
                  </a:cubicBezTo>
                  <a:cubicBezTo>
                    <a:pt x="1310" y="1409"/>
                    <a:pt x="1310" y="1409"/>
                    <a:pt x="1310" y="1409"/>
                  </a:cubicBezTo>
                  <a:cubicBezTo>
                    <a:pt x="996" y="1649"/>
                    <a:pt x="996" y="1649"/>
                    <a:pt x="996" y="1649"/>
                  </a:cubicBezTo>
                  <a:cubicBezTo>
                    <a:pt x="688" y="1462"/>
                    <a:pt x="688" y="1462"/>
                    <a:pt x="688" y="1462"/>
                  </a:cubicBezTo>
                  <a:cubicBezTo>
                    <a:pt x="688" y="184"/>
                    <a:pt x="688" y="184"/>
                    <a:pt x="688" y="184"/>
                  </a:cubicBezTo>
                  <a:close/>
                  <a:moveTo>
                    <a:pt x="351" y="184"/>
                  </a:moveTo>
                  <a:cubicBezTo>
                    <a:pt x="504" y="184"/>
                    <a:pt x="504" y="184"/>
                    <a:pt x="504" y="184"/>
                  </a:cubicBezTo>
                  <a:cubicBezTo>
                    <a:pt x="504" y="1452"/>
                    <a:pt x="504" y="1452"/>
                    <a:pt x="504" y="1452"/>
                  </a:cubicBezTo>
                  <a:cubicBezTo>
                    <a:pt x="184" y="1623"/>
                    <a:pt x="184" y="1623"/>
                    <a:pt x="184" y="1623"/>
                  </a:cubicBezTo>
                  <a:cubicBezTo>
                    <a:pt x="184" y="351"/>
                    <a:pt x="184" y="351"/>
                    <a:pt x="184" y="351"/>
                  </a:cubicBezTo>
                  <a:cubicBezTo>
                    <a:pt x="184" y="259"/>
                    <a:pt x="259" y="184"/>
                    <a:pt x="351" y="184"/>
                  </a:cubicBezTo>
                  <a:close/>
                  <a:moveTo>
                    <a:pt x="1642" y="1997"/>
                  </a:moveTo>
                  <a:cubicBezTo>
                    <a:pt x="1212" y="2356"/>
                    <a:pt x="1212" y="2356"/>
                    <a:pt x="1212" y="2356"/>
                  </a:cubicBezTo>
                  <a:cubicBezTo>
                    <a:pt x="1152" y="2309"/>
                    <a:pt x="1075" y="2280"/>
                    <a:pt x="992" y="2280"/>
                  </a:cubicBezTo>
                  <a:cubicBezTo>
                    <a:pt x="902" y="2280"/>
                    <a:pt x="819" y="2314"/>
                    <a:pt x="756" y="2370"/>
                  </a:cubicBezTo>
                  <a:cubicBezTo>
                    <a:pt x="345" y="2006"/>
                    <a:pt x="345" y="2006"/>
                    <a:pt x="345" y="2006"/>
                  </a:cubicBezTo>
                  <a:cubicBezTo>
                    <a:pt x="297" y="1962"/>
                    <a:pt x="252" y="1888"/>
                    <a:pt x="222" y="1811"/>
                  </a:cubicBezTo>
                  <a:cubicBezTo>
                    <a:pt x="587" y="1616"/>
                    <a:pt x="587" y="1616"/>
                    <a:pt x="587" y="1616"/>
                  </a:cubicBezTo>
                  <a:cubicBezTo>
                    <a:pt x="947" y="1837"/>
                    <a:pt x="947" y="1837"/>
                    <a:pt x="947" y="1837"/>
                  </a:cubicBezTo>
                  <a:cubicBezTo>
                    <a:pt x="978" y="1857"/>
                    <a:pt x="1018" y="1857"/>
                    <a:pt x="1049" y="1836"/>
                  </a:cubicBezTo>
                  <a:cubicBezTo>
                    <a:pt x="1373" y="1588"/>
                    <a:pt x="1373" y="1588"/>
                    <a:pt x="1373" y="1588"/>
                  </a:cubicBezTo>
                  <a:cubicBezTo>
                    <a:pt x="1379" y="1590"/>
                    <a:pt x="1385" y="1591"/>
                    <a:pt x="1391" y="1592"/>
                  </a:cubicBezTo>
                  <a:cubicBezTo>
                    <a:pt x="1771" y="1803"/>
                    <a:pt x="1771" y="1803"/>
                    <a:pt x="1771" y="1803"/>
                  </a:cubicBezTo>
                  <a:cubicBezTo>
                    <a:pt x="1740" y="1880"/>
                    <a:pt x="1693" y="1954"/>
                    <a:pt x="1642" y="1997"/>
                  </a:cubicBezTo>
                  <a:close/>
                  <a:moveTo>
                    <a:pt x="1642" y="1997"/>
                  </a:moveTo>
                  <a:cubicBezTo>
                    <a:pt x="1642" y="1997"/>
                    <a:pt x="1642" y="1997"/>
                    <a:pt x="1642" y="199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cxnSp>
          <p:nvCxnSpPr>
            <p:cNvPr id="20" name="直接连接符 19"/>
            <p:cNvCxnSpPr/>
            <p:nvPr/>
          </p:nvCxnSpPr>
          <p:spPr>
            <a:xfrm>
              <a:off x="5830268" y="6088809"/>
              <a:ext cx="531467" cy="0"/>
            </a:xfrm>
            <a:prstGeom prst="line">
              <a:avLst/>
            </a:prstGeom>
            <a:ln w="12700"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组合 2"/>
          <p:cNvGrpSpPr/>
          <p:nvPr/>
        </p:nvGrpSpPr>
        <p:grpSpPr>
          <a:xfrm>
            <a:off x="9276280" y="5455585"/>
            <a:ext cx="1535042" cy="633224"/>
            <a:chOff x="9276280" y="5455585"/>
            <a:chExt cx="1535042" cy="633224"/>
          </a:xfrm>
        </p:grpSpPr>
        <p:sp>
          <p:nvSpPr>
            <p:cNvPr id="16" name="文本框 15"/>
            <p:cNvSpPr txBox="1"/>
            <p:nvPr/>
          </p:nvSpPr>
          <p:spPr>
            <a:xfrm>
              <a:off x="9276280" y="5455584"/>
              <a:ext cx="1535042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mtClean="0" sz="2400">
                  <a:solidFill>
                    <a:schemeClr val="bg1"/>
                  </a:solidFill>
                </a:rPr>
                <a:t>关键字</a:t>
              </a:r>
            </a:p>
          </p:txBody>
        </p:sp>
        <p:cxnSp>
          <p:nvCxnSpPr>
            <p:cNvPr id="21" name="直接连接符 20"/>
            <p:cNvCxnSpPr/>
            <p:nvPr/>
          </p:nvCxnSpPr>
          <p:spPr>
            <a:xfrm>
              <a:off x="9778068" y="6088809"/>
              <a:ext cx="531467" cy="0"/>
            </a:xfrm>
            <a:prstGeom prst="line">
              <a:avLst/>
            </a:prstGeom>
            <a:ln w="12700"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组合 5"/>
          <p:cNvGrpSpPr/>
          <p:nvPr/>
        </p:nvGrpSpPr>
        <p:grpSpPr>
          <a:xfrm>
            <a:off x="550863" y="3068863"/>
            <a:ext cx="3591825" cy="1258934"/>
            <a:chOff x="550863" y="3068863"/>
            <a:chExt cx="3591825" cy="1258934"/>
          </a:xfrm>
        </p:grpSpPr>
        <p:sp>
          <p:nvSpPr>
            <p:cNvPr id="22" name="文本框 21"/>
            <p:cNvSpPr txBox="1"/>
            <p:nvPr/>
          </p:nvSpPr>
          <p:spPr>
            <a:xfrm>
              <a:off x="698621" y="3068863"/>
              <a:ext cx="3444067" cy="12801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altLang="en-US" lang="zh-CN" sz="2000">
                  <a:solidFill>
                    <a:schemeClr val="tx2"/>
                  </a:solidFill>
                </a:rPr>
                <a:t>单击此处编辑您要的内容，建议您在展示时采用微软雅黑字体。</a:t>
              </a:r>
            </a:p>
          </p:txBody>
        </p:sp>
        <p:sp>
          <p:nvSpPr>
            <p:cNvPr id="23" name="任意多边形 22"/>
            <p:cNvSpPr/>
            <p:nvPr/>
          </p:nvSpPr>
          <p:spPr>
            <a:xfrm flipH="1" rot="5400000">
              <a:off x="491934" y="3251647"/>
              <a:ext cx="250350" cy="132492"/>
            </a:xfrm>
            <a:custGeom>
              <a:gdLst>
                <a:gd fmla="*/ 250350 w 250350" name="connsiteX0"/>
                <a:gd fmla="*/ 125175 h 132492" name="connsiteY0"/>
                <a:gd fmla="*/ 125175 w 250350" name="connsiteX1"/>
                <a:gd fmla="*/ 0 h 132492" name="connsiteY1"/>
                <a:gd fmla="*/ 0 w 250350" name="connsiteX2"/>
                <a:gd fmla="*/ 125175 h 132492" name="connsiteY2"/>
                <a:gd fmla="*/ 1664 w 250350" name="connsiteX3"/>
                <a:gd fmla="*/ 132492 h 132492" name="connsiteY3"/>
                <a:gd fmla="*/ 248686 w 250350" name="connsiteX4"/>
                <a:gd fmla="*/ 132492 h 132492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132492" w="250350">
                  <a:moveTo>
                    <a:pt x="250350" y="125175"/>
                  </a:moveTo>
                  <a:cubicBezTo>
                    <a:pt x="250350" y="56043"/>
                    <a:pt x="194308" y="0"/>
                    <a:pt x="125175" y="0"/>
                  </a:cubicBezTo>
                  <a:cubicBezTo>
                    <a:pt x="56043" y="0"/>
                    <a:pt x="0" y="56043"/>
                    <a:pt x="0" y="125175"/>
                  </a:cubicBezTo>
                  <a:lnTo>
                    <a:pt x="1664" y="132492"/>
                  </a:lnTo>
                  <a:lnTo>
                    <a:pt x="248686" y="13249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8174537" y="3068863"/>
            <a:ext cx="3591825" cy="1258934"/>
            <a:chOff x="8174537" y="3068863"/>
            <a:chExt cx="3591825" cy="1258934"/>
          </a:xfrm>
        </p:grpSpPr>
        <p:sp>
          <p:nvSpPr>
            <p:cNvPr id="24" name="文本框 23"/>
            <p:cNvSpPr txBox="1"/>
            <p:nvPr/>
          </p:nvSpPr>
          <p:spPr>
            <a:xfrm>
              <a:off x="8322295" y="3068863"/>
              <a:ext cx="3444067" cy="12801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altLang="en-US" lang="zh-CN" sz="2000">
                  <a:solidFill>
                    <a:schemeClr val="tx2"/>
                  </a:solidFill>
                </a:rPr>
                <a:t>单击此处编辑您要的内容，建议您在展示时采用微软雅黑字体。</a:t>
              </a:r>
            </a:p>
          </p:txBody>
        </p:sp>
        <p:sp>
          <p:nvSpPr>
            <p:cNvPr id="25" name="任意多边形 24"/>
            <p:cNvSpPr/>
            <p:nvPr/>
          </p:nvSpPr>
          <p:spPr>
            <a:xfrm flipH="1" rot="5400000">
              <a:off x="8115608" y="3251647"/>
              <a:ext cx="250350" cy="132492"/>
            </a:xfrm>
            <a:custGeom>
              <a:gdLst>
                <a:gd fmla="*/ 250350 w 250350" name="connsiteX0"/>
                <a:gd fmla="*/ 125175 h 132492" name="connsiteY0"/>
                <a:gd fmla="*/ 125175 w 250350" name="connsiteX1"/>
                <a:gd fmla="*/ 0 h 132492" name="connsiteY1"/>
                <a:gd fmla="*/ 0 w 250350" name="connsiteX2"/>
                <a:gd fmla="*/ 125175 h 132492" name="connsiteY2"/>
                <a:gd fmla="*/ 1664 w 250350" name="connsiteX3"/>
                <a:gd fmla="*/ 132492 h 132492" name="connsiteY3"/>
                <a:gd fmla="*/ 248686 w 250350" name="connsiteX4"/>
                <a:gd fmla="*/ 132492 h 132492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132492" w="250350">
                  <a:moveTo>
                    <a:pt x="250350" y="125175"/>
                  </a:moveTo>
                  <a:cubicBezTo>
                    <a:pt x="250350" y="56043"/>
                    <a:pt x="194308" y="0"/>
                    <a:pt x="125175" y="0"/>
                  </a:cubicBezTo>
                  <a:cubicBezTo>
                    <a:pt x="56043" y="0"/>
                    <a:pt x="0" y="56043"/>
                    <a:pt x="0" y="125175"/>
                  </a:cubicBezTo>
                  <a:lnTo>
                    <a:pt x="1664" y="132492"/>
                  </a:lnTo>
                  <a:lnTo>
                    <a:pt x="248686" y="13249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4457575" y="1681826"/>
            <a:ext cx="3591825" cy="1258934"/>
            <a:chOff x="4457575" y="1681826"/>
            <a:chExt cx="3591825" cy="1258934"/>
          </a:xfrm>
        </p:grpSpPr>
        <p:sp>
          <p:nvSpPr>
            <p:cNvPr id="26" name="文本框 25"/>
            <p:cNvSpPr txBox="1"/>
            <p:nvPr/>
          </p:nvSpPr>
          <p:spPr>
            <a:xfrm>
              <a:off x="4605334" y="1681826"/>
              <a:ext cx="3444067" cy="12801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altLang="en-US" lang="zh-CN" sz="2000">
                  <a:solidFill>
                    <a:schemeClr val="tx2"/>
                  </a:solidFill>
                </a:rPr>
                <a:t>单击此处编辑您要的内容，建议您在展示时采用微软雅黑字体。</a:t>
              </a:r>
            </a:p>
          </p:txBody>
        </p:sp>
        <p:sp>
          <p:nvSpPr>
            <p:cNvPr id="27" name="任意多边形 26"/>
            <p:cNvSpPr/>
            <p:nvPr/>
          </p:nvSpPr>
          <p:spPr>
            <a:xfrm flipH="1" rot="5400000">
              <a:off x="4398646" y="1864610"/>
              <a:ext cx="250350" cy="132492"/>
            </a:xfrm>
            <a:custGeom>
              <a:gdLst>
                <a:gd fmla="*/ 250350 w 250350" name="connsiteX0"/>
                <a:gd fmla="*/ 125175 h 132492" name="connsiteY0"/>
                <a:gd fmla="*/ 125175 w 250350" name="connsiteX1"/>
                <a:gd fmla="*/ 0 h 132492" name="connsiteY1"/>
                <a:gd fmla="*/ 0 w 250350" name="connsiteX2"/>
                <a:gd fmla="*/ 125175 h 132492" name="connsiteY2"/>
                <a:gd fmla="*/ 1664 w 250350" name="connsiteX3"/>
                <a:gd fmla="*/ 132492 h 132492" name="connsiteY3"/>
                <a:gd fmla="*/ 248686 w 250350" name="connsiteX4"/>
                <a:gd fmla="*/ 132492 h 132492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132492" w="250350">
                  <a:moveTo>
                    <a:pt x="250350" y="125175"/>
                  </a:moveTo>
                  <a:cubicBezTo>
                    <a:pt x="250350" y="56043"/>
                    <a:pt x="194308" y="0"/>
                    <a:pt x="125175" y="0"/>
                  </a:cubicBezTo>
                  <a:cubicBezTo>
                    <a:pt x="56043" y="0"/>
                    <a:pt x="0" y="56043"/>
                    <a:pt x="0" y="125175"/>
                  </a:cubicBezTo>
                  <a:lnTo>
                    <a:pt x="1664" y="132492"/>
                  </a:lnTo>
                  <a:lnTo>
                    <a:pt x="248686" y="13249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</p:spTree>
    <p:extLst>
      <p:ext uri="{BB962C8B-B14F-4D97-AF65-F5344CB8AC3E}">
        <p14:creationId val="1506541434"/>
      </p:ext>
    </p:extLst>
  </p:cSld>
  <p:clrMapOvr>
    <a:masterClrMapping/>
  </p:clrMapOvr>
  <p:transition advTm="5000" spd="slow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grpId="0" id="5" nodeType="withEffect" presetClass="entr" presetID="2" presetSubtype="4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9" nodeType="withEffect" presetClass="entr" presetID="2" presetSubtype="4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2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13" nodeType="withEffect" presetClass="entr" presetID="2" presetSubtype="4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5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6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53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2" nodeType="withEffect" presetClass="entr" presetID="53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6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7" nodeType="withEffect" presetClass="entr" presetID="53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id="32" nodeType="withEffect" presetClass="entr" presetID="2" presetSubtype="8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34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35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36" nodeType="withEffect" presetClass="entr" presetID="2" presetSubtype="1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3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39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40" nodeType="withEffect" presetClass="entr" presetID="2" presetSubtype="2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42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43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1"/>
      <p:bldP grpId="0" spid="9"/>
      <p:bldP grpId="0" spid="10"/>
    </p:bld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gradFill>
          <a:gsLst>
            <a:gs pos="0">
              <a:schemeClr val="bg1"/>
            </a:gs>
            <a:gs pos="70000">
              <a:schemeClr val="bg1">
                <a:lumMod val="95000"/>
              </a:schemeClr>
            </a:gs>
          </a:gsLst>
          <a:path path="circle">
            <a:fillToRect b="50000" l="50000" r="50000" t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文本框 11"/>
          <p:cNvSpPr txBox="1"/>
          <p:nvPr/>
        </p:nvSpPr>
        <p:spPr>
          <a:xfrm>
            <a:off x="2842734" y="3278457"/>
            <a:ext cx="6245275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en-US" lang="zh-CN" smtClean="0" spc="300" sz="4800">
                <a:solidFill>
                  <a:schemeClr val="accent1"/>
                </a:solidFill>
                <a:latin typeface="+mj-ea"/>
                <a:ea typeface="+mj-ea"/>
              </a:rPr>
              <a:t>理论框架与研究假设</a:t>
            </a:r>
          </a:p>
        </p:txBody>
      </p:sp>
      <p:cxnSp>
        <p:nvCxnSpPr>
          <p:cNvPr id="13" name="直接连接符 12"/>
          <p:cNvCxnSpPr/>
          <p:nvPr/>
        </p:nvCxnSpPr>
        <p:spPr>
          <a:xfrm>
            <a:off x="3178175" y="3218350"/>
            <a:ext cx="5748111" cy="0"/>
          </a:xfrm>
          <a:prstGeom prst="line">
            <a:avLst/>
          </a:prstGeom>
          <a:ln w="28575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2973362" y="1090140"/>
            <a:ext cx="2055838" cy="46634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pc="300" sz="1500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  <a:ea typeface="+mj-ea"/>
              </a:rPr>
              <a:t>03</a:t>
            </a:r>
          </a:p>
        </p:txBody>
      </p:sp>
      <p:cxnSp>
        <p:nvCxnSpPr>
          <p:cNvPr id="15" name="直接连接符 14"/>
          <p:cNvCxnSpPr/>
          <p:nvPr/>
        </p:nvCxnSpPr>
        <p:spPr>
          <a:xfrm>
            <a:off x="8134350" y="4744161"/>
            <a:ext cx="791936" cy="0"/>
          </a:xfrm>
          <a:prstGeom prst="line">
            <a:avLst/>
          </a:prstGeom>
          <a:ln w="12700">
            <a:solidFill>
              <a:schemeClr val="bg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5730877" y="4829885"/>
            <a:ext cx="3367315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zh-CN" lang="en-US" smtClean="0" spc="300">
                <a:solidFill>
                  <a:schemeClr val="accent3"/>
                </a:solidFill>
              </a:rPr>
              <a:t>MORESHI POWERPOINT</a:t>
            </a:r>
          </a:p>
        </p:txBody>
      </p:sp>
    </p:spTree>
    <p:extLst>
      <p:ext uri="{BB962C8B-B14F-4D97-AF65-F5344CB8AC3E}">
        <p14:creationId val="1596807507"/>
      </p:ext>
    </p:extLst>
  </p:cSld>
  <p:clrMapOvr>
    <a:masterClrMapping/>
  </p:clrMapOvr>
  <mc:AlternateContent>
    <mc:Choice Requires="p14">
      <p:transition advTm="5000" p14:dur="1250" spd="slow">
        <p14:switch dir="r"/>
      </p:transition>
    </mc:Choice>
    <mc:Fallback>
      <p:transition advTm="5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10" nodeType="withEffect" presetClass="emph" presetID="26" presetSubtype="0">
                                  <p:stCondLst>
                                    <p:cond delay="5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11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12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2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5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6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8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22" nodeType="withEffect" presetClass="entr" presetID="49" presetSubtype="0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7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2"/>
      <p:bldP grpId="0" spid="14"/>
      <p:bldP grpId="1" spid="14"/>
      <p:bldP grpId="0" spid="17"/>
    </p:bld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lang="zh-CN" smtClean="0"/>
              <a:t>理论框架与研究假设</a:t>
            </a:r>
          </a:p>
        </p:txBody>
      </p:sp>
      <p:sp>
        <p:nvSpPr>
          <p:cNvPr id="8" name="任意多边形 7"/>
          <p:cNvSpPr/>
          <p:nvPr/>
        </p:nvSpPr>
        <p:spPr>
          <a:xfrm>
            <a:off x="4987030" y="2765549"/>
            <a:ext cx="2217940" cy="1101599"/>
          </a:xfrm>
          <a:custGeom>
            <a:gdLst>
              <a:gd fmla="*/ 947083 w 1894166" name="connsiteX0"/>
              <a:gd fmla="*/ 0 h 940788" name="connsiteY0"/>
              <a:gd fmla="*/ 1875616 w 1894166" name="connsiteX1"/>
              <a:gd fmla="*/ 756777 h 940788" name="connsiteY1"/>
              <a:gd fmla="*/ 1894166 w 1894166" name="connsiteX2"/>
              <a:gd fmla="*/ 940788 h 940788" name="connsiteY2"/>
              <a:gd fmla="*/ 0 w 1894166" name="connsiteX3"/>
              <a:gd fmla="*/ 940788 h 940788" name="connsiteY3"/>
              <a:gd fmla="*/ 18550 w 1894166" name="connsiteX4"/>
              <a:gd fmla="*/ 756777 h 940788" name="connsiteY4"/>
              <a:gd fmla="*/ 947083 w 1894166" name="connsiteX5"/>
              <a:gd fmla="*/ 0 h 940788" name="connsiteY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940787" w="1894166">
                <a:moveTo>
                  <a:pt x="947083" y="0"/>
                </a:moveTo>
                <a:cubicBezTo>
                  <a:pt x="1405101" y="0"/>
                  <a:pt x="1787239" y="324885"/>
                  <a:pt x="1875616" y="756777"/>
                </a:cubicBezTo>
                <a:lnTo>
                  <a:pt x="1894166" y="940788"/>
                </a:lnTo>
                <a:lnTo>
                  <a:pt x="0" y="940788"/>
                </a:lnTo>
                <a:lnTo>
                  <a:pt x="18550" y="756777"/>
                </a:lnTo>
                <a:cubicBezTo>
                  <a:pt x="106928" y="324885"/>
                  <a:pt x="489065" y="0"/>
                  <a:pt x="947083" y="0"/>
                </a:cubicBezTo>
                <a:close/>
              </a:path>
            </a:pathLst>
          </a:cu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任意多边形 10"/>
          <p:cNvSpPr/>
          <p:nvPr/>
        </p:nvSpPr>
        <p:spPr>
          <a:xfrm flipV="1">
            <a:off x="1311685" y="3867148"/>
            <a:ext cx="2217940" cy="1101599"/>
          </a:xfrm>
          <a:custGeom>
            <a:gdLst>
              <a:gd fmla="*/ 947083 w 1894166" name="connsiteX0"/>
              <a:gd fmla="*/ 0 h 940788" name="connsiteY0"/>
              <a:gd fmla="*/ 1875616 w 1894166" name="connsiteX1"/>
              <a:gd fmla="*/ 756777 h 940788" name="connsiteY1"/>
              <a:gd fmla="*/ 1894166 w 1894166" name="connsiteX2"/>
              <a:gd fmla="*/ 940788 h 940788" name="connsiteY2"/>
              <a:gd fmla="*/ 0 w 1894166" name="connsiteX3"/>
              <a:gd fmla="*/ 940788 h 940788" name="connsiteY3"/>
              <a:gd fmla="*/ 18550 w 1894166" name="connsiteX4"/>
              <a:gd fmla="*/ 756777 h 940788" name="connsiteY4"/>
              <a:gd fmla="*/ 947083 w 1894166" name="connsiteX5"/>
              <a:gd fmla="*/ 0 h 940788" name="connsiteY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940787" w="1894166">
                <a:moveTo>
                  <a:pt x="947083" y="0"/>
                </a:moveTo>
                <a:cubicBezTo>
                  <a:pt x="1405101" y="0"/>
                  <a:pt x="1787239" y="324885"/>
                  <a:pt x="1875616" y="756777"/>
                </a:cubicBezTo>
                <a:lnTo>
                  <a:pt x="1894166" y="940788"/>
                </a:lnTo>
                <a:lnTo>
                  <a:pt x="0" y="940788"/>
                </a:lnTo>
                <a:lnTo>
                  <a:pt x="18550" y="756777"/>
                </a:lnTo>
                <a:cubicBezTo>
                  <a:pt x="106928" y="324885"/>
                  <a:pt x="489065" y="0"/>
                  <a:pt x="947083" y="0"/>
                </a:cubicBezTo>
                <a:close/>
              </a:path>
            </a:pathLst>
          </a:cu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4" name="任意多边形 13"/>
          <p:cNvSpPr/>
          <p:nvPr/>
        </p:nvSpPr>
        <p:spPr>
          <a:xfrm flipV="1">
            <a:off x="8662375" y="3867148"/>
            <a:ext cx="2217940" cy="1101599"/>
          </a:xfrm>
          <a:custGeom>
            <a:gdLst>
              <a:gd fmla="*/ 947083 w 1894166" name="connsiteX0"/>
              <a:gd fmla="*/ 0 h 940788" name="connsiteY0"/>
              <a:gd fmla="*/ 1875616 w 1894166" name="connsiteX1"/>
              <a:gd fmla="*/ 756777 h 940788" name="connsiteY1"/>
              <a:gd fmla="*/ 1894166 w 1894166" name="connsiteX2"/>
              <a:gd fmla="*/ 940788 h 940788" name="connsiteY2"/>
              <a:gd fmla="*/ 0 w 1894166" name="connsiteX3"/>
              <a:gd fmla="*/ 940788 h 940788" name="connsiteY3"/>
              <a:gd fmla="*/ 18550 w 1894166" name="connsiteX4"/>
              <a:gd fmla="*/ 756777 h 940788" name="connsiteY4"/>
              <a:gd fmla="*/ 947083 w 1894166" name="connsiteX5"/>
              <a:gd fmla="*/ 0 h 940788" name="connsiteY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940787" w="1894166">
                <a:moveTo>
                  <a:pt x="947083" y="0"/>
                </a:moveTo>
                <a:cubicBezTo>
                  <a:pt x="1405101" y="0"/>
                  <a:pt x="1787239" y="324885"/>
                  <a:pt x="1875616" y="756777"/>
                </a:cubicBezTo>
                <a:lnTo>
                  <a:pt x="1894166" y="940788"/>
                </a:lnTo>
                <a:lnTo>
                  <a:pt x="0" y="940788"/>
                </a:lnTo>
                <a:lnTo>
                  <a:pt x="18550" y="756777"/>
                </a:lnTo>
                <a:cubicBezTo>
                  <a:pt x="106928" y="324885"/>
                  <a:pt x="489065" y="0"/>
                  <a:pt x="947083" y="0"/>
                </a:cubicBezTo>
                <a:close/>
              </a:path>
            </a:pathLst>
          </a:custGeom>
          <a:solidFill>
            <a:schemeClr val="accent2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13" name="直接箭头连接符 12"/>
          <p:cNvCxnSpPr/>
          <p:nvPr/>
        </p:nvCxnSpPr>
        <p:spPr>
          <a:xfrm>
            <a:off x="550863" y="3867150"/>
            <a:ext cx="11090275" cy="0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3"/>
          <p:cNvGrpSpPr/>
          <p:nvPr/>
        </p:nvGrpSpPr>
        <p:grpSpPr>
          <a:xfrm>
            <a:off x="550863" y="5098922"/>
            <a:ext cx="3591825" cy="1292662"/>
            <a:chOff x="550863" y="5098922"/>
            <a:chExt cx="3591825" cy="1292662"/>
          </a:xfrm>
        </p:grpSpPr>
        <p:sp>
          <p:nvSpPr>
            <p:cNvPr id="18" name="文本框 17"/>
            <p:cNvSpPr txBox="1"/>
            <p:nvPr/>
          </p:nvSpPr>
          <p:spPr>
            <a:xfrm>
              <a:off x="698621" y="5098922"/>
              <a:ext cx="3444067" cy="12801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altLang="en-US" lang="zh-CN" sz="2000">
                  <a:solidFill>
                    <a:schemeClr val="tx2"/>
                  </a:solidFill>
                </a:rPr>
                <a:t>单击此处编辑您要的内容，建议您在展示时采用微软雅黑字体。</a:t>
              </a:r>
            </a:p>
          </p:txBody>
        </p:sp>
        <p:sp>
          <p:nvSpPr>
            <p:cNvPr id="19" name="任意多边形 18"/>
            <p:cNvSpPr/>
            <p:nvPr/>
          </p:nvSpPr>
          <p:spPr>
            <a:xfrm flipH="1" rot="5400000">
              <a:off x="491934" y="5281706"/>
              <a:ext cx="250350" cy="132492"/>
            </a:xfrm>
            <a:custGeom>
              <a:gdLst>
                <a:gd fmla="*/ 250350 w 250350" name="connsiteX0"/>
                <a:gd fmla="*/ 125175 h 132492" name="connsiteY0"/>
                <a:gd fmla="*/ 125175 w 250350" name="connsiteX1"/>
                <a:gd fmla="*/ 0 h 132492" name="connsiteY1"/>
                <a:gd fmla="*/ 0 w 250350" name="connsiteX2"/>
                <a:gd fmla="*/ 125175 h 132492" name="connsiteY2"/>
                <a:gd fmla="*/ 1664 w 250350" name="connsiteX3"/>
                <a:gd fmla="*/ 132492 h 132492" name="connsiteY3"/>
                <a:gd fmla="*/ 248686 w 250350" name="connsiteX4"/>
                <a:gd fmla="*/ 132492 h 132492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132492" w="250350">
                  <a:moveTo>
                    <a:pt x="250350" y="125175"/>
                  </a:moveTo>
                  <a:cubicBezTo>
                    <a:pt x="250350" y="56043"/>
                    <a:pt x="194308" y="0"/>
                    <a:pt x="125175" y="0"/>
                  </a:cubicBezTo>
                  <a:cubicBezTo>
                    <a:pt x="56043" y="0"/>
                    <a:pt x="0" y="56043"/>
                    <a:pt x="0" y="125175"/>
                  </a:cubicBezTo>
                  <a:lnTo>
                    <a:pt x="1664" y="132492"/>
                  </a:lnTo>
                  <a:lnTo>
                    <a:pt x="248686" y="13249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7896182" y="5098922"/>
            <a:ext cx="3597196" cy="1292662"/>
            <a:chOff x="7896182" y="5098922"/>
            <a:chExt cx="3597196" cy="1292662"/>
          </a:xfrm>
        </p:grpSpPr>
        <p:sp>
          <p:nvSpPr>
            <p:cNvPr id="23" name="文本框 22"/>
            <p:cNvSpPr txBox="1"/>
            <p:nvPr/>
          </p:nvSpPr>
          <p:spPr>
            <a:xfrm>
              <a:off x="8049313" y="5098922"/>
              <a:ext cx="3444067" cy="12801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altLang="en-US" lang="zh-CN" sz="2000">
                  <a:solidFill>
                    <a:schemeClr val="tx2"/>
                  </a:solidFill>
                </a:rPr>
                <a:t>单击此处编辑您要的内容，建议您在展示时采用微软雅黑字体。</a:t>
              </a:r>
            </a:p>
          </p:txBody>
        </p:sp>
        <p:sp>
          <p:nvSpPr>
            <p:cNvPr id="25" name="任意多边形 24"/>
            <p:cNvSpPr/>
            <p:nvPr/>
          </p:nvSpPr>
          <p:spPr>
            <a:xfrm flipH="1" rot="5400000">
              <a:off x="7837253" y="5281706"/>
              <a:ext cx="250350" cy="132492"/>
            </a:xfrm>
            <a:custGeom>
              <a:gdLst>
                <a:gd fmla="*/ 250350 w 250350" name="connsiteX0"/>
                <a:gd fmla="*/ 125175 h 132492" name="connsiteY0"/>
                <a:gd fmla="*/ 125175 w 250350" name="connsiteX1"/>
                <a:gd fmla="*/ 0 h 132492" name="connsiteY1"/>
                <a:gd fmla="*/ 0 w 250350" name="connsiteX2"/>
                <a:gd fmla="*/ 125175 h 132492" name="connsiteY2"/>
                <a:gd fmla="*/ 1664 w 250350" name="connsiteX3"/>
                <a:gd fmla="*/ 132492 h 132492" name="connsiteY3"/>
                <a:gd fmla="*/ 248686 w 250350" name="connsiteX4"/>
                <a:gd fmla="*/ 132492 h 132492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132492" w="250350">
                  <a:moveTo>
                    <a:pt x="250350" y="125175"/>
                  </a:moveTo>
                  <a:cubicBezTo>
                    <a:pt x="250350" y="56043"/>
                    <a:pt x="194308" y="0"/>
                    <a:pt x="125175" y="0"/>
                  </a:cubicBezTo>
                  <a:cubicBezTo>
                    <a:pt x="56043" y="0"/>
                    <a:pt x="0" y="56043"/>
                    <a:pt x="0" y="125175"/>
                  </a:cubicBezTo>
                  <a:lnTo>
                    <a:pt x="1664" y="132492"/>
                  </a:lnTo>
                  <a:lnTo>
                    <a:pt x="248686" y="13249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231906" y="1361767"/>
            <a:ext cx="3605177" cy="1292662"/>
            <a:chOff x="4231906" y="1361767"/>
            <a:chExt cx="3605177" cy="1292662"/>
          </a:xfrm>
        </p:grpSpPr>
        <p:sp>
          <p:nvSpPr>
            <p:cNvPr id="24" name="文本框 23"/>
            <p:cNvSpPr txBox="1"/>
            <p:nvPr/>
          </p:nvSpPr>
          <p:spPr>
            <a:xfrm>
              <a:off x="4393016" y="1361767"/>
              <a:ext cx="3444067" cy="12801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altLang="en-US" lang="zh-CN" sz="2000">
                  <a:solidFill>
                    <a:schemeClr val="tx2"/>
                  </a:solidFill>
                </a:rPr>
                <a:t>单击此处编辑您要的内容，建议您在展示时采用微软雅黑字体。</a:t>
              </a:r>
            </a:p>
          </p:txBody>
        </p:sp>
        <p:sp>
          <p:nvSpPr>
            <p:cNvPr id="26" name="任意多边形 25"/>
            <p:cNvSpPr/>
            <p:nvPr/>
          </p:nvSpPr>
          <p:spPr>
            <a:xfrm flipH="1" rot="5400000">
              <a:off x="4172977" y="1566956"/>
              <a:ext cx="250350" cy="132492"/>
            </a:xfrm>
            <a:custGeom>
              <a:gdLst>
                <a:gd fmla="*/ 250350 w 250350" name="connsiteX0"/>
                <a:gd fmla="*/ 125175 h 132492" name="connsiteY0"/>
                <a:gd fmla="*/ 125175 w 250350" name="connsiteX1"/>
                <a:gd fmla="*/ 0 h 132492" name="connsiteY1"/>
                <a:gd fmla="*/ 0 w 250350" name="connsiteX2"/>
                <a:gd fmla="*/ 125175 h 132492" name="connsiteY2"/>
                <a:gd fmla="*/ 1664 w 250350" name="connsiteX3"/>
                <a:gd fmla="*/ 132492 h 132492" name="connsiteY3"/>
                <a:gd fmla="*/ 248686 w 250350" name="connsiteX4"/>
                <a:gd fmla="*/ 132492 h 132492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132492" w="250350">
                  <a:moveTo>
                    <a:pt x="250350" y="125175"/>
                  </a:moveTo>
                  <a:cubicBezTo>
                    <a:pt x="250350" y="56043"/>
                    <a:pt x="194308" y="0"/>
                    <a:pt x="125175" y="0"/>
                  </a:cubicBezTo>
                  <a:cubicBezTo>
                    <a:pt x="56043" y="0"/>
                    <a:pt x="0" y="56043"/>
                    <a:pt x="0" y="125175"/>
                  </a:cubicBezTo>
                  <a:lnTo>
                    <a:pt x="1664" y="132492"/>
                  </a:lnTo>
                  <a:lnTo>
                    <a:pt x="248686" y="13249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1653134" y="3997327"/>
            <a:ext cx="1535042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2400">
                <a:solidFill>
                  <a:schemeClr val="bg1"/>
                </a:solidFill>
              </a:rPr>
              <a:t>关键字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9003824" y="3997327"/>
            <a:ext cx="1535042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2400">
                <a:solidFill>
                  <a:schemeClr val="bg1"/>
                </a:solidFill>
              </a:rPr>
              <a:t>关键字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5328478" y="3298589"/>
            <a:ext cx="1535042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2400">
                <a:solidFill>
                  <a:schemeClr val="bg1"/>
                </a:solidFill>
              </a:rPr>
              <a:t>关键字</a:t>
            </a:r>
          </a:p>
        </p:txBody>
      </p:sp>
    </p:spTree>
    <p:extLst>
      <p:ext uri="{BB962C8B-B14F-4D97-AF65-F5344CB8AC3E}">
        <p14:creationId val="2165902549"/>
      </p:ext>
    </p:extLst>
  </p:cSld>
  <p:clrMapOvr>
    <a:masterClrMapping/>
  </p:clrMapOvr>
  <p:transition advTm="5000" spd="slow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2" presetSubtype="8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2" presetSubtype="1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22" presetSubtype="4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3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22" presetSubtype="1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6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53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2" nodeType="withEffect" presetClass="entr" presetID="53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6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7" nodeType="withEffect" presetClass="entr" presetID="53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id="32" nodeType="withEffect" presetClass="entr" presetID="2" presetSubtype="1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34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35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36" nodeType="withEffect" presetClass="entr" presetID="2" presetSubtype="8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3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39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40" nodeType="withEffect" presetClass="entr" presetID="2" presetSubtype="2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4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4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  <p:bldP grpId="0" spid="11"/>
      <p:bldP grpId="0" spid="14"/>
      <p:bldP grpId="0" spid="27"/>
      <p:bldP grpId="0" spid="28"/>
      <p:bldP grpId="0" spid="29"/>
    </p:bld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lang="zh-CN" smtClean="0"/>
              <a:t>理论框架与研究假设</a:t>
            </a:r>
          </a:p>
        </p:txBody>
      </p:sp>
      <p:sp>
        <p:nvSpPr>
          <p:cNvPr id="8" name="任意多边形 7"/>
          <p:cNvSpPr/>
          <p:nvPr/>
        </p:nvSpPr>
        <p:spPr>
          <a:xfrm>
            <a:off x="3567729" y="3591872"/>
            <a:ext cx="2528271" cy="1255733"/>
          </a:xfrm>
          <a:custGeom>
            <a:gdLst>
              <a:gd fmla="*/ 947083 w 1894166" name="connsiteX0"/>
              <a:gd fmla="*/ 0 h 940788" name="connsiteY0"/>
              <a:gd fmla="*/ 1875616 w 1894166" name="connsiteX1"/>
              <a:gd fmla="*/ 756777 h 940788" name="connsiteY1"/>
              <a:gd fmla="*/ 1894166 w 1894166" name="connsiteX2"/>
              <a:gd fmla="*/ 940788 h 940788" name="connsiteY2"/>
              <a:gd fmla="*/ 0 w 1894166" name="connsiteX3"/>
              <a:gd fmla="*/ 940788 h 940788" name="connsiteY3"/>
              <a:gd fmla="*/ 18550 w 1894166" name="connsiteX4"/>
              <a:gd fmla="*/ 756777 h 940788" name="connsiteY4"/>
              <a:gd fmla="*/ 947083 w 1894166" name="connsiteX5"/>
              <a:gd fmla="*/ 0 h 940788" name="connsiteY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940787" w="1894166">
                <a:moveTo>
                  <a:pt x="947083" y="0"/>
                </a:moveTo>
                <a:cubicBezTo>
                  <a:pt x="1405101" y="0"/>
                  <a:pt x="1787239" y="324885"/>
                  <a:pt x="1875616" y="756777"/>
                </a:cubicBezTo>
                <a:lnTo>
                  <a:pt x="1894166" y="940788"/>
                </a:lnTo>
                <a:lnTo>
                  <a:pt x="0" y="940788"/>
                </a:lnTo>
                <a:lnTo>
                  <a:pt x="18550" y="756777"/>
                </a:lnTo>
                <a:cubicBezTo>
                  <a:pt x="106928" y="324885"/>
                  <a:pt x="489065" y="0"/>
                  <a:pt x="947083" y="0"/>
                </a:cubicBezTo>
                <a:close/>
              </a:path>
            </a:pathLst>
          </a:cu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任意多边形 10"/>
          <p:cNvSpPr/>
          <p:nvPr/>
        </p:nvSpPr>
        <p:spPr>
          <a:xfrm flipV="1">
            <a:off x="1039458" y="4847605"/>
            <a:ext cx="2528271" cy="1255733"/>
          </a:xfrm>
          <a:custGeom>
            <a:gdLst>
              <a:gd fmla="*/ 947083 w 1894166" name="connsiteX0"/>
              <a:gd fmla="*/ 0 h 940788" name="connsiteY0"/>
              <a:gd fmla="*/ 1875616 w 1894166" name="connsiteX1"/>
              <a:gd fmla="*/ 756777 h 940788" name="connsiteY1"/>
              <a:gd fmla="*/ 1894166 w 1894166" name="connsiteX2"/>
              <a:gd fmla="*/ 940788 h 940788" name="connsiteY2"/>
              <a:gd fmla="*/ 0 w 1894166" name="connsiteX3"/>
              <a:gd fmla="*/ 940788 h 940788" name="connsiteY3"/>
              <a:gd fmla="*/ 18550 w 1894166" name="connsiteX4"/>
              <a:gd fmla="*/ 756777 h 940788" name="connsiteY4"/>
              <a:gd fmla="*/ 947083 w 1894166" name="connsiteX5"/>
              <a:gd fmla="*/ 0 h 940788" name="connsiteY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940787" w="1894166">
                <a:moveTo>
                  <a:pt x="947083" y="0"/>
                </a:moveTo>
                <a:cubicBezTo>
                  <a:pt x="1405101" y="0"/>
                  <a:pt x="1787239" y="324885"/>
                  <a:pt x="1875616" y="756777"/>
                </a:cubicBezTo>
                <a:lnTo>
                  <a:pt x="1894166" y="940788"/>
                </a:lnTo>
                <a:lnTo>
                  <a:pt x="0" y="940788"/>
                </a:lnTo>
                <a:lnTo>
                  <a:pt x="18550" y="756777"/>
                </a:lnTo>
                <a:cubicBezTo>
                  <a:pt x="106928" y="324885"/>
                  <a:pt x="489065" y="0"/>
                  <a:pt x="947083" y="0"/>
                </a:cubicBezTo>
                <a:close/>
              </a:path>
            </a:pathLst>
          </a:cu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4" name="任意多边形 13"/>
          <p:cNvSpPr/>
          <p:nvPr/>
        </p:nvSpPr>
        <p:spPr>
          <a:xfrm flipV="1">
            <a:off x="6096000" y="4847605"/>
            <a:ext cx="2528271" cy="1255733"/>
          </a:xfrm>
          <a:custGeom>
            <a:gdLst>
              <a:gd fmla="*/ 947083 w 1894166" name="connsiteX0"/>
              <a:gd fmla="*/ 0 h 940788" name="connsiteY0"/>
              <a:gd fmla="*/ 1875616 w 1894166" name="connsiteX1"/>
              <a:gd fmla="*/ 756777 h 940788" name="connsiteY1"/>
              <a:gd fmla="*/ 1894166 w 1894166" name="connsiteX2"/>
              <a:gd fmla="*/ 940788 h 940788" name="connsiteY2"/>
              <a:gd fmla="*/ 0 w 1894166" name="connsiteX3"/>
              <a:gd fmla="*/ 940788 h 940788" name="connsiteY3"/>
              <a:gd fmla="*/ 18550 w 1894166" name="connsiteX4"/>
              <a:gd fmla="*/ 756777 h 940788" name="connsiteY4"/>
              <a:gd fmla="*/ 947083 w 1894166" name="connsiteX5"/>
              <a:gd fmla="*/ 0 h 940788" name="connsiteY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940787" w="1894166">
                <a:moveTo>
                  <a:pt x="947083" y="0"/>
                </a:moveTo>
                <a:cubicBezTo>
                  <a:pt x="1405101" y="0"/>
                  <a:pt x="1787239" y="324885"/>
                  <a:pt x="1875616" y="756777"/>
                </a:cubicBezTo>
                <a:lnTo>
                  <a:pt x="1894166" y="940788"/>
                </a:lnTo>
                <a:lnTo>
                  <a:pt x="0" y="940788"/>
                </a:lnTo>
                <a:lnTo>
                  <a:pt x="18550" y="756777"/>
                </a:lnTo>
                <a:cubicBezTo>
                  <a:pt x="106928" y="324885"/>
                  <a:pt x="489065" y="0"/>
                  <a:pt x="947083" y="0"/>
                </a:cubicBezTo>
                <a:close/>
              </a:path>
            </a:pathLst>
          </a:custGeom>
          <a:solidFill>
            <a:schemeClr val="accent2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" name="任意多边形 11"/>
          <p:cNvSpPr/>
          <p:nvPr/>
        </p:nvSpPr>
        <p:spPr>
          <a:xfrm>
            <a:off x="8624271" y="3591872"/>
            <a:ext cx="2528271" cy="1255733"/>
          </a:xfrm>
          <a:custGeom>
            <a:gdLst>
              <a:gd fmla="*/ 947083 w 1894166" name="connsiteX0"/>
              <a:gd fmla="*/ 0 h 940788" name="connsiteY0"/>
              <a:gd fmla="*/ 1875616 w 1894166" name="connsiteX1"/>
              <a:gd fmla="*/ 756777 h 940788" name="connsiteY1"/>
              <a:gd fmla="*/ 1894166 w 1894166" name="connsiteX2"/>
              <a:gd fmla="*/ 940788 h 940788" name="connsiteY2"/>
              <a:gd fmla="*/ 0 w 1894166" name="connsiteX3"/>
              <a:gd fmla="*/ 940788 h 940788" name="connsiteY3"/>
              <a:gd fmla="*/ 18550 w 1894166" name="connsiteX4"/>
              <a:gd fmla="*/ 756777 h 940788" name="connsiteY4"/>
              <a:gd fmla="*/ 947083 w 1894166" name="connsiteX5"/>
              <a:gd fmla="*/ 0 h 940788" name="connsiteY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940787" w="1894166">
                <a:moveTo>
                  <a:pt x="947083" y="0"/>
                </a:moveTo>
                <a:cubicBezTo>
                  <a:pt x="1405101" y="0"/>
                  <a:pt x="1787239" y="324885"/>
                  <a:pt x="1875616" y="756777"/>
                </a:cubicBezTo>
                <a:lnTo>
                  <a:pt x="1894166" y="940788"/>
                </a:lnTo>
                <a:lnTo>
                  <a:pt x="0" y="940788"/>
                </a:lnTo>
                <a:lnTo>
                  <a:pt x="18550" y="756777"/>
                </a:lnTo>
                <a:cubicBezTo>
                  <a:pt x="106928" y="324885"/>
                  <a:pt x="489065" y="0"/>
                  <a:pt x="947083" y="0"/>
                </a:cubicBezTo>
                <a:close/>
              </a:path>
            </a:pathLst>
          </a:cu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5" name="文本框 14"/>
          <p:cNvSpPr txBox="1"/>
          <p:nvPr/>
        </p:nvSpPr>
        <p:spPr>
          <a:xfrm>
            <a:off x="464503" y="1748632"/>
            <a:ext cx="11346497" cy="1280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altLang="en-US" lang="zh-CN" sz="2000">
                <a:solidFill>
                  <a:schemeClr val="tx2"/>
                </a:solidFill>
              </a:rPr>
              <a:t>单击此处编辑您要的内容，建议您在展示时采用微软雅黑字体，本模版所有图形线条及其相应素材均可自由编辑、改色、替换。单击此处编辑您要的内容，建议您在展示时采用微软雅黑字体，文字不能太多，要突出重点，并理解文字，在答辩老师提问时能够自圆其说。</a:t>
            </a:r>
          </a:p>
        </p:txBody>
      </p:sp>
      <p:cxnSp>
        <p:nvCxnSpPr>
          <p:cNvPr id="13" name="直接连接符 12"/>
          <p:cNvCxnSpPr/>
          <p:nvPr/>
        </p:nvCxnSpPr>
        <p:spPr>
          <a:xfrm>
            <a:off x="550863" y="1583106"/>
            <a:ext cx="1018857" cy="0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1536072" y="5166206"/>
            <a:ext cx="1535042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2400">
                <a:solidFill>
                  <a:schemeClr val="bg1"/>
                </a:solidFill>
              </a:rPr>
              <a:t>关键字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6592615" y="5166206"/>
            <a:ext cx="1535042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2400">
                <a:solidFill>
                  <a:schemeClr val="bg1"/>
                </a:solidFill>
              </a:rPr>
              <a:t>关键字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4064345" y="4104858"/>
            <a:ext cx="1535042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2400">
                <a:solidFill>
                  <a:schemeClr val="bg1"/>
                </a:solidFill>
              </a:rPr>
              <a:t>关键字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9120885" y="4104858"/>
            <a:ext cx="1535042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2400">
                <a:solidFill>
                  <a:schemeClr val="bg1"/>
                </a:solidFill>
              </a:rPr>
              <a:t>关键字</a:t>
            </a:r>
          </a:p>
        </p:txBody>
      </p:sp>
    </p:spTree>
    <p:extLst>
      <p:ext uri="{BB962C8B-B14F-4D97-AF65-F5344CB8AC3E}">
        <p14:creationId val="2925287938"/>
      </p:ext>
    </p:extLst>
  </p:cSld>
  <p:clrMapOvr>
    <a:masterClrMapping/>
  </p:clrMapOvr>
  <p:transition advTm="5000" spd="slow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2" presetSubtype="8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8" nodeType="withEffect" presetClass="entr" presetID="2" presetSubtype="8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12" nodeType="withEffect" presetClass="entr" presetID="2" presetSubtype="8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4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5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16" nodeType="withEffect" presetClass="entr" presetID="2" presetSubtype="8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9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20" nodeType="withEffect" presetClass="entr" presetID="2" presetSubtype="2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2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3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24" nodeType="withEffect" presetClass="entr" presetID="2" presetSubtype="2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6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7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8" nodeType="withEffect" presetClass="entr" presetID="53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2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53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8" nodeType="withEffect" presetClass="entr" presetID="53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2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3" nodeType="withEffect" presetClass="entr" presetID="53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7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  <p:bldP grpId="0" spid="11"/>
      <p:bldP grpId="0" spid="14"/>
      <p:bldP grpId="0" spid="12"/>
      <p:bldP grpId="0" spid="15"/>
      <p:bldP grpId="0" spid="17"/>
      <p:bldP grpId="0" spid="18"/>
      <p:bldP grpId="0" spid="19"/>
      <p:bldP grpId="0" spid="20"/>
    </p:bld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lang="zh-CN" smtClean="0"/>
              <a:t>理论框架与研究假设</a:t>
            </a:r>
          </a:p>
        </p:txBody>
      </p:sp>
      <p:sp>
        <p:nvSpPr>
          <p:cNvPr id="7" name="任意多边形 6"/>
          <p:cNvSpPr/>
          <p:nvPr/>
        </p:nvSpPr>
        <p:spPr>
          <a:xfrm rot="19800000">
            <a:off x="1277018" y="1968006"/>
            <a:ext cx="1894166" cy="940788"/>
          </a:xfrm>
          <a:custGeom>
            <a:gdLst>
              <a:gd fmla="*/ 947083 w 1894166" name="connsiteX0"/>
              <a:gd fmla="*/ 0 h 940788" name="connsiteY0"/>
              <a:gd fmla="*/ 1875616 w 1894166" name="connsiteX1"/>
              <a:gd fmla="*/ 756777 h 940788" name="connsiteY1"/>
              <a:gd fmla="*/ 1894166 w 1894166" name="connsiteX2"/>
              <a:gd fmla="*/ 940788 h 940788" name="connsiteY2"/>
              <a:gd fmla="*/ 0 w 1894166" name="connsiteX3"/>
              <a:gd fmla="*/ 940788 h 940788" name="connsiteY3"/>
              <a:gd fmla="*/ 18550 w 1894166" name="connsiteX4"/>
              <a:gd fmla="*/ 756777 h 940788" name="connsiteY4"/>
              <a:gd fmla="*/ 947083 w 1894166" name="connsiteX5"/>
              <a:gd fmla="*/ 0 h 940788" name="connsiteY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940787" w="1894166">
                <a:moveTo>
                  <a:pt x="947083" y="0"/>
                </a:moveTo>
                <a:cubicBezTo>
                  <a:pt x="1405101" y="0"/>
                  <a:pt x="1787239" y="324885"/>
                  <a:pt x="1875616" y="756777"/>
                </a:cubicBezTo>
                <a:lnTo>
                  <a:pt x="1894166" y="940788"/>
                </a:lnTo>
                <a:lnTo>
                  <a:pt x="0" y="940788"/>
                </a:lnTo>
                <a:lnTo>
                  <a:pt x="18550" y="756777"/>
                </a:lnTo>
                <a:cubicBezTo>
                  <a:pt x="106928" y="324885"/>
                  <a:pt x="489065" y="0"/>
                  <a:pt x="947083" y="0"/>
                </a:cubicBezTo>
                <a:close/>
              </a:path>
            </a:pathLst>
          </a:cu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任意多边形 9"/>
          <p:cNvSpPr/>
          <p:nvPr/>
        </p:nvSpPr>
        <p:spPr>
          <a:xfrm flipH="1" flipV="1" rot="19800000">
            <a:off x="1688450" y="2856751"/>
            <a:ext cx="1894166" cy="940788"/>
          </a:xfrm>
          <a:custGeom>
            <a:gdLst>
              <a:gd fmla="*/ 947083 w 1894166" name="connsiteX0"/>
              <a:gd fmla="*/ 0 h 940788" name="connsiteY0"/>
              <a:gd fmla="*/ 1875616 w 1894166" name="connsiteX1"/>
              <a:gd fmla="*/ 756777 h 940788" name="connsiteY1"/>
              <a:gd fmla="*/ 1894166 w 1894166" name="connsiteX2"/>
              <a:gd fmla="*/ 940788 h 940788" name="connsiteY2"/>
              <a:gd fmla="*/ 0 w 1894166" name="connsiteX3"/>
              <a:gd fmla="*/ 940788 h 940788" name="connsiteY3"/>
              <a:gd fmla="*/ 18550 w 1894166" name="connsiteX4"/>
              <a:gd fmla="*/ 756777 h 940788" name="connsiteY4"/>
              <a:gd fmla="*/ 947083 w 1894166" name="connsiteX5"/>
              <a:gd fmla="*/ 0 h 940788" name="connsiteY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940787" w="1894166">
                <a:moveTo>
                  <a:pt x="947083" y="0"/>
                </a:moveTo>
                <a:cubicBezTo>
                  <a:pt x="1405101" y="0"/>
                  <a:pt x="1787239" y="324885"/>
                  <a:pt x="1875616" y="756777"/>
                </a:cubicBezTo>
                <a:lnTo>
                  <a:pt x="1894166" y="940788"/>
                </a:lnTo>
                <a:lnTo>
                  <a:pt x="0" y="940788"/>
                </a:lnTo>
                <a:lnTo>
                  <a:pt x="18550" y="756777"/>
                </a:lnTo>
                <a:cubicBezTo>
                  <a:pt x="106928" y="324885"/>
                  <a:pt x="489065" y="0"/>
                  <a:pt x="947083" y="0"/>
                </a:cubicBezTo>
                <a:close/>
              </a:path>
            </a:pathLst>
          </a:cu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5" name="直接连接符 4"/>
          <p:cNvCxnSpPr/>
          <p:nvPr/>
        </p:nvCxnSpPr>
        <p:spPr>
          <a:xfrm flipV="1">
            <a:off x="3323239" y="2246747"/>
            <a:ext cx="354960" cy="204937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V="1">
            <a:off x="1168706" y="3314552"/>
            <a:ext cx="354960" cy="204937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flipV="1">
            <a:off x="1374422" y="3417021"/>
            <a:ext cx="149244" cy="86165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 flipV="1">
            <a:off x="3324650" y="2260323"/>
            <a:ext cx="149244" cy="86165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任意多边形 23"/>
          <p:cNvSpPr/>
          <p:nvPr/>
        </p:nvSpPr>
        <p:spPr>
          <a:xfrm rot="19800000">
            <a:off x="5006716" y="1968006"/>
            <a:ext cx="1894166" cy="940788"/>
          </a:xfrm>
          <a:custGeom>
            <a:gdLst>
              <a:gd fmla="*/ 947083 w 1894166" name="connsiteX0"/>
              <a:gd fmla="*/ 0 h 940788" name="connsiteY0"/>
              <a:gd fmla="*/ 1875616 w 1894166" name="connsiteX1"/>
              <a:gd fmla="*/ 756777 h 940788" name="connsiteY1"/>
              <a:gd fmla="*/ 1894166 w 1894166" name="connsiteX2"/>
              <a:gd fmla="*/ 940788 h 940788" name="connsiteY2"/>
              <a:gd fmla="*/ 0 w 1894166" name="connsiteX3"/>
              <a:gd fmla="*/ 940788 h 940788" name="connsiteY3"/>
              <a:gd fmla="*/ 18550 w 1894166" name="connsiteX4"/>
              <a:gd fmla="*/ 756777 h 940788" name="connsiteY4"/>
              <a:gd fmla="*/ 947083 w 1894166" name="connsiteX5"/>
              <a:gd fmla="*/ 0 h 940788" name="connsiteY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940787" w="1894166">
                <a:moveTo>
                  <a:pt x="947083" y="0"/>
                </a:moveTo>
                <a:cubicBezTo>
                  <a:pt x="1405101" y="0"/>
                  <a:pt x="1787239" y="324885"/>
                  <a:pt x="1875616" y="756777"/>
                </a:cubicBezTo>
                <a:lnTo>
                  <a:pt x="1894166" y="940788"/>
                </a:lnTo>
                <a:lnTo>
                  <a:pt x="0" y="940788"/>
                </a:lnTo>
                <a:lnTo>
                  <a:pt x="18550" y="756777"/>
                </a:lnTo>
                <a:cubicBezTo>
                  <a:pt x="106928" y="324885"/>
                  <a:pt x="489065" y="0"/>
                  <a:pt x="947083" y="0"/>
                </a:cubicBezTo>
                <a:close/>
              </a:path>
            </a:pathLst>
          </a:custGeom>
          <a:solidFill>
            <a:schemeClr val="accent2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5" name="任意多边形 24"/>
          <p:cNvSpPr/>
          <p:nvPr/>
        </p:nvSpPr>
        <p:spPr>
          <a:xfrm flipH="1" flipV="1" rot="19800000">
            <a:off x="5418148" y="2856751"/>
            <a:ext cx="1894166" cy="940788"/>
          </a:xfrm>
          <a:custGeom>
            <a:gdLst>
              <a:gd fmla="*/ 947083 w 1894166" name="connsiteX0"/>
              <a:gd fmla="*/ 0 h 940788" name="connsiteY0"/>
              <a:gd fmla="*/ 1875616 w 1894166" name="connsiteX1"/>
              <a:gd fmla="*/ 756777 h 940788" name="connsiteY1"/>
              <a:gd fmla="*/ 1894166 w 1894166" name="connsiteX2"/>
              <a:gd fmla="*/ 940788 h 940788" name="connsiteY2"/>
              <a:gd fmla="*/ 0 w 1894166" name="connsiteX3"/>
              <a:gd fmla="*/ 940788 h 940788" name="connsiteY3"/>
              <a:gd fmla="*/ 18550 w 1894166" name="connsiteX4"/>
              <a:gd fmla="*/ 756777 h 940788" name="connsiteY4"/>
              <a:gd fmla="*/ 947083 w 1894166" name="connsiteX5"/>
              <a:gd fmla="*/ 0 h 940788" name="connsiteY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940787" w="1894166">
                <a:moveTo>
                  <a:pt x="947083" y="0"/>
                </a:moveTo>
                <a:cubicBezTo>
                  <a:pt x="1405101" y="0"/>
                  <a:pt x="1787239" y="324885"/>
                  <a:pt x="1875616" y="756777"/>
                </a:cubicBezTo>
                <a:lnTo>
                  <a:pt x="1894166" y="940788"/>
                </a:lnTo>
                <a:lnTo>
                  <a:pt x="0" y="940788"/>
                </a:lnTo>
                <a:lnTo>
                  <a:pt x="18550" y="756777"/>
                </a:lnTo>
                <a:cubicBezTo>
                  <a:pt x="106928" y="324885"/>
                  <a:pt x="489065" y="0"/>
                  <a:pt x="947083" y="0"/>
                </a:cubicBezTo>
                <a:close/>
              </a:path>
            </a:pathLst>
          </a:cu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26" name="直接连接符 25"/>
          <p:cNvCxnSpPr/>
          <p:nvPr/>
        </p:nvCxnSpPr>
        <p:spPr>
          <a:xfrm flipV="1">
            <a:off x="7052937" y="2246747"/>
            <a:ext cx="354960" cy="204937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 flipV="1">
            <a:off x="4898404" y="3314552"/>
            <a:ext cx="354960" cy="204937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 flipV="1">
            <a:off x="5104120" y="3417021"/>
            <a:ext cx="149244" cy="86165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 flipV="1">
            <a:off x="7054348" y="2260323"/>
            <a:ext cx="149244" cy="86165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任意多边形 30"/>
          <p:cNvSpPr/>
          <p:nvPr/>
        </p:nvSpPr>
        <p:spPr>
          <a:xfrm rot="19800000">
            <a:off x="8717363" y="1968006"/>
            <a:ext cx="1894166" cy="940788"/>
          </a:xfrm>
          <a:custGeom>
            <a:gdLst>
              <a:gd fmla="*/ 947083 w 1894166" name="connsiteX0"/>
              <a:gd fmla="*/ 0 h 940788" name="connsiteY0"/>
              <a:gd fmla="*/ 1875616 w 1894166" name="connsiteX1"/>
              <a:gd fmla="*/ 756777 h 940788" name="connsiteY1"/>
              <a:gd fmla="*/ 1894166 w 1894166" name="connsiteX2"/>
              <a:gd fmla="*/ 940788 h 940788" name="connsiteY2"/>
              <a:gd fmla="*/ 0 w 1894166" name="connsiteX3"/>
              <a:gd fmla="*/ 940788 h 940788" name="connsiteY3"/>
              <a:gd fmla="*/ 18550 w 1894166" name="connsiteX4"/>
              <a:gd fmla="*/ 756777 h 940788" name="connsiteY4"/>
              <a:gd fmla="*/ 947083 w 1894166" name="connsiteX5"/>
              <a:gd fmla="*/ 0 h 940788" name="connsiteY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940787" w="1894166">
                <a:moveTo>
                  <a:pt x="947083" y="0"/>
                </a:moveTo>
                <a:cubicBezTo>
                  <a:pt x="1405101" y="0"/>
                  <a:pt x="1787239" y="324885"/>
                  <a:pt x="1875616" y="756777"/>
                </a:cubicBezTo>
                <a:lnTo>
                  <a:pt x="1894166" y="940788"/>
                </a:lnTo>
                <a:lnTo>
                  <a:pt x="0" y="940788"/>
                </a:lnTo>
                <a:lnTo>
                  <a:pt x="18550" y="756777"/>
                </a:lnTo>
                <a:cubicBezTo>
                  <a:pt x="106928" y="324885"/>
                  <a:pt x="489065" y="0"/>
                  <a:pt x="947083" y="0"/>
                </a:cubicBezTo>
                <a:close/>
              </a:path>
            </a:pathLst>
          </a:cu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2" name="任意多边形 31"/>
          <p:cNvSpPr/>
          <p:nvPr/>
        </p:nvSpPr>
        <p:spPr>
          <a:xfrm flipH="1" flipV="1" rot="19800000">
            <a:off x="9128795" y="2856751"/>
            <a:ext cx="1894166" cy="940788"/>
          </a:xfrm>
          <a:custGeom>
            <a:gdLst>
              <a:gd fmla="*/ 947083 w 1894166" name="connsiteX0"/>
              <a:gd fmla="*/ 0 h 940788" name="connsiteY0"/>
              <a:gd fmla="*/ 1875616 w 1894166" name="connsiteX1"/>
              <a:gd fmla="*/ 756777 h 940788" name="connsiteY1"/>
              <a:gd fmla="*/ 1894166 w 1894166" name="connsiteX2"/>
              <a:gd fmla="*/ 940788 h 940788" name="connsiteY2"/>
              <a:gd fmla="*/ 0 w 1894166" name="connsiteX3"/>
              <a:gd fmla="*/ 940788 h 940788" name="connsiteY3"/>
              <a:gd fmla="*/ 18550 w 1894166" name="connsiteX4"/>
              <a:gd fmla="*/ 756777 h 940788" name="connsiteY4"/>
              <a:gd fmla="*/ 947083 w 1894166" name="connsiteX5"/>
              <a:gd fmla="*/ 0 h 940788" name="connsiteY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940787" w="1894166">
                <a:moveTo>
                  <a:pt x="947083" y="0"/>
                </a:moveTo>
                <a:cubicBezTo>
                  <a:pt x="1405101" y="0"/>
                  <a:pt x="1787239" y="324885"/>
                  <a:pt x="1875616" y="756777"/>
                </a:cubicBezTo>
                <a:lnTo>
                  <a:pt x="1894166" y="940788"/>
                </a:lnTo>
                <a:lnTo>
                  <a:pt x="0" y="940788"/>
                </a:lnTo>
                <a:lnTo>
                  <a:pt x="18550" y="756777"/>
                </a:lnTo>
                <a:cubicBezTo>
                  <a:pt x="106928" y="324885"/>
                  <a:pt x="489065" y="0"/>
                  <a:pt x="947083" y="0"/>
                </a:cubicBezTo>
                <a:close/>
              </a:path>
            </a:pathLst>
          </a:cu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33" name="直接连接符 32"/>
          <p:cNvCxnSpPr/>
          <p:nvPr/>
        </p:nvCxnSpPr>
        <p:spPr>
          <a:xfrm flipV="1">
            <a:off x="10763584" y="2246747"/>
            <a:ext cx="354960" cy="204937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 flipV="1">
            <a:off x="8609051" y="3314552"/>
            <a:ext cx="354960" cy="204937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 flipV="1">
            <a:off x="8814767" y="3417021"/>
            <a:ext cx="149244" cy="86165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 flipV="1">
            <a:off x="10764995" y="2260323"/>
            <a:ext cx="149244" cy="86165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文本框 39"/>
          <p:cNvSpPr txBox="1"/>
          <p:nvPr/>
        </p:nvSpPr>
        <p:spPr>
          <a:xfrm rot="19800000">
            <a:off x="1810492" y="3005347"/>
            <a:ext cx="1535042" cy="457200"/>
          </a:xfrm>
          <a:prstGeom prst="rect">
            <a:avLst/>
          </a:prstGeom>
          <a:noFill/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2400">
                <a:solidFill>
                  <a:schemeClr val="bg1"/>
                </a:solidFill>
              </a:rPr>
              <a:t>关键字</a:t>
            </a:r>
          </a:p>
        </p:txBody>
      </p:sp>
      <p:sp>
        <p:nvSpPr>
          <p:cNvPr id="41" name="文本框 40"/>
          <p:cNvSpPr txBox="1"/>
          <p:nvPr/>
        </p:nvSpPr>
        <p:spPr>
          <a:xfrm rot="19800000">
            <a:off x="1498410" y="2034255"/>
            <a:ext cx="1535042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z="5400">
                <a:solidFill>
                  <a:schemeClr val="bg1"/>
                </a:solidFill>
                <a:latin typeface="+mj-lt"/>
              </a:rPr>
              <a:t>01</a:t>
            </a:r>
          </a:p>
        </p:txBody>
      </p:sp>
      <p:sp>
        <p:nvSpPr>
          <p:cNvPr id="43" name="文本框 42"/>
          <p:cNvSpPr txBox="1"/>
          <p:nvPr/>
        </p:nvSpPr>
        <p:spPr>
          <a:xfrm rot="19800000">
            <a:off x="5211719" y="2034255"/>
            <a:ext cx="1535042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z="5400">
                <a:solidFill>
                  <a:schemeClr val="bg1"/>
                </a:solidFill>
                <a:latin typeface="+mj-lt"/>
              </a:rPr>
              <a:t>02</a:t>
            </a:r>
          </a:p>
        </p:txBody>
      </p:sp>
      <p:sp>
        <p:nvSpPr>
          <p:cNvPr id="44" name="文本框 43"/>
          <p:cNvSpPr txBox="1"/>
          <p:nvPr/>
        </p:nvSpPr>
        <p:spPr>
          <a:xfrm rot="19800000">
            <a:off x="8925159" y="2034255"/>
            <a:ext cx="1535042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z="5400">
                <a:solidFill>
                  <a:schemeClr val="bg1"/>
                </a:solidFill>
                <a:latin typeface="+mj-lt"/>
              </a:rPr>
              <a:t>03</a:t>
            </a:r>
          </a:p>
        </p:txBody>
      </p:sp>
      <p:sp>
        <p:nvSpPr>
          <p:cNvPr id="45" name="文本框 44"/>
          <p:cNvSpPr txBox="1"/>
          <p:nvPr/>
        </p:nvSpPr>
        <p:spPr>
          <a:xfrm rot="19800000">
            <a:off x="5568399" y="2986297"/>
            <a:ext cx="1535042" cy="457200"/>
          </a:xfrm>
          <a:prstGeom prst="rect">
            <a:avLst/>
          </a:prstGeom>
          <a:noFill/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2400">
                <a:solidFill>
                  <a:schemeClr val="bg1"/>
                </a:solidFill>
              </a:rPr>
              <a:t>关键字</a:t>
            </a:r>
          </a:p>
        </p:txBody>
      </p:sp>
      <p:sp>
        <p:nvSpPr>
          <p:cNvPr id="46" name="文本框 45"/>
          <p:cNvSpPr txBox="1"/>
          <p:nvPr/>
        </p:nvSpPr>
        <p:spPr>
          <a:xfrm rot="19800000">
            <a:off x="9246617" y="2986297"/>
            <a:ext cx="1535042" cy="457200"/>
          </a:xfrm>
          <a:prstGeom prst="rect">
            <a:avLst/>
          </a:prstGeom>
          <a:noFill/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2400">
                <a:solidFill>
                  <a:schemeClr val="bg1"/>
                </a:solidFill>
              </a:rPr>
              <a:t>关键字</a:t>
            </a:r>
          </a:p>
        </p:txBody>
      </p:sp>
      <p:grpSp>
        <p:nvGrpSpPr>
          <p:cNvPr id="47" name="组合 46"/>
          <p:cNvGrpSpPr/>
          <p:nvPr/>
        </p:nvGrpSpPr>
        <p:grpSpPr>
          <a:xfrm>
            <a:off x="910273" y="4385767"/>
            <a:ext cx="3033077" cy="1258934"/>
            <a:chOff x="586423" y="4652467"/>
            <a:chExt cx="3033077" cy="1258934"/>
          </a:xfrm>
        </p:grpSpPr>
        <p:sp>
          <p:nvSpPr>
            <p:cNvPr id="48" name="文本框 47"/>
            <p:cNvSpPr txBox="1"/>
            <p:nvPr/>
          </p:nvSpPr>
          <p:spPr>
            <a:xfrm>
              <a:off x="801543" y="4652467"/>
              <a:ext cx="2817957" cy="12801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altLang="en-US" lang="zh-CN" sz="2000">
                  <a:solidFill>
                    <a:schemeClr val="tx2"/>
                  </a:solidFill>
                </a:rPr>
                <a:t>单击此处编辑您要的内容，建议您在展示时采用微软雅黑字体。</a:t>
              </a:r>
            </a:p>
          </p:txBody>
        </p:sp>
        <p:sp>
          <p:nvSpPr>
            <p:cNvPr id="49" name="任意多边形 48"/>
            <p:cNvSpPr/>
            <p:nvPr/>
          </p:nvSpPr>
          <p:spPr>
            <a:xfrm flipH="1" rot="5400000">
              <a:off x="527494" y="4835251"/>
              <a:ext cx="250350" cy="132492"/>
            </a:xfrm>
            <a:custGeom>
              <a:gdLst>
                <a:gd fmla="*/ 250350 w 250350" name="connsiteX0"/>
                <a:gd fmla="*/ 125175 h 132492" name="connsiteY0"/>
                <a:gd fmla="*/ 125175 w 250350" name="connsiteX1"/>
                <a:gd fmla="*/ 0 h 132492" name="connsiteY1"/>
                <a:gd fmla="*/ 0 w 250350" name="connsiteX2"/>
                <a:gd fmla="*/ 125175 h 132492" name="connsiteY2"/>
                <a:gd fmla="*/ 1664 w 250350" name="connsiteX3"/>
                <a:gd fmla="*/ 132492 h 132492" name="connsiteY3"/>
                <a:gd fmla="*/ 248686 w 250350" name="connsiteX4"/>
                <a:gd fmla="*/ 132492 h 132492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132492" w="250350">
                  <a:moveTo>
                    <a:pt x="250350" y="125175"/>
                  </a:moveTo>
                  <a:cubicBezTo>
                    <a:pt x="250350" y="56043"/>
                    <a:pt x="194308" y="0"/>
                    <a:pt x="125175" y="0"/>
                  </a:cubicBezTo>
                  <a:cubicBezTo>
                    <a:pt x="56043" y="0"/>
                    <a:pt x="0" y="56043"/>
                    <a:pt x="0" y="125175"/>
                  </a:cubicBezTo>
                  <a:lnTo>
                    <a:pt x="1664" y="132492"/>
                  </a:lnTo>
                  <a:lnTo>
                    <a:pt x="248686" y="13249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4652532" y="4385767"/>
            <a:ext cx="3033077" cy="1258934"/>
            <a:chOff x="4304792" y="4652467"/>
            <a:chExt cx="3033077" cy="1258934"/>
          </a:xfrm>
        </p:grpSpPr>
        <p:sp>
          <p:nvSpPr>
            <p:cNvPr id="51" name="文本框 50"/>
            <p:cNvSpPr txBox="1"/>
            <p:nvPr/>
          </p:nvSpPr>
          <p:spPr>
            <a:xfrm>
              <a:off x="4519912" y="4652467"/>
              <a:ext cx="2817957" cy="12801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altLang="en-US" lang="zh-CN" sz="2000">
                  <a:solidFill>
                    <a:schemeClr val="tx2"/>
                  </a:solidFill>
                </a:rPr>
                <a:t>单击此处编辑您要的内容，建议您在展示时采用微软雅黑字体。</a:t>
              </a:r>
            </a:p>
          </p:txBody>
        </p:sp>
        <p:sp>
          <p:nvSpPr>
            <p:cNvPr id="52" name="任意多边形 51"/>
            <p:cNvSpPr/>
            <p:nvPr/>
          </p:nvSpPr>
          <p:spPr>
            <a:xfrm flipH="1" rot="5400000">
              <a:off x="4245863" y="4835251"/>
              <a:ext cx="250350" cy="132492"/>
            </a:xfrm>
            <a:custGeom>
              <a:gdLst>
                <a:gd fmla="*/ 250350 w 250350" name="connsiteX0"/>
                <a:gd fmla="*/ 125175 h 132492" name="connsiteY0"/>
                <a:gd fmla="*/ 125175 w 250350" name="connsiteX1"/>
                <a:gd fmla="*/ 0 h 132492" name="connsiteY1"/>
                <a:gd fmla="*/ 0 w 250350" name="connsiteX2"/>
                <a:gd fmla="*/ 125175 h 132492" name="connsiteY2"/>
                <a:gd fmla="*/ 1664 w 250350" name="connsiteX3"/>
                <a:gd fmla="*/ 132492 h 132492" name="connsiteY3"/>
                <a:gd fmla="*/ 248686 w 250350" name="connsiteX4"/>
                <a:gd fmla="*/ 132492 h 132492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132492" w="250350">
                  <a:moveTo>
                    <a:pt x="250350" y="125175"/>
                  </a:moveTo>
                  <a:cubicBezTo>
                    <a:pt x="250350" y="56043"/>
                    <a:pt x="194308" y="0"/>
                    <a:pt x="125175" y="0"/>
                  </a:cubicBezTo>
                  <a:cubicBezTo>
                    <a:pt x="56043" y="0"/>
                    <a:pt x="0" y="56043"/>
                    <a:pt x="0" y="125175"/>
                  </a:cubicBezTo>
                  <a:lnTo>
                    <a:pt x="1664" y="132492"/>
                  </a:lnTo>
                  <a:lnTo>
                    <a:pt x="248686" y="13249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8375740" y="4385767"/>
            <a:ext cx="3033077" cy="1258934"/>
            <a:chOff x="8718640" y="4652467"/>
            <a:chExt cx="3033077" cy="1258934"/>
          </a:xfrm>
        </p:grpSpPr>
        <p:sp>
          <p:nvSpPr>
            <p:cNvPr id="54" name="文本框 53"/>
            <p:cNvSpPr txBox="1"/>
            <p:nvPr/>
          </p:nvSpPr>
          <p:spPr>
            <a:xfrm>
              <a:off x="8933760" y="4652467"/>
              <a:ext cx="2817957" cy="12801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altLang="en-US" lang="zh-CN" sz="2000">
                  <a:solidFill>
                    <a:schemeClr val="tx2"/>
                  </a:solidFill>
                </a:rPr>
                <a:t>单击此处编辑您要的内容，建议您在展示时采用微软雅黑字体。</a:t>
              </a:r>
            </a:p>
          </p:txBody>
        </p:sp>
        <p:sp>
          <p:nvSpPr>
            <p:cNvPr id="55" name="任意多边形 54"/>
            <p:cNvSpPr/>
            <p:nvPr/>
          </p:nvSpPr>
          <p:spPr>
            <a:xfrm flipH="1" rot="5400000">
              <a:off x="8659711" y="4835251"/>
              <a:ext cx="250350" cy="132492"/>
            </a:xfrm>
            <a:custGeom>
              <a:gdLst>
                <a:gd fmla="*/ 250350 w 250350" name="connsiteX0"/>
                <a:gd fmla="*/ 125175 h 132492" name="connsiteY0"/>
                <a:gd fmla="*/ 125175 w 250350" name="connsiteX1"/>
                <a:gd fmla="*/ 0 h 132492" name="connsiteY1"/>
                <a:gd fmla="*/ 0 w 250350" name="connsiteX2"/>
                <a:gd fmla="*/ 125175 h 132492" name="connsiteY2"/>
                <a:gd fmla="*/ 1664 w 250350" name="connsiteX3"/>
                <a:gd fmla="*/ 132492 h 132492" name="connsiteY3"/>
                <a:gd fmla="*/ 248686 w 250350" name="connsiteX4"/>
                <a:gd fmla="*/ 132492 h 132492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132492" w="250350">
                  <a:moveTo>
                    <a:pt x="250350" y="125175"/>
                  </a:moveTo>
                  <a:cubicBezTo>
                    <a:pt x="250350" y="56043"/>
                    <a:pt x="194308" y="0"/>
                    <a:pt x="125175" y="0"/>
                  </a:cubicBezTo>
                  <a:cubicBezTo>
                    <a:pt x="56043" y="0"/>
                    <a:pt x="0" y="56043"/>
                    <a:pt x="0" y="125175"/>
                  </a:cubicBezTo>
                  <a:lnTo>
                    <a:pt x="1664" y="132492"/>
                  </a:lnTo>
                  <a:lnTo>
                    <a:pt x="248686" y="13249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</p:spTree>
    <p:extLst>
      <p:ext uri="{BB962C8B-B14F-4D97-AF65-F5344CB8AC3E}">
        <p14:creationId val="1736606671"/>
      </p:ext>
    </p:extLst>
  </p:cSld>
  <p:clrMapOvr>
    <a:masterClrMapping/>
  </p:clrMapOvr>
  <p:transition advTm="5000" spd="slow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accel="50000" fill="hold" grpId="0" id="5" nodeType="withEffect" presetClass="entr" presetID="2" presetSubtype="1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50000" fill="hold" grpId="0" id="9" nodeType="withEffect" presetClass="entr" presetID="2" presetSubtype="4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2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22" presetSubtype="2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100" id="15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6" nodeType="withEffect" presetClass="entr" presetID="22" presetSubtype="2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100" id="18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9" nodeType="withEffect" presetClass="entr" presetID="22" presetSubtype="8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2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2" nodeType="withEffect" presetClass="entr" presetID="22" presetSubtype="8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24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10" presetSubtype="0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8" nodeType="withEffect" presetClass="entr" presetID="10" presetSubtype="0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fill="hold" grpId="0" id="31" nodeType="withEffect" presetClass="entr" presetID="2" presetSubtype="1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33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34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50000" fill="hold" grpId="0" id="35" nodeType="withEffect" presetClass="entr" presetID="2" presetSubtype="1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37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38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50000" fill="hold" grpId="0" id="39" nodeType="withEffect" presetClass="entr" presetID="2" presetSubtype="4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41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42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50000" fill="hold" grpId="0" id="43" nodeType="withEffect" presetClass="entr" presetID="2" presetSubtype="4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45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46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7" nodeType="withEffect" presetClass="entr" presetID="10" presetSubtype="0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9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0" nodeType="withEffect" presetClass="entr" presetID="10" presetSubtype="0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2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3" nodeType="withEffect" presetClass="entr" presetID="10" presetSubtype="0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5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6" nodeType="withEffect" presetClass="entr" presetID="10" presetSubtype="0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8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9" nodeType="withEffect" presetClass="entr" presetID="22" presetSubtype="8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6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2" nodeType="withEffect" presetClass="entr" presetID="22" presetSubtype="8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64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5" nodeType="withEffect" presetClass="entr" presetID="22" presetSubtype="8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67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8" nodeType="withEffect" presetClass="entr" presetID="22" presetSubtype="8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7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71" nodeType="withEffect" presetClass="entr" presetID="22" presetSubtype="2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100" id="73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74" nodeType="withEffect" presetClass="entr" presetID="22" presetSubtype="2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100" id="76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77" nodeType="withEffect" presetClass="entr" presetID="22" presetSubtype="2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100" id="79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0" nodeType="withEffect" presetClass="entr" presetID="22" presetSubtype="2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100" id="82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id="83" nodeType="withEffect" presetClass="entr" presetID="2" presetSubtype="4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85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6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87" nodeType="withEffect" presetClass="entr" presetID="2" presetSubtype="4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dur="1" fill="hold" id="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89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9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91" nodeType="withEffect" presetClass="entr" presetID="2" presetSubtype="4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9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93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94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  <p:bldP grpId="0" spid="10"/>
      <p:bldP grpId="0" spid="24"/>
      <p:bldP grpId="0" spid="25"/>
      <p:bldP grpId="0" spid="31"/>
      <p:bldP grpId="0" spid="32"/>
      <p:bldP grpId="0" spid="40"/>
      <p:bldP grpId="0" spid="41"/>
      <p:bldP grpId="0" spid="43"/>
      <p:bldP grpId="0" spid="44"/>
      <p:bldP grpId="0" spid="45"/>
      <p:bldP grpId="0" spid="46"/>
    </p:bld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lang="zh-CN" smtClean="0"/>
              <a:t>理论框架与研究假设</a:t>
            </a:r>
          </a:p>
        </p:txBody>
      </p:sp>
      <p:sp>
        <p:nvSpPr>
          <p:cNvPr id="3" name="椭圆 2"/>
          <p:cNvSpPr/>
          <p:nvPr/>
        </p:nvSpPr>
        <p:spPr>
          <a:xfrm>
            <a:off x="7330504" y="3903478"/>
            <a:ext cx="1815269" cy="1815269"/>
          </a:xfrm>
          <a:prstGeom prst="ellipse">
            <a:avLst/>
          </a:prstGeom>
          <a:solidFill>
            <a:schemeClr val="accent2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椭圆 3"/>
          <p:cNvSpPr/>
          <p:nvPr/>
        </p:nvSpPr>
        <p:spPr>
          <a:xfrm>
            <a:off x="3046228" y="3903478"/>
            <a:ext cx="1815269" cy="1815269"/>
          </a:xfrm>
          <a:prstGeom prst="ellipse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椭圆 4"/>
          <p:cNvSpPr/>
          <p:nvPr/>
        </p:nvSpPr>
        <p:spPr>
          <a:xfrm>
            <a:off x="4582513" y="3297625"/>
            <a:ext cx="3026975" cy="3026975"/>
          </a:xfrm>
          <a:prstGeom prst="ellipse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文本框 6"/>
          <p:cNvSpPr txBox="1"/>
          <p:nvPr/>
        </p:nvSpPr>
        <p:spPr>
          <a:xfrm>
            <a:off x="5328479" y="4580280"/>
            <a:ext cx="1535042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2400">
                <a:solidFill>
                  <a:schemeClr val="bg1"/>
                </a:solidFill>
              </a:rPr>
              <a:t>关键字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7470617" y="4580280"/>
            <a:ext cx="1535042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2400">
                <a:solidFill>
                  <a:schemeClr val="bg1"/>
                </a:solidFill>
              </a:rPr>
              <a:t>关键字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186340" y="4580280"/>
            <a:ext cx="1535042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2400">
                <a:solidFill>
                  <a:schemeClr val="bg1"/>
                </a:solidFill>
              </a:rPr>
              <a:t>关键字</a:t>
            </a:r>
          </a:p>
        </p:txBody>
      </p:sp>
      <p:grpSp>
        <p:nvGrpSpPr>
          <p:cNvPr id="10" name="Group 124"/>
          <p:cNvGrpSpPr/>
          <p:nvPr/>
        </p:nvGrpSpPr>
        <p:grpSpPr>
          <a:xfrm>
            <a:off x="5859463" y="3898595"/>
            <a:ext cx="473075" cy="474663"/>
            <a:chOff x="4906963" y="2173288"/>
            <a:chExt cx="473075" cy="474663"/>
          </a:xfrm>
          <a:solidFill>
            <a:schemeClr val="bg1"/>
          </a:solidFill>
        </p:grpSpPr>
        <p:sp>
          <p:nvSpPr>
            <p:cNvPr id="11" name="Freeform 16"/>
            <p:cNvSpPr/>
            <p:nvPr/>
          </p:nvSpPr>
          <p:spPr bwMode="auto">
            <a:xfrm>
              <a:off x="4938713" y="2473325"/>
              <a:ext cx="142875" cy="141288"/>
            </a:xfrm>
            <a:custGeom>
              <a:gdLst>
                <a:gd fmla="*/ 40 w 67" name="T0"/>
                <a:gd fmla="*/ 4 h 66" name="T1"/>
                <a:gd fmla="*/ 35 w 67" name="T2"/>
                <a:gd fmla="*/ 3 h 66" name="T3"/>
                <a:gd fmla="*/ 9 w 67" name="T4"/>
                <a:gd fmla="*/ 61 h 66" name="T5"/>
                <a:gd fmla="*/ 64 w 67" name="T6"/>
                <a:gd fmla="*/ 32 h 66" name="T7"/>
                <a:gd fmla="*/ 63 w 67" name="T8"/>
                <a:gd fmla="*/ 27 h 66" name="T9"/>
                <a:gd fmla="*/ 40 w 67" name="T10"/>
                <a:gd fmla="*/ 4 h 66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66" w="67">
                  <a:moveTo>
                    <a:pt x="40" y="4"/>
                  </a:moveTo>
                  <a:cubicBezTo>
                    <a:pt x="37" y="0"/>
                    <a:pt x="36" y="2"/>
                    <a:pt x="35" y="3"/>
                  </a:cubicBezTo>
                  <a:cubicBezTo>
                    <a:pt x="17" y="21"/>
                    <a:pt x="0" y="66"/>
                    <a:pt x="9" y="61"/>
                  </a:cubicBezTo>
                  <a:cubicBezTo>
                    <a:pt x="41" y="46"/>
                    <a:pt x="46" y="50"/>
                    <a:pt x="64" y="32"/>
                  </a:cubicBezTo>
                  <a:cubicBezTo>
                    <a:pt x="65" y="31"/>
                    <a:pt x="67" y="30"/>
                    <a:pt x="63" y="27"/>
                  </a:cubicBezTo>
                  <a:lnTo>
                    <a:pt x="40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AU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2" name="Freeform 17"/>
            <p:cNvSpPr>
              <a:spLocks noEditPoints="1"/>
            </p:cNvSpPr>
            <p:nvPr/>
          </p:nvSpPr>
          <p:spPr bwMode="auto">
            <a:xfrm>
              <a:off x="4906963" y="2173288"/>
              <a:ext cx="473075" cy="474663"/>
            </a:xfrm>
            <a:custGeom>
              <a:gdLst>
                <a:gd fmla="*/ 155 w 223" name="T0"/>
                <a:gd fmla="*/ 145 h 224" name="T1"/>
                <a:gd fmla="*/ 156 w 223" name="T2"/>
                <a:gd fmla="*/ 141 h 224" name="T3"/>
                <a:gd fmla="*/ 204 w 223" name="T4"/>
                <a:gd fmla="*/ 19 h 224" name="T5"/>
                <a:gd fmla="*/ 84 w 223" name="T6"/>
                <a:gd fmla="*/ 67 h 224" name="T7"/>
                <a:gd fmla="*/ 78 w 223" name="T8"/>
                <a:gd fmla="*/ 69 h 224" name="T9"/>
                <a:gd fmla="*/ 65 w 223" name="T10"/>
                <a:gd fmla="*/ 65 h 224" name="T11"/>
                <a:gd fmla="*/ 53 w 223" name="T12"/>
                <a:gd fmla="*/ 69 h 224" name="T13"/>
                <a:gd fmla="*/ 3 w 223" name="T14"/>
                <a:gd fmla="*/ 119 h 224" name="T15"/>
                <a:gd fmla="*/ 5 w 223" name="T16"/>
                <a:gd fmla="*/ 125 h 224" name="T17"/>
                <a:gd fmla="*/ 41 w 223" name="T18"/>
                <a:gd fmla="*/ 131 h 224" name="T19"/>
                <a:gd fmla="*/ 53 w 223" name="T20"/>
                <a:gd fmla="*/ 127 h 224" name="T21"/>
                <a:gd fmla="*/ 57 w 223" name="T22"/>
                <a:gd fmla="*/ 127 h 224" name="T23"/>
                <a:gd fmla="*/ 96 w 223" name="T24"/>
                <a:gd fmla="*/ 167 h 224" name="T25"/>
                <a:gd fmla="*/ 96 w 223" name="T26"/>
                <a:gd fmla="*/ 170 h 224" name="T27"/>
                <a:gd fmla="*/ 92 w 223" name="T28"/>
                <a:gd fmla="*/ 182 h 224" name="T29"/>
                <a:gd fmla="*/ 98 w 223" name="T30"/>
                <a:gd fmla="*/ 219 h 224" name="T31"/>
                <a:gd fmla="*/ 104 w 223" name="T32"/>
                <a:gd fmla="*/ 221 h 224" name="T33"/>
                <a:gd fmla="*/ 155 w 223" name="T34"/>
                <a:gd fmla="*/ 170 h 224" name="T35"/>
                <a:gd fmla="*/ 158 w 223" name="T36"/>
                <a:gd fmla="*/ 159 h 224" name="T37"/>
                <a:gd fmla="*/ 155 w 223" name="T38"/>
                <a:gd fmla="*/ 145 h 224" name="T39"/>
                <a:gd fmla="*/ 144 w 223" name="T40"/>
                <a:gd fmla="*/ 80 h 224" name="T41"/>
                <a:gd fmla="*/ 144 w 223" name="T42"/>
                <a:gd fmla="*/ 50 h 224" name="T43"/>
                <a:gd fmla="*/ 174 w 223" name="T44"/>
                <a:gd fmla="*/ 50 h 224" name="T45"/>
                <a:gd fmla="*/ 174 w 223" name="T46"/>
                <a:gd fmla="*/ 80 h 224" name="T47"/>
                <a:gd fmla="*/ 144 w 223" name="T48"/>
                <a:gd fmla="*/ 80 h 224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224" w="223">
                  <a:moveTo>
                    <a:pt x="155" y="145"/>
                  </a:moveTo>
                  <a:cubicBezTo>
                    <a:pt x="154" y="143"/>
                    <a:pt x="156" y="141"/>
                    <a:pt x="156" y="141"/>
                  </a:cubicBezTo>
                  <a:cubicBezTo>
                    <a:pt x="197" y="97"/>
                    <a:pt x="223" y="38"/>
                    <a:pt x="204" y="19"/>
                  </a:cubicBezTo>
                  <a:cubicBezTo>
                    <a:pt x="185" y="0"/>
                    <a:pt x="128" y="26"/>
                    <a:pt x="84" y="67"/>
                  </a:cubicBezTo>
                  <a:cubicBezTo>
                    <a:pt x="83" y="68"/>
                    <a:pt x="81" y="69"/>
                    <a:pt x="78" y="69"/>
                  </a:cubicBezTo>
                  <a:cubicBezTo>
                    <a:pt x="65" y="65"/>
                    <a:pt x="65" y="65"/>
                    <a:pt x="65" y="65"/>
                  </a:cubicBezTo>
                  <a:cubicBezTo>
                    <a:pt x="61" y="64"/>
                    <a:pt x="56" y="66"/>
                    <a:pt x="53" y="69"/>
                  </a:cubicBezTo>
                  <a:cubicBezTo>
                    <a:pt x="3" y="119"/>
                    <a:pt x="3" y="119"/>
                    <a:pt x="3" y="119"/>
                  </a:cubicBezTo>
                  <a:cubicBezTo>
                    <a:pt x="0" y="122"/>
                    <a:pt x="1" y="124"/>
                    <a:pt x="5" y="125"/>
                  </a:cubicBezTo>
                  <a:cubicBezTo>
                    <a:pt x="41" y="131"/>
                    <a:pt x="41" y="131"/>
                    <a:pt x="41" y="131"/>
                  </a:cubicBezTo>
                  <a:cubicBezTo>
                    <a:pt x="45" y="131"/>
                    <a:pt x="50" y="130"/>
                    <a:pt x="53" y="127"/>
                  </a:cubicBezTo>
                  <a:cubicBezTo>
                    <a:pt x="53" y="127"/>
                    <a:pt x="55" y="125"/>
                    <a:pt x="57" y="127"/>
                  </a:cubicBezTo>
                  <a:cubicBezTo>
                    <a:pt x="67" y="137"/>
                    <a:pt x="86" y="157"/>
                    <a:pt x="96" y="167"/>
                  </a:cubicBezTo>
                  <a:cubicBezTo>
                    <a:pt x="98" y="168"/>
                    <a:pt x="96" y="170"/>
                    <a:pt x="96" y="170"/>
                  </a:cubicBezTo>
                  <a:cubicBezTo>
                    <a:pt x="94" y="173"/>
                    <a:pt x="92" y="179"/>
                    <a:pt x="92" y="182"/>
                  </a:cubicBezTo>
                  <a:cubicBezTo>
                    <a:pt x="98" y="219"/>
                    <a:pt x="98" y="219"/>
                    <a:pt x="98" y="219"/>
                  </a:cubicBezTo>
                  <a:cubicBezTo>
                    <a:pt x="99" y="223"/>
                    <a:pt x="102" y="224"/>
                    <a:pt x="104" y="221"/>
                  </a:cubicBezTo>
                  <a:cubicBezTo>
                    <a:pt x="155" y="170"/>
                    <a:pt x="155" y="170"/>
                    <a:pt x="155" y="170"/>
                  </a:cubicBezTo>
                  <a:cubicBezTo>
                    <a:pt x="157" y="168"/>
                    <a:pt x="159" y="162"/>
                    <a:pt x="158" y="159"/>
                  </a:cubicBezTo>
                  <a:lnTo>
                    <a:pt x="155" y="145"/>
                  </a:lnTo>
                  <a:close/>
                  <a:moveTo>
                    <a:pt x="144" y="80"/>
                  </a:moveTo>
                  <a:cubicBezTo>
                    <a:pt x="135" y="72"/>
                    <a:pt x="135" y="58"/>
                    <a:pt x="144" y="50"/>
                  </a:cubicBezTo>
                  <a:cubicBezTo>
                    <a:pt x="152" y="41"/>
                    <a:pt x="166" y="41"/>
                    <a:pt x="174" y="50"/>
                  </a:cubicBezTo>
                  <a:cubicBezTo>
                    <a:pt x="183" y="58"/>
                    <a:pt x="183" y="72"/>
                    <a:pt x="174" y="80"/>
                  </a:cubicBezTo>
                  <a:cubicBezTo>
                    <a:pt x="166" y="89"/>
                    <a:pt x="152" y="89"/>
                    <a:pt x="144" y="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AU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464503" y="1881982"/>
            <a:ext cx="11346497" cy="1280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en-US" lang="zh-CN" sz="2000">
                <a:solidFill>
                  <a:schemeClr val="tx2"/>
                </a:solidFill>
              </a:rPr>
              <a:t>单击此处编辑您要的内容，建议您在展示时采用微软雅黑字体，本模版所有图形线条及其相应素材均可自由编辑、改色、替换。单击此处编辑您要的内容，建议您在展示时采用微软雅黑字体，文字不能太多，要突出重点，并理解文字，在答辩老师提问时能够自圆其说。</a:t>
            </a:r>
          </a:p>
        </p:txBody>
      </p:sp>
      <p:sp>
        <p:nvSpPr>
          <p:cNvPr id="14" name="任意多边形 13"/>
          <p:cNvSpPr/>
          <p:nvPr/>
        </p:nvSpPr>
        <p:spPr>
          <a:xfrm flipH="1" rot="10800000">
            <a:off x="5970825" y="1587050"/>
            <a:ext cx="250350" cy="132492"/>
          </a:xfrm>
          <a:custGeom>
            <a:gdLst>
              <a:gd fmla="*/ 250350 w 250350" name="connsiteX0"/>
              <a:gd fmla="*/ 125175 h 132492" name="connsiteY0"/>
              <a:gd fmla="*/ 125175 w 250350" name="connsiteX1"/>
              <a:gd fmla="*/ 0 h 132492" name="connsiteY1"/>
              <a:gd fmla="*/ 0 w 250350" name="connsiteX2"/>
              <a:gd fmla="*/ 125175 h 132492" name="connsiteY2"/>
              <a:gd fmla="*/ 1664 w 250350" name="connsiteX3"/>
              <a:gd fmla="*/ 132492 h 132492" name="connsiteY3"/>
              <a:gd fmla="*/ 248686 w 250350" name="connsiteX4"/>
              <a:gd fmla="*/ 132492 h 132492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32492" w="250350">
                <a:moveTo>
                  <a:pt x="250350" y="125175"/>
                </a:moveTo>
                <a:cubicBezTo>
                  <a:pt x="250350" y="56043"/>
                  <a:pt x="194308" y="0"/>
                  <a:pt x="125175" y="0"/>
                </a:cubicBezTo>
                <a:cubicBezTo>
                  <a:pt x="56043" y="0"/>
                  <a:pt x="0" y="56043"/>
                  <a:pt x="0" y="125175"/>
                </a:cubicBezTo>
                <a:lnTo>
                  <a:pt x="1664" y="132492"/>
                </a:lnTo>
                <a:lnTo>
                  <a:pt x="248686" y="13249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4261586956"/>
      </p:ext>
    </p:extLst>
  </p:cSld>
  <p:clrMapOvr>
    <a:masterClrMapping/>
  </p:clrMapOvr>
  <p:transition advTm="5000" spd="slow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grpId="0" id="5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42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14" nodeType="withEffect" presetClass="entr" presetID="2" presetSubtype="4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6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18" nodeType="withEffect" presetClass="entr" presetID="2" presetSubtype="8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22" nodeType="withEffect" presetClass="entr" presetID="2" presetSubtype="2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4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5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10" presetSubtype="0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10" presetSubtype="0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2" nodeType="withEffect" presetClass="entr" presetID="10" presetSubtype="0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4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10" presetSubtype="0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4"/>
      <p:bldP grpId="0" spid="5"/>
      <p:bldP grpId="0" spid="7"/>
      <p:bldP grpId="0" spid="8"/>
      <p:bldP grpId="0" spid="9"/>
      <p:bldP grpId="0" spid="13"/>
      <p:bldP grpId="0" spid="14"/>
    </p:bldLst>
  </p:timing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gradFill>
          <a:gsLst>
            <a:gs pos="0">
              <a:schemeClr val="bg1"/>
            </a:gs>
            <a:gs pos="70000">
              <a:schemeClr val="bg1">
                <a:lumMod val="95000"/>
              </a:schemeClr>
            </a:gs>
          </a:gsLst>
          <a:path path="circle">
            <a:fillToRect b="50000" l="50000" r="50000" t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文本框 11"/>
          <p:cNvSpPr txBox="1"/>
          <p:nvPr/>
        </p:nvSpPr>
        <p:spPr>
          <a:xfrm>
            <a:off x="2842734" y="3278457"/>
            <a:ext cx="6245275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en-US" lang="zh-CN" smtClean="0" spc="300" sz="4800">
                <a:solidFill>
                  <a:schemeClr val="accent1"/>
                </a:solidFill>
                <a:latin typeface="+mj-ea"/>
                <a:ea typeface="+mj-ea"/>
              </a:rPr>
              <a:t>研究方法</a:t>
            </a:r>
          </a:p>
        </p:txBody>
      </p:sp>
      <p:cxnSp>
        <p:nvCxnSpPr>
          <p:cNvPr id="13" name="直接连接符 12"/>
          <p:cNvCxnSpPr/>
          <p:nvPr/>
        </p:nvCxnSpPr>
        <p:spPr>
          <a:xfrm>
            <a:off x="3178175" y="3218350"/>
            <a:ext cx="5748111" cy="0"/>
          </a:xfrm>
          <a:prstGeom prst="line">
            <a:avLst/>
          </a:prstGeom>
          <a:ln w="28575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2973362" y="1090140"/>
            <a:ext cx="2112987" cy="46634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pc="300" sz="1500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  <a:ea typeface="+mj-ea"/>
              </a:rPr>
              <a:t>04</a:t>
            </a:r>
          </a:p>
        </p:txBody>
      </p:sp>
      <p:cxnSp>
        <p:nvCxnSpPr>
          <p:cNvPr id="15" name="直接连接符 14"/>
          <p:cNvCxnSpPr/>
          <p:nvPr/>
        </p:nvCxnSpPr>
        <p:spPr>
          <a:xfrm>
            <a:off x="8134350" y="4744161"/>
            <a:ext cx="791936" cy="0"/>
          </a:xfrm>
          <a:prstGeom prst="line">
            <a:avLst/>
          </a:prstGeom>
          <a:ln w="12700">
            <a:solidFill>
              <a:schemeClr val="bg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5730877" y="4829885"/>
            <a:ext cx="3367315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zh-CN" lang="en-US" smtClean="0" spc="300">
                <a:solidFill>
                  <a:schemeClr val="accent3"/>
                </a:solidFill>
              </a:rPr>
              <a:t>MORESHI POWERPOINT</a:t>
            </a:r>
          </a:p>
        </p:txBody>
      </p:sp>
    </p:spTree>
    <p:extLst>
      <p:ext uri="{BB962C8B-B14F-4D97-AF65-F5344CB8AC3E}">
        <p14:creationId val="2643053817"/>
      </p:ext>
    </p:extLst>
  </p:cSld>
  <p:clrMapOvr>
    <a:masterClrMapping/>
  </p:clrMapOvr>
  <mc:AlternateContent>
    <mc:Choice Requires="p14">
      <p:transition advTm="5000" p14:dur="1250" spd="slow">
        <p14:switch dir="r"/>
      </p:transition>
    </mc:Choice>
    <mc:Fallback>
      <p:transition advTm="5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10" nodeType="withEffect" presetClass="emph" presetID="26" presetSubtype="0">
                                  <p:stCondLst>
                                    <p:cond delay="5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11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12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2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5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6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8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22" nodeType="withEffect" presetClass="entr" presetID="49" presetSubtype="0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7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2"/>
      <p:bldP grpId="0" spid="14"/>
      <p:bldP grpId="1" spid="14"/>
      <p:bldP grpId="0" spid="17"/>
    </p:bldLst>
  </p:timing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2" name="Freeform 12"/>
          <p:cNvSpPr/>
          <p:nvPr/>
        </p:nvSpPr>
        <p:spPr bwMode="auto">
          <a:xfrm>
            <a:off x="2009775" y="2066147"/>
            <a:ext cx="8172450" cy="994363"/>
          </a:xfrm>
          <a:custGeom>
            <a:gdLst>
              <a:gd fmla="*/ 0 w 2860" name="T0"/>
              <a:gd fmla="*/ 343 h 347" name="T1"/>
              <a:gd fmla="*/ 1564 w 2860" name="T2"/>
              <a:gd fmla="*/ 282 h 347" name="T3"/>
              <a:gd fmla="*/ 2860 w 2860" name="T4"/>
              <a:gd fmla="*/ 71 h 347" name="T5"/>
              <a:gd fmla="*/ 2860 w 2860" name="T6"/>
              <a:gd fmla="*/ 0 h 347" name="T7"/>
              <a:gd fmla="*/ 1477 w 2860" name="T8"/>
              <a:gd fmla="*/ 257 h 347" name="T9"/>
              <a:gd fmla="*/ 0 w 2860" name="T10"/>
              <a:gd fmla="*/ 332 h 347" name="T11"/>
              <a:gd fmla="*/ 0 w 2860" name="T12"/>
              <a:gd fmla="*/ 343 h 347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347" w="2860">
                <a:moveTo>
                  <a:pt x="0" y="343"/>
                </a:moveTo>
                <a:cubicBezTo>
                  <a:pt x="520" y="347"/>
                  <a:pt x="1043" y="339"/>
                  <a:pt x="1564" y="282"/>
                </a:cubicBezTo>
                <a:cubicBezTo>
                  <a:pt x="1996" y="234"/>
                  <a:pt x="2428" y="160"/>
                  <a:pt x="2860" y="71"/>
                </a:cubicBezTo>
                <a:cubicBezTo>
                  <a:pt x="2860" y="0"/>
                  <a:pt x="2860" y="0"/>
                  <a:pt x="2860" y="0"/>
                </a:cubicBezTo>
                <a:cubicBezTo>
                  <a:pt x="2399" y="107"/>
                  <a:pt x="1938" y="198"/>
                  <a:pt x="1477" y="257"/>
                </a:cubicBezTo>
                <a:cubicBezTo>
                  <a:pt x="985" y="321"/>
                  <a:pt x="492" y="334"/>
                  <a:pt x="0" y="332"/>
                </a:cubicBezTo>
                <a:cubicBezTo>
                  <a:pt x="0" y="336"/>
                  <a:pt x="0" y="339"/>
                  <a:pt x="0" y="34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lang="zh-CN" smtClean="0"/>
              <a:t>研究方法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1087204" y="2103495"/>
            <a:ext cx="1735137" cy="1790455"/>
            <a:chOff x="1087204" y="2103495"/>
            <a:chExt cx="1735137" cy="1790455"/>
          </a:xfrm>
        </p:grpSpPr>
        <p:sp>
          <p:nvSpPr>
            <p:cNvPr id="21" name="任意多边形 20"/>
            <p:cNvSpPr/>
            <p:nvPr/>
          </p:nvSpPr>
          <p:spPr>
            <a:xfrm flipH="1" rot="5400000">
              <a:off x="1482475" y="2554084"/>
              <a:ext cx="1790455" cy="889277"/>
            </a:xfrm>
            <a:custGeom>
              <a:gdLst>
                <a:gd fmla="*/ 947083 w 1894166" name="connsiteX0"/>
                <a:gd fmla="*/ 0 h 940788" name="connsiteY0"/>
                <a:gd fmla="*/ 1875616 w 1894166" name="connsiteX1"/>
                <a:gd fmla="*/ 756777 h 940788" name="connsiteY1"/>
                <a:gd fmla="*/ 1894166 w 1894166" name="connsiteX2"/>
                <a:gd fmla="*/ 940788 h 940788" name="connsiteY2"/>
                <a:gd fmla="*/ 0 w 1894166" name="connsiteX3"/>
                <a:gd fmla="*/ 940788 h 940788" name="connsiteY3"/>
                <a:gd fmla="*/ 18550 w 1894166" name="connsiteX4"/>
                <a:gd fmla="*/ 756777 h 940788" name="connsiteY4"/>
                <a:gd fmla="*/ 947083 w 1894166" name="connsiteX5"/>
                <a:gd fmla="*/ 0 h 940788" name="connsiteY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b="b" l="l" r="r" t="t"/>
              <a:pathLst>
                <a:path h="940787" w="1894166">
                  <a:moveTo>
                    <a:pt x="947083" y="0"/>
                  </a:moveTo>
                  <a:cubicBezTo>
                    <a:pt x="1405101" y="0"/>
                    <a:pt x="1787239" y="324885"/>
                    <a:pt x="1875616" y="756777"/>
                  </a:cubicBezTo>
                  <a:lnTo>
                    <a:pt x="1894166" y="940788"/>
                  </a:lnTo>
                  <a:lnTo>
                    <a:pt x="0" y="940788"/>
                  </a:lnTo>
                  <a:lnTo>
                    <a:pt x="18550" y="756777"/>
                  </a:lnTo>
                  <a:cubicBezTo>
                    <a:pt x="106928" y="324885"/>
                    <a:pt x="489065" y="0"/>
                    <a:pt x="94708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2" name="椭圆 11"/>
            <p:cNvSpPr/>
            <p:nvPr/>
          </p:nvSpPr>
          <p:spPr>
            <a:xfrm>
              <a:off x="1087204" y="2157360"/>
              <a:ext cx="1682726" cy="1682726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1161046" y="2680807"/>
              <a:ext cx="1535042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mtClean="0" sz="2400">
                  <a:solidFill>
                    <a:schemeClr val="bg1"/>
                  </a:solidFill>
                </a:rPr>
                <a:t>关键字</a:t>
              </a:r>
            </a:p>
          </p:txBody>
        </p:sp>
        <p:sp>
          <p:nvSpPr>
            <p:cNvPr id="44" name="任意多边形 43"/>
            <p:cNvSpPr/>
            <p:nvPr/>
          </p:nvSpPr>
          <p:spPr>
            <a:xfrm flipH="1" rot="10800000">
              <a:off x="1803392" y="3296968"/>
              <a:ext cx="250350" cy="132492"/>
            </a:xfrm>
            <a:custGeom>
              <a:gdLst>
                <a:gd fmla="*/ 250350 w 250350" name="connsiteX0"/>
                <a:gd fmla="*/ 125175 h 132492" name="connsiteY0"/>
                <a:gd fmla="*/ 125175 w 250350" name="connsiteX1"/>
                <a:gd fmla="*/ 0 h 132492" name="connsiteY1"/>
                <a:gd fmla="*/ 0 w 250350" name="connsiteX2"/>
                <a:gd fmla="*/ 125175 h 132492" name="connsiteY2"/>
                <a:gd fmla="*/ 1664 w 250350" name="connsiteX3"/>
                <a:gd fmla="*/ 132492 h 132492" name="connsiteY3"/>
                <a:gd fmla="*/ 248686 w 250350" name="connsiteX4"/>
                <a:gd fmla="*/ 132492 h 132492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132492" w="250350">
                  <a:moveTo>
                    <a:pt x="250350" y="125175"/>
                  </a:moveTo>
                  <a:cubicBezTo>
                    <a:pt x="250350" y="56043"/>
                    <a:pt x="194308" y="0"/>
                    <a:pt x="125175" y="0"/>
                  </a:cubicBezTo>
                  <a:cubicBezTo>
                    <a:pt x="56043" y="0"/>
                    <a:pt x="0" y="56043"/>
                    <a:pt x="0" y="125175"/>
                  </a:cubicBezTo>
                  <a:lnTo>
                    <a:pt x="1664" y="132492"/>
                  </a:lnTo>
                  <a:lnTo>
                    <a:pt x="248686" y="1324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5190076" y="1864164"/>
            <a:ext cx="1735137" cy="1790455"/>
            <a:chOff x="5190076" y="1864164"/>
            <a:chExt cx="1735137" cy="1790455"/>
          </a:xfrm>
        </p:grpSpPr>
        <p:sp>
          <p:nvSpPr>
            <p:cNvPr id="34" name="任意多边形 33"/>
            <p:cNvSpPr/>
            <p:nvPr/>
          </p:nvSpPr>
          <p:spPr>
            <a:xfrm flipH="1" rot="5400000">
              <a:off x="5585347" y="2314753"/>
              <a:ext cx="1790455" cy="889277"/>
            </a:xfrm>
            <a:custGeom>
              <a:gdLst>
                <a:gd fmla="*/ 947083 w 1894166" name="connsiteX0"/>
                <a:gd fmla="*/ 0 h 940788" name="connsiteY0"/>
                <a:gd fmla="*/ 1875616 w 1894166" name="connsiteX1"/>
                <a:gd fmla="*/ 756777 h 940788" name="connsiteY1"/>
                <a:gd fmla="*/ 1894166 w 1894166" name="connsiteX2"/>
                <a:gd fmla="*/ 940788 h 940788" name="connsiteY2"/>
                <a:gd fmla="*/ 0 w 1894166" name="connsiteX3"/>
                <a:gd fmla="*/ 940788 h 940788" name="connsiteY3"/>
                <a:gd fmla="*/ 18550 w 1894166" name="connsiteX4"/>
                <a:gd fmla="*/ 756777 h 940788" name="connsiteY4"/>
                <a:gd fmla="*/ 947083 w 1894166" name="connsiteX5"/>
                <a:gd fmla="*/ 0 h 940788" name="connsiteY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b="b" l="l" r="r" t="t"/>
              <a:pathLst>
                <a:path h="940787" w="1894166">
                  <a:moveTo>
                    <a:pt x="947083" y="0"/>
                  </a:moveTo>
                  <a:cubicBezTo>
                    <a:pt x="1405101" y="0"/>
                    <a:pt x="1787239" y="324885"/>
                    <a:pt x="1875616" y="756777"/>
                  </a:cubicBezTo>
                  <a:lnTo>
                    <a:pt x="1894166" y="940788"/>
                  </a:lnTo>
                  <a:lnTo>
                    <a:pt x="0" y="940788"/>
                  </a:lnTo>
                  <a:lnTo>
                    <a:pt x="18550" y="756777"/>
                  </a:lnTo>
                  <a:cubicBezTo>
                    <a:pt x="106928" y="324885"/>
                    <a:pt x="489065" y="0"/>
                    <a:pt x="94708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5" name="椭圆 34"/>
            <p:cNvSpPr/>
            <p:nvPr/>
          </p:nvSpPr>
          <p:spPr>
            <a:xfrm>
              <a:off x="5190076" y="1918029"/>
              <a:ext cx="1682726" cy="1682726"/>
            </a:xfrm>
            <a:prstGeom prst="ellipse">
              <a:avLst/>
            </a:prstGeom>
            <a:solidFill>
              <a:schemeClr val="tx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5256588" y="2441476"/>
              <a:ext cx="1535042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mtClean="0" sz="2400">
                  <a:solidFill>
                    <a:schemeClr val="bg1"/>
                  </a:solidFill>
                </a:rPr>
                <a:t>关键字</a:t>
              </a:r>
            </a:p>
          </p:txBody>
        </p:sp>
        <p:sp>
          <p:nvSpPr>
            <p:cNvPr id="45" name="任意多边形 44"/>
            <p:cNvSpPr/>
            <p:nvPr/>
          </p:nvSpPr>
          <p:spPr>
            <a:xfrm flipH="1" rot="10800000">
              <a:off x="5906833" y="3080135"/>
              <a:ext cx="250350" cy="132492"/>
            </a:xfrm>
            <a:custGeom>
              <a:gdLst>
                <a:gd fmla="*/ 250350 w 250350" name="connsiteX0"/>
                <a:gd fmla="*/ 125175 h 132492" name="connsiteY0"/>
                <a:gd fmla="*/ 125175 w 250350" name="connsiteX1"/>
                <a:gd fmla="*/ 0 h 132492" name="connsiteY1"/>
                <a:gd fmla="*/ 0 w 250350" name="connsiteX2"/>
                <a:gd fmla="*/ 125175 h 132492" name="connsiteY2"/>
                <a:gd fmla="*/ 1664 w 250350" name="connsiteX3"/>
                <a:gd fmla="*/ 132492 h 132492" name="connsiteY3"/>
                <a:gd fmla="*/ 248686 w 250350" name="connsiteX4"/>
                <a:gd fmla="*/ 132492 h 132492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132492" w="250350">
                  <a:moveTo>
                    <a:pt x="250350" y="125175"/>
                  </a:moveTo>
                  <a:cubicBezTo>
                    <a:pt x="250350" y="56043"/>
                    <a:pt x="194308" y="0"/>
                    <a:pt x="125175" y="0"/>
                  </a:cubicBezTo>
                  <a:cubicBezTo>
                    <a:pt x="56043" y="0"/>
                    <a:pt x="0" y="56043"/>
                    <a:pt x="0" y="125175"/>
                  </a:cubicBezTo>
                  <a:lnTo>
                    <a:pt x="1664" y="132492"/>
                  </a:lnTo>
                  <a:lnTo>
                    <a:pt x="248686" y="1324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9292948" y="1415284"/>
            <a:ext cx="1735137" cy="1790455"/>
            <a:chOff x="9292948" y="1415284"/>
            <a:chExt cx="1735137" cy="1790455"/>
          </a:xfrm>
        </p:grpSpPr>
        <p:sp>
          <p:nvSpPr>
            <p:cNvPr id="37" name="任意多边形 36"/>
            <p:cNvSpPr/>
            <p:nvPr/>
          </p:nvSpPr>
          <p:spPr>
            <a:xfrm flipH="1" rot="5400000">
              <a:off x="9688219" y="1865873"/>
              <a:ext cx="1790455" cy="889277"/>
            </a:xfrm>
            <a:custGeom>
              <a:gdLst>
                <a:gd fmla="*/ 947083 w 1894166" name="connsiteX0"/>
                <a:gd fmla="*/ 0 h 940788" name="connsiteY0"/>
                <a:gd fmla="*/ 1875616 w 1894166" name="connsiteX1"/>
                <a:gd fmla="*/ 756777 h 940788" name="connsiteY1"/>
                <a:gd fmla="*/ 1894166 w 1894166" name="connsiteX2"/>
                <a:gd fmla="*/ 940788 h 940788" name="connsiteY2"/>
                <a:gd fmla="*/ 0 w 1894166" name="connsiteX3"/>
                <a:gd fmla="*/ 940788 h 940788" name="connsiteY3"/>
                <a:gd fmla="*/ 18550 w 1894166" name="connsiteX4"/>
                <a:gd fmla="*/ 756777 h 940788" name="connsiteY4"/>
                <a:gd fmla="*/ 947083 w 1894166" name="connsiteX5"/>
                <a:gd fmla="*/ 0 h 940788" name="connsiteY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b="b" l="l" r="r" t="t"/>
              <a:pathLst>
                <a:path h="940787" w="1894166">
                  <a:moveTo>
                    <a:pt x="947083" y="0"/>
                  </a:moveTo>
                  <a:cubicBezTo>
                    <a:pt x="1405101" y="0"/>
                    <a:pt x="1787239" y="324885"/>
                    <a:pt x="1875616" y="756777"/>
                  </a:cubicBezTo>
                  <a:lnTo>
                    <a:pt x="1894166" y="940788"/>
                  </a:lnTo>
                  <a:lnTo>
                    <a:pt x="0" y="940788"/>
                  </a:lnTo>
                  <a:lnTo>
                    <a:pt x="18550" y="756777"/>
                  </a:lnTo>
                  <a:cubicBezTo>
                    <a:pt x="106928" y="324885"/>
                    <a:pt x="489065" y="0"/>
                    <a:pt x="94708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8" name="椭圆 37"/>
            <p:cNvSpPr/>
            <p:nvPr/>
          </p:nvSpPr>
          <p:spPr>
            <a:xfrm>
              <a:off x="9292948" y="1469149"/>
              <a:ext cx="1682726" cy="1682726"/>
            </a:xfrm>
            <a:prstGeom prst="ellipse">
              <a:avLst/>
            </a:prstGeom>
            <a:solidFill>
              <a:schemeClr val="accent2">
                <a:alpha val="8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9440633" y="1992596"/>
              <a:ext cx="1535042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mtClean="0" sz="2400">
                  <a:solidFill>
                    <a:schemeClr val="bg1"/>
                  </a:solidFill>
                </a:rPr>
                <a:t>关键字</a:t>
              </a:r>
            </a:p>
          </p:txBody>
        </p:sp>
        <p:sp>
          <p:nvSpPr>
            <p:cNvPr id="46" name="任意多边形 45"/>
            <p:cNvSpPr/>
            <p:nvPr/>
          </p:nvSpPr>
          <p:spPr>
            <a:xfrm flipH="1" rot="10800000">
              <a:off x="10009136" y="2619303"/>
              <a:ext cx="250350" cy="132492"/>
            </a:xfrm>
            <a:custGeom>
              <a:gdLst>
                <a:gd fmla="*/ 250350 w 250350" name="connsiteX0"/>
                <a:gd fmla="*/ 125175 h 132492" name="connsiteY0"/>
                <a:gd fmla="*/ 125175 w 250350" name="connsiteX1"/>
                <a:gd fmla="*/ 0 h 132492" name="connsiteY1"/>
                <a:gd fmla="*/ 0 w 250350" name="connsiteX2"/>
                <a:gd fmla="*/ 125175 h 132492" name="connsiteY2"/>
                <a:gd fmla="*/ 1664 w 250350" name="connsiteX3"/>
                <a:gd fmla="*/ 132492 h 132492" name="connsiteY3"/>
                <a:gd fmla="*/ 248686 w 250350" name="connsiteX4"/>
                <a:gd fmla="*/ 132492 h 132492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132492" w="250350">
                  <a:moveTo>
                    <a:pt x="250350" y="125175"/>
                  </a:moveTo>
                  <a:cubicBezTo>
                    <a:pt x="250350" y="56043"/>
                    <a:pt x="194308" y="0"/>
                    <a:pt x="125175" y="0"/>
                  </a:cubicBezTo>
                  <a:cubicBezTo>
                    <a:pt x="56043" y="0"/>
                    <a:pt x="0" y="56043"/>
                    <a:pt x="0" y="125175"/>
                  </a:cubicBezTo>
                  <a:lnTo>
                    <a:pt x="1664" y="132492"/>
                  </a:lnTo>
                  <a:lnTo>
                    <a:pt x="248686" y="1324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910273" y="4309567"/>
            <a:ext cx="3033077" cy="1258934"/>
            <a:chOff x="586423" y="4652467"/>
            <a:chExt cx="3033077" cy="1258934"/>
          </a:xfrm>
        </p:grpSpPr>
        <p:sp>
          <p:nvSpPr>
            <p:cNvPr id="48" name="文本框 47"/>
            <p:cNvSpPr txBox="1"/>
            <p:nvPr/>
          </p:nvSpPr>
          <p:spPr>
            <a:xfrm>
              <a:off x="801543" y="4652467"/>
              <a:ext cx="2817957" cy="12801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altLang="en-US" lang="zh-CN" sz="2000">
                  <a:solidFill>
                    <a:schemeClr val="tx2"/>
                  </a:solidFill>
                </a:rPr>
                <a:t>单击此处编辑您要的内容，建议您在展示时采用微软雅黑字体。</a:t>
              </a:r>
            </a:p>
          </p:txBody>
        </p:sp>
        <p:sp>
          <p:nvSpPr>
            <p:cNvPr id="49" name="任意多边形 48"/>
            <p:cNvSpPr/>
            <p:nvPr/>
          </p:nvSpPr>
          <p:spPr>
            <a:xfrm flipH="1" rot="5400000">
              <a:off x="527494" y="4835251"/>
              <a:ext cx="250350" cy="132492"/>
            </a:xfrm>
            <a:custGeom>
              <a:gdLst>
                <a:gd fmla="*/ 250350 w 250350" name="connsiteX0"/>
                <a:gd fmla="*/ 125175 h 132492" name="connsiteY0"/>
                <a:gd fmla="*/ 125175 w 250350" name="connsiteX1"/>
                <a:gd fmla="*/ 0 h 132492" name="connsiteY1"/>
                <a:gd fmla="*/ 0 w 250350" name="connsiteX2"/>
                <a:gd fmla="*/ 125175 h 132492" name="connsiteY2"/>
                <a:gd fmla="*/ 1664 w 250350" name="connsiteX3"/>
                <a:gd fmla="*/ 132492 h 132492" name="connsiteY3"/>
                <a:gd fmla="*/ 248686 w 250350" name="connsiteX4"/>
                <a:gd fmla="*/ 132492 h 132492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132492" w="250350">
                  <a:moveTo>
                    <a:pt x="250350" y="125175"/>
                  </a:moveTo>
                  <a:cubicBezTo>
                    <a:pt x="250350" y="56043"/>
                    <a:pt x="194308" y="0"/>
                    <a:pt x="125175" y="0"/>
                  </a:cubicBezTo>
                  <a:cubicBezTo>
                    <a:pt x="56043" y="0"/>
                    <a:pt x="0" y="56043"/>
                    <a:pt x="0" y="125175"/>
                  </a:cubicBezTo>
                  <a:lnTo>
                    <a:pt x="1664" y="132492"/>
                  </a:lnTo>
                  <a:lnTo>
                    <a:pt x="248686" y="13249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4652532" y="4309567"/>
            <a:ext cx="3033077" cy="1258934"/>
            <a:chOff x="4304792" y="4652467"/>
            <a:chExt cx="3033077" cy="1258934"/>
          </a:xfrm>
        </p:grpSpPr>
        <p:sp>
          <p:nvSpPr>
            <p:cNvPr id="51" name="文本框 50"/>
            <p:cNvSpPr txBox="1"/>
            <p:nvPr/>
          </p:nvSpPr>
          <p:spPr>
            <a:xfrm>
              <a:off x="4519912" y="4652467"/>
              <a:ext cx="2817957" cy="12801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altLang="en-US" lang="zh-CN" sz="2000">
                  <a:solidFill>
                    <a:schemeClr val="tx2"/>
                  </a:solidFill>
                </a:rPr>
                <a:t>单击此处编辑您要的内容，建议您在展示时采用微软雅黑字体。</a:t>
              </a:r>
            </a:p>
          </p:txBody>
        </p:sp>
        <p:sp>
          <p:nvSpPr>
            <p:cNvPr id="52" name="任意多边形 51"/>
            <p:cNvSpPr/>
            <p:nvPr/>
          </p:nvSpPr>
          <p:spPr>
            <a:xfrm flipH="1" rot="5400000">
              <a:off x="4245863" y="4835251"/>
              <a:ext cx="250350" cy="132492"/>
            </a:xfrm>
            <a:custGeom>
              <a:gdLst>
                <a:gd fmla="*/ 250350 w 250350" name="connsiteX0"/>
                <a:gd fmla="*/ 125175 h 132492" name="connsiteY0"/>
                <a:gd fmla="*/ 125175 w 250350" name="connsiteX1"/>
                <a:gd fmla="*/ 0 h 132492" name="connsiteY1"/>
                <a:gd fmla="*/ 0 w 250350" name="connsiteX2"/>
                <a:gd fmla="*/ 125175 h 132492" name="connsiteY2"/>
                <a:gd fmla="*/ 1664 w 250350" name="connsiteX3"/>
                <a:gd fmla="*/ 132492 h 132492" name="connsiteY3"/>
                <a:gd fmla="*/ 248686 w 250350" name="connsiteX4"/>
                <a:gd fmla="*/ 132492 h 132492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132492" w="250350">
                  <a:moveTo>
                    <a:pt x="250350" y="125175"/>
                  </a:moveTo>
                  <a:cubicBezTo>
                    <a:pt x="250350" y="56043"/>
                    <a:pt x="194308" y="0"/>
                    <a:pt x="125175" y="0"/>
                  </a:cubicBezTo>
                  <a:cubicBezTo>
                    <a:pt x="56043" y="0"/>
                    <a:pt x="0" y="56043"/>
                    <a:pt x="0" y="125175"/>
                  </a:cubicBezTo>
                  <a:lnTo>
                    <a:pt x="1664" y="132492"/>
                  </a:lnTo>
                  <a:lnTo>
                    <a:pt x="248686" y="13249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8375740" y="4309567"/>
            <a:ext cx="3033077" cy="1258934"/>
            <a:chOff x="8718640" y="4652467"/>
            <a:chExt cx="3033077" cy="1258934"/>
          </a:xfrm>
        </p:grpSpPr>
        <p:sp>
          <p:nvSpPr>
            <p:cNvPr id="54" name="文本框 53"/>
            <p:cNvSpPr txBox="1"/>
            <p:nvPr/>
          </p:nvSpPr>
          <p:spPr>
            <a:xfrm>
              <a:off x="8933760" y="4652467"/>
              <a:ext cx="2817957" cy="12801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altLang="en-US" lang="zh-CN" sz="2000">
                  <a:solidFill>
                    <a:schemeClr val="tx2"/>
                  </a:solidFill>
                </a:rPr>
                <a:t>单击此处编辑您要的内容，建议您在展示时采用微软雅黑字体。</a:t>
              </a:r>
            </a:p>
          </p:txBody>
        </p:sp>
        <p:sp>
          <p:nvSpPr>
            <p:cNvPr id="55" name="任意多边形 54"/>
            <p:cNvSpPr/>
            <p:nvPr/>
          </p:nvSpPr>
          <p:spPr>
            <a:xfrm flipH="1" rot="5400000">
              <a:off x="8659711" y="4835251"/>
              <a:ext cx="250350" cy="132492"/>
            </a:xfrm>
            <a:custGeom>
              <a:gdLst>
                <a:gd fmla="*/ 250350 w 250350" name="connsiteX0"/>
                <a:gd fmla="*/ 125175 h 132492" name="connsiteY0"/>
                <a:gd fmla="*/ 125175 w 250350" name="connsiteX1"/>
                <a:gd fmla="*/ 0 h 132492" name="connsiteY1"/>
                <a:gd fmla="*/ 0 w 250350" name="connsiteX2"/>
                <a:gd fmla="*/ 125175 h 132492" name="connsiteY2"/>
                <a:gd fmla="*/ 1664 w 250350" name="connsiteX3"/>
                <a:gd fmla="*/ 132492 h 132492" name="connsiteY3"/>
                <a:gd fmla="*/ 248686 w 250350" name="connsiteX4"/>
                <a:gd fmla="*/ 132492 h 132492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132492" w="250350">
                  <a:moveTo>
                    <a:pt x="250350" y="125175"/>
                  </a:moveTo>
                  <a:cubicBezTo>
                    <a:pt x="250350" y="56043"/>
                    <a:pt x="194308" y="0"/>
                    <a:pt x="125175" y="0"/>
                  </a:cubicBezTo>
                  <a:cubicBezTo>
                    <a:pt x="56043" y="0"/>
                    <a:pt x="0" y="56043"/>
                    <a:pt x="0" y="125175"/>
                  </a:cubicBezTo>
                  <a:lnTo>
                    <a:pt x="1664" y="132492"/>
                  </a:lnTo>
                  <a:lnTo>
                    <a:pt x="248686" y="13249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</p:spTree>
    <p:extLst>
      <p:ext uri="{BB962C8B-B14F-4D97-AF65-F5344CB8AC3E}">
        <p14:creationId val="1664782776"/>
      </p:ext>
    </p:extLst>
  </p:cSld>
  <p:clrMapOvr>
    <a:masterClrMapping/>
  </p:clrMapOvr>
  <p:transition advTm="5000" spd="slow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id="5" nodeType="withEffect" presetClass="entr" presetID="2" presetSubtype="4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9" nodeType="withEffect" presetClass="entr" presetID="2" presetSubtype="4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2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13" nodeType="withEffect" presetClass="entr" presetID="2" presetSubtype="4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5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6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22" presetSubtype="8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9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id="20" nodeType="withEffect" presetClass="entr" presetID="2" presetSubtype="4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2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3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24" nodeType="withEffect" presetClass="entr" presetID="2" presetSubtype="4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6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7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28" nodeType="withEffect" presetClass="entr" presetID="2" presetSubtype="4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3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31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2"/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框 3"/>
          <p:cNvSpPr txBox="1"/>
          <p:nvPr/>
        </p:nvSpPr>
        <p:spPr>
          <a:xfrm>
            <a:off x="1095375" y="745197"/>
            <a:ext cx="1488168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pc="300" sz="4000">
                <a:solidFill>
                  <a:schemeClr val="bg1"/>
                </a:solidFill>
                <a:latin typeface="+mj-ea"/>
                <a:ea typeface="+mj-ea"/>
              </a:rPr>
              <a:t>目录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2290449" y="1052973"/>
            <a:ext cx="2720540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pc="300" sz="20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CONTENTS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1235075" y="4466256"/>
            <a:ext cx="4218530" cy="537734"/>
            <a:chOff x="1235075" y="4466256"/>
            <a:chExt cx="4218530" cy="537734"/>
          </a:xfrm>
        </p:grpSpPr>
        <p:sp>
          <p:nvSpPr>
            <p:cNvPr id="18" name="文本框 17"/>
            <p:cNvSpPr txBox="1"/>
            <p:nvPr/>
          </p:nvSpPr>
          <p:spPr>
            <a:xfrm>
              <a:off x="1604510" y="4466256"/>
              <a:ext cx="3849095" cy="5181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mtClean="0" spc="300" sz="2800">
                  <a:solidFill>
                    <a:schemeClr val="tx2"/>
                  </a:solidFill>
                  <a:latin typeface="+mj-ea"/>
                  <a:ea typeface="+mj-ea"/>
                </a:rPr>
                <a:t>理论框架与研究假设</a:t>
              </a:r>
            </a:p>
          </p:txBody>
        </p:sp>
        <p:sp>
          <p:nvSpPr>
            <p:cNvPr id="34" name="椭圆 33"/>
            <p:cNvSpPr/>
            <p:nvPr/>
          </p:nvSpPr>
          <p:spPr>
            <a:xfrm>
              <a:off x="1235075" y="4550463"/>
              <a:ext cx="354921" cy="35492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lang="en-US" smtClean="0"/>
                <a:t>3</a:t>
              </a:r>
            </a:p>
          </p:txBody>
        </p:sp>
        <p:cxnSp>
          <p:nvCxnSpPr>
            <p:cNvPr id="41" name="直接连接符 40"/>
            <p:cNvCxnSpPr/>
            <p:nvPr/>
          </p:nvCxnSpPr>
          <p:spPr>
            <a:xfrm>
              <a:off x="1235075" y="5003990"/>
              <a:ext cx="4048125" cy="0"/>
            </a:xfrm>
            <a:prstGeom prst="line">
              <a:avLst/>
            </a:prstGeom>
            <a:ln w="12700">
              <a:solidFill>
                <a:schemeClr val="bg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组合 8"/>
          <p:cNvGrpSpPr/>
          <p:nvPr/>
        </p:nvGrpSpPr>
        <p:grpSpPr>
          <a:xfrm>
            <a:off x="6918328" y="4466256"/>
            <a:ext cx="4048125" cy="537734"/>
            <a:chOff x="6918328" y="4466256"/>
            <a:chExt cx="4048125" cy="537734"/>
          </a:xfrm>
        </p:grpSpPr>
        <p:sp>
          <p:nvSpPr>
            <p:cNvPr id="21" name="文本框 20"/>
            <p:cNvSpPr txBox="1"/>
            <p:nvPr/>
          </p:nvSpPr>
          <p:spPr>
            <a:xfrm>
              <a:off x="7281731" y="4466256"/>
              <a:ext cx="2315839" cy="5181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mtClean="0" spc="300" sz="2800">
                  <a:solidFill>
                    <a:schemeClr val="tx2"/>
                  </a:solidFill>
                  <a:latin typeface="+mj-ea"/>
                  <a:ea typeface="+mj-ea"/>
                </a:rPr>
                <a:t>结论与建议</a:t>
              </a:r>
            </a:p>
          </p:txBody>
        </p:sp>
        <p:sp>
          <p:nvSpPr>
            <p:cNvPr id="40" name="椭圆 39"/>
            <p:cNvSpPr/>
            <p:nvPr/>
          </p:nvSpPr>
          <p:spPr>
            <a:xfrm>
              <a:off x="6918328" y="4550463"/>
              <a:ext cx="354921" cy="35492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lang="en-US" smtClean="0"/>
                <a:t>6</a:t>
              </a:r>
            </a:p>
          </p:txBody>
        </p:sp>
        <p:cxnSp>
          <p:nvCxnSpPr>
            <p:cNvPr id="42" name="直接连接符 41"/>
            <p:cNvCxnSpPr/>
            <p:nvPr/>
          </p:nvCxnSpPr>
          <p:spPr>
            <a:xfrm>
              <a:off x="6918328" y="5003990"/>
              <a:ext cx="4048125" cy="0"/>
            </a:xfrm>
            <a:prstGeom prst="line">
              <a:avLst/>
            </a:prstGeom>
            <a:ln w="12700">
              <a:solidFill>
                <a:schemeClr val="bg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组合 2"/>
          <p:cNvGrpSpPr/>
          <p:nvPr/>
        </p:nvGrpSpPr>
        <p:grpSpPr>
          <a:xfrm>
            <a:off x="1235075" y="3510073"/>
            <a:ext cx="4048125" cy="534295"/>
            <a:chOff x="1235075" y="3510073"/>
            <a:chExt cx="4048125" cy="534295"/>
          </a:xfrm>
        </p:grpSpPr>
        <p:sp>
          <p:nvSpPr>
            <p:cNvPr id="17" name="文本框 16"/>
            <p:cNvSpPr txBox="1"/>
            <p:nvPr/>
          </p:nvSpPr>
          <p:spPr>
            <a:xfrm>
              <a:off x="1604510" y="3510073"/>
              <a:ext cx="2720540" cy="5181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mtClean="0" spc="300" sz="2800">
                  <a:solidFill>
                    <a:schemeClr val="tx2"/>
                  </a:solidFill>
                  <a:latin typeface="+mj-ea"/>
                  <a:ea typeface="+mj-ea"/>
                </a:rPr>
                <a:t>文献综述</a:t>
              </a:r>
            </a:p>
          </p:txBody>
        </p:sp>
        <p:sp>
          <p:nvSpPr>
            <p:cNvPr id="32" name="椭圆 31"/>
            <p:cNvSpPr/>
            <p:nvPr/>
          </p:nvSpPr>
          <p:spPr>
            <a:xfrm>
              <a:off x="1235075" y="3594251"/>
              <a:ext cx="354921" cy="35492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lang="en-US" smtClean="0"/>
                <a:t>2</a:t>
              </a:r>
            </a:p>
          </p:txBody>
        </p:sp>
        <p:cxnSp>
          <p:nvCxnSpPr>
            <p:cNvPr id="43" name="直接连接符 42"/>
            <p:cNvCxnSpPr/>
            <p:nvPr/>
          </p:nvCxnSpPr>
          <p:spPr>
            <a:xfrm>
              <a:off x="1235075" y="4044368"/>
              <a:ext cx="4048125" cy="0"/>
            </a:xfrm>
            <a:prstGeom prst="line">
              <a:avLst/>
            </a:prstGeom>
            <a:ln w="12700">
              <a:solidFill>
                <a:schemeClr val="bg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组合 7"/>
          <p:cNvGrpSpPr/>
          <p:nvPr/>
        </p:nvGrpSpPr>
        <p:grpSpPr>
          <a:xfrm>
            <a:off x="6918328" y="3510073"/>
            <a:ext cx="4048125" cy="534295"/>
            <a:chOff x="6918328" y="3510073"/>
            <a:chExt cx="4048125" cy="534295"/>
          </a:xfrm>
        </p:grpSpPr>
        <p:sp>
          <p:nvSpPr>
            <p:cNvPr id="20" name="文本框 19"/>
            <p:cNvSpPr txBox="1"/>
            <p:nvPr/>
          </p:nvSpPr>
          <p:spPr>
            <a:xfrm>
              <a:off x="7281731" y="3510073"/>
              <a:ext cx="2315839" cy="5181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mtClean="0" spc="300" sz="2800">
                  <a:solidFill>
                    <a:schemeClr val="tx2"/>
                  </a:solidFill>
                  <a:latin typeface="+mj-ea"/>
                  <a:ea typeface="+mj-ea"/>
                </a:rPr>
                <a:t>分析与讨论</a:t>
              </a:r>
            </a:p>
          </p:txBody>
        </p:sp>
        <p:sp>
          <p:nvSpPr>
            <p:cNvPr id="39" name="椭圆 38"/>
            <p:cNvSpPr/>
            <p:nvPr/>
          </p:nvSpPr>
          <p:spPr>
            <a:xfrm>
              <a:off x="6918328" y="3594251"/>
              <a:ext cx="354921" cy="35492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lang="en-US" smtClean="0"/>
                <a:t>5</a:t>
              </a:r>
            </a:p>
          </p:txBody>
        </p:sp>
        <p:cxnSp>
          <p:nvCxnSpPr>
            <p:cNvPr id="44" name="直接连接符 43"/>
            <p:cNvCxnSpPr/>
            <p:nvPr/>
          </p:nvCxnSpPr>
          <p:spPr>
            <a:xfrm>
              <a:off x="6918328" y="4044368"/>
              <a:ext cx="4048125" cy="0"/>
            </a:xfrm>
            <a:prstGeom prst="line">
              <a:avLst/>
            </a:prstGeom>
            <a:ln w="12700">
              <a:solidFill>
                <a:schemeClr val="bg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组合 1"/>
          <p:cNvGrpSpPr/>
          <p:nvPr/>
        </p:nvGrpSpPr>
        <p:grpSpPr>
          <a:xfrm>
            <a:off x="1235075" y="2553889"/>
            <a:ext cx="4048125" cy="547129"/>
            <a:chOff x="1235075" y="2553889"/>
            <a:chExt cx="4048125" cy="547129"/>
          </a:xfrm>
        </p:grpSpPr>
        <p:sp>
          <p:nvSpPr>
            <p:cNvPr id="16" name="文本框 15"/>
            <p:cNvSpPr txBox="1"/>
            <p:nvPr/>
          </p:nvSpPr>
          <p:spPr>
            <a:xfrm>
              <a:off x="1604510" y="2553889"/>
              <a:ext cx="2720540" cy="5181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mtClean="0" spc="300" sz="2800">
                  <a:solidFill>
                    <a:schemeClr val="tx2"/>
                  </a:solidFill>
                  <a:latin typeface="+mj-ea"/>
                  <a:ea typeface="+mj-ea"/>
                </a:rPr>
                <a:t>绪论</a:t>
              </a:r>
            </a:p>
          </p:txBody>
        </p:sp>
        <p:sp>
          <p:nvSpPr>
            <p:cNvPr id="6" name="椭圆 5"/>
            <p:cNvSpPr/>
            <p:nvPr/>
          </p:nvSpPr>
          <p:spPr>
            <a:xfrm>
              <a:off x="1235075" y="2638038"/>
              <a:ext cx="354921" cy="35492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lang="en-US" smtClean="0"/>
                <a:t>1</a:t>
              </a:r>
            </a:p>
          </p:txBody>
        </p:sp>
        <p:cxnSp>
          <p:nvCxnSpPr>
            <p:cNvPr id="45" name="直接连接符 44"/>
            <p:cNvCxnSpPr/>
            <p:nvPr/>
          </p:nvCxnSpPr>
          <p:spPr>
            <a:xfrm>
              <a:off x="1235075" y="3101018"/>
              <a:ext cx="4048125" cy="0"/>
            </a:xfrm>
            <a:prstGeom prst="line">
              <a:avLst/>
            </a:prstGeom>
            <a:ln w="12700">
              <a:solidFill>
                <a:schemeClr val="bg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组合 6"/>
          <p:cNvGrpSpPr/>
          <p:nvPr/>
        </p:nvGrpSpPr>
        <p:grpSpPr>
          <a:xfrm>
            <a:off x="6918328" y="2553889"/>
            <a:ext cx="4048125" cy="547129"/>
            <a:chOff x="6918328" y="2553889"/>
            <a:chExt cx="4048125" cy="547129"/>
          </a:xfrm>
        </p:grpSpPr>
        <p:sp>
          <p:nvSpPr>
            <p:cNvPr id="19" name="文本框 18"/>
            <p:cNvSpPr txBox="1"/>
            <p:nvPr/>
          </p:nvSpPr>
          <p:spPr>
            <a:xfrm>
              <a:off x="7281731" y="2553889"/>
              <a:ext cx="2315839" cy="5181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mtClean="0" spc="300" sz="2800">
                  <a:solidFill>
                    <a:schemeClr val="tx2"/>
                  </a:solidFill>
                  <a:latin typeface="+mj-ea"/>
                  <a:ea typeface="+mj-ea"/>
                </a:rPr>
                <a:t>研究方法</a:t>
              </a:r>
            </a:p>
          </p:txBody>
        </p:sp>
        <p:sp>
          <p:nvSpPr>
            <p:cNvPr id="38" name="椭圆 37"/>
            <p:cNvSpPr/>
            <p:nvPr/>
          </p:nvSpPr>
          <p:spPr>
            <a:xfrm>
              <a:off x="6918328" y="2638038"/>
              <a:ext cx="354921" cy="35492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lang="en-US" smtClean="0"/>
                <a:t>4</a:t>
              </a:r>
            </a:p>
          </p:txBody>
        </p:sp>
        <p:cxnSp>
          <p:nvCxnSpPr>
            <p:cNvPr id="46" name="直接连接符 45"/>
            <p:cNvCxnSpPr/>
            <p:nvPr/>
          </p:nvCxnSpPr>
          <p:spPr>
            <a:xfrm>
              <a:off x="6918328" y="3101018"/>
              <a:ext cx="4048125" cy="0"/>
            </a:xfrm>
            <a:prstGeom prst="line">
              <a:avLst/>
            </a:prstGeom>
            <a:ln w="12700">
              <a:solidFill>
                <a:schemeClr val="bg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val="2044428094"/>
      </p:ext>
    </p:extLst>
  </p:cSld>
  <p:clrMapOvr>
    <a:masterClrMapping/>
  </p:clrMapOvr>
  <mc:AlternateContent>
    <mc:Choice Requires="p14">
      <p:transition advTm="5000" p14:dur="1400" spd="slow">
        <p14:doors dir="vert"/>
      </p:transition>
    </mc:Choice>
    <mc:Fallback>
      <p:transition advTm="5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grpId="0" id="5" nodeType="withEffect" presetClass="entr" presetID="49" presetSubtype="0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47" presetSubtype="0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16" nodeType="withEffect" presetClass="entr" presetID="2" presetSubtype="8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20" nodeType="withEffect" presetClass="entr" presetID="2" presetSubtype="8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24" nodeType="withEffect" presetClass="entr" presetID="2" presetSubtype="8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6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28" nodeType="withEffect" presetClass="entr" presetID="2" presetSubtype="2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3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3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32" nodeType="withEffect" presetClass="entr" presetID="2" presetSubtype="2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34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35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36" nodeType="withEffect" presetClass="entr" presetID="2" presetSubtype="2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3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3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30"/>
    </p:bldLst>
  </p:timing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lang="zh-CN" smtClean="0"/>
              <a:t>研究方法</a:t>
            </a:r>
          </a:p>
        </p:txBody>
      </p:sp>
      <p:sp>
        <p:nvSpPr>
          <p:cNvPr id="14" name="任意多边形 13"/>
          <p:cNvSpPr/>
          <p:nvPr/>
        </p:nvSpPr>
        <p:spPr>
          <a:xfrm>
            <a:off x="2301795" y="4673106"/>
            <a:ext cx="1894166" cy="940788"/>
          </a:xfrm>
          <a:custGeom>
            <a:gdLst>
              <a:gd fmla="*/ 947083 w 1894166" name="connsiteX0"/>
              <a:gd fmla="*/ 0 h 940788" name="connsiteY0"/>
              <a:gd fmla="*/ 1875616 w 1894166" name="connsiteX1"/>
              <a:gd fmla="*/ 756777 h 940788" name="connsiteY1"/>
              <a:gd fmla="*/ 1894166 w 1894166" name="connsiteX2"/>
              <a:gd fmla="*/ 940788 h 940788" name="connsiteY2"/>
              <a:gd fmla="*/ 0 w 1894166" name="connsiteX3"/>
              <a:gd fmla="*/ 940788 h 940788" name="connsiteY3"/>
              <a:gd fmla="*/ 18550 w 1894166" name="connsiteX4"/>
              <a:gd fmla="*/ 756777 h 940788" name="connsiteY4"/>
              <a:gd fmla="*/ 947083 w 1894166" name="connsiteX5"/>
              <a:gd fmla="*/ 0 h 940788" name="connsiteY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940787" w="1894166">
                <a:moveTo>
                  <a:pt x="947083" y="0"/>
                </a:moveTo>
                <a:cubicBezTo>
                  <a:pt x="1405101" y="0"/>
                  <a:pt x="1787239" y="324885"/>
                  <a:pt x="1875616" y="756777"/>
                </a:cubicBezTo>
                <a:lnTo>
                  <a:pt x="1894166" y="940788"/>
                </a:lnTo>
                <a:lnTo>
                  <a:pt x="0" y="940788"/>
                </a:lnTo>
                <a:lnTo>
                  <a:pt x="18550" y="756777"/>
                </a:lnTo>
                <a:cubicBezTo>
                  <a:pt x="106928" y="324885"/>
                  <a:pt x="489065" y="0"/>
                  <a:pt x="947083" y="0"/>
                </a:cubicBezTo>
                <a:close/>
              </a:path>
            </a:pathLst>
          </a:custGeom>
          <a:solidFill>
            <a:schemeClr val="accent2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5" name="任意多边形 14"/>
          <p:cNvSpPr/>
          <p:nvPr/>
        </p:nvSpPr>
        <p:spPr>
          <a:xfrm>
            <a:off x="4195961" y="3732318"/>
            <a:ext cx="1894166" cy="940788"/>
          </a:xfrm>
          <a:custGeom>
            <a:gdLst>
              <a:gd fmla="*/ 947083 w 1894166" name="connsiteX0"/>
              <a:gd fmla="*/ 0 h 940788" name="connsiteY0"/>
              <a:gd fmla="*/ 1875616 w 1894166" name="connsiteX1"/>
              <a:gd fmla="*/ 756777 h 940788" name="connsiteY1"/>
              <a:gd fmla="*/ 1894166 w 1894166" name="connsiteX2"/>
              <a:gd fmla="*/ 940788 h 940788" name="connsiteY2"/>
              <a:gd fmla="*/ 0 w 1894166" name="connsiteX3"/>
              <a:gd fmla="*/ 940788 h 940788" name="connsiteY3"/>
              <a:gd fmla="*/ 18550 w 1894166" name="connsiteX4"/>
              <a:gd fmla="*/ 756777 h 940788" name="connsiteY4"/>
              <a:gd fmla="*/ 947083 w 1894166" name="connsiteX5"/>
              <a:gd fmla="*/ 0 h 940788" name="connsiteY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940787" w="1894166">
                <a:moveTo>
                  <a:pt x="947083" y="0"/>
                </a:moveTo>
                <a:cubicBezTo>
                  <a:pt x="1405101" y="0"/>
                  <a:pt x="1787239" y="324885"/>
                  <a:pt x="1875616" y="756777"/>
                </a:cubicBezTo>
                <a:lnTo>
                  <a:pt x="1894166" y="940788"/>
                </a:lnTo>
                <a:lnTo>
                  <a:pt x="0" y="940788"/>
                </a:lnTo>
                <a:lnTo>
                  <a:pt x="18550" y="756777"/>
                </a:lnTo>
                <a:cubicBezTo>
                  <a:pt x="106928" y="324885"/>
                  <a:pt x="489065" y="0"/>
                  <a:pt x="947083" y="0"/>
                </a:cubicBezTo>
                <a:close/>
              </a:path>
            </a:pathLst>
          </a:cu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6" name="任意多边形 15"/>
          <p:cNvSpPr/>
          <p:nvPr/>
        </p:nvSpPr>
        <p:spPr>
          <a:xfrm>
            <a:off x="6090127" y="2791530"/>
            <a:ext cx="1894166" cy="940788"/>
          </a:xfrm>
          <a:custGeom>
            <a:gdLst>
              <a:gd fmla="*/ 947083 w 1894166" name="connsiteX0"/>
              <a:gd fmla="*/ 0 h 940788" name="connsiteY0"/>
              <a:gd fmla="*/ 1875616 w 1894166" name="connsiteX1"/>
              <a:gd fmla="*/ 756777 h 940788" name="connsiteY1"/>
              <a:gd fmla="*/ 1894166 w 1894166" name="connsiteX2"/>
              <a:gd fmla="*/ 940788 h 940788" name="connsiteY2"/>
              <a:gd fmla="*/ 0 w 1894166" name="connsiteX3"/>
              <a:gd fmla="*/ 940788 h 940788" name="connsiteY3"/>
              <a:gd fmla="*/ 18550 w 1894166" name="connsiteX4"/>
              <a:gd fmla="*/ 756777 h 940788" name="connsiteY4"/>
              <a:gd fmla="*/ 947083 w 1894166" name="connsiteX5"/>
              <a:gd fmla="*/ 0 h 940788" name="connsiteY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940787" w="1894166">
                <a:moveTo>
                  <a:pt x="947083" y="0"/>
                </a:moveTo>
                <a:cubicBezTo>
                  <a:pt x="1405101" y="0"/>
                  <a:pt x="1787239" y="324885"/>
                  <a:pt x="1875616" y="756777"/>
                </a:cubicBezTo>
                <a:lnTo>
                  <a:pt x="1894166" y="940788"/>
                </a:lnTo>
                <a:lnTo>
                  <a:pt x="0" y="940788"/>
                </a:lnTo>
                <a:lnTo>
                  <a:pt x="18550" y="756777"/>
                </a:lnTo>
                <a:cubicBezTo>
                  <a:pt x="106928" y="324885"/>
                  <a:pt x="489065" y="0"/>
                  <a:pt x="947083" y="0"/>
                </a:cubicBezTo>
                <a:close/>
              </a:path>
            </a:pathLst>
          </a:custGeom>
          <a:solidFill>
            <a:schemeClr val="accent2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7" name="任意多边形 16"/>
          <p:cNvSpPr/>
          <p:nvPr/>
        </p:nvSpPr>
        <p:spPr>
          <a:xfrm>
            <a:off x="7969848" y="1850742"/>
            <a:ext cx="1894166" cy="940788"/>
          </a:xfrm>
          <a:custGeom>
            <a:gdLst>
              <a:gd fmla="*/ 947083 w 1894166" name="connsiteX0"/>
              <a:gd fmla="*/ 0 h 940788" name="connsiteY0"/>
              <a:gd fmla="*/ 1875616 w 1894166" name="connsiteX1"/>
              <a:gd fmla="*/ 756777 h 940788" name="connsiteY1"/>
              <a:gd fmla="*/ 1894166 w 1894166" name="connsiteX2"/>
              <a:gd fmla="*/ 940788 h 940788" name="connsiteY2"/>
              <a:gd fmla="*/ 0 w 1894166" name="connsiteX3"/>
              <a:gd fmla="*/ 940788 h 940788" name="connsiteY3"/>
              <a:gd fmla="*/ 18550 w 1894166" name="connsiteX4"/>
              <a:gd fmla="*/ 756777 h 940788" name="connsiteY4"/>
              <a:gd fmla="*/ 947083 w 1894166" name="connsiteX5"/>
              <a:gd fmla="*/ 0 h 940788" name="connsiteY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940787" w="1894166">
                <a:moveTo>
                  <a:pt x="947083" y="0"/>
                </a:moveTo>
                <a:cubicBezTo>
                  <a:pt x="1405101" y="0"/>
                  <a:pt x="1787239" y="324885"/>
                  <a:pt x="1875616" y="756777"/>
                </a:cubicBezTo>
                <a:lnTo>
                  <a:pt x="1894166" y="940788"/>
                </a:lnTo>
                <a:lnTo>
                  <a:pt x="0" y="940788"/>
                </a:lnTo>
                <a:lnTo>
                  <a:pt x="18550" y="756777"/>
                </a:lnTo>
                <a:cubicBezTo>
                  <a:pt x="106928" y="324885"/>
                  <a:pt x="489065" y="0"/>
                  <a:pt x="947083" y="0"/>
                </a:cubicBezTo>
                <a:close/>
              </a:path>
            </a:pathLst>
          </a:cu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5" name="文本框 24"/>
          <p:cNvSpPr txBox="1"/>
          <p:nvPr/>
        </p:nvSpPr>
        <p:spPr>
          <a:xfrm>
            <a:off x="2481357" y="5002272"/>
            <a:ext cx="1535042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2400">
                <a:solidFill>
                  <a:schemeClr val="bg1"/>
                </a:solidFill>
              </a:rPr>
              <a:t>关键字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4375523" y="4041043"/>
            <a:ext cx="1535042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2400">
                <a:solidFill>
                  <a:schemeClr val="bg1"/>
                </a:solidFill>
              </a:rPr>
              <a:t>关键字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6269688" y="3116226"/>
            <a:ext cx="1535042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2400">
                <a:solidFill>
                  <a:schemeClr val="bg1"/>
                </a:solidFill>
              </a:rPr>
              <a:t>关键字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8149411" y="2171724"/>
            <a:ext cx="1535042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2400">
                <a:solidFill>
                  <a:schemeClr val="bg1"/>
                </a:solidFill>
              </a:rPr>
              <a:t>关键字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4193580" y="4811433"/>
            <a:ext cx="3463234" cy="1258934"/>
            <a:chOff x="4193580" y="4811433"/>
            <a:chExt cx="3463234" cy="1258934"/>
          </a:xfrm>
        </p:grpSpPr>
        <p:grpSp>
          <p:nvGrpSpPr>
            <p:cNvPr id="58" name="组合 57"/>
            <p:cNvGrpSpPr/>
            <p:nvPr/>
          </p:nvGrpSpPr>
          <p:grpSpPr>
            <a:xfrm>
              <a:off x="4193580" y="5057724"/>
              <a:ext cx="419668" cy="556168"/>
              <a:chOff x="4206676" y="5152974"/>
              <a:chExt cx="419668" cy="556168"/>
            </a:xfrm>
          </p:grpSpPr>
          <p:cxnSp>
            <p:nvCxnSpPr>
              <p:cNvPr id="46" name="直接连接符 45"/>
              <p:cNvCxnSpPr/>
              <p:nvPr/>
            </p:nvCxnSpPr>
            <p:spPr>
              <a:xfrm flipH="1">
                <a:off x="4206676" y="5701999"/>
                <a:ext cx="419668" cy="0"/>
              </a:xfrm>
              <a:prstGeom prst="line">
                <a:avLst/>
              </a:prstGeom>
              <a:ln w="12700">
                <a:solidFill>
                  <a:schemeClr val="bg2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接连接符 46"/>
              <p:cNvCxnSpPr/>
              <p:nvPr/>
            </p:nvCxnSpPr>
            <p:spPr>
              <a:xfrm flipH="1">
                <a:off x="4623962" y="5152974"/>
                <a:ext cx="0" cy="556168"/>
              </a:xfrm>
              <a:prstGeom prst="line">
                <a:avLst/>
              </a:prstGeom>
              <a:ln w="12700">
                <a:solidFill>
                  <a:schemeClr val="bg2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0" name="组合 39"/>
            <p:cNvGrpSpPr/>
            <p:nvPr/>
          </p:nvGrpSpPr>
          <p:grpSpPr>
            <a:xfrm>
              <a:off x="4609402" y="4811433"/>
              <a:ext cx="3047412" cy="1258934"/>
              <a:chOff x="3818366" y="1906938"/>
              <a:chExt cx="3047412" cy="1258934"/>
            </a:xfrm>
          </p:grpSpPr>
          <p:sp>
            <p:nvSpPr>
              <p:cNvPr id="41" name="文本框 40"/>
              <p:cNvSpPr txBox="1"/>
              <p:nvPr/>
            </p:nvSpPr>
            <p:spPr>
              <a:xfrm>
                <a:off x="4033487" y="1906939"/>
                <a:ext cx="2832291" cy="128016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altLang="en-US" lang="zh-CN" sz="2000">
                    <a:solidFill>
                      <a:schemeClr val="tx2"/>
                    </a:solidFill>
                  </a:rPr>
                  <a:t>单击此处编辑您要的内容，建议您在展示时采用微软雅黑字体。</a:t>
                </a:r>
              </a:p>
            </p:txBody>
          </p:sp>
          <p:sp>
            <p:nvSpPr>
              <p:cNvPr id="42" name="任意多边形 41"/>
              <p:cNvSpPr/>
              <p:nvPr/>
            </p:nvSpPr>
            <p:spPr>
              <a:xfrm flipH="1" rot="5400000">
                <a:off x="3759437" y="2089722"/>
                <a:ext cx="250350" cy="132492"/>
              </a:xfrm>
              <a:custGeom>
                <a:gdLst>
                  <a:gd fmla="*/ 250350 w 250350" name="connsiteX0"/>
                  <a:gd fmla="*/ 125175 h 132492" name="connsiteY0"/>
                  <a:gd fmla="*/ 125175 w 250350" name="connsiteX1"/>
                  <a:gd fmla="*/ 0 h 132492" name="connsiteY1"/>
                  <a:gd fmla="*/ 0 w 250350" name="connsiteX2"/>
                  <a:gd fmla="*/ 125175 h 132492" name="connsiteY2"/>
                  <a:gd fmla="*/ 1664 w 250350" name="connsiteX3"/>
                  <a:gd fmla="*/ 132492 h 132492" name="connsiteY3"/>
                  <a:gd fmla="*/ 248686 w 250350" name="connsiteX4"/>
                  <a:gd fmla="*/ 132492 h 132492" name="connsiteY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b="b" l="l" r="r" t="t"/>
                <a:pathLst>
                  <a:path h="132492" w="250350">
                    <a:moveTo>
                      <a:pt x="250350" y="125175"/>
                    </a:moveTo>
                    <a:cubicBezTo>
                      <a:pt x="250350" y="56043"/>
                      <a:pt x="194308" y="0"/>
                      <a:pt x="125175" y="0"/>
                    </a:cubicBezTo>
                    <a:cubicBezTo>
                      <a:pt x="56043" y="0"/>
                      <a:pt x="0" y="56043"/>
                      <a:pt x="0" y="125175"/>
                    </a:cubicBezTo>
                    <a:lnTo>
                      <a:pt x="1664" y="132492"/>
                    </a:lnTo>
                    <a:lnTo>
                      <a:pt x="248686" y="13249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</p:grpSp>
      <p:grpSp>
        <p:nvGrpSpPr>
          <p:cNvPr id="4" name="组合 3"/>
          <p:cNvGrpSpPr/>
          <p:nvPr/>
        </p:nvGrpSpPr>
        <p:grpSpPr>
          <a:xfrm>
            <a:off x="7981912" y="2960333"/>
            <a:ext cx="3465155" cy="1258934"/>
            <a:chOff x="7981912" y="2960333"/>
            <a:chExt cx="3465155" cy="1258934"/>
          </a:xfrm>
        </p:grpSpPr>
        <p:grpSp>
          <p:nvGrpSpPr>
            <p:cNvPr id="59" name="组合 58"/>
            <p:cNvGrpSpPr/>
            <p:nvPr/>
          </p:nvGrpSpPr>
          <p:grpSpPr>
            <a:xfrm>
              <a:off x="7981912" y="3176150"/>
              <a:ext cx="419668" cy="556168"/>
              <a:chOff x="4206676" y="5152974"/>
              <a:chExt cx="419668" cy="556168"/>
            </a:xfrm>
          </p:grpSpPr>
          <p:cxnSp>
            <p:nvCxnSpPr>
              <p:cNvPr id="60" name="直接连接符 59"/>
              <p:cNvCxnSpPr/>
              <p:nvPr/>
            </p:nvCxnSpPr>
            <p:spPr>
              <a:xfrm flipH="1">
                <a:off x="4206676" y="5701999"/>
                <a:ext cx="419668" cy="0"/>
              </a:xfrm>
              <a:prstGeom prst="line">
                <a:avLst/>
              </a:prstGeom>
              <a:ln w="12700">
                <a:solidFill>
                  <a:schemeClr val="bg2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 flipH="1">
                <a:off x="4623962" y="5152974"/>
                <a:ext cx="0" cy="556168"/>
              </a:xfrm>
              <a:prstGeom prst="line">
                <a:avLst/>
              </a:prstGeom>
              <a:ln w="12700">
                <a:solidFill>
                  <a:schemeClr val="bg2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" name="组合 42"/>
            <p:cNvGrpSpPr/>
            <p:nvPr/>
          </p:nvGrpSpPr>
          <p:grpSpPr>
            <a:xfrm>
              <a:off x="8399655" y="2960333"/>
              <a:ext cx="3047412" cy="1258934"/>
              <a:chOff x="3818366" y="1906938"/>
              <a:chExt cx="3047412" cy="1258934"/>
            </a:xfrm>
          </p:grpSpPr>
          <p:sp>
            <p:nvSpPr>
              <p:cNvPr id="44" name="文本框 43"/>
              <p:cNvSpPr txBox="1"/>
              <p:nvPr/>
            </p:nvSpPr>
            <p:spPr>
              <a:xfrm>
                <a:off x="4033487" y="1906938"/>
                <a:ext cx="2832291" cy="128016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altLang="en-US" lang="zh-CN" sz="2000">
                    <a:solidFill>
                      <a:schemeClr val="tx2"/>
                    </a:solidFill>
                  </a:rPr>
                  <a:t>单击此处编辑您要的内容，建议您在展示时采用微软雅黑字体。</a:t>
                </a:r>
              </a:p>
            </p:txBody>
          </p:sp>
          <p:sp>
            <p:nvSpPr>
              <p:cNvPr id="45" name="任意多边形 44"/>
              <p:cNvSpPr/>
              <p:nvPr/>
            </p:nvSpPr>
            <p:spPr>
              <a:xfrm flipH="1" rot="5400000">
                <a:off x="3759437" y="2089722"/>
                <a:ext cx="250350" cy="132492"/>
              </a:xfrm>
              <a:custGeom>
                <a:gdLst>
                  <a:gd fmla="*/ 250350 w 250350" name="connsiteX0"/>
                  <a:gd fmla="*/ 125175 h 132492" name="connsiteY0"/>
                  <a:gd fmla="*/ 125175 w 250350" name="connsiteX1"/>
                  <a:gd fmla="*/ 0 h 132492" name="connsiteY1"/>
                  <a:gd fmla="*/ 0 w 250350" name="connsiteX2"/>
                  <a:gd fmla="*/ 125175 h 132492" name="connsiteY2"/>
                  <a:gd fmla="*/ 1664 w 250350" name="connsiteX3"/>
                  <a:gd fmla="*/ 132492 h 132492" name="connsiteY3"/>
                  <a:gd fmla="*/ 248686 w 250350" name="connsiteX4"/>
                  <a:gd fmla="*/ 132492 h 132492" name="connsiteY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b="b" l="l" r="r" t="t"/>
                <a:pathLst>
                  <a:path h="132492" w="250350">
                    <a:moveTo>
                      <a:pt x="250350" y="125175"/>
                    </a:moveTo>
                    <a:cubicBezTo>
                      <a:pt x="250350" y="56043"/>
                      <a:pt x="194308" y="0"/>
                      <a:pt x="125175" y="0"/>
                    </a:cubicBezTo>
                    <a:cubicBezTo>
                      <a:pt x="56043" y="0"/>
                      <a:pt x="0" y="56043"/>
                      <a:pt x="0" y="125175"/>
                    </a:cubicBezTo>
                    <a:lnTo>
                      <a:pt x="1664" y="132492"/>
                    </a:lnTo>
                    <a:lnTo>
                      <a:pt x="248686" y="13249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</p:grpSp>
      <p:grpSp>
        <p:nvGrpSpPr>
          <p:cNvPr id="6" name="组合 5"/>
          <p:cNvGrpSpPr/>
          <p:nvPr/>
        </p:nvGrpSpPr>
        <p:grpSpPr>
          <a:xfrm>
            <a:off x="4518588" y="1701952"/>
            <a:ext cx="3452165" cy="1258934"/>
            <a:chOff x="4518588" y="1701952"/>
            <a:chExt cx="3452165" cy="1258934"/>
          </a:xfrm>
        </p:grpSpPr>
        <p:grpSp>
          <p:nvGrpSpPr>
            <p:cNvPr id="69" name="组合 68"/>
            <p:cNvGrpSpPr/>
            <p:nvPr/>
          </p:nvGrpSpPr>
          <p:grpSpPr>
            <a:xfrm>
              <a:off x="7551085" y="1921486"/>
              <a:ext cx="419668" cy="869433"/>
              <a:chOff x="7564181" y="2016736"/>
              <a:chExt cx="419668" cy="869433"/>
            </a:xfrm>
          </p:grpSpPr>
          <p:cxnSp>
            <p:nvCxnSpPr>
              <p:cNvPr id="63" name="直接连接符 62"/>
              <p:cNvCxnSpPr/>
              <p:nvPr/>
            </p:nvCxnSpPr>
            <p:spPr>
              <a:xfrm>
                <a:off x="7564181" y="2879026"/>
                <a:ext cx="419668" cy="0"/>
              </a:xfrm>
              <a:prstGeom prst="line">
                <a:avLst/>
              </a:prstGeom>
              <a:ln w="12700">
                <a:solidFill>
                  <a:schemeClr val="bg2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直接连接符 63"/>
              <p:cNvCxnSpPr/>
              <p:nvPr/>
            </p:nvCxnSpPr>
            <p:spPr>
              <a:xfrm flipH="1">
                <a:off x="7566563" y="2016736"/>
                <a:ext cx="0" cy="869433"/>
              </a:xfrm>
              <a:prstGeom prst="line">
                <a:avLst/>
              </a:prstGeom>
              <a:ln w="12700">
                <a:solidFill>
                  <a:schemeClr val="bg2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6" name="组合 65"/>
            <p:cNvGrpSpPr/>
            <p:nvPr/>
          </p:nvGrpSpPr>
          <p:grpSpPr>
            <a:xfrm>
              <a:off x="4518588" y="1701952"/>
              <a:ext cx="3044402" cy="1258934"/>
              <a:chOff x="4033487" y="1945992"/>
              <a:chExt cx="3044402" cy="1258934"/>
            </a:xfrm>
          </p:grpSpPr>
          <p:sp>
            <p:nvSpPr>
              <p:cNvPr id="34" name="文本框 33"/>
              <p:cNvSpPr txBox="1"/>
              <p:nvPr/>
            </p:nvSpPr>
            <p:spPr>
              <a:xfrm>
                <a:off x="4033487" y="1945992"/>
                <a:ext cx="2832291" cy="128016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r">
                  <a:lnSpc>
                    <a:spcPct val="130000"/>
                  </a:lnSpc>
                </a:pPr>
                <a:r>
                  <a:rPr altLang="en-US" lang="zh-CN" sz="2000">
                    <a:solidFill>
                      <a:schemeClr val="tx2"/>
                    </a:solidFill>
                  </a:rPr>
                  <a:t>单击此处编辑您要的内容，建议您在展示时采用微软雅黑字体。</a:t>
                </a:r>
              </a:p>
            </p:txBody>
          </p:sp>
          <p:sp>
            <p:nvSpPr>
              <p:cNvPr id="65" name="任意多边形 64"/>
              <p:cNvSpPr/>
              <p:nvPr/>
            </p:nvSpPr>
            <p:spPr>
              <a:xfrm rot="16200000">
                <a:off x="6886468" y="2128776"/>
                <a:ext cx="250350" cy="132492"/>
              </a:xfrm>
              <a:custGeom>
                <a:gdLst>
                  <a:gd fmla="*/ 250350 w 250350" name="connsiteX0"/>
                  <a:gd fmla="*/ 125175 h 132492" name="connsiteY0"/>
                  <a:gd fmla="*/ 125175 w 250350" name="connsiteX1"/>
                  <a:gd fmla="*/ 0 h 132492" name="connsiteY1"/>
                  <a:gd fmla="*/ 0 w 250350" name="connsiteX2"/>
                  <a:gd fmla="*/ 125175 h 132492" name="connsiteY2"/>
                  <a:gd fmla="*/ 1664 w 250350" name="connsiteX3"/>
                  <a:gd fmla="*/ 132492 h 132492" name="connsiteY3"/>
                  <a:gd fmla="*/ 248686 w 250350" name="connsiteX4"/>
                  <a:gd fmla="*/ 132492 h 132492" name="connsiteY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b="b" l="l" r="r" t="t"/>
                <a:pathLst>
                  <a:path h="132492" w="250350">
                    <a:moveTo>
                      <a:pt x="250350" y="125175"/>
                    </a:moveTo>
                    <a:cubicBezTo>
                      <a:pt x="250350" y="56043"/>
                      <a:pt x="194308" y="0"/>
                      <a:pt x="125175" y="0"/>
                    </a:cubicBezTo>
                    <a:cubicBezTo>
                      <a:pt x="56043" y="0"/>
                      <a:pt x="0" y="56043"/>
                      <a:pt x="0" y="125175"/>
                    </a:cubicBezTo>
                    <a:lnTo>
                      <a:pt x="1664" y="132492"/>
                    </a:lnTo>
                    <a:lnTo>
                      <a:pt x="248686" y="13249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</p:grpSp>
      <p:grpSp>
        <p:nvGrpSpPr>
          <p:cNvPr id="5" name="组合 4"/>
          <p:cNvGrpSpPr/>
          <p:nvPr/>
        </p:nvGrpSpPr>
        <p:grpSpPr>
          <a:xfrm>
            <a:off x="744934" y="3582774"/>
            <a:ext cx="3452165" cy="1292662"/>
            <a:chOff x="744934" y="3582774"/>
            <a:chExt cx="3452165" cy="1292662"/>
          </a:xfrm>
        </p:grpSpPr>
        <p:grpSp>
          <p:nvGrpSpPr>
            <p:cNvPr id="70" name="组合 69"/>
            <p:cNvGrpSpPr/>
            <p:nvPr/>
          </p:nvGrpSpPr>
          <p:grpSpPr>
            <a:xfrm>
              <a:off x="3777431" y="3802308"/>
              <a:ext cx="419668" cy="869433"/>
              <a:chOff x="7564181" y="2016736"/>
              <a:chExt cx="419668" cy="869433"/>
            </a:xfrm>
          </p:grpSpPr>
          <p:cxnSp>
            <p:nvCxnSpPr>
              <p:cNvPr id="71" name="直接连接符 70"/>
              <p:cNvCxnSpPr/>
              <p:nvPr/>
            </p:nvCxnSpPr>
            <p:spPr>
              <a:xfrm>
                <a:off x="7564181" y="2879026"/>
                <a:ext cx="419668" cy="0"/>
              </a:xfrm>
              <a:prstGeom prst="line">
                <a:avLst/>
              </a:prstGeom>
              <a:ln w="12700">
                <a:solidFill>
                  <a:schemeClr val="bg2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直接连接符 71"/>
              <p:cNvCxnSpPr/>
              <p:nvPr/>
            </p:nvCxnSpPr>
            <p:spPr>
              <a:xfrm flipH="1">
                <a:off x="7566563" y="2016736"/>
                <a:ext cx="0" cy="869433"/>
              </a:xfrm>
              <a:prstGeom prst="line">
                <a:avLst/>
              </a:prstGeom>
              <a:ln w="12700">
                <a:solidFill>
                  <a:schemeClr val="bg2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3" name="组合 72"/>
            <p:cNvGrpSpPr/>
            <p:nvPr/>
          </p:nvGrpSpPr>
          <p:grpSpPr>
            <a:xfrm>
              <a:off x="744934" y="3582774"/>
              <a:ext cx="3044402" cy="1292662"/>
              <a:chOff x="4033487" y="1945992"/>
              <a:chExt cx="3044402" cy="1292662"/>
            </a:xfrm>
          </p:grpSpPr>
          <p:sp>
            <p:nvSpPr>
              <p:cNvPr id="74" name="文本框 73"/>
              <p:cNvSpPr txBox="1"/>
              <p:nvPr/>
            </p:nvSpPr>
            <p:spPr>
              <a:xfrm>
                <a:off x="4033487" y="1945992"/>
                <a:ext cx="2832291" cy="128016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r">
                  <a:lnSpc>
                    <a:spcPct val="130000"/>
                  </a:lnSpc>
                </a:pPr>
                <a:r>
                  <a:rPr altLang="en-US" lang="zh-CN" sz="2000">
                    <a:solidFill>
                      <a:schemeClr val="tx2"/>
                    </a:solidFill>
                  </a:rPr>
                  <a:t>单击此处编辑您要的内容，建议您在展示时采用微软雅黑字体。</a:t>
                </a:r>
              </a:p>
            </p:txBody>
          </p:sp>
          <p:sp>
            <p:nvSpPr>
              <p:cNvPr id="75" name="任意多边形 74"/>
              <p:cNvSpPr/>
              <p:nvPr/>
            </p:nvSpPr>
            <p:spPr>
              <a:xfrm rot="16200000">
                <a:off x="6886468" y="2128776"/>
                <a:ext cx="250350" cy="132492"/>
              </a:xfrm>
              <a:custGeom>
                <a:gdLst>
                  <a:gd fmla="*/ 250350 w 250350" name="connsiteX0"/>
                  <a:gd fmla="*/ 125175 h 132492" name="connsiteY0"/>
                  <a:gd fmla="*/ 125175 w 250350" name="connsiteX1"/>
                  <a:gd fmla="*/ 0 h 132492" name="connsiteY1"/>
                  <a:gd fmla="*/ 0 w 250350" name="connsiteX2"/>
                  <a:gd fmla="*/ 125175 h 132492" name="connsiteY2"/>
                  <a:gd fmla="*/ 1664 w 250350" name="connsiteX3"/>
                  <a:gd fmla="*/ 132492 h 132492" name="connsiteY3"/>
                  <a:gd fmla="*/ 248686 w 250350" name="connsiteX4"/>
                  <a:gd fmla="*/ 132492 h 132492" name="connsiteY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b="b" l="l" r="r" t="t"/>
                <a:pathLst>
                  <a:path h="132492" w="250350">
                    <a:moveTo>
                      <a:pt x="250350" y="125175"/>
                    </a:moveTo>
                    <a:cubicBezTo>
                      <a:pt x="250350" y="56043"/>
                      <a:pt x="194308" y="0"/>
                      <a:pt x="125175" y="0"/>
                    </a:cubicBezTo>
                    <a:cubicBezTo>
                      <a:pt x="56043" y="0"/>
                      <a:pt x="0" y="56043"/>
                      <a:pt x="0" y="125175"/>
                    </a:cubicBezTo>
                    <a:lnTo>
                      <a:pt x="1664" y="132492"/>
                    </a:lnTo>
                    <a:lnTo>
                      <a:pt x="248686" y="13249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</p:grpSp>
    </p:spTree>
    <p:extLst>
      <p:ext uri="{BB962C8B-B14F-4D97-AF65-F5344CB8AC3E}">
        <p14:creationId val="1809993931"/>
      </p:ext>
    </p:extLst>
  </p:cSld>
  <p:clrMapOvr>
    <a:masterClrMapping/>
  </p:clrMapOvr>
  <p:transition advTm="5000" spd="slow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grpId="0" id="5" nodeType="withEffect" presetClass="entr" presetID="2" presetSubtype="4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9" nodeType="withEffect" presetClass="entr" presetID="2" presetSubtype="4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2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13" nodeType="withEffect" presetClass="entr" presetID="2" presetSubtype="4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5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6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17" nodeType="withEffect" presetClass="entr" presetID="2" presetSubtype="4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9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53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53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53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5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6" nodeType="withEffect" presetClass="entr" presetID="53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id="41" nodeType="withEffect" presetClass="entr" presetID="2" presetSubtype="2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4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44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45" nodeType="withEffect" presetClass="entr" presetID="2" presetSubtype="8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4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4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49" nodeType="withEffect" presetClass="entr" presetID="2" presetSubtype="2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5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52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53" nodeType="withEffect" presetClass="entr" presetID="2" presetSubtype="8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55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56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4"/>
      <p:bldP grpId="0" spid="15"/>
      <p:bldP grpId="0" spid="16"/>
      <p:bldP grpId="0" spid="17"/>
      <p:bldP grpId="0" spid="25"/>
      <p:bldP grpId="0" spid="26"/>
      <p:bldP grpId="0" spid="27"/>
      <p:bldP grpId="0" spid="28"/>
    </p:bldLst>
  </p:timing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lang="zh-CN" smtClean="0"/>
              <a:t>研究方法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5056144" y="2168191"/>
            <a:ext cx="2136866" cy="2136866"/>
            <a:chOff x="4348301" y="2061200"/>
            <a:chExt cx="2482225" cy="2482225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val="0"/>
                </a:ext>
              </a:extLst>
            </a:blip>
            <a:srcRect b="1667" l="22222" r="16741" t="6777"/>
            <a:stretch>
              <a:fillRect/>
            </a:stretch>
          </p:blipFill>
          <p:spPr>
            <a:xfrm>
              <a:off x="4348301" y="2061200"/>
              <a:ext cx="2482225" cy="2482225"/>
            </a:xfrm>
            <a:custGeom>
              <a:gdLst>
                <a:gd fmla="*/ 1569725 w 3139450" name="connsiteX0"/>
                <a:gd fmla="*/ 0 h 3139450" name="connsiteY0"/>
                <a:gd fmla="*/ 3139450 w 3139450" name="connsiteX1"/>
                <a:gd fmla="*/ 1569725 h 3139450" name="connsiteY1"/>
                <a:gd fmla="*/ 1569725 w 3139450" name="connsiteX2"/>
                <a:gd fmla="*/ 3139450 h 3139450" name="connsiteY2"/>
                <a:gd fmla="*/ 0 w 3139450" name="connsiteX3"/>
                <a:gd fmla="*/ 1569725 h 3139450" name="connsiteY3"/>
                <a:gd fmla="*/ 1569725 w 3139450" name="connsiteX4"/>
                <a:gd fmla="*/ 0 h 3139450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3139450" w="3139450">
                  <a:moveTo>
                    <a:pt x="1569725" y="0"/>
                  </a:moveTo>
                  <a:cubicBezTo>
                    <a:pt x="2436660" y="0"/>
                    <a:pt x="3139450" y="702790"/>
                    <a:pt x="3139450" y="1569725"/>
                  </a:cubicBezTo>
                  <a:cubicBezTo>
                    <a:pt x="3139450" y="2436660"/>
                    <a:pt x="2436660" y="3139450"/>
                    <a:pt x="1569725" y="3139450"/>
                  </a:cubicBezTo>
                  <a:cubicBezTo>
                    <a:pt x="702790" y="3139450"/>
                    <a:pt x="0" y="2436660"/>
                    <a:pt x="0" y="1569725"/>
                  </a:cubicBezTo>
                  <a:cubicBezTo>
                    <a:pt x="0" y="702790"/>
                    <a:pt x="702790" y="0"/>
                    <a:pt x="1569725" y="0"/>
                  </a:cubicBezTo>
                  <a:close/>
                </a:path>
              </a:pathLst>
            </a:custGeom>
          </p:spPr>
        </p:pic>
        <p:sp>
          <p:nvSpPr>
            <p:cNvPr id="14" name="椭圆 13"/>
            <p:cNvSpPr/>
            <p:nvPr/>
          </p:nvSpPr>
          <p:spPr>
            <a:xfrm>
              <a:off x="4348301" y="2061200"/>
              <a:ext cx="2482225" cy="2482225"/>
            </a:xfrm>
            <a:prstGeom prst="ellipse">
              <a:avLst/>
            </a:prstGeom>
            <a:solidFill>
              <a:schemeClr val="tx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611792" y="3278105"/>
            <a:ext cx="2136867" cy="2136866"/>
            <a:chOff x="1474474" y="2061200"/>
            <a:chExt cx="2482226" cy="2482225"/>
          </a:xfrm>
        </p:grpSpPr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val="0"/>
                </a:ext>
              </a:extLst>
            </a:blip>
            <a:srcRect b="19595" l="15736" r="34775" t="6171"/>
            <a:stretch>
              <a:fillRect/>
            </a:stretch>
          </p:blipFill>
          <p:spPr>
            <a:xfrm>
              <a:off x="1474475" y="2061200"/>
              <a:ext cx="2482225" cy="2482225"/>
            </a:xfrm>
            <a:custGeom>
              <a:gdLst>
                <a:gd fmla="*/ 1569725 w 3139450" name="connsiteX0"/>
                <a:gd fmla="*/ 0 h 3139450" name="connsiteY0"/>
                <a:gd fmla="*/ 3139450 w 3139450" name="connsiteX1"/>
                <a:gd fmla="*/ 1569725 h 3139450" name="connsiteY1"/>
                <a:gd fmla="*/ 1569725 w 3139450" name="connsiteX2"/>
                <a:gd fmla="*/ 3139450 h 3139450" name="connsiteY2"/>
                <a:gd fmla="*/ 0 w 3139450" name="connsiteX3"/>
                <a:gd fmla="*/ 1569725 h 3139450" name="connsiteY3"/>
                <a:gd fmla="*/ 1569725 w 3139450" name="connsiteX4"/>
                <a:gd fmla="*/ 0 h 3139450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3139450" w="3139450">
                  <a:moveTo>
                    <a:pt x="1569725" y="0"/>
                  </a:moveTo>
                  <a:cubicBezTo>
                    <a:pt x="2436660" y="0"/>
                    <a:pt x="3139450" y="702790"/>
                    <a:pt x="3139450" y="1569725"/>
                  </a:cubicBezTo>
                  <a:cubicBezTo>
                    <a:pt x="3139450" y="2436660"/>
                    <a:pt x="2436660" y="3139450"/>
                    <a:pt x="1569725" y="3139450"/>
                  </a:cubicBezTo>
                  <a:cubicBezTo>
                    <a:pt x="702790" y="3139450"/>
                    <a:pt x="0" y="2436660"/>
                    <a:pt x="0" y="1569725"/>
                  </a:cubicBezTo>
                  <a:cubicBezTo>
                    <a:pt x="0" y="702790"/>
                    <a:pt x="702790" y="0"/>
                    <a:pt x="1569725" y="0"/>
                  </a:cubicBezTo>
                  <a:close/>
                </a:path>
              </a:pathLst>
            </a:custGeom>
          </p:spPr>
        </p:pic>
        <p:sp>
          <p:nvSpPr>
            <p:cNvPr id="7" name="椭圆 6"/>
            <p:cNvSpPr/>
            <p:nvPr/>
          </p:nvSpPr>
          <p:spPr>
            <a:xfrm>
              <a:off x="1474474" y="2061200"/>
              <a:ext cx="2482225" cy="2482225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8557647" y="3278105"/>
            <a:ext cx="2136866" cy="2136866"/>
            <a:chOff x="7222129" y="2061200"/>
            <a:chExt cx="2482225" cy="2482225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>
                    <a14:imgLayer r:embed="rId7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val="0"/>
                </a:ext>
              </a:extLst>
            </a:blip>
            <a:srcRect b="311" l="16283" r="26791" t="14300"/>
            <a:stretch>
              <a:fillRect/>
            </a:stretch>
          </p:blipFill>
          <p:spPr>
            <a:xfrm>
              <a:off x="7222129" y="2061200"/>
              <a:ext cx="2482225" cy="2482225"/>
            </a:xfrm>
            <a:custGeom>
              <a:gdLst>
                <a:gd fmla="*/ 1569725 w 3139450" name="connsiteX0"/>
                <a:gd fmla="*/ 0 h 3139450" name="connsiteY0"/>
                <a:gd fmla="*/ 3139450 w 3139450" name="connsiteX1"/>
                <a:gd fmla="*/ 1569725 h 3139450" name="connsiteY1"/>
                <a:gd fmla="*/ 1569725 w 3139450" name="connsiteX2"/>
                <a:gd fmla="*/ 3139450 h 3139450" name="connsiteY2"/>
                <a:gd fmla="*/ 0 w 3139450" name="connsiteX3"/>
                <a:gd fmla="*/ 1569725 h 3139450" name="connsiteY3"/>
                <a:gd fmla="*/ 1569725 w 3139450" name="connsiteX4"/>
                <a:gd fmla="*/ 0 h 3139450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3139450" w="3139450">
                  <a:moveTo>
                    <a:pt x="1569725" y="0"/>
                  </a:moveTo>
                  <a:cubicBezTo>
                    <a:pt x="2436660" y="0"/>
                    <a:pt x="3139450" y="702790"/>
                    <a:pt x="3139450" y="1569725"/>
                  </a:cubicBezTo>
                  <a:cubicBezTo>
                    <a:pt x="3139450" y="2436660"/>
                    <a:pt x="2436660" y="3139450"/>
                    <a:pt x="1569725" y="3139450"/>
                  </a:cubicBezTo>
                  <a:cubicBezTo>
                    <a:pt x="702790" y="3139450"/>
                    <a:pt x="0" y="2436660"/>
                    <a:pt x="0" y="1569725"/>
                  </a:cubicBezTo>
                  <a:cubicBezTo>
                    <a:pt x="0" y="702790"/>
                    <a:pt x="702790" y="0"/>
                    <a:pt x="1569725" y="0"/>
                  </a:cubicBezTo>
                  <a:close/>
                </a:path>
              </a:pathLst>
            </a:custGeom>
          </p:spPr>
        </p:pic>
        <p:sp>
          <p:nvSpPr>
            <p:cNvPr id="8" name="椭圆 7"/>
            <p:cNvSpPr/>
            <p:nvPr/>
          </p:nvSpPr>
          <p:spPr>
            <a:xfrm>
              <a:off x="7222129" y="2061200"/>
              <a:ext cx="2482225" cy="2482225"/>
            </a:xfrm>
            <a:prstGeom prst="ellipse">
              <a:avLst/>
            </a:prstGeom>
            <a:solidFill>
              <a:schemeClr val="accent2">
                <a:alpha val="8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600711" y="1726894"/>
            <a:ext cx="4398281" cy="1292662"/>
            <a:chOff x="600711" y="1726894"/>
            <a:chExt cx="4398281" cy="1292662"/>
          </a:xfrm>
        </p:grpSpPr>
        <p:sp>
          <p:nvSpPr>
            <p:cNvPr id="16" name="文本框 15"/>
            <p:cNvSpPr txBox="1"/>
            <p:nvPr/>
          </p:nvSpPr>
          <p:spPr>
            <a:xfrm>
              <a:off x="758679" y="1726894"/>
              <a:ext cx="4240313" cy="12801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altLang="en-US" lang="zh-CN" smtClean="0" sz="2000">
                  <a:solidFill>
                    <a:schemeClr val="tx2"/>
                  </a:solidFill>
                </a:rPr>
                <a:t>感谢您对末识PPT的支持，这份毕业答辩模板或许不够华丽，但足够实用，模板只能起到锦上添花的作用</a:t>
              </a:r>
            </a:p>
          </p:txBody>
        </p:sp>
        <p:sp>
          <p:nvSpPr>
            <p:cNvPr id="17" name="任意多边形 16"/>
            <p:cNvSpPr/>
            <p:nvPr/>
          </p:nvSpPr>
          <p:spPr>
            <a:xfrm flipH="1" rot="5400000">
              <a:off x="541782" y="1909678"/>
              <a:ext cx="250350" cy="132492"/>
            </a:xfrm>
            <a:custGeom>
              <a:gdLst>
                <a:gd fmla="*/ 250350 w 250350" name="connsiteX0"/>
                <a:gd fmla="*/ 125175 h 132492" name="connsiteY0"/>
                <a:gd fmla="*/ 125175 w 250350" name="connsiteX1"/>
                <a:gd fmla="*/ 0 h 132492" name="connsiteY1"/>
                <a:gd fmla="*/ 0 w 250350" name="connsiteX2"/>
                <a:gd fmla="*/ 125175 h 132492" name="connsiteY2"/>
                <a:gd fmla="*/ 1664 w 250350" name="connsiteX3"/>
                <a:gd fmla="*/ 132492 h 132492" name="connsiteY3"/>
                <a:gd fmla="*/ 248686 w 250350" name="connsiteX4"/>
                <a:gd fmla="*/ 132492 h 132492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132492" w="250350">
                  <a:moveTo>
                    <a:pt x="250350" y="125175"/>
                  </a:moveTo>
                  <a:cubicBezTo>
                    <a:pt x="250350" y="56043"/>
                    <a:pt x="194308" y="0"/>
                    <a:pt x="125175" y="0"/>
                  </a:cubicBezTo>
                  <a:cubicBezTo>
                    <a:pt x="56043" y="0"/>
                    <a:pt x="0" y="56043"/>
                    <a:pt x="0" y="125175"/>
                  </a:cubicBezTo>
                  <a:lnTo>
                    <a:pt x="1664" y="132492"/>
                  </a:lnTo>
                  <a:lnTo>
                    <a:pt x="248686" y="13249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7330123" y="1726894"/>
            <a:ext cx="4398281" cy="1292662"/>
            <a:chOff x="7330123" y="1726894"/>
            <a:chExt cx="4398281" cy="1292662"/>
          </a:xfrm>
        </p:grpSpPr>
        <p:sp>
          <p:nvSpPr>
            <p:cNvPr id="21" name="文本框 20"/>
            <p:cNvSpPr txBox="1"/>
            <p:nvPr/>
          </p:nvSpPr>
          <p:spPr>
            <a:xfrm>
              <a:off x="7488091" y="1726894"/>
              <a:ext cx="4240313" cy="12801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altLang="en-US" lang="zh-CN" smtClean="0" sz="2000">
                  <a:solidFill>
                    <a:schemeClr val="tx2"/>
                  </a:solidFill>
                </a:rPr>
                <a:t>感谢您对末识PPT的支持，这份毕业答辩模板或许不够华丽，但足够实用，模板只能起到锦上添花的作用</a:t>
              </a:r>
            </a:p>
          </p:txBody>
        </p:sp>
        <p:sp>
          <p:nvSpPr>
            <p:cNvPr id="23" name="任意多边形 22"/>
            <p:cNvSpPr/>
            <p:nvPr/>
          </p:nvSpPr>
          <p:spPr>
            <a:xfrm flipH="1" rot="5400000">
              <a:off x="7271194" y="1909678"/>
              <a:ext cx="250350" cy="132492"/>
            </a:xfrm>
            <a:custGeom>
              <a:gdLst>
                <a:gd fmla="*/ 250350 w 250350" name="connsiteX0"/>
                <a:gd fmla="*/ 125175 h 132492" name="connsiteY0"/>
                <a:gd fmla="*/ 125175 w 250350" name="connsiteX1"/>
                <a:gd fmla="*/ 0 h 132492" name="connsiteY1"/>
                <a:gd fmla="*/ 0 w 250350" name="connsiteX2"/>
                <a:gd fmla="*/ 125175 h 132492" name="connsiteY2"/>
                <a:gd fmla="*/ 1664 w 250350" name="connsiteX3"/>
                <a:gd fmla="*/ 132492 h 132492" name="connsiteY3"/>
                <a:gd fmla="*/ 248686 w 250350" name="connsiteX4"/>
                <a:gd fmla="*/ 132492 h 132492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132492" w="250350">
                  <a:moveTo>
                    <a:pt x="250350" y="125175"/>
                  </a:moveTo>
                  <a:cubicBezTo>
                    <a:pt x="250350" y="56043"/>
                    <a:pt x="194308" y="0"/>
                    <a:pt x="125175" y="0"/>
                  </a:cubicBezTo>
                  <a:cubicBezTo>
                    <a:pt x="56043" y="0"/>
                    <a:pt x="0" y="56043"/>
                    <a:pt x="0" y="125175"/>
                  </a:cubicBezTo>
                  <a:lnTo>
                    <a:pt x="1664" y="132492"/>
                  </a:lnTo>
                  <a:lnTo>
                    <a:pt x="248686" y="13249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4013293" y="4589186"/>
            <a:ext cx="4398281" cy="1292662"/>
            <a:chOff x="4013293" y="4589186"/>
            <a:chExt cx="4398281" cy="1292662"/>
          </a:xfrm>
        </p:grpSpPr>
        <p:sp>
          <p:nvSpPr>
            <p:cNvPr id="24" name="文本框 23"/>
            <p:cNvSpPr txBox="1"/>
            <p:nvPr/>
          </p:nvSpPr>
          <p:spPr>
            <a:xfrm>
              <a:off x="4171261" y="4589187"/>
              <a:ext cx="4240313" cy="12801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altLang="en-US" lang="zh-CN" smtClean="0" sz="2000">
                  <a:solidFill>
                    <a:schemeClr val="tx2"/>
                  </a:solidFill>
                </a:rPr>
                <a:t>感谢您对末识PPT的支持，这份毕业答辩模板或许不够华丽，但足够实用，模板只能起到锦上添花的作用</a:t>
              </a:r>
            </a:p>
          </p:txBody>
        </p:sp>
        <p:sp>
          <p:nvSpPr>
            <p:cNvPr id="25" name="任意多边形 24"/>
            <p:cNvSpPr/>
            <p:nvPr/>
          </p:nvSpPr>
          <p:spPr>
            <a:xfrm flipH="1" rot="5400000">
              <a:off x="3954364" y="4771970"/>
              <a:ext cx="250350" cy="132492"/>
            </a:xfrm>
            <a:custGeom>
              <a:gdLst>
                <a:gd fmla="*/ 250350 w 250350" name="connsiteX0"/>
                <a:gd fmla="*/ 125175 h 132492" name="connsiteY0"/>
                <a:gd fmla="*/ 125175 w 250350" name="connsiteX1"/>
                <a:gd fmla="*/ 0 h 132492" name="connsiteY1"/>
                <a:gd fmla="*/ 0 w 250350" name="connsiteX2"/>
                <a:gd fmla="*/ 125175 h 132492" name="connsiteY2"/>
                <a:gd fmla="*/ 1664 w 250350" name="connsiteX3"/>
                <a:gd fmla="*/ 132492 h 132492" name="connsiteY3"/>
                <a:gd fmla="*/ 248686 w 250350" name="connsiteX4"/>
                <a:gd fmla="*/ 132492 h 132492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132492" w="250350">
                  <a:moveTo>
                    <a:pt x="250350" y="125175"/>
                  </a:moveTo>
                  <a:cubicBezTo>
                    <a:pt x="250350" y="56043"/>
                    <a:pt x="194308" y="0"/>
                    <a:pt x="125175" y="0"/>
                  </a:cubicBezTo>
                  <a:cubicBezTo>
                    <a:pt x="56043" y="0"/>
                    <a:pt x="0" y="56043"/>
                    <a:pt x="0" y="125175"/>
                  </a:cubicBezTo>
                  <a:lnTo>
                    <a:pt x="1664" y="132492"/>
                  </a:lnTo>
                  <a:lnTo>
                    <a:pt x="248686" y="13249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</p:spTree>
    <p:extLst>
      <p:ext uri="{BB962C8B-B14F-4D97-AF65-F5344CB8AC3E}">
        <p14:creationId val="1987492425"/>
      </p:ext>
    </p:extLst>
  </p:cSld>
  <p:clrMapOvr>
    <a:masterClrMapping/>
  </p:clrMapOvr>
  <p:transition advTm="5000" spd="slow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id="5" nodeType="withEffect" presetClass="entr" presetID="2" presetSubtype="4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9" nodeType="withEffect" presetClass="entr" presetID="2" presetSubtype="4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2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13" nodeType="withEffect" presetClass="entr" presetID="2" presetSubtype="4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5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6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17" nodeType="withEffect" presetClass="entr" presetID="2" presetSubtype="8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9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21" nodeType="withEffect" presetClass="entr" presetID="2" presetSubtype="4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4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25" nodeType="withEffect" presetClass="entr" presetID="2" presetSubtype="2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7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lang="zh-CN" smtClean="0"/>
              <a:t>研究方法</a:t>
            </a: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1828007" y="1549092"/>
            <a:ext cx="3595687" cy="3111500"/>
          </a:xfrm>
          <a:prstGeom prst="homePlate">
            <a:avLst>
              <a:gd fmla="val 9347" name="adj"/>
            </a:avLst>
          </a:prstGeom>
          <a:noFill/>
          <a:ln w="6350">
            <a:solidFill>
              <a:schemeClr val="accent1"/>
            </a:solidFill>
            <a:miter lim="800000"/>
          </a:ln>
          <a:effectLst/>
          <a:extLst/>
        </p:spPr>
        <p:txBody>
          <a:bodyPr anchor="ctr" bIns="0" lIns="0" rIns="0" tIns="0" wrap="none"/>
          <a:lstStyle/>
          <a:p>
            <a:endParaRPr altLang="en-US" lang="zh-CN"/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auto">
          <a:xfrm flipH="1">
            <a:off x="6768307" y="1549092"/>
            <a:ext cx="3595687" cy="3111500"/>
          </a:xfrm>
          <a:prstGeom prst="homePlate">
            <a:avLst>
              <a:gd fmla="val 9347" name="adj"/>
            </a:avLst>
          </a:prstGeom>
          <a:noFill/>
          <a:ln w="6350">
            <a:solidFill>
              <a:schemeClr val="accent2"/>
            </a:solidFill>
            <a:miter lim="800000"/>
          </a:ln>
          <a:effectLst/>
          <a:extLst/>
        </p:spPr>
        <p:txBody>
          <a:bodyPr anchor="ctr" bIns="0" lIns="0" rIns="0" tIns="0" wrap="none"/>
          <a:lstStyle/>
          <a:p>
            <a:endParaRPr altLang="en-US" lang="zh-CN"/>
          </a:p>
        </p:txBody>
      </p:sp>
      <p:sp>
        <p:nvSpPr>
          <p:cNvPr id="3" name="Freeform 4"/>
          <p:cNvSpPr>
            <a:spLocks noChangeAspect="1"/>
          </p:cNvSpPr>
          <p:nvPr/>
        </p:nvSpPr>
        <p:spPr bwMode="auto">
          <a:xfrm>
            <a:off x="6015239" y="2214254"/>
            <a:ext cx="966345" cy="1775589"/>
          </a:xfrm>
          <a:custGeom>
            <a:gdLst>
              <a:gd fmla="*/ 165 w 1384" name="T0"/>
              <a:gd fmla="*/ 636 h 2543" name="T1"/>
              <a:gd fmla="*/ 230 w 1384" name="T2"/>
              <a:gd fmla="*/ 645 h 2543" name="T3"/>
              <a:gd fmla="*/ 291 w 1384" name="T4"/>
              <a:gd fmla="*/ 659 h 2543" name="T5"/>
              <a:gd fmla="*/ 351 w 1384" name="T6"/>
              <a:gd fmla="*/ 679 h 2543" name="T7"/>
              <a:gd fmla="*/ 421 w 1384" name="T8"/>
              <a:gd fmla="*/ 711 h 2543" name="T9"/>
              <a:gd fmla="*/ 486 w 1384" name="T10"/>
              <a:gd fmla="*/ 753 h 2543" name="T11"/>
              <a:gd fmla="*/ 547 w 1384" name="T12"/>
              <a:gd fmla="*/ 801 h 2543" name="T13"/>
              <a:gd fmla="*/ 590 w 1384" name="T14"/>
              <a:gd fmla="*/ 844 h 2543" name="T15"/>
              <a:gd fmla="*/ 646 w 1384" name="T16"/>
              <a:gd fmla="*/ 917 h 2543" name="T17"/>
              <a:gd fmla="*/ 679 w 1384" name="T18"/>
              <a:gd fmla="*/ 969 h 2543" name="T19"/>
              <a:gd fmla="*/ 706 w 1384" name="T20"/>
              <a:gd fmla="*/ 1024 h 2543" name="T21"/>
              <a:gd fmla="*/ 727 w 1384" name="T22"/>
              <a:gd fmla="*/ 1084 h 2543" name="T23"/>
              <a:gd fmla="*/ 743 w 1384" name="T24"/>
              <a:gd fmla="*/ 1145 h 2543" name="T25"/>
              <a:gd fmla="*/ 752 w 1384" name="T26"/>
              <a:gd fmla="*/ 1209 h 2543" name="T27"/>
              <a:gd fmla="*/ 756 w 1384" name="T28"/>
              <a:gd fmla="*/ 1274 h 2543" name="T29"/>
              <a:gd fmla="*/ 753 w 1384" name="T30"/>
              <a:gd fmla="*/ 1331 h 2543" name="T31"/>
              <a:gd fmla="*/ 740 w 1384" name="T32"/>
              <a:gd fmla="*/ 1415 h 2543" name="T33"/>
              <a:gd fmla="*/ 716 w 1384" name="T34"/>
              <a:gd fmla="*/ 1494 h 2543" name="T35"/>
              <a:gd fmla="*/ 683 w 1384" name="T36"/>
              <a:gd fmla="*/ 1570 h 2543" name="T37"/>
              <a:gd fmla="*/ 624 w 1384" name="T38"/>
              <a:gd fmla="*/ 1661 h 2543" name="T39"/>
              <a:gd fmla="*/ 590 w 1384" name="T40"/>
              <a:gd fmla="*/ 1703 h 2543" name="T41"/>
              <a:gd fmla="*/ 532 w 1384" name="T42"/>
              <a:gd fmla="*/ 1759 h 2543" name="T43"/>
              <a:gd fmla="*/ 456 w 1384" name="T44"/>
              <a:gd fmla="*/ 1815 h 2543" name="T45"/>
              <a:gd fmla="*/ 372 w 1384" name="T46"/>
              <a:gd fmla="*/ 1860 h 2543" name="T47"/>
              <a:gd fmla="*/ 280 w 1384" name="T48"/>
              <a:gd fmla="*/ 1892 h 2543" name="T49"/>
              <a:gd fmla="*/ 0 w 1384" name="T50"/>
              <a:gd fmla="*/ 2230 h 2543" name="T51"/>
              <a:gd fmla="*/ 333 w 1384" name="T52"/>
              <a:gd fmla="*/ 2531 h 2543" name="T53"/>
              <a:gd fmla="*/ 449 w 1384" name="T54"/>
              <a:gd fmla="*/ 2505 h 2543" name="T55"/>
              <a:gd fmla="*/ 560 w 1384" name="T56"/>
              <a:gd fmla="*/ 2468 h 2543" name="T57"/>
              <a:gd fmla="*/ 666 w 1384" name="T58"/>
              <a:gd fmla="*/ 2422 h 2543" name="T59"/>
              <a:gd fmla="*/ 768 w 1384" name="T60"/>
              <a:gd fmla="*/ 2367 h 2543" name="T61"/>
              <a:gd fmla="*/ 864 w 1384" name="T62"/>
              <a:gd fmla="*/ 2302 h 2543" name="T63"/>
              <a:gd fmla="*/ 952 w 1384" name="T64"/>
              <a:gd fmla="*/ 2231 h 2543" name="T65"/>
              <a:gd fmla="*/ 1035 w 1384" name="T66"/>
              <a:gd fmla="*/ 2151 h 2543" name="T67"/>
              <a:gd fmla="*/ 1110 w 1384" name="T68"/>
              <a:gd fmla="*/ 2065 h 2543" name="T69"/>
              <a:gd fmla="*/ 1177 w 1384" name="T70"/>
              <a:gd fmla="*/ 1971 h 2543" name="T71"/>
              <a:gd fmla="*/ 1235 w 1384" name="T72"/>
              <a:gd fmla="*/ 1872 h 2543" name="T73"/>
              <a:gd fmla="*/ 1285 w 1384" name="T74"/>
              <a:gd fmla="*/ 1767 h 2543" name="T75"/>
              <a:gd fmla="*/ 1326 w 1384" name="T76"/>
              <a:gd fmla="*/ 1657 h 2543" name="T77"/>
              <a:gd fmla="*/ 1356 w 1384" name="T78"/>
              <a:gd fmla="*/ 1544 h 2543" name="T79"/>
              <a:gd fmla="*/ 1375 w 1384" name="T80"/>
              <a:gd fmla="*/ 1426 h 2543" name="T81"/>
              <a:gd fmla="*/ 1384 w 1384" name="T82"/>
              <a:gd fmla="*/ 1304 h 2543" name="T83"/>
              <a:gd fmla="*/ 1380 w 1384" name="T84"/>
              <a:gd fmla="*/ 1175 h 2543" name="T85"/>
              <a:gd fmla="*/ 1364 w 1384" name="T86"/>
              <a:gd fmla="*/ 1048 h 2543" name="T87"/>
              <a:gd fmla="*/ 1336 w 1384" name="T88"/>
              <a:gd fmla="*/ 925 h 2543" name="T89"/>
              <a:gd fmla="*/ 1295 w 1384" name="T90"/>
              <a:gd fmla="*/ 806 h 2543" name="T91"/>
              <a:gd fmla="*/ 1244 w 1384" name="T92"/>
              <a:gd fmla="*/ 693 h 2543" name="T93"/>
              <a:gd fmla="*/ 1182 w 1384" name="T94"/>
              <a:gd fmla="*/ 587 h 2543" name="T95"/>
              <a:gd fmla="*/ 1110 w 1384" name="T96"/>
              <a:gd fmla="*/ 487 h 2543" name="T97"/>
              <a:gd fmla="*/ 1030 w 1384" name="T98"/>
              <a:gd fmla="*/ 394 h 2543" name="T99"/>
              <a:gd fmla="*/ 941 w 1384" name="T100"/>
              <a:gd fmla="*/ 310 h 2543" name="T101"/>
              <a:gd fmla="*/ 845 w 1384" name="T102"/>
              <a:gd fmla="*/ 234 h 2543" name="T103"/>
              <a:gd fmla="*/ 741 w 1384" name="T104"/>
              <a:gd fmla="*/ 168 h 2543" name="T105"/>
              <a:gd fmla="*/ 630 w 1384" name="T106"/>
              <a:gd fmla="*/ 112 h 2543" name="T107"/>
              <a:gd fmla="*/ 515 w 1384" name="T108"/>
              <a:gd fmla="*/ 66 h 2543" name="T109"/>
              <a:gd fmla="*/ 394 w 1384" name="T110"/>
              <a:gd fmla="*/ 32 h 2543" name="T111"/>
              <a:gd fmla="*/ 268 w 1384" name="T112"/>
              <a:gd fmla="*/ 10 h 2543" name="T113"/>
              <a:gd fmla="*/ 138 w 1384" name="T114"/>
              <a:gd fmla="*/ 0 h 2543" name="T11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b="b" l="0" r="r" t="0"/>
            <a:pathLst>
              <a:path h="2543" w="1384">
                <a:moveTo>
                  <a:pt x="114" y="635"/>
                </a:moveTo>
                <a:lnTo>
                  <a:pt x="117" y="635"/>
                </a:lnTo>
                <a:lnTo>
                  <a:pt x="149" y="635"/>
                </a:lnTo>
                <a:lnTo>
                  <a:pt x="165" y="636"/>
                </a:lnTo>
                <a:lnTo>
                  <a:pt x="181" y="638"/>
                </a:lnTo>
                <a:lnTo>
                  <a:pt x="198" y="640"/>
                </a:lnTo>
                <a:lnTo>
                  <a:pt x="214" y="642"/>
                </a:lnTo>
                <a:lnTo>
                  <a:pt x="230" y="645"/>
                </a:lnTo>
                <a:lnTo>
                  <a:pt x="246" y="648"/>
                </a:lnTo>
                <a:lnTo>
                  <a:pt x="261" y="651"/>
                </a:lnTo>
                <a:lnTo>
                  <a:pt x="276" y="655"/>
                </a:lnTo>
                <a:lnTo>
                  <a:pt x="291" y="659"/>
                </a:lnTo>
                <a:lnTo>
                  <a:pt x="306" y="663"/>
                </a:lnTo>
                <a:lnTo>
                  <a:pt x="321" y="668"/>
                </a:lnTo>
                <a:lnTo>
                  <a:pt x="336" y="673"/>
                </a:lnTo>
                <a:lnTo>
                  <a:pt x="351" y="679"/>
                </a:lnTo>
                <a:lnTo>
                  <a:pt x="366" y="685"/>
                </a:lnTo>
                <a:lnTo>
                  <a:pt x="380" y="691"/>
                </a:lnTo>
                <a:lnTo>
                  <a:pt x="394" y="697"/>
                </a:lnTo>
                <a:lnTo>
                  <a:pt x="421" y="711"/>
                </a:lnTo>
                <a:lnTo>
                  <a:pt x="448" y="728"/>
                </a:lnTo>
                <a:lnTo>
                  <a:pt x="461" y="736"/>
                </a:lnTo>
                <a:lnTo>
                  <a:pt x="474" y="744"/>
                </a:lnTo>
                <a:lnTo>
                  <a:pt x="486" y="753"/>
                </a:lnTo>
                <a:lnTo>
                  <a:pt x="498" y="762"/>
                </a:lnTo>
                <a:lnTo>
                  <a:pt x="512" y="771"/>
                </a:lnTo>
                <a:lnTo>
                  <a:pt x="523" y="781"/>
                </a:lnTo>
                <a:lnTo>
                  <a:pt x="547" y="801"/>
                </a:lnTo>
                <a:lnTo>
                  <a:pt x="558" y="811"/>
                </a:lnTo>
                <a:lnTo>
                  <a:pt x="569" y="822"/>
                </a:lnTo>
                <a:lnTo>
                  <a:pt x="579" y="833"/>
                </a:lnTo>
                <a:lnTo>
                  <a:pt x="590" y="844"/>
                </a:lnTo>
                <a:lnTo>
                  <a:pt x="610" y="867"/>
                </a:lnTo>
                <a:lnTo>
                  <a:pt x="619" y="880"/>
                </a:lnTo>
                <a:lnTo>
                  <a:pt x="628" y="892"/>
                </a:lnTo>
                <a:lnTo>
                  <a:pt x="646" y="917"/>
                </a:lnTo>
                <a:lnTo>
                  <a:pt x="655" y="929"/>
                </a:lnTo>
                <a:lnTo>
                  <a:pt x="663" y="942"/>
                </a:lnTo>
                <a:lnTo>
                  <a:pt x="671" y="956"/>
                </a:lnTo>
                <a:lnTo>
                  <a:pt x="679" y="969"/>
                </a:lnTo>
                <a:lnTo>
                  <a:pt x="686" y="983"/>
                </a:lnTo>
                <a:lnTo>
                  <a:pt x="693" y="996"/>
                </a:lnTo>
                <a:lnTo>
                  <a:pt x="699" y="1010"/>
                </a:lnTo>
                <a:lnTo>
                  <a:pt x="706" y="1024"/>
                </a:lnTo>
                <a:lnTo>
                  <a:pt x="712" y="1040"/>
                </a:lnTo>
                <a:lnTo>
                  <a:pt x="717" y="1054"/>
                </a:lnTo>
                <a:lnTo>
                  <a:pt x="722" y="1069"/>
                </a:lnTo>
                <a:lnTo>
                  <a:pt x="727" y="1084"/>
                </a:lnTo>
                <a:lnTo>
                  <a:pt x="731" y="1099"/>
                </a:lnTo>
                <a:lnTo>
                  <a:pt x="736" y="1114"/>
                </a:lnTo>
                <a:lnTo>
                  <a:pt x="739" y="1129"/>
                </a:lnTo>
                <a:lnTo>
                  <a:pt x="743" y="1145"/>
                </a:lnTo>
                <a:lnTo>
                  <a:pt x="746" y="1160"/>
                </a:lnTo>
                <a:lnTo>
                  <a:pt x="748" y="1176"/>
                </a:lnTo>
                <a:lnTo>
                  <a:pt x="750" y="1192"/>
                </a:lnTo>
                <a:lnTo>
                  <a:pt x="752" y="1209"/>
                </a:lnTo>
                <a:lnTo>
                  <a:pt x="754" y="1225"/>
                </a:lnTo>
                <a:lnTo>
                  <a:pt x="755" y="1241"/>
                </a:lnTo>
                <a:lnTo>
                  <a:pt x="755" y="1257"/>
                </a:lnTo>
                <a:lnTo>
                  <a:pt x="756" y="1274"/>
                </a:lnTo>
                <a:lnTo>
                  <a:pt x="755" y="1288"/>
                </a:lnTo>
                <a:lnTo>
                  <a:pt x="755" y="1302"/>
                </a:lnTo>
                <a:lnTo>
                  <a:pt x="754" y="1317"/>
                </a:lnTo>
                <a:lnTo>
                  <a:pt x="753" y="1331"/>
                </a:lnTo>
                <a:lnTo>
                  <a:pt x="752" y="1345"/>
                </a:lnTo>
                <a:lnTo>
                  <a:pt x="750" y="1360"/>
                </a:lnTo>
                <a:lnTo>
                  <a:pt x="746" y="1388"/>
                </a:lnTo>
                <a:lnTo>
                  <a:pt x="740" y="1415"/>
                </a:lnTo>
                <a:lnTo>
                  <a:pt x="733" y="1442"/>
                </a:lnTo>
                <a:lnTo>
                  <a:pt x="725" y="1469"/>
                </a:lnTo>
                <a:lnTo>
                  <a:pt x="721" y="1482"/>
                </a:lnTo>
                <a:lnTo>
                  <a:pt x="716" y="1494"/>
                </a:lnTo>
                <a:lnTo>
                  <a:pt x="706" y="1521"/>
                </a:lnTo>
                <a:lnTo>
                  <a:pt x="695" y="1546"/>
                </a:lnTo>
                <a:lnTo>
                  <a:pt x="690" y="1558"/>
                </a:lnTo>
                <a:lnTo>
                  <a:pt x="683" y="1570"/>
                </a:lnTo>
                <a:lnTo>
                  <a:pt x="670" y="1594"/>
                </a:lnTo>
                <a:lnTo>
                  <a:pt x="655" y="1617"/>
                </a:lnTo>
                <a:lnTo>
                  <a:pt x="640" y="1639"/>
                </a:lnTo>
                <a:lnTo>
                  <a:pt x="624" y="1661"/>
                </a:lnTo>
                <a:lnTo>
                  <a:pt x="616" y="1672"/>
                </a:lnTo>
                <a:lnTo>
                  <a:pt x="608" y="1683"/>
                </a:lnTo>
                <a:lnTo>
                  <a:pt x="599" y="1693"/>
                </a:lnTo>
                <a:lnTo>
                  <a:pt x="590" y="1703"/>
                </a:lnTo>
                <a:lnTo>
                  <a:pt x="581" y="1713"/>
                </a:lnTo>
                <a:lnTo>
                  <a:pt x="572" y="1723"/>
                </a:lnTo>
                <a:lnTo>
                  <a:pt x="552" y="1741"/>
                </a:lnTo>
                <a:lnTo>
                  <a:pt x="532" y="1759"/>
                </a:lnTo>
                <a:lnTo>
                  <a:pt x="512" y="1776"/>
                </a:lnTo>
                <a:lnTo>
                  <a:pt x="489" y="1793"/>
                </a:lnTo>
                <a:lnTo>
                  <a:pt x="467" y="1808"/>
                </a:lnTo>
                <a:lnTo>
                  <a:pt x="456" y="1815"/>
                </a:lnTo>
                <a:lnTo>
                  <a:pt x="444" y="1822"/>
                </a:lnTo>
                <a:lnTo>
                  <a:pt x="421" y="1837"/>
                </a:lnTo>
                <a:lnTo>
                  <a:pt x="396" y="1849"/>
                </a:lnTo>
                <a:lnTo>
                  <a:pt x="372" y="1860"/>
                </a:lnTo>
                <a:lnTo>
                  <a:pt x="346" y="1871"/>
                </a:lnTo>
                <a:lnTo>
                  <a:pt x="320" y="1880"/>
                </a:lnTo>
                <a:lnTo>
                  <a:pt x="294" y="1888"/>
                </a:lnTo>
                <a:lnTo>
                  <a:pt x="280" y="1892"/>
                </a:lnTo>
                <a:lnTo>
                  <a:pt x="267" y="1895"/>
                </a:lnTo>
                <a:lnTo>
                  <a:pt x="253" y="1898"/>
                </a:lnTo>
                <a:lnTo>
                  <a:pt x="240" y="1901"/>
                </a:lnTo>
                <a:lnTo>
                  <a:pt x="0" y="2230"/>
                </a:lnTo>
                <a:lnTo>
                  <a:pt x="244" y="2543"/>
                </a:lnTo>
                <a:lnTo>
                  <a:pt x="274" y="2540"/>
                </a:lnTo>
                <a:lnTo>
                  <a:pt x="304" y="2535"/>
                </a:lnTo>
                <a:lnTo>
                  <a:pt x="333" y="2531"/>
                </a:lnTo>
                <a:lnTo>
                  <a:pt x="363" y="2525"/>
                </a:lnTo>
                <a:lnTo>
                  <a:pt x="392" y="2519"/>
                </a:lnTo>
                <a:lnTo>
                  <a:pt x="420" y="2512"/>
                </a:lnTo>
                <a:lnTo>
                  <a:pt x="449" y="2505"/>
                </a:lnTo>
                <a:lnTo>
                  <a:pt x="477" y="2497"/>
                </a:lnTo>
                <a:lnTo>
                  <a:pt x="505" y="2488"/>
                </a:lnTo>
                <a:lnTo>
                  <a:pt x="533" y="2479"/>
                </a:lnTo>
                <a:lnTo>
                  <a:pt x="560" y="2468"/>
                </a:lnTo>
                <a:lnTo>
                  <a:pt x="587" y="2457"/>
                </a:lnTo>
                <a:lnTo>
                  <a:pt x="614" y="2446"/>
                </a:lnTo>
                <a:lnTo>
                  <a:pt x="640" y="2434"/>
                </a:lnTo>
                <a:lnTo>
                  <a:pt x="666" y="2422"/>
                </a:lnTo>
                <a:lnTo>
                  <a:pt x="693" y="2409"/>
                </a:lnTo>
                <a:lnTo>
                  <a:pt x="718" y="2395"/>
                </a:lnTo>
                <a:lnTo>
                  <a:pt x="743" y="2381"/>
                </a:lnTo>
                <a:lnTo>
                  <a:pt x="768" y="2367"/>
                </a:lnTo>
                <a:lnTo>
                  <a:pt x="792" y="2352"/>
                </a:lnTo>
                <a:lnTo>
                  <a:pt x="816" y="2336"/>
                </a:lnTo>
                <a:lnTo>
                  <a:pt x="841" y="2320"/>
                </a:lnTo>
                <a:lnTo>
                  <a:pt x="864" y="2302"/>
                </a:lnTo>
                <a:lnTo>
                  <a:pt x="887" y="2285"/>
                </a:lnTo>
                <a:lnTo>
                  <a:pt x="909" y="2268"/>
                </a:lnTo>
                <a:lnTo>
                  <a:pt x="931" y="2250"/>
                </a:lnTo>
                <a:lnTo>
                  <a:pt x="952" y="2231"/>
                </a:lnTo>
                <a:lnTo>
                  <a:pt x="973" y="2212"/>
                </a:lnTo>
                <a:lnTo>
                  <a:pt x="995" y="2192"/>
                </a:lnTo>
                <a:lnTo>
                  <a:pt x="1015" y="2172"/>
                </a:lnTo>
                <a:lnTo>
                  <a:pt x="1035" y="2151"/>
                </a:lnTo>
                <a:lnTo>
                  <a:pt x="1054" y="2130"/>
                </a:lnTo>
                <a:lnTo>
                  <a:pt x="1073" y="2109"/>
                </a:lnTo>
                <a:lnTo>
                  <a:pt x="1092" y="2087"/>
                </a:lnTo>
                <a:lnTo>
                  <a:pt x="1110" y="2065"/>
                </a:lnTo>
                <a:lnTo>
                  <a:pt x="1127" y="2042"/>
                </a:lnTo>
                <a:lnTo>
                  <a:pt x="1144" y="2019"/>
                </a:lnTo>
                <a:lnTo>
                  <a:pt x="1161" y="1996"/>
                </a:lnTo>
                <a:lnTo>
                  <a:pt x="1177" y="1971"/>
                </a:lnTo>
                <a:lnTo>
                  <a:pt x="1192" y="1947"/>
                </a:lnTo>
                <a:lnTo>
                  <a:pt x="1207" y="1922"/>
                </a:lnTo>
                <a:lnTo>
                  <a:pt x="1222" y="1898"/>
                </a:lnTo>
                <a:lnTo>
                  <a:pt x="1235" y="1872"/>
                </a:lnTo>
                <a:lnTo>
                  <a:pt x="1249" y="1847"/>
                </a:lnTo>
                <a:lnTo>
                  <a:pt x="1261" y="1820"/>
                </a:lnTo>
                <a:lnTo>
                  <a:pt x="1273" y="1794"/>
                </a:lnTo>
                <a:lnTo>
                  <a:pt x="1285" y="1767"/>
                </a:lnTo>
                <a:lnTo>
                  <a:pt x="1296" y="1741"/>
                </a:lnTo>
                <a:lnTo>
                  <a:pt x="1307" y="1714"/>
                </a:lnTo>
                <a:lnTo>
                  <a:pt x="1316" y="1686"/>
                </a:lnTo>
                <a:lnTo>
                  <a:pt x="1326" y="1657"/>
                </a:lnTo>
                <a:lnTo>
                  <a:pt x="1334" y="1630"/>
                </a:lnTo>
                <a:lnTo>
                  <a:pt x="1342" y="1601"/>
                </a:lnTo>
                <a:lnTo>
                  <a:pt x="1349" y="1573"/>
                </a:lnTo>
                <a:lnTo>
                  <a:pt x="1356" y="1544"/>
                </a:lnTo>
                <a:lnTo>
                  <a:pt x="1361" y="1515"/>
                </a:lnTo>
                <a:lnTo>
                  <a:pt x="1367" y="1485"/>
                </a:lnTo>
                <a:lnTo>
                  <a:pt x="1371" y="1456"/>
                </a:lnTo>
                <a:lnTo>
                  <a:pt x="1375" y="1426"/>
                </a:lnTo>
                <a:lnTo>
                  <a:pt x="1378" y="1396"/>
                </a:lnTo>
                <a:lnTo>
                  <a:pt x="1381" y="1366"/>
                </a:lnTo>
                <a:lnTo>
                  <a:pt x="1383" y="1335"/>
                </a:lnTo>
                <a:lnTo>
                  <a:pt x="1384" y="1304"/>
                </a:lnTo>
                <a:lnTo>
                  <a:pt x="1384" y="1274"/>
                </a:lnTo>
                <a:lnTo>
                  <a:pt x="1384" y="1241"/>
                </a:lnTo>
                <a:lnTo>
                  <a:pt x="1382" y="1208"/>
                </a:lnTo>
                <a:lnTo>
                  <a:pt x="1380" y="1175"/>
                </a:lnTo>
                <a:lnTo>
                  <a:pt x="1377" y="1143"/>
                </a:lnTo>
                <a:lnTo>
                  <a:pt x="1374" y="1111"/>
                </a:lnTo>
                <a:lnTo>
                  <a:pt x="1369" y="1080"/>
                </a:lnTo>
                <a:lnTo>
                  <a:pt x="1364" y="1048"/>
                </a:lnTo>
                <a:lnTo>
                  <a:pt x="1358" y="1016"/>
                </a:lnTo>
                <a:lnTo>
                  <a:pt x="1351" y="986"/>
                </a:lnTo>
                <a:lnTo>
                  <a:pt x="1344" y="955"/>
                </a:lnTo>
                <a:lnTo>
                  <a:pt x="1336" y="925"/>
                </a:lnTo>
                <a:lnTo>
                  <a:pt x="1327" y="895"/>
                </a:lnTo>
                <a:lnTo>
                  <a:pt x="1317" y="864"/>
                </a:lnTo>
                <a:lnTo>
                  <a:pt x="1307" y="835"/>
                </a:lnTo>
                <a:lnTo>
                  <a:pt x="1295" y="806"/>
                </a:lnTo>
                <a:lnTo>
                  <a:pt x="1283" y="778"/>
                </a:lnTo>
                <a:lnTo>
                  <a:pt x="1270" y="749"/>
                </a:lnTo>
                <a:lnTo>
                  <a:pt x="1257" y="721"/>
                </a:lnTo>
                <a:lnTo>
                  <a:pt x="1244" y="693"/>
                </a:lnTo>
                <a:lnTo>
                  <a:pt x="1229" y="666"/>
                </a:lnTo>
                <a:lnTo>
                  <a:pt x="1214" y="639"/>
                </a:lnTo>
                <a:lnTo>
                  <a:pt x="1199" y="613"/>
                </a:lnTo>
                <a:lnTo>
                  <a:pt x="1182" y="587"/>
                </a:lnTo>
                <a:lnTo>
                  <a:pt x="1165" y="561"/>
                </a:lnTo>
                <a:lnTo>
                  <a:pt x="1148" y="535"/>
                </a:lnTo>
                <a:lnTo>
                  <a:pt x="1129" y="511"/>
                </a:lnTo>
                <a:lnTo>
                  <a:pt x="1110" y="487"/>
                </a:lnTo>
                <a:lnTo>
                  <a:pt x="1091" y="463"/>
                </a:lnTo>
                <a:lnTo>
                  <a:pt x="1071" y="440"/>
                </a:lnTo>
                <a:lnTo>
                  <a:pt x="1051" y="417"/>
                </a:lnTo>
                <a:lnTo>
                  <a:pt x="1030" y="394"/>
                </a:lnTo>
                <a:lnTo>
                  <a:pt x="1009" y="372"/>
                </a:lnTo>
                <a:lnTo>
                  <a:pt x="987" y="351"/>
                </a:lnTo>
                <a:lnTo>
                  <a:pt x="964" y="330"/>
                </a:lnTo>
                <a:lnTo>
                  <a:pt x="941" y="310"/>
                </a:lnTo>
                <a:lnTo>
                  <a:pt x="918" y="290"/>
                </a:lnTo>
                <a:lnTo>
                  <a:pt x="894" y="271"/>
                </a:lnTo>
                <a:lnTo>
                  <a:pt x="870" y="253"/>
                </a:lnTo>
                <a:lnTo>
                  <a:pt x="845" y="234"/>
                </a:lnTo>
                <a:lnTo>
                  <a:pt x="819" y="217"/>
                </a:lnTo>
                <a:lnTo>
                  <a:pt x="793" y="200"/>
                </a:lnTo>
                <a:lnTo>
                  <a:pt x="767" y="184"/>
                </a:lnTo>
                <a:lnTo>
                  <a:pt x="741" y="168"/>
                </a:lnTo>
                <a:lnTo>
                  <a:pt x="714" y="153"/>
                </a:lnTo>
                <a:lnTo>
                  <a:pt x="687" y="139"/>
                </a:lnTo>
                <a:lnTo>
                  <a:pt x="658" y="125"/>
                </a:lnTo>
                <a:lnTo>
                  <a:pt x="630" y="112"/>
                </a:lnTo>
                <a:lnTo>
                  <a:pt x="602" y="100"/>
                </a:lnTo>
                <a:lnTo>
                  <a:pt x="573" y="88"/>
                </a:lnTo>
                <a:lnTo>
                  <a:pt x="544" y="76"/>
                </a:lnTo>
                <a:lnTo>
                  <a:pt x="515" y="66"/>
                </a:lnTo>
                <a:lnTo>
                  <a:pt x="484" y="56"/>
                </a:lnTo>
                <a:lnTo>
                  <a:pt x="454" y="48"/>
                </a:lnTo>
                <a:lnTo>
                  <a:pt x="424" y="39"/>
                </a:lnTo>
                <a:lnTo>
                  <a:pt x="394" y="32"/>
                </a:lnTo>
                <a:lnTo>
                  <a:pt x="363" y="25"/>
                </a:lnTo>
                <a:lnTo>
                  <a:pt x="331" y="19"/>
                </a:lnTo>
                <a:lnTo>
                  <a:pt x="299" y="14"/>
                </a:lnTo>
                <a:lnTo>
                  <a:pt x="268" y="10"/>
                </a:lnTo>
                <a:lnTo>
                  <a:pt x="236" y="6"/>
                </a:lnTo>
                <a:lnTo>
                  <a:pt x="204" y="3"/>
                </a:lnTo>
                <a:lnTo>
                  <a:pt x="170" y="1"/>
                </a:lnTo>
                <a:lnTo>
                  <a:pt x="138" y="0"/>
                </a:lnTo>
                <a:lnTo>
                  <a:pt x="105" y="0"/>
                </a:lnTo>
                <a:lnTo>
                  <a:pt x="340" y="337"/>
                </a:lnTo>
                <a:lnTo>
                  <a:pt x="114" y="635"/>
                </a:lnTo>
                <a:close/>
              </a:path>
            </a:pathLst>
          </a:custGeom>
          <a:solidFill>
            <a:schemeClr val="accent2">
              <a:alpha val="87000"/>
            </a:schemeClr>
          </a:solidFill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lt1"/>
              </a:solidFill>
            </a:endParaRPr>
          </a:p>
        </p:txBody>
      </p:sp>
      <p:sp>
        <p:nvSpPr>
          <p:cNvPr id="4" name="Freeform 5"/>
          <p:cNvSpPr>
            <a:spLocks noChangeAspect="1"/>
          </p:cNvSpPr>
          <p:nvPr/>
        </p:nvSpPr>
        <p:spPr bwMode="auto">
          <a:xfrm>
            <a:off x="5200409" y="2219840"/>
            <a:ext cx="962854" cy="1775589"/>
          </a:xfrm>
          <a:custGeom>
            <a:gdLst>
              <a:gd fmla="*/ 1218 w 1379" name="T0"/>
              <a:gd fmla="*/ 1901 h 2543" name="T1"/>
              <a:gd fmla="*/ 1155 w 1379" name="T2"/>
              <a:gd fmla="*/ 1892 h 2543" name="T3"/>
              <a:gd fmla="*/ 1095 w 1379" name="T4"/>
              <a:gd fmla="*/ 1877 h 2543" name="T5"/>
              <a:gd fmla="*/ 1038 w 1379" name="T6"/>
              <a:gd fmla="*/ 1856 h 2543" name="T7"/>
              <a:gd fmla="*/ 969 w 1379" name="T8"/>
              <a:gd fmla="*/ 1821 h 2543" name="T9"/>
              <a:gd fmla="*/ 918 w 1379" name="T10"/>
              <a:gd fmla="*/ 1789 h 2543" name="T11"/>
              <a:gd fmla="*/ 858 w 1379" name="T12"/>
              <a:gd fmla="*/ 1743 h 2543" name="T13"/>
              <a:gd fmla="*/ 805 w 1379" name="T14"/>
              <a:gd fmla="*/ 1690 h 2543" name="T15"/>
              <a:gd fmla="*/ 759 w 1379" name="T16"/>
              <a:gd fmla="*/ 1630 h 2543" name="T17"/>
              <a:gd fmla="*/ 720 w 1379" name="T18"/>
              <a:gd fmla="*/ 1566 h 2543" name="T19"/>
              <a:gd fmla="*/ 687 w 1379" name="T20"/>
              <a:gd fmla="*/ 1496 h 2543" name="T21"/>
              <a:gd fmla="*/ 668 w 1379" name="T22"/>
              <a:gd fmla="*/ 1438 h 2543" name="T23"/>
              <a:gd fmla="*/ 652 w 1379" name="T24"/>
              <a:gd fmla="*/ 1362 h 2543" name="T25"/>
              <a:gd fmla="*/ 645 w 1379" name="T26"/>
              <a:gd fmla="*/ 1282 h 2543" name="T27"/>
              <a:gd fmla="*/ 648 w 1379" name="T28"/>
              <a:gd fmla="*/ 1197 h 2543" name="T29"/>
              <a:gd fmla="*/ 659 w 1379" name="T30"/>
              <a:gd fmla="*/ 1129 h 2543" name="T31"/>
              <a:gd fmla="*/ 686 w 1379" name="T32"/>
              <a:gd fmla="*/ 1039 h 2543" name="T33"/>
              <a:gd fmla="*/ 725 w 1379" name="T34"/>
              <a:gd fmla="*/ 955 h 2543" name="T35"/>
              <a:gd fmla="*/ 768 w 1379" name="T36"/>
              <a:gd fmla="*/ 889 h 2543" name="T37"/>
              <a:gd fmla="*/ 836 w 1379" name="T38"/>
              <a:gd fmla="*/ 810 h 2543" name="T39"/>
              <a:gd fmla="*/ 906 w 1379" name="T40"/>
              <a:gd fmla="*/ 751 h 2543" name="T41"/>
              <a:gd fmla="*/ 971 w 1379" name="T42"/>
              <a:gd fmla="*/ 707 h 2543" name="T43"/>
              <a:gd fmla="*/ 1056 w 1379" name="T44"/>
              <a:gd fmla="*/ 668 h 2543" name="T45"/>
              <a:gd fmla="*/ 1132 w 1379" name="T46"/>
              <a:gd fmla="*/ 645 h 2543" name="T47"/>
              <a:gd fmla="*/ 1076 w 1379" name="T48"/>
              <a:gd fmla="*/ 7 h 2543" name="T49"/>
              <a:gd fmla="*/ 959 w 1379" name="T50"/>
              <a:gd fmla="*/ 31 h 2543" name="T51"/>
              <a:gd fmla="*/ 847 w 1379" name="T52"/>
              <a:gd fmla="*/ 65 h 2543" name="T53"/>
              <a:gd fmla="*/ 740 w 1379" name="T54"/>
              <a:gd fmla="*/ 109 h 2543" name="T55"/>
              <a:gd fmla="*/ 638 w 1379" name="T56"/>
              <a:gd fmla="*/ 162 h 2543" name="T57"/>
              <a:gd fmla="*/ 541 w 1379" name="T58"/>
              <a:gd fmla="*/ 223 h 2543" name="T59"/>
              <a:gd fmla="*/ 451 w 1379" name="T60"/>
              <a:gd fmla="*/ 294 h 2543" name="T61"/>
              <a:gd fmla="*/ 367 w 1379" name="T62"/>
              <a:gd fmla="*/ 371 h 2543" name="T63"/>
              <a:gd fmla="*/ 291 w 1379" name="T64"/>
              <a:gd fmla="*/ 456 h 2543" name="T65"/>
              <a:gd fmla="*/ 222 w 1379" name="T66"/>
              <a:gd fmla="*/ 546 h 2543" name="T67"/>
              <a:gd fmla="*/ 162 w 1379" name="T68"/>
              <a:gd fmla="*/ 644 h 2543" name="T69"/>
              <a:gd fmla="*/ 110 w 1379" name="T70"/>
              <a:gd fmla="*/ 747 h 2543" name="T71"/>
              <a:gd fmla="*/ 67 w 1379" name="T72"/>
              <a:gd fmla="*/ 855 h 2543" name="T73"/>
              <a:gd fmla="*/ 35 w 1379" name="T74"/>
              <a:gd fmla="*/ 968 h 2543" name="T75"/>
              <a:gd fmla="*/ 13 w 1379" name="T76"/>
              <a:gd fmla="*/ 1084 h 2543" name="T77"/>
              <a:gd fmla="*/ 2 w 1379" name="T78"/>
              <a:gd fmla="*/ 1205 h 2543" name="T79"/>
              <a:gd fmla="*/ 2 w 1379" name="T80"/>
              <a:gd fmla="*/ 1331 h 2543" name="T81"/>
              <a:gd fmla="*/ 15 w 1379" name="T82"/>
              <a:gd fmla="*/ 1459 h 2543" name="T83"/>
              <a:gd fmla="*/ 40 w 1379" name="T84"/>
              <a:gd fmla="*/ 1584 h 2543" name="T85"/>
              <a:gd fmla="*/ 77 w 1379" name="T86"/>
              <a:gd fmla="*/ 1704 h 2543" name="T87"/>
              <a:gd fmla="*/ 126 w 1379" name="T88"/>
              <a:gd fmla="*/ 1817 h 2543" name="T89"/>
              <a:gd fmla="*/ 185 w 1379" name="T90"/>
              <a:gd fmla="*/ 1926 h 2543" name="T91"/>
              <a:gd fmla="*/ 254 w 1379" name="T92"/>
              <a:gd fmla="*/ 2028 h 2543" name="T93"/>
              <a:gd fmla="*/ 332 w 1379" name="T94"/>
              <a:gd fmla="*/ 2122 h 2543" name="T95"/>
              <a:gd fmla="*/ 419 w 1379" name="T96"/>
              <a:gd fmla="*/ 2209 h 2543" name="T97"/>
              <a:gd fmla="*/ 512 w 1379" name="T98"/>
              <a:gd fmla="*/ 2287 h 2543" name="T99"/>
              <a:gd fmla="*/ 614 w 1379" name="T100"/>
              <a:gd fmla="*/ 2356 h 2543" name="T101"/>
              <a:gd fmla="*/ 723 w 1379" name="T102"/>
              <a:gd fmla="*/ 2415 h 2543" name="T103"/>
              <a:gd fmla="*/ 836 w 1379" name="T104"/>
              <a:gd fmla="*/ 2465 h 2543" name="T105"/>
              <a:gd fmla="*/ 956 w 1379" name="T106"/>
              <a:gd fmla="*/ 2502 h 2543" name="T107"/>
              <a:gd fmla="*/ 1081 w 1379" name="T108"/>
              <a:gd fmla="*/ 2528 h 2543" name="T109"/>
              <a:gd fmla="*/ 1209 w 1379" name="T110"/>
              <a:gd fmla="*/ 2541 h 2543" name="T111"/>
              <a:gd fmla="*/ 1266 w 1379" name="T112"/>
              <a:gd fmla="*/ 1904 h 2543" name="T1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b="b" l="0" r="r" t="0"/>
            <a:pathLst>
              <a:path h="2543" w="1379">
                <a:moveTo>
                  <a:pt x="1266" y="1904"/>
                </a:moveTo>
                <a:lnTo>
                  <a:pt x="1250" y="1904"/>
                </a:lnTo>
                <a:lnTo>
                  <a:pt x="1234" y="1903"/>
                </a:lnTo>
                <a:lnTo>
                  <a:pt x="1218" y="1901"/>
                </a:lnTo>
                <a:lnTo>
                  <a:pt x="1202" y="1900"/>
                </a:lnTo>
                <a:lnTo>
                  <a:pt x="1186" y="1897"/>
                </a:lnTo>
                <a:lnTo>
                  <a:pt x="1170" y="1895"/>
                </a:lnTo>
                <a:lnTo>
                  <a:pt x="1155" y="1892"/>
                </a:lnTo>
                <a:lnTo>
                  <a:pt x="1140" y="1889"/>
                </a:lnTo>
                <a:lnTo>
                  <a:pt x="1125" y="1885"/>
                </a:lnTo>
                <a:lnTo>
                  <a:pt x="1110" y="1881"/>
                </a:lnTo>
                <a:lnTo>
                  <a:pt x="1095" y="1877"/>
                </a:lnTo>
                <a:lnTo>
                  <a:pt x="1081" y="1872"/>
                </a:lnTo>
                <a:lnTo>
                  <a:pt x="1066" y="1867"/>
                </a:lnTo>
                <a:lnTo>
                  <a:pt x="1052" y="1861"/>
                </a:lnTo>
                <a:lnTo>
                  <a:pt x="1038" y="1856"/>
                </a:lnTo>
                <a:lnTo>
                  <a:pt x="1023" y="1850"/>
                </a:lnTo>
                <a:lnTo>
                  <a:pt x="995" y="1837"/>
                </a:lnTo>
                <a:lnTo>
                  <a:pt x="982" y="1830"/>
                </a:lnTo>
                <a:lnTo>
                  <a:pt x="969" y="1821"/>
                </a:lnTo>
                <a:lnTo>
                  <a:pt x="956" y="1814"/>
                </a:lnTo>
                <a:lnTo>
                  <a:pt x="943" y="1806"/>
                </a:lnTo>
                <a:lnTo>
                  <a:pt x="930" y="1798"/>
                </a:lnTo>
                <a:lnTo>
                  <a:pt x="918" y="1789"/>
                </a:lnTo>
                <a:lnTo>
                  <a:pt x="894" y="1772"/>
                </a:lnTo>
                <a:lnTo>
                  <a:pt x="882" y="1762"/>
                </a:lnTo>
                <a:lnTo>
                  <a:pt x="869" y="1753"/>
                </a:lnTo>
                <a:lnTo>
                  <a:pt x="858" y="1743"/>
                </a:lnTo>
                <a:lnTo>
                  <a:pt x="847" y="1733"/>
                </a:lnTo>
                <a:lnTo>
                  <a:pt x="836" y="1722"/>
                </a:lnTo>
                <a:lnTo>
                  <a:pt x="826" y="1712"/>
                </a:lnTo>
                <a:lnTo>
                  <a:pt x="805" y="1690"/>
                </a:lnTo>
                <a:lnTo>
                  <a:pt x="795" y="1679"/>
                </a:lnTo>
                <a:lnTo>
                  <a:pt x="786" y="1667"/>
                </a:lnTo>
                <a:lnTo>
                  <a:pt x="768" y="1642"/>
                </a:lnTo>
                <a:lnTo>
                  <a:pt x="759" y="1630"/>
                </a:lnTo>
                <a:lnTo>
                  <a:pt x="750" y="1618"/>
                </a:lnTo>
                <a:lnTo>
                  <a:pt x="734" y="1592"/>
                </a:lnTo>
                <a:lnTo>
                  <a:pt x="727" y="1579"/>
                </a:lnTo>
                <a:lnTo>
                  <a:pt x="720" y="1566"/>
                </a:lnTo>
                <a:lnTo>
                  <a:pt x="705" y="1539"/>
                </a:lnTo>
                <a:lnTo>
                  <a:pt x="699" y="1525"/>
                </a:lnTo>
                <a:lnTo>
                  <a:pt x="693" y="1511"/>
                </a:lnTo>
                <a:lnTo>
                  <a:pt x="687" y="1496"/>
                </a:lnTo>
                <a:lnTo>
                  <a:pt x="682" y="1482"/>
                </a:lnTo>
                <a:lnTo>
                  <a:pt x="677" y="1467"/>
                </a:lnTo>
                <a:lnTo>
                  <a:pt x="672" y="1452"/>
                </a:lnTo>
                <a:lnTo>
                  <a:pt x="668" y="1438"/>
                </a:lnTo>
                <a:lnTo>
                  <a:pt x="664" y="1423"/>
                </a:lnTo>
                <a:lnTo>
                  <a:pt x="660" y="1408"/>
                </a:lnTo>
                <a:lnTo>
                  <a:pt x="657" y="1393"/>
                </a:lnTo>
                <a:lnTo>
                  <a:pt x="652" y="1362"/>
                </a:lnTo>
                <a:lnTo>
                  <a:pt x="648" y="1329"/>
                </a:lnTo>
                <a:lnTo>
                  <a:pt x="646" y="1314"/>
                </a:lnTo>
                <a:lnTo>
                  <a:pt x="645" y="1298"/>
                </a:lnTo>
                <a:lnTo>
                  <a:pt x="645" y="1282"/>
                </a:lnTo>
                <a:lnTo>
                  <a:pt x="645" y="1266"/>
                </a:lnTo>
                <a:lnTo>
                  <a:pt x="645" y="1238"/>
                </a:lnTo>
                <a:lnTo>
                  <a:pt x="647" y="1210"/>
                </a:lnTo>
                <a:lnTo>
                  <a:pt x="648" y="1197"/>
                </a:lnTo>
                <a:lnTo>
                  <a:pt x="650" y="1182"/>
                </a:lnTo>
                <a:lnTo>
                  <a:pt x="654" y="1155"/>
                </a:lnTo>
                <a:lnTo>
                  <a:pt x="656" y="1142"/>
                </a:lnTo>
                <a:lnTo>
                  <a:pt x="659" y="1129"/>
                </a:lnTo>
                <a:lnTo>
                  <a:pt x="665" y="1103"/>
                </a:lnTo>
                <a:lnTo>
                  <a:pt x="673" y="1077"/>
                </a:lnTo>
                <a:lnTo>
                  <a:pt x="681" y="1052"/>
                </a:lnTo>
                <a:lnTo>
                  <a:pt x="686" y="1039"/>
                </a:lnTo>
                <a:lnTo>
                  <a:pt x="690" y="1026"/>
                </a:lnTo>
                <a:lnTo>
                  <a:pt x="701" y="1002"/>
                </a:lnTo>
                <a:lnTo>
                  <a:pt x="712" y="978"/>
                </a:lnTo>
                <a:lnTo>
                  <a:pt x="725" y="955"/>
                </a:lnTo>
                <a:lnTo>
                  <a:pt x="739" y="932"/>
                </a:lnTo>
                <a:lnTo>
                  <a:pt x="753" y="910"/>
                </a:lnTo>
                <a:lnTo>
                  <a:pt x="760" y="900"/>
                </a:lnTo>
                <a:lnTo>
                  <a:pt x="768" y="889"/>
                </a:lnTo>
                <a:lnTo>
                  <a:pt x="783" y="867"/>
                </a:lnTo>
                <a:lnTo>
                  <a:pt x="800" y="847"/>
                </a:lnTo>
                <a:lnTo>
                  <a:pt x="817" y="828"/>
                </a:lnTo>
                <a:lnTo>
                  <a:pt x="836" y="810"/>
                </a:lnTo>
                <a:lnTo>
                  <a:pt x="854" y="792"/>
                </a:lnTo>
                <a:lnTo>
                  <a:pt x="874" y="775"/>
                </a:lnTo>
                <a:lnTo>
                  <a:pt x="895" y="759"/>
                </a:lnTo>
                <a:lnTo>
                  <a:pt x="906" y="751"/>
                </a:lnTo>
                <a:lnTo>
                  <a:pt x="916" y="743"/>
                </a:lnTo>
                <a:lnTo>
                  <a:pt x="938" y="729"/>
                </a:lnTo>
                <a:lnTo>
                  <a:pt x="960" y="715"/>
                </a:lnTo>
                <a:lnTo>
                  <a:pt x="971" y="707"/>
                </a:lnTo>
                <a:lnTo>
                  <a:pt x="983" y="701"/>
                </a:lnTo>
                <a:lnTo>
                  <a:pt x="1006" y="689"/>
                </a:lnTo>
                <a:lnTo>
                  <a:pt x="1030" y="678"/>
                </a:lnTo>
                <a:lnTo>
                  <a:pt x="1056" y="668"/>
                </a:lnTo>
                <a:lnTo>
                  <a:pt x="1068" y="664"/>
                </a:lnTo>
                <a:lnTo>
                  <a:pt x="1081" y="659"/>
                </a:lnTo>
                <a:lnTo>
                  <a:pt x="1106" y="651"/>
                </a:lnTo>
                <a:lnTo>
                  <a:pt x="1132" y="645"/>
                </a:lnTo>
                <a:lnTo>
                  <a:pt x="1379" y="313"/>
                </a:lnTo>
                <a:lnTo>
                  <a:pt x="1135" y="0"/>
                </a:lnTo>
                <a:lnTo>
                  <a:pt x="1105" y="3"/>
                </a:lnTo>
                <a:lnTo>
                  <a:pt x="1076" y="7"/>
                </a:lnTo>
                <a:lnTo>
                  <a:pt x="1046" y="12"/>
                </a:lnTo>
                <a:lnTo>
                  <a:pt x="1016" y="18"/>
                </a:lnTo>
                <a:lnTo>
                  <a:pt x="988" y="24"/>
                </a:lnTo>
                <a:lnTo>
                  <a:pt x="959" y="31"/>
                </a:lnTo>
                <a:lnTo>
                  <a:pt x="931" y="39"/>
                </a:lnTo>
                <a:lnTo>
                  <a:pt x="903" y="47"/>
                </a:lnTo>
                <a:lnTo>
                  <a:pt x="874" y="56"/>
                </a:lnTo>
                <a:lnTo>
                  <a:pt x="847" y="65"/>
                </a:lnTo>
                <a:lnTo>
                  <a:pt x="820" y="76"/>
                </a:lnTo>
                <a:lnTo>
                  <a:pt x="793" y="87"/>
                </a:lnTo>
                <a:lnTo>
                  <a:pt x="766" y="98"/>
                </a:lnTo>
                <a:lnTo>
                  <a:pt x="740" y="109"/>
                </a:lnTo>
                <a:lnTo>
                  <a:pt x="713" y="122"/>
                </a:lnTo>
                <a:lnTo>
                  <a:pt x="688" y="135"/>
                </a:lnTo>
                <a:lnTo>
                  <a:pt x="663" y="148"/>
                </a:lnTo>
                <a:lnTo>
                  <a:pt x="638" y="162"/>
                </a:lnTo>
                <a:lnTo>
                  <a:pt x="613" y="177"/>
                </a:lnTo>
                <a:lnTo>
                  <a:pt x="589" y="192"/>
                </a:lnTo>
                <a:lnTo>
                  <a:pt x="565" y="207"/>
                </a:lnTo>
                <a:lnTo>
                  <a:pt x="541" y="223"/>
                </a:lnTo>
                <a:lnTo>
                  <a:pt x="518" y="241"/>
                </a:lnTo>
                <a:lnTo>
                  <a:pt x="495" y="258"/>
                </a:lnTo>
                <a:lnTo>
                  <a:pt x="473" y="276"/>
                </a:lnTo>
                <a:lnTo>
                  <a:pt x="451" y="294"/>
                </a:lnTo>
                <a:lnTo>
                  <a:pt x="430" y="312"/>
                </a:lnTo>
                <a:lnTo>
                  <a:pt x="409" y="331"/>
                </a:lnTo>
                <a:lnTo>
                  <a:pt x="387" y="351"/>
                </a:lnTo>
                <a:lnTo>
                  <a:pt x="367" y="371"/>
                </a:lnTo>
                <a:lnTo>
                  <a:pt x="347" y="392"/>
                </a:lnTo>
                <a:lnTo>
                  <a:pt x="328" y="413"/>
                </a:lnTo>
                <a:lnTo>
                  <a:pt x="309" y="434"/>
                </a:lnTo>
                <a:lnTo>
                  <a:pt x="291" y="456"/>
                </a:lnTo>
                <a:lnTo>
                  <a:pt x="273" y="478"/>
                </a:lnTo>
                <a:lnTo>
                  <a:pt x="256" y="500"/>
                </a:lnTo>
                <a:lnTo>
                  <a:pt x="238" y="523"/>
                </a:lnTo>
                <a:lnTo>
                  <a:pt x="222" y="546"/>
                </a:lnTo>
                <a:lnTo>
                  <a:pt x="206" y="571"/>
                </a:lnTo>
                <a:lnTo>
                  <a:pt x="191" y="595"/>
                </a:lnTo>
                <a:lnTo>
                  <a:pt x="176" y="619"/>
                </a:lnTo>
                <a:lnTo>
                  <a:pt x="162" y="644"/>
                </a:lnTo>
                <a:lnTo>
                  <a:pt x="148" y="669"/>
                </a:lnTo>
                <a:lnTo>
                  <a:pt x="135" y="695"/>
                </a:lnTo>
                <a:lnTo>
                  <a:pt x="122" y="721"/>
                </a:lnTo>
                <a:lnTo>
                  <a:pt x="110" y="747"/>
                </a:lnTo>
                <a:lnTo>
                  <a:pt x="99" y="774"/>
                </a:lnTo>
                <a:lnTo>
                  <a:pt x="88" y="800"/>
                </a:lnTo>
                <a:lnTo>
                  <a:pt x="77" y="827"/>
                </a:lnTo>
                <a:lnTo>
                  <a:pt x="67" y="855"/>
                </a:lnTo>
                <a:lnTo>
                  <a:pt x="58" y="883"/>
                </a:lnTo>
                <a:lnTo>
                  <a:pt x="50" y="911"/>
                </a:lnTo>
                <a:lnTo>
                  <a:pt x="42" y="939"/>
                </a:lnTo>
                <a:lnTo>
                  <a:pt x="35" y="968"/>
                </a:lnTo>
                <a:lnTo>
                  <a:pt x="28" y="996"/>
                </a:lnTo>
                <a:lnTo>
                  <a:pt x="23" y="1025"/>
                </a:lnTo>
                <a:lnTo>
                  <a:pt x="17" y="1055"/>
                </a:lnTo>
                <a:lnTo>
                  <a:pt x="13" y="1084"/>
                </a:lnTo>
                <a:lnTo>
                  <a:pt x="9" y="1114"/>
                </a:lnTo>
                <a:lnTo>
                  <a:pt x="6" y="1144"/>
                </a:lnTo>
                <a:lnTo>
                  <a:pt x="3" y="1174"/>
                </a:lnTo>
                <a:lnTo>
                  <a:pt x="2" y="1205"/>
                </a:lnTo>
                <a:lnTo>
                  <a:pt x="0" y="1235"/>
                </a:lnTo>
                <a:lnTo>
                  <a:pt x="0" y="1266"/>
                </a:lnTo>
                <a:lnTo>
                  <a:pt x="1" y="1298"/>
                </a:lnTo>
                <a:lnTo>
                  <a:pt x="2" y="1331"/>
                </a:lnTo>
                <a:lnTo>
                  <a:pt x="4" y="1364"/>
                </a:lnTo>
                <a:lnTo>
                  <a:pt x="7" y="1396"/>
                </a:lnTo>
                <a:lnTo>
                  <a:pt x="10" y="1428"/>
                </a:lnTo>
                <a:lnTo>
                  <a:pt x="15" y="1459"/>
                </a:lnTo>
                <a:lnTo>
                  <a:pt x="20" y="1491"/>
                </a:lnTo>
                <a:lnTo>
                  <a:pt x="26" y="1523"/>
                </a:lnTo>
                <a:lnTo>
                  <a:pt x="33" y="1553"/>
                </a:lnTo>
                <a:lnTo>
                  <a:pt x="40" y="1584"/>
                </a:lnTo>
                <a:lnTo>
                  <a:pt x="48" y="1614"/>
                </a:lnTo>
                <a:lnTo>
                  <a:pt x="57" y="1644"/>
                </a:lnTo>
                <a:lnTo>
                  <a:pt x="67" y="1674"/>
                </a:lnTo>
                <a:lnTo>
                  <a:pt x="77" y="1704"/>
                </a:lnTo>
                <a:lnTo>
                  <a:pt x="89" y="1733"/>
                </a:lnTo>
                <a:lnTo>
                  <a:pt x="101" y="1761"/>
                </a:lnTo>
                <a:lnTo>
                  <a:pt x="113" y="1789"/>
                </a:lnTo>
                <a:lnTo>
                  <a:pt x="126" y="1817"/>
                </a:lnTo>
                <a:lnTo>
                  <a:pt x="140" y="1846"/>
                </a:lnTo>
                <a:lnTo>
                  <a:pt x="154" y="1873"/>
                </a:lnTo>
                <a:lnTo>
                  <a:pt x="169" y="1900"/>
                </a:lnTo>
                <a:lnTo>
                  <a:pt x="185" y="1926"/>
                </a:lnTo>
                <a:lnTo>
                  <a:pt x="201" y="1952"/>
                </a:lnTo>
                <a:lnTo>
                  <a:pt x="218" y="1977"/>
                </a:lnTo>
                <a:lnTo>
                  <a:pt x="235" y="2003"/>
                </a:lnTo>
                <a:lnTo>
                  <a:pt x="254" y="2028"/>
                </a:lnTo>
                <a:lnTo>
                  <a:pt x="273" y="2052"/>
                </a:lnTo>
                <a:lnTo>
                  <a:pt x="292" y="2076"/>
                </a:lnTo>
                <a:lnTo>
                  <a:pt x="311" y="2099"/>
                </a:lnTo>
                <a:lnTo>
                  <a:pt x="332" y="2122"/>
                </a:lnTo>
                <a:lnTo>
                  <a:pt x="352" y="2145"/>
                </a:lnTo>
                <a:lnTo>
                  <a:pt x="374" y="2167"/>
                </a:lnTo>
                <a:lnTo>
                  <a:pt x="395" y="2188"/>
                </a:lnTo>
                <a:lnTo>
                  <a:pt x="419" y="2209"/>
                </a:lnTo>
                <a:lnTo>
                  <a:pt x="441" y="2229"/>
                </a:lnTo>
                <a:lnTo>
                  <a:pt x="464" y="2249"/>
                </a:lnTo>
                <a:lnTo>
                  <a:pt x="488" y="2268"/>
                </a:lnTo>
                <a:lnTo>
                  <a:pt x="512" y="2287"/>
                </a:lnTo>
                <a:lnTo>
                  <a:pt x="537" y="2306"/>
                </a:lnTo>
                <a:lnTo>
                  <a:pt x="563" y="2323"/>
                </a:lnTo>
                <a:lnTo>
                  <a:pt x="588" y="2340"/>
                </a:lnTo>
                <a:lnTo>
                  <a:pt x="614" y="2356"/>
                </a:lnTo>
                <a:lnTo>
                  <a:pt x="641" y="2372"/>
                </a:lnTo>
                <a:lnTo>
                  <a:pt x="667" y="2387"/>
                </a:lnTo>
                <a:lnTo>
                  <a:pt x="694" y="2401"/>
                </a:lnTo>
                <a:lnTo>
                  <a:pt x="723" y="2415"/>
                </a:lnTo>
                <a:lnTo>
                  <a:pt x="751" y="2428"/>
                </a:lnTo>
                <a:lnTo>
                  <a:pt x="779" y="2441"/>
                </a:lnTo>
                <a:lnTo>
                  <a:pt x="808" y="2452"/>
                </a:lnTo>
                <a:lnTo>
                  <a:pt x="836" y="2465"/>
                </a:lnTo>
                <a:lnTo>
                  <a:pt x="866" y="2475"/>
                </a:lnTo>
                <a:lnTo>
                  <a:pt x="896" y="2485"/>
                </a:lnTo>
                <a:lnTo>
                  <a:pt x="926" y="2494"/>
                </a:lnTo>
                <a:lnTo>
                  <a:pt x="956" y="2502"/>
                </a:lnTo>
                <a:lnTo>
                  <a:pt x="987" y="2510"/>
                </a:lnTo>
                <a:lnTo>
                  <a:pt x="1017" y="2516"/>
                </a:lnTo>
                <a:lnTo>
                  <a:pt x="1049" y="2522"/>
                </a:lnTo>
                <a:lnTo>
                  <a:pt x="1081" y="2528"/>
                </a:lnTo>
                <a:lnTo>
                  <a:pt x="1112" y="2532"/>
                </a:lnTo>
                <a:lnTo>
                  <a:pt x="1144" y="2536"/>
                </a:lnTo>
                <a:lnTo>
                  <a:pt x="1176" y="2539"/>
                </a:lnTo>
                <a:lnTo>
                  <a:pt x="1209" y="2541"/>
                </a:lnTo>
                <a:lnTo>
                  <a:pt x="1241" y="2543"/>
                </a:lnTo>
                <a:lnTo>
                  <a:pt x="1274" y="2543"/>
                </a:lnTo>
                <a:lnTo>
                  <a:pt x="1039" y="2206"/>
                </a:lnTo>
                <a:lnTo>
                  <a:pt x="1266" y="1904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lt1"/>
              </a:solidFill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2138454" y="2738831"/>
            <a:ext cx="2817957" cy="1280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altLang="en-US" lang="zh-CN" sz="2000">
                <a:solidFill>
                  <a:schemeClr val="tx2"/>
                </a:solidFill>
              </a:rPr>
              <a:t>单击此处编辑您要的内容，建议您在展示时采用微软雅黑字体。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7293306" y="2738831"/>
            <a:ext cx="2817957" cy="1280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altLang="en-US" lang="zh-CN" sz="2000">
                <a:solidFill>
                  <a:schemeClr val="tx2"/>
                </a:solidFill>
              </a:rPr>
              <a:t>单击此处编辑您要的内容，建议您在展示时采用微软雅黑字体。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2138454" y="2247391"/>
            <a:ext cx="1535042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2400">
                <a:solidFill>
                  <a:schemeClr val="tx2"/>
                </a:solidFill>
              </a:rPr>
              <a:t>关键字</a:t>
            </a:r>
          </a:p>
        </p:txBody>
      </p:sp>
      <p:sp>
        <p:nvSpPr>
          <p:cNvPr id="42" name="任意多边形 41"/>
          <p:cNvSpPr/>
          <p:nvPr/>
        </p:nvSpPr>
        <p:spPr>
          <a:xfrm flipH="1" flipV="1">
            <a:off x="2245416" y="1991656"/>
            <a:ext cx="250350" cy="132492"/>
          </a:xfrm>
          <a:custGeom>
            <a:gdLst>
              <a:gd fmla="*/ 250350 w 250350" name="connsiteX0"/>
              <a:gd fmla="*/ 125175 h 132492" name="connsiteY0"/>
              <a:gd fmla="*/ 125175 w 250350" name="connsiteX1"/>
              <a:gd fmla="*/ 0 h 132492" name="connsiteY1"/>
              <a:gd fmla="*/ 0 w 250350" name="connsiteX2"/>
              <a:gd fmla="*/ 125175 h 132492" name="connsiteY2"/>
              <a:gd fmla="*/ 1664 w 250350" name="connsiteX3"/>
              <a:gd fmla="*/ 132492 h 132492" name="connsiteY3"/>
              <a:gd fmla="*/ 248686 w 250350" name="connsiteX4"/>
              <a:gd fmla="*/ 132492 h 132492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32492" w="250350">
                <a:moveTo>
                  <a:pt x="250350" y="125175"/>
                </a:moveTo>
                <a:cubicBezTo>
                  <a:pt x="250350" y="56043"/>
                  <a:pt x="194308" y="0"/>
                  <a:pt x="125175" y="0"/>
                </a:cubicBezTo>
                <a:cubicBezTo>
                  <a:pt x="56043" y="0"/>
                  <a:pt x="0" y="56043"/>
                  <a:pt x="0" y="125175"/>
                </a:cubicBezTo>
                <a:lnTo>
                  <a:pt x="1664" y="132492"/>
                </a:lnTo>
                <a:lnTo>
                  <a:pt x="248686" y="13249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3" name="文本框 42"/>
          <p:cNvSpPr txBox="1"/>
          <p:nvPr/>
        </p:nvSpPr>
        <p:spPr>
          <a:xfrm>
            <a:off x="7305235" y="2247391"/>
            <a:ext cx="1535042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2400">
                <a:solidFill>
                  <a:schemeClr val="tx2"/>
                </a:solidFill>
              </a:rPr>
              <a:t>关键字</a:t>
            </a:r>
          </a:p>
        </p:txBody>
      </p:sp>
      <p:sp>
        <p:nvSpPr>
          <p:cNvPr id="44" name="任意多边形 43"/>
          <p:cNvSpPr/>
          <p:nvPr/>
        </p:nvSpPr>
        <p:spPr>
          <a:xfrm flipH="1" flipV="1">
            <a:off x="7412197" y="1991656"/>
            <a:ext cx="250350" cy="132492"/>
          </a:xfrm>
          <a:custGeom>
            <a:gdLst>
              <a:gd fmla="*/ 250350 w 250350" name="connsiteX0"/>
              <a:gd fmla="*/ 125175 h 132492" name="connsiteY0"/>
              <a:gd fmla="*/ 125175 w 250350" name="connsiteX1"/>
              <a:gd fmla="*/ 0 h 132492" name="connsiteY1"/>
              <a:gd fmla="*/ 0 w 250350" name="connsiteX2"/>
              <a:gd fmla="*/ 125175 h 132492" name="connsiteY2"/>
              <a:gd fmla="*/ 1664 w 250350" name="connsiteX3"/>
              <a:gd fmla="*/ 132492 h 132492" name="connsiteY3"/>
              <a:gd fmla="*/ 248686 w 250350" name="connsiteX4"/>
              <a:gd fmla="*/ 132492 h 132492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32492" w="250350">
                <a:moveTo>
                  <a:pt x="250350" y="125175"/>
                </a:moveTo>
                <a:cubicBezTo>
                  <a:pt x="250350" y="56043"/>
                  <a:pt x="194308" y="0"/>
                  <a:pt x="125175" y="0"/>
                </a:cubicBezTo>
                <a:cubicBezTo>
                  <a:pt x="56043" y="0"/>
                  <a:pt x="0" y="56043"/>
                  <a:pt x="0" y="125175"/>
                </a:cubicBezTo>
                <a:lnTo>
                  <a:pt x="1664" y="132492"/>
                </a:lnTo>
                <a:lnTo>
                  <a:pt x="248686" y="13249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6" name="文本框 45"/>
          <p:cNvSpPr txBox="1"/>
          <p:nvPr/>
        </p:nvSpPr>
        <p:spPr>
          <a:xfrm>
            <a:off x="464503" y="5422864"/>
            <a:ext cx="11346497" cy="8839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en-US" lang="zh-CN" sz="2000">
                <a:solidFill>
                  <a:schemeClr val="tx2"/>
                </a:solidFill>
              </a:rPr>
              <a:t>单击此处编辑您要的内容，建议您在展示时采用微软雅黑字体，本模版所有图形线条及其相应素材均可自由编辑、改色、替换。单击此处编辑您要的内容，建议您在展示时采用微软雅黑字体。</a:t>
            </a:r>
          </a:p>
        </p:txBody>
      </p:sp>
      <p:cxnSp>
        <p:nvCxnSpPr>
          <p:cNvPr id="47" name="直接连接符 46"/>
          <p:cNvCxnSpPr/>
          <p:nvPr/>
        </p:nvCxnSpPr>
        <p:spPr>
          <a:xfrm>
            <a:off x="5586572" y="5183556"/>
            <a:ext cx="1018857" cy="0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3462342923"/>
      </p:ext>
    </p:extLst>
  </p:cSld>
  <p:clrMapOvr>
    <a:masterClrMapping/>
  </p:clrMapOvr>
  <p:transition advTm="5000" spd="slow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accel="50000" fill="hold" grpId="0" id="5" nodeType="withEffect" presetClass="entr" presetID="2" presetSubtype="8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50000" fill="hold" grpId="0" id="9" nodeType="withEffect" presetClass="entr" presetID="2" presetSubtype="2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13" nodeType="withEffect" presetClass="entr" presetID="2" presetSubtype="8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5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6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17" nodeType="withEffect" presetClass="entr" presetID="2" presetSubtype="2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9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10" presetSubtype="0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23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10" presetSubtype="0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26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7" nodeType="withEffect" presetClass="entr" presetID="10" presetSubtype="0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29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10" presetSubtype="0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32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10" presetSubtype="0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35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6" nodeType="withEffect" presetClass="entr" presetID="10" presetSubtype="0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38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id="39" nodeType="withEffect" presetClass="entr" presetID="2" presetSubtype="4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41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42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43" nodeType="withEffect" presetClass="entr" presetID="2" presetSubtype="4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45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46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7"/>
      <p:bldP grpId="0" spid="3"/>
      <p:bldP grpId="0" spid="4"/>
      <p:bldP grpId="0" spid="37"/>
      <p:bldP grpId="0" spid="39"/>
      <p:bldP grpId="0" spid="41"/>
      <p:bldP grpId="0" spid="42"/>
      <p:bldP grpId="0" spid="43"/>
      <p:bldP grpId="0" spid="44"/>
      <p:bldP grpId="0" spid="46"/>
    </p:bldLst>
  </p:timing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gradFill>
          <a:gsLst>
            <a:gs pos="0">
              <a:schemeClr val="bg1"/>
            </a:gs>
            <a:gs pos="70000">
              <a:schemeClr val="bg1">
                <a:lumMod val="95000"/>
              </a:schemeClr>
            </a:gs>
          </a:gsLst>
          <a:path path="circle">
            <a:fillToRect b="50000" l="50000" r="50000" t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文本框 11"/>
          <p:cNvSpPr txBox="1"/>
          <p:nvPr/>
        </p:nvSpPr>
        <p:spPr>
          <a:xfrm>
            <a:off x="2842734" y="3278457"/>
            <a:ext cx="6245275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en-US" lang="zh-CN" smtClean="0" spc="300" sz="4800">
                <a:solidFill>
                  <a:schemeClr val="accent1"/>
                </a:solidFill>
                <a:latin typeface="+mj-ea"/>
                <a:ea typeface="+mj-ea"/>
              </a:rPr>
              <a:t>分析与讨论</a:t>
            </a:r>
          </a:p>
        </p:txBody>
      </p:sp>
      <p:cxnSp>
        <p:nvCxnSpPr>
          <p:cNvPr id="13" name="直接连接符 12"/>
          <p:cNvCxnSpPr/>
          <p:nvPr/>
        </p:nvCxnSpPr>
        <p:spPr>
          <a:xfrm>
            <a:off x="3178175" y="3218350"/>
            <a:ext cx="5748111" cy="0"/>
          </a:xfrm>
          <a:prstGeom prst="line">
            <a:avLst/>
          </a:prstGeom>
          <a:ln w="28575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2973362" y="1090140"/>
            <a:ext cx="1979637" cy="46634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pc="300" sz="1500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  <a:ea typeface="+mj-ea"/>
              </a:rPr>
              <a:t>05</a:t>
            </a:r>
          </a:p>
        </p:txBody>
      </p:sp>
      <p:cxnSp>
        <p:nvCxnSpPr>
          <p:cNvPr id="15" name="直接连接符 14"/>
          <p:cNvCxnSpPr/>
          <p:nvPr/>
        </p:nvCxnSpPr>
        <p:spPr>
          <a:xfrm>
            <a:off x="8134350" y="4744161"/>
            <a:ext cx="791936" cy="0"/>
          </a:xfrm>
          <a:prstGeom prst="line">
            <a:avLst/>
          </a:prstGeom>
          <a:ln w="12700">
            <a:solidFill>
              <a:schemeClr val="bg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5730877" y="4829885"/>
            <a:ext cx="3367315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zh-CN" lang="en-US" smtClean="0" spc="300">
                <a:solidFill>
                  <a:schemeClr val="accent3"/>
                </a:solidFill>
              </a:rPr>
              <a:t>MORESHI POWERPOINT</a:t>
            </a:r>
          </a:p>
        </p:txBody>
      </p:sp>
    </p:spTree>
    <p:extLst>
      <p:ext uri="{BB962C8B-B14F-4D97-AF65-F5344CB8AC3E}">
        <p14:creationId val="62532004"/>
      </p:ext>
    </p:extLst>
  </p:cSld>
  <p:clrMapOvr>
    <a:masterClrMapping/>
  </p:clrMapOvr>
  <mc:AlternateContent>
    <mc:Choice Requires="p14">
      <p:transition advTm="5000" p14:dur="1250" spd="slow">
        <p14:switch dir="r"/>
      </p:transition>
    </mc:Choice>
    <mc:Fallback>
      <p:transition advTm="5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10" nodeType="withEffect" presetClass="emph" presetID="26" presetSubtype="0">
                                  <p:stCondLst>
                                    <p:cond delay="5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11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12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2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5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6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8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22" nodeType="withEffect" presetClass="entr" presetID="49" presetSubtype="0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7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2"/>
      <p:bldP grpId="0" spid="14"/>
      <p:bldP grpId="1" spid="14"/>
      <p:bldP grpId="0" spid="17"/>
    </p:bldLst>
  </p:timing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lang="zh-CN" smtClean="0"/>
              <a:t>分析与讨论</a:t>
            </a:r>
          </a:p>
        </p:txBody>
      </p:sp>
      <p:sp>
        <p:nvSpPr>
          <p:cNvPr id="19" name="矩形 15"/>
          <p:cNvSpPr/>
          <p:nvPr/>
        </p:nvSpPr>
        <p:spPr>
          <a:xfrm>
            <a:off x="7161213" y="2339619"/>
            <a:ext cx="5030787" cy="2765425"/>
          </a:xfrm>
          <a:custGeom>
            <a:rect b="b" l="l" r="r" t="t"/>
            <a:pathLst>
              <a:path h="2764467" w="5030643">
                <a:moveTo>
                  <a:pt x="1102190" y="0"/>
                </a:moveTo>
                <a:lnTo>
                  <a:pt x="5030643" y="0"/>
                </a:lnTo>
                <a:lnTo>
                  <a:pt x="5030643" y="540842"/>
                </a:lnTo>
                <a:lnTo>
                  <a:pt x="1115812" y="540842"/>
                </a:lnTo>
                <a:lnTo>
                  <a:pt x="1115812" y="542035"/>
                </a:lnTo>
                <a:cubicBezTo>
                  <a:pt x="849806" y="548315"/>
                  <a:pt x="586010" y="653458"/>
                  <a:pt x="383014" y="856454"/>
                </a:cubicBezTo>
                <a:cubicBezTo>
                  <a:pt x="-38103" y="1277571"/>
                  <a:pt x="-38103" y="1960337"/>
                  <a:pt x="383014" y="2381453"/>
                </a:cubicBezTo>
                <a:cubicBezTo>
                  <a:pt x="804131" y="2802570"/>
                  <a:pt x="1486896" y="2802570"/>
                  <a:pt x="1908013" y="2381453"/>
                </a:cubicBezTo>
                <a:cubicBezTo>
                  <a:pt x="2110512" y="2178954"/>
                  <a:pt x="2215638" y="1915954"/>
                  <a:pt x="2222339" y="1650608"/>
                </a:cubicBezTo>
                <a:lnTo>
                  <a:pt x="2764003" y="1650608"/>
                </a:lnTo>
                <a:cubicBezTo>
                  <a:pt x="2757354" y="2054603"/>
                  <a:pt x="2599295" y="2456199"/>
                  <a:pt x="2291027" y="2764467"/>
                </a:cubicBezTo>
                <a:cubicBezTo>
                  <a:pt x="1658378" y="3397116"/>
                  <a:pt x="632650" y="3397116"/>
                  <a:pt x="0" y="2764467"/>
                </a:cubicBezTo>
                <a:cubicBezTo>
                  <a:pt x="-632649" y="2131818"/>
                  <a:pt x="-632649" y="1106090"/>
                  <a:pt x="0" y="473441"/>
                </a:cubicBezTo>
                <a:cubicBezTo>
                  <a:pt x="305297" y="168145"/>
                  <a:pt x="702131" y="10175"/>
                  <a:pt x="1102190" y="1222"/>
                </a:cubicBezTo>
                <a:close/>
              </a:path>
            </a:pathLst>
          </a:cu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0" name="椭圆 19"/>
          <p:cNvSpPr/>
          <p:nvPr/>
        </p:nvSpPr>
        <p:spPr>
          <a:xfrm>
            <a:off x="7357521" y="3033485"/>
            <a:ext cx="1872343" cy="1872343"/>
          </a:xfrm>
          <a:prstGeom prst="ellipse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23" name="组合 22"/>
          <p:cNvGrpSpPr/>
          <p:nvPr/>
        </p:nvGrpSpPr>
        <p:grpSpPr>
          <a:xfrm>
            <a:off x="609857" y="1622569"/>
            <a:ext cx="5242877" cy="1292662"/>
            <a:chOff x="6096000" y="1681563"/>
            <a:chExt cx="5242877" cy="1292662"/>
          </a:xfrm>
        </p:grpSpPr>
        <p:sp>
          <p:nvSpPr>
            <p:cNvPr id="24" name="文本框 23"/>
            <p:cNvSpPr txBox="1"/>
            <p:nvPr/>
          </p:nvSpPr>
          <p:spPr>
            <a:xfrm>
              <a:off x="6311120" y="1681563"/>
              <a:ext cx="5027757" cy="12801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altLang="en-US" lang="zh-CN" sz="2000">
                  <a:solidFill>
                    <a:schemeClr val="tx2"/>
                  </a:solidFill>
                </a:rPr>
                <a:t>单击此处编辑您要的内容，建议您在展示时采用微软雅黑字体。单击此处编辑您要的内容，建议您在展示时采用微软雅黑字体。</a:t>
              </a:r>
            </a:p>
          </p:txBody>
        </p:sp>
        <p:sp>
          <p:nvSpPr>
            <p:cNvPr id="25" name="任意多边形 24"/>
            <p:cNvSpPr/>
            <p:nvPr/>
          </p:nvSpPr>
          <p:spPr>
            <a:xfrm flipH="1" rot="5400000">
              <a:off x="6037071" y="1864347"/>
              <a:ext cx="250350" cy="132492"/>
            </a:xfrm>
            <a:custGeom>
              <a:gdLst>
                <a:gd fmla="*/ 250350 w 250350" name="connsiteX0"/>
                <a:gd fmla="*/ 125175 h 132492" name="connsiteY0"/>
                <a:gd fmla="*/ 125175 w 250350" name="connsiteX1"/>
                <a:gd fmla="*/ 0 h 132492" name="connsiteY1"/>
                <a:gd fmla="*/ 0 w 250350" name="connsiteX2"/>
                <a:gd fmla="*/ 125175 h 132492" name="connsiteY2"/>
                <a:gd fmla="*/ 1664 w 250350" name="connsiteX3"/>
                <a:gd fmla="*/ 132492 h 132492" name="connsiteY3"/>
                <a:gd fmla="*/ 248686 w 250350" name="connsiteX4"/>
                <a:gd fmla="*/ 132492 h 132492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132492" w="250350">
                  <a:moveTo>
                    <a:pt x="250350" y="125175"/>
                  </a:moveTo>
                  <a:cubicBezTo>
                    <a:pt x="250350" y="56043"/>
                    <a:pt x="194308" y="0"/>
                    <a:pt x="125175" y="0"/>
                  </a:cubicBezTo>
                  <a:cubicBezTo>
                    <a:pt x="56043" y="0"/>
                    <a:pt x="0" y="56043"/>
                    <a:pt x="0" y="125175"/>
                  </a:cubicBezTo>
                  <a:lnTo>
                    <a:pt x="1664" y="132492"/>
                  </a:lnTo>
                  <a:lnTo>
                    <a:pt x="248686" y="13249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609857" y="3251893"/>
            <a:ext cx="5242877" cy="1292662"/>
            <a:chOff x="6096000" y="3369063"/>
            <a:chExt cx="5242877" cy="1292662"/>
          </a:xfrm>
        </p:grpSpPr>
        <p:sp>
          <p:nvSpPr>
            <p:cNvPr id="27" name="文本框 26"/>
            <p:cNvSpPr txBox="1"/>
            <p:nvPr/>
          </p:nvSpPr>
          <p:spPr>
            <a:xfrm>
              <a:off x="6311120" y="3369063"/>
              <a:ext cx="5027757" cy="12801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altLang="en-US" lang="zh-CN" sz="2000">
                  <a:solidFill>
                    <a:schemeClr val="tx2"/>
                  </a:solidFill>
                </a:rPr>
                <a:t>单击此处编辑您要的内容，建议您在展示时采用微软雅黑字体。单击此处编辑您要的内容，建议您在展示时采用微软雅黑字体。</a:t>
              </a:r>
            </a:p>
          </p:txBody>
        </p:sp>
        <p:sp>
          <p:nvSpPr>
            <p:cNvPr id="28" name="任意多边形 27"/>
            <p:cNvSpPr/>
            <p:nvPr/>
          </p:nvSpPr>
          <p:spPr>
            <a:xfrm flipH="1" rot="5400000">
              <a:off x="6037071" y="3551847"/>
              <a:ext cx="250350" cy="132492"/>
            </a:xfrm>
            <a:custGeom>
              <a:gdLst>
                <a:gd fmla="*/ 250350 w 250350" name="connsiteX0"/>
                <a:gd fmla="*/ 125175 h 132492" name="connsiteY0"/>
                <a:gd fmla="*/ 125175 w 250350" name="connsiteX1"/>
                <a:gd fmla="*/ 0 h 132492" name="connsiteY1"/>
                <a:gd fmla="*/ 0 w 250350" name="connsiteX2"/>
                <a:gd fmla="*/ 125175 h 132492" name="connsiteY2"/>
                <a:gd fmla="*/ 1664 w 250350" name="connsiteX3"/>
                <a:gd fmla="*/ 132492 h 132492" name="connsiteY3"/>
                <a:gd fmla="*/ 248686 w 250350" name="connsiteX4"/>
                <a:gd fmla="*/ 132492 h 132492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132492" w="250350">
                  <a:moveTo>
                    <a:pt x="250350" y="125175"/>
                  </a:moveTo>
                  <a:cubicBezTo>
                    <a:pt x="250350" y="56043"/>
                    <a:pt x="194308" y="0"/>
                    <a:pt x="125175" y="0"/>
                  </a:cubicBezTo>
                  <a:cubicBezTo>
                    <a:pt x="56043" y="0"/>
                    <a:pt x="0" y="56043"/>
                    <a:pt x="0" y="125175"/>
                  </a:cubicBezTo>
                  <a:lnTo>
                    <a:pt x="1664" y="132492"/>
                  </a:lnTo>
                  <a:lnTo>
                    <a:pt x="248686" y="13249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609857" y="4881217"/>
            <a:ext cx="5242877" cy="1292662"/>
            <a:chOff x="6096000" y="1681563"/>
            <a:chExt cx="5242877" cy="1292662"/>
          </a:xfrm>
        </p:grpSpPr>
        <p:sp>
          <p:nvSpPr>
            <p:cNvPr id="30" name="文本框 29"/>
            <p:cNvSpPr txBox="1"/>
            <p:nvPr/>
          </p:nvSpPr>
          <p:spPr>
            <a:xfrm>
              <a:off x="6311120" y="1681562"/>
              <a:ext cx="5027757" cy="12801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altLang="en-US" lang="zh-CN" sz="2000">
                  <a:solidFill>
                    <a:schemeClr val="tx2"/>
                  </a:solidFill>
                </a:rPr>
                <a:t>单击此处编辑您要的内容，建议您在展示时采用微软雅黑字体。单击此处编辑您要的内容，建议您在展示时采用微软雅黑字体。</a:t>
              </a:r>
            </a:p>
          </p:txBody>
        </p:sp>
        <p:sp>
          <p:nvSpPr>
            <p:cNvPr id="31" name="任意多边形 30"/>
            <p:cNvSpPr/>
            <p:nvPr/>
          </p:nvSpPr>
          <p:spPr>
            <a:xfrm flipH="1" rot="5400000">
              <a:off x="6037071" y="1864347"/>
              <a:ext cx="250350" cy="132492"/>
            </a:xfrm>
            <a:custGeom>
              <a:gdLst>
                <a:gd fmla="*/ 250350 w 250350" name="connsiteX0"/>
                <a:gd fmla="*/ 125175 h 132492" name="connsiteY0"/>
                <a:gd fmla="*/ 125175 w 250350" name="connsiteX1"/>
                <a:gd fmla="*/ 0 h 132492" name="connsiteY1"/>
                <a:gd fmla="*/ 0 w 250350" name="connsiteX2"/>
                <a:gd fmla="*/ 125175 h 132492" name="connsiteY2"/>
                <a:gd fmla="*/ 1664 w 250350" name="connsiteX3"/>
                <a:gd fmla="*/ 132492 h 132492" name="connsiteY3"/>
                <a:gd fmla="*/ 248686 w 250350" name="connsiteX4"/>
                <a:gd fmla="*/ 132492 h 132492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132492" w="250350">
                  <a:moveTo>
                    <a:pt x="250350" y="125175"/>
                  </a:moveTo>
                  <a:cubicBezTo>
                    <a:pt x="250350" y="56043"/>
                    <a:pt x="194308" y="0"/>
                    <a:pt x="125175" y="0"/>
                  </a:cubicBezTo>
                  <a:cubicBezTo>
                    <a:pt x="56043" y="0"/>
                    <a:pt x="0" y="56043"/>
                    <a:pt x="0" y="125175"/>
                  </a:cubicBezTo>
                  <a:lnTo>
                    <a:pt x="1664" y="132492"/>
                  </a:lnTo>
                  <a:lnTo>
                    <a:pt x="248686" y="13249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32" name="文本框 31"/>
          <p:cNvSpPr txBox="1"/>
          <p:nvPr/>
        </p:nvSpPr>
        <p:spPr>
          <a:xfrm>
            <a:off x="7526172" y="4101940"/>
            <a:ext cx="1535042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2400">
                <a:solidFill>
                  <a:schemeClr val="bg1"/>
                </a:solidFill>
              </a:rPr>
              <a:t>关键字</a:t>
            </a:r>
          </a:p>
        </p:txBody>
      </p:sp>
      <p:sp>
        <p:nvSpPr>
          <p:cNvPr id="33" name="Freeform 5"/>
          <p:cNvSpPr>
            <a:spLocks noEditPoints="1"/>
          </p:cNvSpPr>
          <p:nvPr/>
        </p:nvSpPr>
        <p:spPr bwMode="auto">
          <a:xfrm>
            <a:off x="8024634" y="3450939"/>
            <a:ext cx="538115" cy="541355"/>
          </a:xfrm>
          <a:custGeom>
            <a:gdLst>
              <a:gd fmla="*/ 782 w 3230" name="T0"/>
              <a:gd fmla="*/ 3247 h 3247" name="T1"/>
              <a:gd fmla="*/ 1184 w 3230" name="T2"/>
              <a:gd fmla="*/ 2526 h 3247" name="T3"/>
              <a:gd fmla="*/ 197 w 3230" name="T4"/>
              <a:gd fmla="*/ 2522 h 3247" name="T5"/>
              <a:gd fmla="*/ 200 w 3230" name="T6"/>
              <a:gd fmla="*/ 245 h 3247" name="T7"/>
              <a:gd fmla="*/ 121 w 3230" name="T8"/>
              <a:gd fmla="*/ 242 h 3247" name="T9"/>
              <a:gd fmla="*/ 0 w 3230" name="T10"/>
              <a:gd fmla="*/ 121 h 3247" name="T11"/>
              <a:gd fmla="*/ 121 w 3230" name="T12"/>
              <a:gd fmla="*/ 0 h 3247" name="T13"/>
              <a:gd fmla="*/ 3109 w 3230" name="T14"/>
              <a:gd fmla="*/ 0 h 3247" name="T15"/>
              <a:gd fmla="*/ 3230 w 3230" name="T16"/>
              <a:gd fmla="*/ 121 h 3247" name="T17"/>
              <a:gd fmla="*/ 3109 w 3230" name="T18"/>
              <a:gd fmla="*/ 242 h 3247" name="T19"/>
              <a:gd fmla="*/ 3033 w 3230" name="T20"/>
              <a:gd fmla="*/ 242 h 3247" name="T21"/>
              <a:gd fmla="*/ 3030 w 3230" name="T22"/>
              <a:gd fmla="*/ 2193 h 3247" name="T23"/>
              <a:gd fmla="*/ 3031 w 3230" name="T24"/>
              <a:gd fmla="*/ 2283 h 3247" name="T25"/>
              <a:gd fmla="*/ 3030 w 3230" name="T26"/>
              <a:gd fmla="*/ 2407 h 3247" name="T27"/>
              <a:gd fmla="*/ 2942 w 3230" name="T28"/>
              <a:gd fmla="*/ 2522 h 3247" name="T29"/>
              <a:gd fmla="*/ 2049 w 3230" name="T30"/>
              <a:gd fmla="*/ 2522 h 3247" name="T31"/>
              <a:gd fmla="*/ 2443 w 3230" name="T32"/>
              <a:gd fmla="*/ 3247 h 3247" name="T33"/>
              <a:gd fmla="*/ 2138 w 3230" name="T34"/>
              <a:gd fmla="*/ 3246 h 3247" name="T35"/>
              <a:gd fmla="*/ 1742 w 3230" name="T36"/>
              <a:gd fmla="*/ 2523 h 3247" name="T37"/>
              <a:gd fmla="*/ 1490 w 3230" name="T38"/>
              <a:gd fmla="*/ 2522 h 3247" name="T39"/>
              <a:gd fmla="*/ 1089 w 3230" name="T40"/>
              <a:gd fmla="*/ 3247 h 3247" name="T41"/>
              <a:gd fmla="*/ 782 w 3230" name="T42"/>
              <a:gd fmla="*/ 3247 h 3247" name="T43"/>
              <a:gd fmla="*/ 434 w 3230" name="T44"/>
              <a:gd fmla="*/ 2193 h 3247" name="T45"/>
              <a:gd fmla="*/ 433 w 3230" name="T46"/>
              <a:gd fmla="*/ 2242 h 3247" name="T47"/>
              <a:gd fmla="*/ 433 w 3230" name="T48"/>
              <a:gd fmla="*/ 2277 h 3247" name="T49"/>
              <a:gd fmla="*/ 2793 w 3230" name="T50"/>
              <a:gd fmla="*/ 2280 h 3247" name="T51"/>
              <a:gd fmla="*/ 2797 w 3230" name="T52"/>
              <a:gd fmla="*/ 2244 h 3247" name="T53"/>
              <a:gd fmla="*/ 2796 w 3230" name="T54"/>
              <a:gd fmla="*/ 2193 h 3247" name="T55"/>
              <a:gd fmla="*/ 2797 w 3230" name="T56"/>
              <a:gd fmla="*/ 245 h 3247" name="T57"/>
              <a:gd fmla="*/ 433 w 3230" name="T58"/>
              <a:gd fmla="*/ 242 h 3247" name="T59"/>
              <a:gd fmla="*/ 434 w 3230" name="T60"/>
              <a:gd fmla="*/ 2193 h 3247" name="T61"/>
              <a:gd fmla="*/ 804 w 3230" name="T62"/>
              <a:gd fmla="*/ 2003 h 3247" name="T63"/>
              <a:gd fmla="*/ 686 w 3230" name="T64"/>
              <a:gd fmla="*/ 1882 h 3247" name="T65"/>
              <a:gd fmla="*/ 804 w 3230" name="T66"/>
              <a:gd fmla="*/ 1761 h 3247" name="T67"/>
              <a:gd fmla="*/ 1702 w 3230" name="T68"/>
              <a:gd fmla="*/ 1761 h 3247" name="T69"/>
              <a:gd fmla="*/ 1819 w 3230" name="T70"/>
              <a:gd fmla="*/ 1882 h 3247" name="T71"/>
              <a:gd fmla="*/ 1702 w 3230" name="T72"/>
              <a:gd fmla="*/ 2003 h 3247" name="T73"/>
              <a:gd fmla="*/ 804 w 3230" name="T74"/>
              <a:gd fmla="*/ 2003 h 3247" name="T75"/>
              <a:gd fmla="*/ 804 w 3230" name="T76"/>
              <a:gd fmla="*/ 1382 h 3247" name="T77"/>
              <a:gd fmla="*/ 686 w 3230" name="T78"/>
              <a:gd fmla="*/ 1261 h 3247" name="T79"/>
              <a:gd fmla="*/ 804 w 3230" name="T80"/>
              <a:gd fmla="*/ 1140 h 3247" name="T81"/>
              <a:gd fmla="*/ 2002 w 3230" name="T82"/>
              <a:gd fmla="*/ 1140 h 3247" name="T83"/>
              <a:gd fmla="*/ 2119 w 3230" name="T84"/>
              <a:gd fmla="*/ 1261 h 3247" name="T85"/>
              <a:gd fmla="*/ 2002 w 3230" name="T86"/>
              <a:gd fmla="*/ 1382 h 3247" name="T87"/>
              <a:gd fmla="*/ 804 w 3230" name="T88"/>
              <a:gd fmla="*/ 1382 h 3247" name="T89"/>
              <a:gd fmla="*/ 804 w 3230" name="T90"/>
              <a:gd fmla="*/ 760 h 3247" name="T91"/>
              <a:gd fmla="*/ 686 w 3230" name="T92"/>
              <a:gd fmla="*/ 639 h 3247" name="T93"/>
              <a:gd fmla="*/ 804 w 3230" name="T94"/>
              <a:gd fmla="*/ 518 h 3247" name="T95"/>
              <a:gd fmla="*/ 2002 w 3230" name="T96"/>
              <a:gd fmla="*/ 518 h 3247" name="T97"/>
              <a:gd fmla="*/ 2119 w 3230" name="T98"/>
              <a:gd fmla="*/ 639 h 3247" name="T99"/>
              <a:gd fmla="*/ 2002 w 3230" name="T100"/>
              <a:gd fmla="*/ 760 h 3247" name="T101"/>
              <a:gd fmla="*/ 804 w 3230" name="T102"/>
              <a:gd fmla="*/ 760 h 3247" name="T103"/>
              <a:gd fmla="*/ 804 w 3230" name="T104"/>
              <a:gd fmla="*/ 760 h 3247" name="T105"/>
              <a:gd fmla="*/ 804 w 3230" name="T106"/>
              <a:gd fmla="*/ 760 h 3247" name="T10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b="b" l="0" r="r" t="0"/>
            <a:pathLst>
              <a:path h="3247" w="3230">
                <a:moveTo>
                  <a:pt x="782" y="3247"/>
                </a:moveTo>
                <a:cubicBezTo>
                  <a:pt x="1184" y="2526"/>
                  <a:pt x="1184" y="2526"/>
                  <a:pt x="1184" y="2526"/>
                </a:cubicBezTo>
                <a:cubicBezTo>
                  <a:pt x="197" y="2522"/>
                  <a:pt x="197" y="2522"/>
                  <a:pt x="197" y="2522"/>
                </a:cubicBezTo>
                <a:cubicBezTo>
                  <a:pt x="200" y="245"/>
                  <a:pt x="200" y="245"/>
                  <a:pt x="200" y="245"/>
                </a:cubicBezTo>
                <a:cubicBezTo>
                  <a:pt x="121" y="242"/>
                  <a:pt x="121" y="242"/>
                  <a:pt x="121" y="242"/>
                </a:cubicBezTo>
                <a:cubicBezTo>
                  <a:pt x="54" y="242"/>
                  <a:pt x="0" y="188"/>
                  <a:pt x="0" y="121"/>
                </a:cubicBezTo>
                <a:cubicBezTo>
                  <a:pt x="0" y="54"/>
                  <a:pt x="54" y="0"/>
                  <a:pt x="121" y="0"/>
                </a:cubicBezTo>
                <a:cubicBezTo>
                  <a:pt x="3109" y="0"/>
                  <a:pt x="3109" y="0"/>
                  <a:pt x="3109" y="0"/>
                </a:cubicBezTo>
                <a:cubicBezTo>
                  <a:pt x="3175" y="0"/>
                  <a:pt x="3230" y="54"/>
                  <a:pt x="3230" y="121"/>
                </a:cubicBezTo>
                <a:cubicBezTo>
                  <a:pt x="3230" y="188"/>
                  <a:pt x="3175" y="242"/>
                  <a:pt x="3109" y="242"/>
                </a:cubicBezTo>
                <a:cubicBezTo>
                  <a:pt x="3033" y="242"/>
                  <a:pt x="3033" y="242"/>
                  <a:pt x="3033" y="242"/>
                </a:cubicBezTo>
                <a:cubicBezTo>
                  <a:pt x="3030" y="2193"/>
                  <a:pt x="3030" y="2193"/>
                  <a:pt x="3030" y="2193"/>
                </a:cubicBezTo>
                <a:cubicBezTo>
                  <a:pt x="3030" y="2227"/>
                  <a:pt x="3030" y="2257"/>
                  <a:pt x="3031" y="2283"/>
                </a:cubicBezTo>
                <a:cubicBezTo>
                  <a:pt x="3031" y="2340"/>
                  <a:pt x="3032" y="2378"/>
                  <a:pt x="3030" y="2407"/>
                </a:cubicBezTo>
                <a:cubicBezTo>
                  <a:pt x="3026" y="2479"/>
                  <a:pt x="3012" y="2515"/>
                  <a:pt x="2942" y="2522"/>
                </a:cubicBezTo>
                <a:cubicBezTo>
                  <a:pt x="2049" y="2522"/>
                  <a:pt x="2049" y="2522"/>
                  <a:pt x="2049" y="2522"/>
                </a:cubicBezTo>
                <a:cubicBezTo>
                  <a:pt x="2443" y="3247"/>
                  <a:pt x="2443" y="3247"/>
                  <a:pt x="2443" y="3247"/>
                </a:cubicBezTo>
                <a:cubicBezTo>
                  <a:pt x="2138" y="3246"/>
                  <a:pt x="2138" y="3246"/>
                  <a:pt x="2138" y="3246"/>
                </a:cubicBezTo>
                <a:cubicBezTo>
                  <a:pt x="1742" y="2523"/>
                  <a:pt x="1742" y="2523"/>
                  <a:pt x="1742" y="2523"/>
                </a:cubicBezTo>
                <a:cubicBezTo>
                  <a:pt x="1490" y="2522"/>
                  <a:pt x="1490" y="2522"/>
                  <a:pt x="1490" y="2522"/>
                </a:cubicBezTo>
                <a:cubicBezTo>
                  <a:pt x="1089" y="3247"/>
                  <a:pt x="1089" y="3247"/>
                  <a:pt x="1089" y="3247"/>
                </a:cubicBezTo>
                <a:cubicBezTo>
                  <a:pt x="782" y="3247"/>
                  <a:pt x="782" y="3247"/>
                  <a:pt x="782" y="3247"/>
                </a:cubicBezTo>
                <a:close/>
                <a:moveTo>
                  <a:pt x="434" y="2193"/>
                </a:moveTo>
                <a:cubicBezTo>
                  <a:pt x="434" y="2213"/>
                  <a:pt x="434" y="2229"/>
                  <a:pt x="433" y="2242"/>
                </a:cubicBezTo>
                <a:cubicBezTo>
                  <a:pt x="433" y="2254"/>
                  <a:pt x="432" y="2269"/>
                  <a:pt x="433" y="2277"/>
                </a:cubicBezTo>
                <a:cubicBezTo>
                  <a:pt x="2793" y="2280"/>
                  <a:pt x="2793" y="2280"/>
                  <a:pt x="2793" y="2280"/>
                </a:cubicBezTo>
                <a:cubicBezTo>
                  <a:pt x="2797" y="2272"/>
                  <a:pt x="2797" y="2258"/>
                  <a:pt x="2797" y="2244"/>
                </a:cubicBezTo>
                <a:cubicBezTo>
                  <a:pt x="2796" y="2229"/>
                  <a:pt x="2796" y="2213"/>
                  <a:pt x="2796" y="2193"/>
                </a:cubicBezTo>
                <a:cubicBezTo>
                  <a:pt x="2796" y="2144"/>
                  <a:pt x="2797" y="526"/>
                  <a:pt x="2797" y="245"/>
                </a:cubicBezTo>
                <a:cubicBezTo>
                  <a:pt x="433" y="242"/>
                  <a:pt x="433" y="242"/>
                  <a:pt x="433" y="242"/>
                </a:cubicBezTo>
                <a:cubicBezTo>
                  <a:pt x="434" y="2193"/>
                  <a:pt x="434" y="2193"/>
                  <a:pt x="434" y="2193"/>
                </a:cubicBezTo>
                <a:close/>
                <a:moveTo>
                  <a:pt x="804" y="2003"/>
                </a:moveTo>
                <a:cubicBezTo>
                  <a:pt x="739" y="2003"/>
                  <a:pt x="686" y="1949"/>
                  <a:pt x="686" y="1882"/>
                </a:cubicBezTo>
                <a:cubicBezTo>
                  <a:pt x="686" y="1816"/>
                  <a:pt x="739" y="1761"/>
                  <a:pt x="804" y="1761"/>
                </a:cubicBezTo>
                <a:cubicBezTo>
                  <a:pt x="1702" y="1761"/>
                  <a:pt x="1702" y="1761"/>
                  <a:pt x="1702" y="1761"/>
                </a:cubicBezTo>
                <a:cubicBezTo>
                  <a:pt x="1767" y="1761"/>
                  <a:pt x="1819" y="1816"/>
                  <a:pt x="1819" y="1882"/>
                </a:cubicBezTo>
                <a:cubicBezTo>
                  <a:pt x="1819" y="1949"/>
                  <a:pt x="1767" y="2003"/>
                  <a:pt x="1702" y="2003"/>
                </a:cubicBezTo>
                <a:cubicBezTo>
                  <a:pt x="804" y="2003"/>
                  <a:pt x="804" y="2003"/>
                  <a:pt x="804" y="2003"/>
                </a:cubicBezTo>
                <a:close/>
                <a:moveTo>
                  <a:pt x="804" y="1382"/>
                </a:moveTo>
                <a:cubicBezTo>
                  <a:pt x="739" y="1382"/>
                  <a:pt x="686" y="1327"/>
                  <a:pt x="686" y="1261"/>
                </a:cubicBezTo>
                <a:cubicBezTo>
                  <a:pt x="686" y="1194"/>
                  <a:pt x="739" y="1140"/>
                  <a:pt x="804" y="1140"/>
                </a:cubicBezTo>
                <a:cubicBezTo>
                  <a:pt x="2002" y="1140"/>
                  <a:pt x="2002" y="1140"/>
                  <a:pt x="2002" y="1140"/>
                </a:cubicBezTo>
                <a:cubicBezTo>
                  <a:pt x="2066" y="1140"/>
                  <a:pt x="2119" y="1194"/>
                  <a:pt x="2119" y="1261"/>
                </a:cubicBezTo>
                <a:cubicBezTo>
                  <a:pt x="2119" y="1327"/>
                  <a:pt x="2066" y="1382"/>
                  <a:pt x="2002" y="1382"/>
                </a:cubicBezTo>
                <a:cubicBezTo>
                  <a:pt x="804" y="1382"/>
                  <a:pt x="804" y="1382"/>
                  <a:pt x="804" y="1382"/>
                </a:cubicBezTo>
                <a:close/>
                <a:moveTo>
                  <a:pt x="804" y="760"/>
                </a:moveTo>
                <a:cubicBezTo>
                  <a:pt x="739" y="760"/>
                  <a:pt x="686" y="706"/>
                  <a:pt x="686" y="639"/>
                </a:cubicBezTo>
                <a:cubicBezTo>
                  <a:pt x="686" y="572"/>
                  <a:pt x="739" y="518"/>
                  <a:pt x="804" y="518"/>
                </a:cubicBezTo>
                <a:cubicBezTo>
                  <a:pt x="2002" y="518"/>
                  <a:pt x="2002" y="518"/>
                  <a:pt x="2002" y="518"/>
                </a:cubicBezTo>
                <a:cubicBezTo>
                  <a:pt x="2066" y="518"/>
                  <a:pt x="2119" y="572"/>
                  <a:pt x="2119" y="639"/>
                </a:cubicBezTo>
                <a:cubicBezTo>
                  <a:pt x="2119" y="706"/>
                  <a:pt x="2066" y="760"/>
                  <a:pt x="2002" y="760"/>
                </a:cubicBezTo>
                <a:cubicBezTo>
                  <a:pt x="804" y="760"/>
                  <a:pt x="804" y="760"/>
                  <a:pt x="804" y="760"/>
                </a:cubicBezTo>
                <a:close/>
                <a:moveTo>
                  <a:pt x="804" y="760"/>
                </a:moveTo>
                <a:cubicBezTo>
                  <a:pt x="804" y="760"/>
                  <a:pt x="804" y="760"/>
                  <a:pt x="804" y="76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</p:spTree>
    <p:extLst>
      <p:ext uri="{BB962C8B-B14F-4D97-AF65-F5344CB8AC3E}">
        <p14:creationId val="112373353"/>
      </p:ext>
    </p:extLst>
  </p:cSld>
  <p:clrMapOvr>
    <a:masterClrMapping/>
  </p:clrMapOvr>
  <p:transition advTm="5000" spd="slow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grpId="0" id="5" nodeType="withEffect" presetClass="entr" presetID="2" presetSubtype="2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53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6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9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id="20" nodeType="withEffect" presetClass="entr" presetID="2" presetSubtype="8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2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3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24" nodeType="withEffect" presetClass="entr" presetID="2" presetSubtype="8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6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7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28" nodeType="withEffect" presetClass="entr" presetID="2" presetSubtype="8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3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31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9"/>
      <p:bldP grpId="0" spid="20"/>
      <p:bldP grpId="0" spid="32"/>
      <p:bldP grpId="0" spid="33"/>
    </p:bldLst>
  </p:timing>
</p:sld>
</file>

<file path=ppt/slides/slide2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lang="zh-CN" smtClean="0"/>
              <a:t>分析与讨论</a:t>
            </a:r>
          </a:p>
        </p:txBody>
      </p:sp>
      <p:sp>
        <p:nvSpPr>
          <p:cNvPr id="3" name="任意多边形 2"/>
          <p:cNvSpPr/>
          <p:nvPr/>
        </p:nvSpPr>
        <p:spPr>
          <a:xfrm>
            <a:off x="1287382" y="1531220"/>
            <a:ext cx="3905052" cy="1939548"/>
          </a:xfrm>
          <a:custGeom>
            <a:gdLst>
              <a:gd fmla="*/ 947083 w 1894166" name="connsiteX0"/>
              <a:gd fmla="*/ 0 h 940788" name="connsiteY0"/>
              <a:gd fmla="*/ 1875616 w 1894166" name="connsiteX1"/>
              <a:gd fmla="*/ 756777 h 940788" name="connsiteY1"/>
              <a:gd fmla="*/ 1894166 w 1894166" name="connsiteX2"/>
              <a:gd fmla="*/ 940788 h 940788" name="connsiteY2"/>
              <a:gd fmla="*/ 0 w 1894166" name="connsiteX3"/>
              <a:gd fmla="*/ 940788 h 940788" name="connsiteY3"/>
              <a:gd fmla="*/ 18550 w 1894166" name="connsiteX4"/>
              <a:gd fmla="*/ 756777 h 940788" name="connsiteY4"/>
              <a:gd fmla="*/ 947083 w 1894166" name="connsiteX5"/>
              <a:gd fmla="*/ 0 h 940788" name="connsiteY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940787" w="1894166">
                <a:moveTo>
                  <a:pt x="947083" y="0"/>
                </a:moveTo>
                <a:cubicBezTo>
                  <a:pt x="1405101" y="0"/>
                  <a:pt x="1787239" y="324885"/>
                  <a:pt x="1875616" y="756777"/>
                </a:cubicBezTo>
                <a:lnTo>
                  <a:pt x="1894166" y="940788"/>
                </a:lnTo>
                <a:lnTo>
                  <a:pt x="0" y="940788"/>
                </a:lnTo>
                <a:lnTo>
                  <a:pt x="18550" y="756777"/>
                </a:lnTo>
                <a:cubicBezTo>
                  <a:pt x="106928" y="324885"/>
                  <a:pt x="489065" y="0"/>
                  <a:pt x="947083" y="0"/>
                </a:cubicBezTo>
                <a:close/>
              </a:path>
            </a:pathLst>
          </a:custGeom>
          <a:solidFill>
            <a:schemeClr val="accent2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任意多边形 3"/>
          <p:cNvSpPr/>
          <p:nvPr/>
        </p:nvSpPr>
        <p:spPr>
          <a:xfrm flipV="1">
            <a:off x="7339211" y="4362336"/>
            <a:ext cx="3905052" cy="1939548"/>
          </a:xfrm>
          <a:custGeom>
            <a:gdLst>
              <a:gd fmla="*/ 947083 w 1894166" name="connsiteX0"/>
              <a:gd fmla="*/ 0 h 940788" name="connsiteY0"/>
              <a:gd fmla="*/ 1875616 w 1894166" name="connsiteX1"/>
              <a:gd fmla="*/ 756777 h 940788" name="connsiteY1"/>
              <a:gd fmla="*/ 1894166 w 1894166" name="connsiteX2"/>
              <a:gd fmla="*/ 940788 h 940788" name="connsiteY2"/>
              <a:gd fmla="*/ 0 w 1894166" name="connsiteX3"/>
              <a:gd fmla="*/ 940788 h 940788" name="connsiteY3"/>
              <a:gd fmla="*/ 18550 w 1894166" name="connsiteX4"/>
              <a:gd fmla="*/ 756777 h 940788" name="connsiteY4"/>
              <a:gd fmla="*/ 947083 w 1894166" name="connsiteX5"/>
              <a:gd fmla="*/ 0 h 940788" name="connsiteY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940787" w="1894166">
                <a:moveTo>
                  <a:pt x="947083" y="0"/>
                </a:moveTo>
                <a:cubicBezTo>
                  <a:pt x="1405101" y="0"/>
                  <a:pt x="1787239" y="324885"/>
                  <a:pt x="1875616" y="756777"/>
                </a:cubicBezTo>
                <a:lnTo>
                  <a:pt x="1894166" y="940788"/>
                </a:lnTo>
                <a:lnTo>
                  <a:pt x="0" y="940788"/>
                </a:lnTo>
                <a:lnTo>
                  <a:pt x="18550" y="756777"/>
                </a:lnTo>
                <a:cubicBezTo>
                  <a:pt x="106928" y="324885"/>
                  <a:pt x="489065" y="0"/>
                  <a:pt x="947083" y="0"/>
                </a:cubicBezTo>
                <a:close/>
              </a:path>
            </a:pathLst>
          </a:cu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文本框 4"/>
          <p:cNvSpPr txBox="1"/>
          <p:nvPr/>
        </p:nvSpPr>
        <p:spPr>
          <a:xfrm>
            <a:off x="2472387" y="2744846"/>
            <a:ext cx="1535042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2400">
                <a:solidFill>
                  <a:schemeClr val="bg1"/>
                </a:solidFill>
              </a:rPr>
              <a:t>关键字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8524216" y="4631565"/>
            <a:ext cx="1535042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2400">
                <a:solidFill>
                  <a:schemeClr val="bg1"/>
                </a:solidFill>
              </a:rPr>
              <a:t>关键字</a:t>
            </a:r>
          </a:p>
        </p:txBody>
      </p:sp>
      <p:grpSp>
        <p:nvGrpSpPr>
          <p:cNvPr id="7" name="Group 1495"/>
          <p:cNvGrpSpPr/>
          <p:nvPr/>
        </p:nvGrpSpPr>
        <p:grpSpPr>
          <a:xfrm>
            <a:off x="3045439" y="2147214"/>
            <a:ext cx="388938" cy="333375"/>
            <a:chOff x="2025651" y="4484688"/>
            <a:chExt cx="388938" cy="333375"/>
          </a:xfrm>
          <a:solidFill>
            <a:schemeClr val="bg1"/>
          </a:solidFill>
        </p:grpSpPr>
        <p:sp>
          <p:nvSpPr>
            <p:cNvPr id="8" name="Freeform 48"/>
            <p:cNvSpPr/>
            <p:nvPr/>
          </p:nvSpPr>
          <p:spPr bwMode="auto">
            <a:xfrm>
              <a:off x="2157413" y="4484688"/>
              <a:ext cx="125413" cy="80963"/>
            </a:xfrm>
            <a:custGeom>
              <a:gdLst>
                <a:gd fmla="*/ 56 w 59" name="T0"/>
                <a:gd fmla="*/ 15 h 38" name="T1"/>
                <a:gd fmla="*/ 46 w 59" name="T2"/>
                <a:gd fmla="*/ 15 h 38" name="T3"/>
                <a:gd fmla="*/ 45 w 59" name="T4"/>
                <a:gd fmla="*/ 13 h 38" name="T5"/>
                <a:gd fmla="*/ 29 w 59" name="T6"/>
                <a:gd fmla="*/ 0 h 38" name="T7"/>
                <a:gd fmla="*/ 13 w 59" name="T8"/>
                <a:gd fmla="*/ 13 h 38" name="T9"/>
                <a:gd fmla="*/ 12 w 59" name="T10"/>
                <a:gd fmla="*/ 15 h 38" name="T11"/>
                <a:gd fmla="*/ 2 w 59" name="T12"/>
                <a:gd fmla="*/ 15 h 38" name="T13"/>
                <a:gd fmla="*/ 0 w 59" name="T14"/>
                <a:gd fmla="*/ 18 h 38" name="T15"/>
                <a:gd fmla="*/ 2 w 59" name="T16"/>
                <a:gd fmla="*/ 36 h 38" name="T17"/>
                <a:gd fmla="*/ 6 w 59" name="T18"/>
                <a:gd fmla="*/ 38 h 38" name="T19"/>
                <a:gd fmla="*/ 53 w 59" name="T20"/>
                <a:gd fmla="*/ 38 h 38" name="T21"/>
                <a:gd fmla="*/ 56 w 59" name="T22"/>
                <a:gd fmla="*/ 36 h 38" name="T23"/>
                <a:gd fmla="*/ 58 w 59" name="T24"/>
                <a:gd fmla="*/ 18 h 38" name="T25"/>
                <a:gd fmla="*/ 56 w 59" name="T26"/>
                <a:gd fmla="*/ 15 h 38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38" w="59">
                  <a:moveTo>
                    <a:pt x="56" y="15"/>
                  </a:moveTo>
                  <a:cubicBezTo>
                    <a:pt x="46" y="15"/>
                    <a:pt x="46" y="15"/>
                    <a:pt x="46" y="15"/>
                  </a:cubicBezTo>
                  <a:cubicBezTo>
                    <a:pt x="45" y="15"/>
                    <a:pt x="45" y="14"/>
                    <a:pt x="45" y="13"/>
                  </a:cubicBezTo>
                  <a:cubicBezTo>
                    <a:pt x="44" y="6"/>
                    <a:pt x="37" y="0"/>
                    <a:pt x="29" y="0"/>
                  </a:cubicBezTo>
                  <a:cubicBezTo>
                    <a:pt x="21" y="0"/>
                    <a:pt x="15" y="6"/>
                    <a:pt x="13" y="13"/>
                  </a:cubicBezTo>
                  <a:cubicBezTo>
                    <a:pt x="13" y="14"/>
                    <a:pt x="13" y="15"/>
                    <a:pt x="1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1" y="15"/>
                    <a:pt x="0" y="16"/>
                    <a:pt x="0" y="18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3" y="37"/>
                    <a:pt x="4" y="38"/>
                    <a:pt x="6" y="38"/>
                  </a:cubicBezTo>
                  <a:cubicBezTo>
                    <a:pt x="53" y="38"/>
                    <a:pt x="53" y="38"/>
                    <a:pt x="53" y="38"/>
                  </a:cubicBezTo>
                  <a:cubicBezTo>
                    <a:pt x="54" y="38"/>
                    <a:pt x="56" y="37"/>
                    <a:pt x="56" y="36"/>
                  </a:cubicBezTo>
                  <a:cubicBezTo>
                    <a:pt x="58" y="18"/>
                    <a:pt x="58" y="18"/>
                    <a:pt x="58" y="18"/>
                  </a:cubicBezTo>
                  <a:cubicBezTo>
                    <a:pt x="59" y="16"/>
                    <a:pt x="58" y="15"/>
                    <a:pt x="5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AU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9" name="Freeform 49"/>
            <p:cNvSpPr/>
            <p:nvPr/>
          </p:nvSpPr>
          <p:spPr bwMode="auto">
            <a:xfrm>
              <a:off x="2243138" y="4624388"/>
              <a:ext cx="115888" cy="12700"/>
            </a:xfrm>
            <a:custGeom>
              <a:gdLst>
                <a:gd fmla="*/ 52 w 55" name="T0"/>
                <a:gd fmla="*/ 6 h 6" name="T1"/>
                <a:gd fmla="*/ 3 w 55" name="T2"/>
                <a:gd fmla="*/ 6 h 6" name="T3"/>
                <a:gd fmla="*/ 0 w 55" name="T4"/>
                <a:gd fmla="*/ 3 h 6" name="T5"/>
                <a:gd fmla="*/ 3 w 55" name="T6"/>
                <a:gd fmla="*/ 0 h 6" name="T7"/>
                <a:gd fmla="*/ 52 w 55" name="T8"/>
                <a:gd fmla="*/ 0 h 6" name="T9"/>
                <a:gd fmla="*/ 55 w 55" name="T10"/>
                <a:gd fmla="*/ 3 h 6" name="T11"/>
                <a:gd fmla="*/ 52 w 55" name="T12"/>
                <a:gd fmla="*/ 6 h 6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6" w="55">
                  <a:moveTo>
                    <a:pt x="52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1" y="6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3" y="0"/>
                    <a:pt x="55" y="1"/>
                    <a:pt x="55" y="3"/>
                  </a:cubicBezTo>
                  <a:cubicBezTo>
                    <a:pt x="55" y="5"/>
                    <a:pt x="53" y="6"/>
                    <a:pt x="52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AU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0" name="Freeform 50"/>
            <p:cNvSpPr/>
            <p:nvPr/>
          </p:nvSpPr>
          <p:spPr bwMode="auto">
            <a:xfrm>
              <a:off x="2243138" y="4675188"/>
              <a:ext cx="115888" cy="12700"/>
            </a:xfrm>
            <a:custGeom>
              <a:gdLst>
                <a:gd fmla="*/ 52 w 55" name="T0"/>
                <a:gd fmla="*/ 6 h 6" name="T1"/>
                <a:gd fmla="*/ 3 w 55" name="T2"/>
                <a:gd fmla="*/ 6 h 6" name="T3"/>
                <a:gd fmla="*/ 0 w 55" name="T4"/>
                <a:gd fmla="*/ 3 h 6" name="T5"/>
                <a:gd fmla="*/ 3 w 55" name="T6"/>
                <a:gd fmla="*/ 0 h 6" name="T7"/>
                <a:gd fmla="*/ 52 w 55" name="T8"/>
                <a:gd fmla="*/ 0 h 6" name="T9"/>
                <a:gd fmla="*/ 55 w 55" name="T10"/>
                <a:gd fmla="*/ 3 h 6" name="T11"/>
                <a:gd fmla="*/ 52 w 55" name="T12"/>
                <a:gd fmla="*/ 6 h 6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6" w="55">
                  <a:moveTo>
                    <a:pt x="52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1" y="6"/>
                    <a:pt x="0" y="4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3" y="0"/>
                    <a:pt x="55" y="1"/>
                    <a:pt x="55" y="3"/>
                  </a:cubicBezTo>
                  <a:cubicBezTo>
                    <a:pt x="55" y="4"/>
                    <a:pt x="53" y="6"/>
                    <a:pt x="52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AU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1" name="Freeform 51"/>
            <p:cNvSpPr/>
            <p:nvPr/>
          </p:nvSpPr>
          <p:spPr bwMode="auto">
            <a:xfrm>
              <a:off x="2243138" y="4724400"/>
              <a:ext cx="115888" cy="12700"/>
            </a:xfrm>
            <a:custGeom>
              <a:gdLst>
                <a:gd fmla="*/ 52 w 55" name="T0"/>
                <a:gd fmla="*/ 6 h 6" name="T1"/>
                <a:gd fmla="*/ 3 w 55" name="T2"/>
                <a:gd fmla="*/ 6 h 6" name="T3"/>
                <a:gd fmla="*/ 0 w 55" name="T4"/>
                <a:gd fmla="*/ 3 h 6" name="T5"/>
                <a:gd fmla="*/ 3 w 55" name="T6"/>
                <a:gd fmla="*/ 0 h 6" name="T7"/>
                <a:gd fmla="*/ 52 w 55" name="T8"/>
                <a:gd fmla="*/ 0 h 6" name="T9"/>
                <a:gd fmla="*/ 55 w 55" name="T10"/>
                <a:gd fmla="*/ 3 h 6" name="T11"/>
                <a:gd fmla="*/ 52 w 55" name="T12"/>
                <a:gd fmla="*/ 6 h 6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6" w="55">
                  <a:moveTo>
                    <a:pt x="52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1" y="6"/>
                    <a:pt x="0" y="5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3" y="0"/>
                    <a:pt x="55" y="2"/>
                    <a:pt x="55" y="3"/>
                  </a:cubicBezTo>
                  <a:cubicBezTo>
                    <a:pt x="55" y="5"/>
                    <a:pt x="53" y="6"/>
                    <a:pt x="52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AU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2" name="Freeform 52"/>
            <p:cNvSpPr/>
            <p:nvPr/>
          </p:nvSpPr>
          <p:spPr bwMode="auto">
            <a:xfrm>
              <a:off x="2025651" y="4524375"/>
              <a:ext cx="388938" cy="293688"/>
            </a:xfrm>
            <a:custGeom>
              <a:gdLst>
                <a:gd fmla="*/ 175 w 183" name="T0"/>
                <a:gd fmla="*/ 0 h 138" name="T1"/>
                <a:gd fmla="*/ 133 w 183" name="T2"/>
                <a:gd fmla="*/ 0 h 138" name="T3"/>
                <a:gd fmla="*/ 131 w 183" name="T4"/>
                <a:gd fmla="*/ 2 h 138" name="T5"/>
                <a:gd fmla="*/ 130 w 183" name="T6"/>
                <a:gd fmla="*/ 11 h 138" name="T7"/>
                <a:gd fmla="*/ 131 w 183" name="T8"/>
                <a:gd fmla="*/ 12 h 138" name="T9"/>
                <a:gd fmla="*/ 164 w 183" name="T10"/>
                <a:gd fmla="*/ 12 h 138" name="T11"/>
                <a:gd fmla="*/ 171 w 183" name="T12"/>
                <a:gd fmla="*/ 20 h 138" name="T13"/>
                <a:gd fmla="*/ 171 w 183" name="T14"/>
                <a:gd fmla="*/ 119 h 138" name="T15"/>
                <a:gd fmla="*/ 164 w 183" name="T16"/>
                <a:gd fmla="*/ 126 h 138" name="T17"/>
                <a:gd fmla="*/ 19 w 183" name="T18"/>
                <a:gd fmla="*/ 126 h 138" name="T19"/>
                <a:gd fmla="*/ 11 w 183" name="T20"/>
                <a:gd fmla="*/ 119 h 138" name="T21"/>
                <a:gd fmla="*/ 11 w 183" name="T22"/>
                <a:gd fmla="*/ 20 h 138" name="T23"/>
                <a:gd fmla="*/ 19 w 183" name="T24"/>
                <a:gd fmla="*/ 12 h 138" name="T25"/>
                <a:gd fmla="*/ 51 w 183" name="T26"/>
                <a:gd fmla="*/ 12 h 138" name="T27"/>
                <a:gd fmla="*/ 52 w 183" name="T28"/>
                <a:gd fmla="*/ 11 h 138" name="T29"/>
                <a:gd fmla="*/ 51 w 183" name="T30"/>
                <a:gd fmla="*/ 2 h 138" name="T31"/>
                <a:gd fmla="*/ 49 w 183" name="T32"/>
                <a:gd fmla="*/ 0 h 138" name="T33"/>
                <a:gd fmla="*/ 7 w 183" name="T34"/>
                <a:gd fmla="*/ 0 h 138" name="T35"/>
                <a:gd fmla="*/ 0 w 183" name="T36"/>
                <a:gd fmla="*/ 8 h 138" name="T37"/>
                <a:gd fmla="*/ 0 w 183" name="T38"/>
                <a:gd fmla="*/ 130 h 138" name="T39"/>
                <a:gd fmla="*/ 7 w 183" name="T40"/>
                <a:gd fmla="*/ 138 h 138" name="T41"/>
                <a:gd fmla="*/ 175 w 183" name="T42"/>
                <a:gd fmla="*/ 138 h 138" name="T43"/>
                <a:gd fmla="*/ 183 w 183" name="T44"/>
                <a:gd fmla="*/ 130 h 138" name="T45"/>
                <a:gd fmla="*/ 183 w 183" name="T46"/>
                <a:gd fmla="*/ 8 h 138" name="T47"/>
                <a:gd fmla="*/ 175 w 183" name="T48"/>
                <a:gd fmla="*/ 0 h 138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138" w="183">
                  <a:moveTo>
                    <a:pt x="175" y="0"/>
                  </a:moveTo>
                  <a:cubicBezTo>
                    <a:pt x="175" y="0"/>
                    <a:pt x="145" y="0"/>
                    <a:pt x="133" y="0"/>
                  </a:cubicBezTo>
                  <a:cubicBezTo>
                    <a:pt x="131" y="0"/>
                    <a:pt x="131" y="2"/>
                    <a:pt x="131" y="2"/>
                  </a:cubicBezTo>
                  <a:cubicBezTo>
                    <a:pt x="130" y="11"/>
                    <a:pt x="130" y="11"/>
                    <a:pt x="130" y="11"/>
                  </a:cubicBezTo>
                  <a:cubicBezTo>
                    <a:pt x="130" y="11"/>
                    <a:pt x="130" y="12"/>
                    <a:pt x="131" y="12"/>
                  </a:cubicBezTo>
                  <a:cubicBezTo>
                    <a:pt x="140" y="12"/>
                    <a:pt x="164" y="12"/>
                    <a:pt x="164" y="12"/>
                  </a:cubicBezTo>
                  <a:cubicBezTo>
                    <a:pt x="168" y="12"/>
                    <a:pt x="171" y="15"/>
                    <a:pt x="171" y="20"/>
                  </a:cubicBezTo>
                  <a:cubicBezTo>
                    <a:pt x="171" y="119"/>
                    <a:pt x="171" y="119"/>
                    <a:pt x="171" y="119"/>
                  </a:cubicBezTo>
                  <a:cubicBezTo>
                    <a:pt x="171" y="123"/>
                    <a:pt x="168" y="126"/>
                    <a:pt x="164" y="126"/>
                  </a:cubicBezTo>
                  <a:cubicBezTo>
                    <a:pt x="19" y="126"/>
                    <a:pt x="19" y="126"/>
                    <a:pt x="19" y="126"/>
                  </a:cubicBezTo>
                  <a:cubicBezTo>
                    <a:pt x="15" y="126"/>
                    <a:pt x="11" y="123"/>
                    <a:pt x="11" y="119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15"/>
                    <a:pt x="15" y="12"/>
                    <a:pt x="19" y="12"/>
                  </a:cubicBezTo>
                  <a:cubicBezTo>
                    <a:pt x="19" y="12"/>
                    <a:pt x="42" y="12"/>
                    <a:pt x="51" y="12"/>
                  </a:cubicBezTo>
                  <a:cubicBezTo>
                    <a:pt x="52" y="12"/>
                    <a:pt x="52" y="11"/>
                    <a:pt x="52" y="11"/>
                  </a:cubicBezTo>
                  <a:cubicBezTo>
                    <a:pt x="51" y="2"/>
                    <a:pt x="51" y="2"/>
                    <a:pt x="51" y="2"/>
                  </a:cubicBezTo>
                  <a:cubicBezTo>
                    <a:pt x="51" y="2"/>
                    <a:pt x="50" y="0"/>
                    <a:pt x="49" y="0"/>
                  </a:cubicBezTo>
                  <a:cubicBezTo>
                    <a:pt x="37" y="0"/>
                    <a:pt x="7" y="0"/>
                    <a:pt x="7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135"/>
                    <a:pt x="3" y="138"/>
                    <a:pt x="7" y="138"/>
                  </a:cubicBezTo>
                  <a:cubicBezTo>
                    <a:pt x="175" y="138"/>
                    <a:pt x="175" y="138"/>
                    <a:pt x="175" y="138"/>
                  </a:cubicBezTo>
                  <a:cubicBezTo>
                    <a:pt x="179" y="138"/>
                    <a:pt x="183" y="135"/>
                    <a:pt x="183" y="130"/>
                  </a:cubicBezTo>
                  <a:cubicBezTo>
                    <a:pt x="183" y="8"/>
                    <a:pt x="183" y="8"/>
                    <a:pt x="183" y="8"/>
                  </a:cubicBezTo>
                  <a:cubicBezTo>
                    <a:pt x="183" y="4"/>
                    <a:pt x="179" y="0"/>
                    <a:pt x="17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AU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3" name="Oval 53"/>
            <p:cNvSpPr>
              <a:spLocks noChangeArrowheads="1"/>
            </p:cNvSpPr>
            <p:nvPr/>
          </p:nvSpPr>
          <p:spPr bwMode="auto">
            <a:xfrm>
              <a:off x="2116138" y="4603750"/>
              <a:ext cx="63500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AU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4" name="Freeform 54"/>
            <p:cNvSpPr/>
            <p:nvPr/>
          </p:nvSpPr>
          <p:spPr bwMode="auto">
            <a:xfrm>
              <a:off x="2085976" y="4675188"/>
              <a:ext cx="120650" cy="68263"/>
            </a:xfrm>
            <a:custGeom>
              <a:gdLst>
                <a:gd fmla="*/ 57 w 57" name="T0"/>
                <a:gd fmla="*/ 31 h 32" name="T1"/>
                <a:gd fmla="*/ 47 w 57" name="T2"/>
                <a:gd fmla="*/ 5 h 32" name="T3"/>
                <a:gd fmla="*/ 41 w 57" name="T4"/>
                <a:gd fmla="*/ 0 h 32" name="T5"/>
                <a:gd fmla="*/ 40 w 57" name="T6"/>
                <a:gd fmla="*/ 0 h 32" name="T7"/>
                <a:gd fmla="*/ 37 w 57" name="T8"/>
                <a:gd fmla="*/ 0 h 32" name="T9"/>
                <a:gd fmla="*/ 20 w 57" name="T10"/>
                <a:gd fmla="*/ 0 h 32" name="T11"/>
                <a:gd fmla="*/ 18 w 57" name="T12"/>
                <a:gd fmla="*/ 0 h 32" name="T13"/>
                <a:gd fmla="*/ 17 w 57" name="T14"/>
                <a:gd fmla="*/ 0 h 32" name="T15"/>
                <a:gd fmla="*/ 11 w 57" name="T16"/>
                <a:gd fmla="*/ 5 h 32" name="T17"/>
                <a:gd fmla="*/ 1 w 57" name="T18"/>
                <a:gd fmla="*/ 31 h 32" name="T19"/>
                <a:gd fmla="*/ 2 w 57" name="T20"/>
                <a:gd fmla="*/ 32 h 32" name="T21"/>
                <a:gd fmla="*/ 56 w 57" name="T22"/>
                <a:gd fmla="*/ 32 h 32" name="T23"/>
                <a:gd fmla="*/ 57 w 57" name="T24"/>
                <a:gd fmla="*/ 31 h 32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32" w="57">
                  <a:moveTo>
                    <a:pt x="57" y="31"/>
                  </a:moveTo>
                  <a:cubicBezTo>
                    <a:pt x="47" y="5"/>
                    <a:pt x="47" y="5"/>
                    <a:pt x="47" y="5"/>
                  </a:cubicBezTo>
                  <a:cubicBezTo>
                    <a:pt x="47" y="4"/>
                    <a:pt x="45" y="0"/>
                    <a:pt x="41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39" y="0"/>
                    <a:pt x="38" y="0"/>
                    <a:pt x="37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9" y="0"/>
                    <a:pt x="18" y="0"/>
                    <a:pt x="18" y="0"/>
                  </a:cubicBezTo>
                  <a:cubicBezTo>
                    <a:pt x="18" y="0"/>
                    <a:pt x="18" y="0"/>
                    <a:pt x="17" y="0"/>
                  </a:cubicBezTo>
                  <a:cubicBezTo>
                    <a:pt x="12" y="0"/>
                    <a:pt x="11" y="4"/>
                    <a:pt x="11" y="5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31"/>
                    <a:pt x="0" y="32"/>
                    <a:pt x="2" y="32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57" y="32"/>
                    <a:pt x="57" y="31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AU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15" name="Group 1500"/>
          <p:cNvGrpSpPr/>
          <p:nvPr/>
        </p:nvGrpSpPr>
        <p:grpSpPr>
          <a:xfrm>
            <a:off x="9090124" y="5362459"/>
            <a:ext cx="403225" cy="342900"/>
            <a:chOff x="1277938" y="5121275"/>
            <a:chExt cx="403225" cy="342900"/>
          </a:xfrm>
          <a:solidFill>
            <a:schemeClr val="bg1"/>
          </a:solidFill>
        </p:grpSpPr>
        <p:sp>
          <p:nvSpPr>
            <p:cNvPr id="16" name="Freeform 66"/>
            <p:cNvSpPr>
              <a:spLocks noEditPoints="1"/>
            </p:cNvSpPr>
            <p:nvPr/>
          </p:nvSpPr>
          <p:spPr bwMode="auto">
            <a:xfrm>
              <a:off x="1411288" y="5130800"/>
              <a:ext cx="100013" cy="277813"/>
            </a:xfrm>
            <a:custGeom>
              <a:gdLst>
                <a:gd fmla="*/ 41 w 47" name="T0"/>
                <a:gd fmla="*/ 0 h 131" name="T1"/>
                <a:gd fmla="*/ 7 w 47" name="T2"/>
                <a:gd fmla="*/ 0 h 131" name="T3"/>
                <a:gd fmla="*/ 0 w 47" name="T4"/>
                <a:gd fmla="*/ 6 h 131" name="T5"/>
                <a:gd fmla="*/ 0 w 47" name="T6"/>
                <a:gd fmla="*/ 124 h 131" name="T7"/>
                <a:gd fmla="*/ 7 w 47" name="T8"/>
                <a:gd fmla="*/ 131 h 131" name="T9"/>
                <a:gd fmla="*/ 41 w 47" name="T10"/>
                <a:gd fmla="*/ 131 h 131" name="T11"/>
                <a:gd fmla="*/ 47 w 47" name="T12"/>
                <a:gd fmla="*/ 124 h 131" name="T13"/>
                <a:gd fmla="*/ 47 w 47" name="T14"/>
                <a:gd fmla="*/ 6 h 131" name="T15"/>
                <a:gd fmla="*/ 41 w 47" name="T16"/>
                <a:gd fmla="*/ 0 h 131" name="T17"/>
                <a:gd fmla="*/ 24 w 47" name="T18"/>
                <a:gd fmla="*/ 121 h 131" name="T19"/>
                <a:gd fmla="*/ 11 w 47" name="T20"/>
                <a:gd fmla="*/ 107 h 131" name="T21"/>
                <a:gd fmla="*/ 24 w 47" name="T22"/>
                <a:gd fmla="*/ 94 h 131" name="T23"/>
                <a:gd fmla="*/ 37 w 47" name="T24"/>
                <a:gd fmla="*/ 107 h 131" name="T25"/>
                <a:gd fmla="*/ 24 w 47" name="T26"/>
                <a:gd fmla="*/ 121 h 131" name="T27"/>
                <a:gd fmla="*/ 41 w 47" name="T28"/>
                <a:gd fmla="*/ 63 h 131" name="T29"/>
                <a:gd fmla="*/ 37 w 47" name="T30"/>
                <a:gd fmla="*/ 68 h 131" name="T31"/>
                <a:gd fmla="*/ 11 w 47" name="T32"/>
                <a:gd fmla="*/ 68 h 131" name="T33"/>
                <a:gd fmla="*/ 7 w 47" name="T34"/>
                <a:gd fmla="*/ 63 h 131" name="T35"/>
                <a:gd fmla="*/ 7 w 47" name="T36"/>
                <a:gd fmla="*/ 16 h 131" name="T37"/>
                <a:gd fmla="*/ 11 w 47" name="T38"/>
                <a:gd fmla="*/ 11 h 131" name="T39"/>
                <a:gd fmla="*/ 37 w 47" name="T40"/>
                <a:gd fmla="*/ 11 h 131" name="T41"/>
                <a:gd fmla="*/ 41 w 47" name="T42"/>
                <a:gd fmla="*/ 16 h 131" name="T43"/>
                <a:gd fmla="*/ 41 w 47" name="T44"/>
                <a:gd fmla="*/ 63 h 131" name="T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b="b" l="0" r="r" t="0"/>
              <a:pathLst>
                <a:path h="131" w="47">
                  <a:moveTo>
                    <a:pt x="41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0" y="128"/>
                    <a:pt x="3" y="131"/>
                    <a:pt x="7" y="131"/>
                  </a:cubicBezTo>
                  <a:cubicBezTo>
                    <a:pt x="41" y="131"/>
                    <a:pt x="41" y="131"/>
                    <a:pt x="41" y="131"/>
                  </a:cubicBezTo>
                  <a:cubicBezTo>
                    <a:pt x="44" y="131"/>
                    <a:pt x="47" y="128"/>
                    <a:pt x="47" y="124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47" y="3"/>
                    <a:pt x="44" y="0"/>
                    <a:pt x="41" y="0"/>
                  </a:cubicBezTo>
                  <a:close/>
                  <a:moveTo>
                    <a:pt x="24" y="121"/>
                  </a:moveTo>
                  <a:cubicBezTo>
                    <a:pt x="17" y="121"/>
                    <a:pt x="11" y="115"/>
                    <a:pt x="11" y="107"/>
                  </a:cubicBezTo>
                  <a:cubicBezTo>
                    <a:pt x="11" y="100"/>
                    <a:pt x="17" y="94"/>
                    <a:pt x="24" y="94"/>
                  </a:cubicBezTo>
                  <a:cubicBezTo>
                    <a:pt x="31" y="94"/>
                    <a:pt x="37" y="100"/>
                    <a:pt x="37" y="107"/>
                  </a:cubicBezTo>
                  <a:cubicBezTo>
                    <a:pt x="37" y="115"/>
                    <a:pt x="31" y="121"/>
                    <a:pt x="24" y="121"/>
                  </a:cubicBezTo>
                  <a:close/>
                  <a:moveTo>
                    <a:pt x="41" y="63"/>
                  </a:moveTo>
                  <a:cubicBezTo>
                    <a:pt x="41" y="66"/>
                    <a:pt x="39" y="68"/>
                    <a:pt x="37" y="68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9" y="68"/>
                    <a:pt x="7" y="66"/>
                    <a:pt x="7" y="63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3"/>
                    <a:pt x="9" y="11"/>
                    <a:pt x="11" y="11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9" y="11"/>
                    <a:pt x="41" y="13"/>
                    <a:pt x="41" y="16"/>
                  </a:cubicBezTo>
                  <a:cubicBezTo>
                    <a:pt x="41" y="63"/>
                    <a:pt x="41" y="63"/>
                    <a:pt x="41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AU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7" name="Freeform 67"/>
            <p:cNvSpPr/>
            <p:nvPr/>
          </p:nvSpPr>
          <p:spPr bwMode="auto">
            <a:xfrm>
              <a:off x="1433513" y="5175250"/>
              <a:ext cx="39688" cy="11113"/>
            </a:xfrm>
            <a:custGeom>
              <a:gdLst>
                <a:gd fmla="*/ 17 w 19" name="T0"/>
                <a:gd fmla="*/ 5 h 5" name="T1"/>
                <a:gd fmla="*/ 2 w 19" name="T2"/>
                <a:gd fmla="*/ 5 h 5" name="T3"/>
                <a:gd fmla="*/ 0 w 19" name="T4"/>
                <a:gd fmla="*/ 2 h 5" name="T5"/>
                <a:gd fmla="*/ 2 w 19" name="T6"/>
                <a:gd fmla="*/ 0 h 5" name="T7"/>
                <a:gd fmla="*/ 17 w 19" name="T8"/>
                <a:gd fmla="*/ 0 h 5" name="T9"/>
                <a:gd fmla="*/ 19 w 19" name="T10"/>
                <a:gd fmla="*/ 2 h 5" name="T11"/>
                <a:gd fmla="*/ 17 w 19" name="T12"/>
                <a:gd fmla="*/ 5 h 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5" w="19">
                  <a:moveTo>
                    <a:pt x="17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19" y="1"/>
                    <a:pt x="19" y="2"/>
                  </a:cubicBezTo>
                  <a:cubicBezTo>
                    <a:pt x="19" y="4"/>
                    <a:pt x="18" y="5"/>
                    <a:pt x="17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AU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8" name="Freeform 68"/>
            <p:cNvSpPr>
              <a:spLocks noEditPoints="1"/>
            </p:cNvSpPr>
            <p:nvPr/>
          </p:nvSpPr>
          <p:spPr bwMode="auto">
            <a:xfrm>
              <a:off x="1295401" y="5130800"/>
              <a:ext cx="100013" cy="277813"/>
            </a:xfrm>
            <a:custGeom>
              <a:gdLst>
                <a:gd fmla="*/ 40 w 47" name="T0"/>
                <a:gd fmla="*/ 0 h 131" name="T1"/>
                <a:gd fmla="*/ 7 w 47" name="T2"/>
                <a:gd fmla="*/ 0 h 131" name="T3"/>
                <a:gd fmla="*/ 0 w 47" name="T4"/>
                <a:gd fmla="*/ 6 h 131" name="T5"/>
                <a:gd fmla="*/ 0 w 47" name="T6"/>
                <a:gd fmla="*/ 124 h 131" name="T7"/>
                <a:gd fmla="*/ 7 w 47" name="T8"/>
                <a:gd fmla="*/ 131 h 131" name="T9"/>
                <a:gd fmla="*/ 40 w 47" name="T10"/>
                <a:gd fmla="*/ 131 h 131" name="T11"/>
                <a:gd fmla="*/ 47 w 47" name="T12"/>
                <a:gd fmla="*/ 124 h 131" name="T13"/>
                <a:gd fmla="*/ 47 w 47" name="T14"/>
                <a:gd fmla="*/ 6 h 131" name="T15"/>
                <a:gd fmla="*/ 40 w 47" name="T16"/>
                <a:gd fmla="*/ 0 h 131" name="T17"/>
                <a:gd fmla="*/ 23 w 47" name="T18"/>
                <a:gd fmla="*/ 121 h 131" name="T19"/>
                <a:gd fmla="*/ 10 w 47" name="T20"/>
                <a:gd fmla="*/ 107 h 131" name="T21"/>
                <a:gd fmla="*/ 23 w 47" name="T22"/>
                <a:gd fmla="*/ 94 h 131" name="T23"/>
                <a:gd fmla="*/ 37 w 47" name="T24"/>
                <a:gd fmla="*/ 107 h 131" name="T25"/>
                <a:gd fmla="*/ 23 w 47" name="T26"/>
                <a:gd fmla="*/ 121 h 131" name="T27"/>
                <a:gd fmla="*/ 41 w 47" name="T28"/>
                <a:gd fmla="*/ 63 h 131" name="T29"/>
                <a:gd fmla="*/ 36 w 47" name="T30"/>
                <a:gd fmla="*/ 68 h 131" name="T31"/>
                <a:gd fmla="*/ 11 w 47" name="T32"/>
                <a:gd fmla="*/ 68 h 131" name="T33"/>
                <a:gd fmla="*/ 6 w 47" name="T34"/>
                <a:gd fmla="*/ 63 h 131" name="T35"/>
                <a:gd fmla="*/ 6 w 47" name="T36"/>
                <a:gd fmla="*/ 16 h 131" name="T37"/>
                <a:gd fmla="*/ 11 w 47" name="T38"/>
                <a:gd fmla="*/ 11 h 131" name="T39"/>
                <a:gd fmla="*/ 36 w 47" name="T40"/>
                <a:gd fmla="*/ 11 h 131" name="T41"/>
                <a:gd fmla="*/ 41 w 47" name="T42"/>
                <a:gd fmla="*/ 16 h 131" name="T43"/>
                <a:gd fmla="*/ 41 w 47" name="T44"/>
                <a:gd fmla="*/ 63 h 131" name="T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b="b" l="0" r="r" t="0"/>
              <a:pathLst>
                <a:path h="131" w="47">
                  <a:moveTo>
                    <a:pt x="40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0" y="128"/>
                    <a:pt x="3" y="131"/>
                    <a:pt x="7" y="131"/>
                  </a:cubicBezTo>
                  <a:cubicBezTo>
                    <a:pt x="40" y="131"/>
                    <a:pt x="40" y="131"/>
                    <a:pt x="40" y="131"/>
                  </a:cubicBezTo>
                  <a:cubicBezTo>
                    <a:pt x="44" y="131"/>
                    <a:pt x="47" y="128"/>
                    <a:pt x="47" y="124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47" y="3"/>
                    <a:pt x="44" y="0"/>
                    <a:pt x="40" y="0"/>
                  </a:cubicBezTo>
                  <a:close/>
                  <a:moveTo>
                    <a:pt x="23" y="121"/>
                  </a:moveTo>
                  <a:cubicBezTo>
                    <a:pt x="16" y="121"/>
                    <a:pt x="10" y="115"/>
                    <a:pt x="10" y="107"/>
                  </a:cubicBezTo>
                  <a:cubicBezTo>
                    <a:pt x="10" y="100"/>
                    <a:pt x="16" y="94"/>
                    <a:pt x="23" y="94"/>
                  </a:cubicBezTo>
                  <a:cubicBezTo>
                    <a:pt x="31" y="94"/>
                    <a:pt x="37" y="100"/>
                    <a:pt x="37" y="107"/>
                  </a:cubicBezTo>
                  <a:cubicBezTo>
                    <a:pt x="37" y="115"/>
                    <a:pt x="31" y="121"/>
                    <a:pt x="23" y="121"/>
                  </a:cubicBezTo>
                  <a:close/>
                  <a:moveTo>
                    <a:pt x="41" y="63"/>
                  </a:moveTo>
                  <a:cubicBezTo>
                    <a:pt x="41" y="66"/>
                    <a:pt x="39" y="68"/>
                    <a:pt x="36" y="68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8" y="68"/>
                    <a:pt x="6" y="66"/>
                    <a:pt x="6" y="63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3"/>
                    <a:pt x="8" y="11"/>
                    <a:pt x="11" y="11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9" y="11"/>
                    <a:pt x="41" y="13"/>
                    <a:pt x="41" y="16"/>
                  </a:cubicBezTo>
                  <a:lnTo>
                    <a:pt x="41" y="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AU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9" name="Freeform 69"/>
            <p:cNvSpPr/>
            <p:nvPr/>
          </p:nvSpPr>
          <p:spPr bwMode="auto">
            <a:xfrm>
              <a:off x="1316038" y="5175250"/>
              <a:ext cx="38100" cy="11113"/>
            </a:xfrm>
            <a:custGeom>
              <a:gdLst>
                <a:gd fmla="*/ 16 w 18" name="T0"/>
                <a:gd fmla="*/ 5 h 5" name="T1"/>
                <a:gd fmla="*/ 2 w 18" name="T2"/>
                <a:gd fmla="*/ 5 h 5" name="T3"/>
                <a:gd fmla="*/ 0 w 18" name="T4"/>
                <a:gd fmla="*/ 2 h 5" name="T5"/>
                <a:gd fmla="*/ 2 w 18" name="T6"/>
                <a:gd fmla="*/ 0 h 5" name="T7"/>
                <a:gd fmla="*/ 16 w 18" name="T8"/>
                <a:gd fmla="*/ 0 h 5" name="T9"/>
                <a:gd fmla="*/ 18 w 18" name="T10"/>
                <a:gd fmla="*/ 2 h 5" name="T11"/>
                <a:gd fmla="*/ 16 w 18" name="T12"/>
                <a:gd fmla="*/ 5 h 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5" w="18">
                  <a:moveTo>
                    <a:pt x="16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8" y="1"/>
                    <a:pt x="18" y="2"/>
                  </a:cubicBezTo>
                  <a:cubicBezTo>
                    <a:pt x="18" y="4"/>
                    <a:pt x="17" y="5"/>
                    <a:pt x="16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AU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0" name="Freeform 70"/>
            <p:cNvSpPr/>
            <p:nvPr/>
          </p:nvSpPr>
          <p:spPr bwMode="auto">
            <a:xfrm>
              <a:off x="1316038" y="5199063"/>
              <a:ext cx="38100" cy="11113"/>
            </a:xfrm>
            <a:custGeom>
              <a:gdLst>
                <a:gd fmla="*/ 16 w 18" name="T0"/>
                <a:gd fmla="*/ 5 h 5" name="T1"/>
                <a:gd fmla="*/ 2 w 18" name="T2"/>
                <a:gd fmla="*/ 5 h 5" name="T3"/>
                <a:gd fmla="*/ 0 w 18" name="T4"/>
                <a:gd fmla="*/ 2 h 5" name="T5"/>
                <a:gd fmla="*/ 2 w 18" name="T6"/>
                <a:gd fmla="*/ 0 h 5" name="T7"/>
                <a:gd fmla="*/ 16 w 18" name="T8"/>
                <a:gd fmla="*/ 0 h 5" name="T9"/>
                <a:gd fmla="*/ 18 w 18" name="T10"/>
                <a:gd fmla="*/ 2 h 5" name="T11"/>
                <a:gd fmla="*/ 16 w 18" name="T12"/>
                <a:gd fmla="*/ 5 h 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5" w="18">
                  <a:moveTo>
                    <a:pt x="16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8" y="1"/>
                    <a:pt x="18" y="2"/>
                  </a:cubicBezTo>
                  <a:cubicBezTo>
                    <a:pt x="18" y="4"/>
                    <a:pt x="17" y="5"/>
                    <a:pt x="16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AU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1" name="Freeform 71"/>
            <p:cNvSpPr/>
            <p:nvPr/>
          </p:nvSpPr>
          <p:spPr bwMode="auto">
            <a:xfrm>
              <a:off x="1316038" y="5222875"/>
              <a:ext cx="38100" cy="7938"/>
            </a:xfrm>
            <a:custGeom>
              <a:gdLst>
                <a:gd fmla="*/ 16 w 18" name="T0"/>
                <a:gd fmla="*/ 4 h 4" name="T1"/>
                <a:gd fmla="*/ 2 w 18" name="T2"/>
                <a:gd fmla="*/ 4 h 4" name="T3"/>
                <a:gd fmla="*/ 0 w 18" name="T4"/>
                <a:gd fmla="*/ 2 h 4" name="T5"/>
                <a:gd fmla="*/ 2 w 18" name="T6"/>
                <a:gd fmla="*/ 0 h 4" name="T7"/>
                <a:gd fmla="*/ 16 w 18" name="T8"/>
                <a:gd fmla="*/ 0 h 4" name="T9"/>
                <a:gd fmla="*/ 18 w 18" name="T10"/>
                <a:gd fmla="*/ 2 h 4" name="T11"/>
                <a:gd fmla="*/ 16 w 18" name="T12"/>
                <a:gd fmla="*/ 4 h 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4" w="18">
                  <a:moveTo>
                    <a:pt x="16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8" y="1"/>
                    <a:pt x="18" y="2"/>
                  </a:cubicBezTo>
                  <a:cubicBezTo>
                    <a:pt x="18" y="3"/>
                    <a:pt x="17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AU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2" name="Freeform 72"/>
            <p:cNvSpPr>
              <a:spLocks noEditPoints="1"/>
            </p:cNvSpPr>
            <p:nvPr/>
          </p:nvSpPr>
          <p:spPr bwMode="auto">
            <a:xfrm>
              <a:off x="1525588" y="5121275"/>
              <a:ext cx="139700" cy="290513"/>
            </a:xfrm>
            <a:custGeom>
              <a:gdLst>
                <a:gd fmla="*/ 65 w 66" name="T0"/>
                <a:gd fmla="*/ 123 h 137" name="T1"/>
                <a:gd fmla="*/ 47 w 66" name="T2"/>
                <a:gd fmla="*/ 7 h 137" name="T3"/>
                <a:gd fmla="*/ 40 w 66" name="T4"/>
                <a:gd fmla="*/ 1 h 137" name="T5"/>
                <a:gd fmla="*/ 7 w 66" name="T6"/>
                <a:gd fmla="*/ 6 h 137" name="T7"/>
                <a:gd fmla="*/ 1 w 66" name="T8"/>
                <a:gd fmla="*/ 14 h 137" name="T9"/>
                <a:gd fmla="*/ 18 w 66" name="T10"/>
                <a:gd fmla="*/ 130 h 137" name="T11"/>
                <a:gd fmla="*/ 26 w 66" name="T12"/>
                <a:gd fmla="*/ 136 h 137" name="T13"/>
                <a:gd fmla="*/ 59 w 66" name="T14"/>
                <a:gd fmla="*/ 131 h 137" name="T15"/>
                <a:gd fmla="*/ 65 w 66" name="T16"/>
                <a:gd fmla="*/ 123 h 137" name="T17"/>
                <a:gd fmla="*/ 21 w 66" name="T18"/>
                <a:gd fmla="*/ 73 h 137" name="T19"/>
                <a:gd fmla="*/ 15 w 66" name="T20"/>
                <a:gd fmla="*/ 69 h 137" name="T21"/>
                <a:gd fmla="*/ 8 w 66" name="T22"/>
                <a:gd fmla="*/ 22 h 137" name="T23"/>
                <a:gd fmla="*/ 12 w 66" name="T24"/>
                <a:gd fmla="*/ 17 h 137" name="T25"/>
                <a:gd fmla="*/ 37 w 66" name="T26"/>
                <a:gd fmla="*/ 13 h 137" name="T27"/>
                <a:gd fmla="*/ 43 w 66" name="T28"/>
                <a:gd fmla="*/ 17 h 137" name="T29"/>
                <a:gd fmla="*/ 50 w 66" name="T30"/>
                <a:gd fmla="*/ 64 h 137" name="T31"/>
                <a:gd fmla="*/ 46 w 66" name="T32"/>
                <a:gd fmla="*/ 69 h 137" name="T33"/>
                <a:gd fmla="*/ 21 w 66" name="T34"/>
                <a:gd fmla="*/ 73 h 137" name="T35"/>
                <a:gd fmla="*/ 50 w 66" name="T36"/>
                <a:gd fmla="*/ 118 h 137" name="T37"/>
                <a:gd fmla="*/ 41 w 66" name="T38"/>
                <a:gd fmla="*/ 123 h 137" name="T39"/>
                <a:gd fmla="*/ 39 w 66" name="T40"/>
                <a:gd fmla="*/ 123 h 137" name="T41"/>
                <a:gd fmla="*/ 26 w 66" name="T42"/>
                <a:gd fmla="*/ 112 h 137" name="T43"/>
                <a:gd fmla="*/ 28 w 66" name="T44"/>
                <a:gd fmla="*/ 102 h 137" name="T45"/>
                <a:gd fmla="*/ 37 w 66" name="T46"/>
                <a:gd fmla="*/ 97 h 137" name="T47"/>
                <a:gd fmla="*/ 39 w 66" name="T48"/>
                <a:gd fmla="*/ 97 h 137" name="T49"/>
                <a:gd fmla="*/ 52 w 66" name="T50"/>
                <a:gd fmla="*/ 108 h 137" name="T51"/>
                <a:gd fmla="*/ 50 w 66" name="T52"/>
                <a:gd fmla="*/ 118 h 137" name="T5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b="b" l="0" r="r" t="0"/>
              <a:pathLst>
                <a:path h="137" w="66">
                  <a:moveTo>
                    <a:pt x="65" y="123"/>
                  </a:moveTo>
                  <a:cubicBezTo>
                    <a:pt x="47" y="7"/>
                    <a:pt x="47" y="7"/>
                    <a:pt x="47" y="7"/>
                  </a:cubicBezTo>
                  <a:cubicBezTo>
                    <a:pt x="47" y="3"/>
                    <a:pt x="43" y="0"/>
                    <a:pt x="40" y="1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3" y="7"/>
                    <a:pt x="0" y="10"/>
                    <a:pt x="1" y="14"/>
                  </a:cubicBezTo>
                  <a:cubicBezTo>
                    <a:pt x="18" y="130"/>
                    <a:pt x="18" y="130"/>
                    <a:pt x="18" y="130"/>
                  </a:cubicBezTo>
                  <a:cubicBezTo>
                    <a:pt x="19" y="134"/>
                    <a:pt x="23" y="137"/>
                    <a:pt x="26" y="136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63" y="131"/>
                    <a:pt x="66" y="127"/>
                    <a:pt x="65" y="123"/>
                  </a:cubicBezTo>
                  <a:close/>
                  <a:moveTo>
                    <a:pt x="21" y="73"/>
                  </a:moveTo>
                  <a:cubicBezTo>
                    <a:pt x="18" y="73"/>
                    <a:pt x="16" y="71"/>
                    <a:pt x="15" y="69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0"/>
                    <a:pt x="10" y="17"/>
                    <a:pt x="12" y="17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40" y="13"/>
                    <a:pt x="42" y="15"/>
                    <a:pt x="43" y="17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0" y="66"/>
                    <a:pt x="48" y="69"/>
                    <a:pt x="46" y="69"/>
                  </a:cubicBezTo>
                  <a:lnTo>
                    <a:pt x="21" y="73"/>
                  </a:lnTo>
                  <a:close/>
                  <a:moveTo>
                    <a:pt x="50" y="118"/>
                  </a:moveTo>
                  <a:cubicBezTo>
                    <a:pt x="48" y="121"/>
                    <a:pt x="45" y="123"/>
                    <a:pt x="41" y="123"/>
                  </a:cubicBezTo>
                  <a:cubicBezTo>
                    <a:pt x="40" y="123"/>
                    <a:pt x="40" y="123"/>
                    <a:pt x="39" y="123"/>
                  </a:cubicBezTo>
                  <a:cubicBezTo>
                    <a:pt x="33" y="123"/>
                    <a:pt x="27" y="118"/>
                    <a:pt x="26" y="112"/>
                  </a:cubicBezTo>
                  <a:cubicBezTo>
                    <a:pt x="25" y="109"/>
                    <a:pt x="26" y="105"/>
                    <a:pt x="28" y="102"/>
                  </a:cubicBezTo>
                  <a:cubicBezTo>
                    <a:pt x="31" y="99"/>
                    <a:pt x="34" y="97"/>
                    <a:pt x="37" y="97"/>
                  </a:cubicBezTo>
                  <a:cubicBezTo>
                    <a:pt x="38" y="97"/>
                    <a:pt x="38" y="97"/>
                    <a:pt x="39" y="97"/>
                  </a:cubicBezTo>
                  <a:cubicBezTo>
                    <a:pt x="46" y="97"/>
                    <a:pt x="51" y="102"/>
                    <a:pt x="52" y="108"/>
                  </a:cubicBezTo>
                  <a:cubicBezTo>
                    <a:pt x="53" y="112"/>
                    <a:pt x="52" y="115"/>
                    <a:pt x="50" y="1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AU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3" name="Freeform 73"/>
            <p:cNvSpPr/>
            <p:nvPr/>
          </p:nvSpPr>
          <p:spPr bwMode="auto">
            <a:xfrm>
              <a:off x="1550988" y="5160963"/>
              <a:ext cx="41275" cy="14288"/>
            </a:xfrm>
            <a:custGeom>
              <a:gdLst>
                <a:gd fmla="*/ 2 w 19" name="T0"/>
                <a:gd fmla="*/ 7 h 7" name="T1"/>
                <a:gd fmla="*/ 0 w 19" name="T2"/>
                <a:gd fmla="*/ 5 h 7" name="T3"/>
                <a:gd fmla="*/ 2 w 19" name="T4"/>
                <a:gd fmla="*/ 2 h 7" name="T5"/>
                <a:gd fmla="*/ 16 w 19" name="T6"/>
                <a:gd fmla="*/ 0 h 7" name="T7"/>
                <a:gd fmla="*/ 19 w 19" name="T8"/>
                <a:gd fmla="*/ 2 h 7" name="T9"/>
                <a:gd fmla="*/ 17 w 19" name="T10"/>
                <a:gd fmla="*/ 5 h 7" name="T11"/>
                <a:gd fmla="*/ 3 w 19" name="T12"/>
                <a:gd fmla="*/ 7 h 7" name="T13"/>
                <a:gd fmla="*/ 2 w 19" name="T14"/>
                <a:gd fmla="*/ 7 h 7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7" w="19">
                  <a:moveTo>
                    <a:pt x="2" y="7"/>
                  </a:moveTo>
                  <a:cubicBezTo>
                    <a:pt x="1" y="7"/>
                    <a:pt x="0" y="6"/>
                    <a:pt x="0" y="5"/>
                  </a:cubicBezTo>
                  <a:cubicBezTo>
                    <a:pt x="0" y="4"/>
                    <a:pt x="1" y="2"/>
                    <a:pt x="2" y="2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9" y="1"/>
                    <a:pt x="19" y="2"/>
                  </a:cubicBezTo>
                  <a:cubicBezTo>
                    <a:pt x="19" y="3"/>
                    <a:pt x="18" y="4"/>
                    <a:pt x="17" y="5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7"/>
                    <a:pt x="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AU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4" name="Freeform 74"/>
            <p:cNvSpPr/>
            <p:nvPr/>
          </p:nvSpPr>
          <p:spPr bwMode="auto">
            <a:xfrm>
              <a:off x="1555751" y="5180013"/>
              <a:ext cx="55563" cy="17463"/>
            </a:xfrm>
            <a:custGeom>
              <a:gdLst>
                <a:gd fmla="*/ 2 w 26" name="T0"/>
                <a:gd fmla="*/ 8 h 8" name="T1"/>
                <a:gd fmla="*/ 0 w 26" name="T2"/>
                <a:gd fmla="*/ 6 h 8" name="T3"/>
                <a:gd fmla="*/ 2 w 26" name="T4"/>
                <a:gd fmla="*/ 4 h 8" name="T5"/>
                <a:gd fmla="*/ 24 w 26" name="T6"/>
                <a:gd fmla="*/ 0 h 8" name="T7"/>
                <a:gd fmla="*/ 26 w 26" name="T8"/>
                <a:gd fmla="*/ 2 h 8" name="T9"/>
                <a:gd fmla="*/ 24 w 26" name="T10"/>
                <a:gd fmla="*/ 5 h 8" name="T11"/>
                <a:gd fmla="*/ 2 w 26" name="T12"/>
                <a:gd fmla="*/ 8 h 8" name="T13"/>
                <a:gd fmla="*/ 2 w 26" name="T14"/>
                <a:gd fmla="*/ 8 h 8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8" w="26">
                  <a:moveTo>
                    <a:pt x="2" y="8"/>
                  </a:moveTo>
                  <a:cubicBezTo>
                    <a:pt x="1" y="8"/>
                    <a:pt x="0" y="7"/>
                    <a:pt x="0" y="6"/>
                  </a:cubicBezTo>
                  <a:cubicBezTo>
                    <a:pt x="0" y="5"/>
                    <a:pt x="0" y="4"/>
                    <a:pt x="2" y="4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2"/>
                  </a:cubicBezTo>
                  <a:cubicBezTo>
                    <a:pt x="26" y="4"/>
                    <a:pt x="26" y="5"/>
                    <a:pt x="24" y="5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AU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5" name="Freeform 75"/>
            <p:cNvSpPr/>
            <p:nvPr/>
          </p:nvSpPr>
          <p:spPr bwMode="auto">
            <a:xfrm>
              <a:off x="1277938" y="5432425"/>
              <a:ext cx="403225" cy="31750"/>
            </a:xfrm>
            <a:custGeom>
              <a:gdLst>
                <a:gd fmla="*/ 190 w 190" name="T0"/>
                <a:gd fmla="*/ 10 h 15" name="T1"/>
                <a:gd fmla="*/ 185 w 190" name="T2"/>
                <a:gd fmla="*/ 15 h 15" name="T3"/>
                <a:gd fmla="*/ 5 w 190" name="T4"/>
                <a:gd fmla="*/ 15 h 15" name="T5"/>
                <a:gd fmla="*/ 0 w 190" name="T6"/>
                <a:gd fmla="*/ 10 h 15" name="T7"/>
                <a:gd fmla="*/ 0 w 190" name="T8"/>
                <a:gd fmla="*/ 6 h 15" name="T9"/>
                <a:gd fmla="*/ 5 w 190" name="T10"/>
                <a:gd fmla="*/ 0 h 15" name="T11"/>
                <a:gd fmla="*/ 185 w 190" name="T12"/>
                <a:gd fmla="*/ 0 h 15" name="T13"/>
                <a:gd fmla="*/ 190 w 190" name="T14"/>
                <a:gd fmla="*/ 6 h 15" name="T15"/>
                <a:gd fmla="*/ 190 w 190" name="T16"/>
                <a:gd fmla="*/ 10 h 15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5" w="190">
                  <a:moveTo>
                    <a:pt x="190" y="10"/>
                  </a:moveTo>
                  <a:cubicBezTo>
                    <a:pt x="190" y="13"/>
                    <a:pt x="187" y="15"/>
                    <a:pt x="18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3" y="15"/>
                    <a:pt x="0" y="13"/>
                    <a:pt x="0" y="1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5" y="0"/>
                  </a:cubicBezTo>
                  <a:cubicBezTo>
                    <a:pt x="185" y="0"/>
                    <a:pt x="185" y="0"/>
                    <a:pt x="185" y="0"/>
                  </a:cubicBezTo>
                  <a:cubicBezTo>
                    <a:pt x="187" y="0"/>
                    <a:pt x="190" y="3"/>
                    <a:pt x="190" y="6"/>
                  </a:cubicBezTo>
                  <a:lnTo>
                    <a:pt x="190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AU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572135" y="3745230"/>
            <a:ext cx="5242877" cy="892552"/>
            <a:chOff x="572135" y="3745230"/>
            <a:chExt cx="5242877" cy="892552"/>
          </a:xfrm>
        </p:grpSpPr>
        <p:sp>
          <p:nvSpPr>
            <p:cNvPr id="26" name="文本框 25"/>
            <p:cNvSpPr txBox="1"/>
            <p:nvPr/>
          </p:nvSpPr>
          <p:spPr>
            <a:xfrm>
              <a:off x="787255" y="3745230"/>
              <a:ext cx="5027757" cy="8839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altLang="en-US" lang="zh-CN" sz="2000">
                  <a:solidFill>
                    <a:schemeClr val="tx2"/>
                  </a:solidFill>
                </a:rPr>
                <a:t>单击此处编辑您要的内容，建议您在展示时采用微软雅黑字体。</a:t>
              </a:r>
            </a:p>
          </p:txBody>
        </p:sp>
        <p:sp>
          <p:nvSpPr>
            <p:cNvPr id="27" name="任意多边形 26"/>
            <p:cNvSpPr/>
            <p:nvPr/>
          </p:nvSpPr>
          <p:spPr>
            <a:xfrm flipH="1" rot="5400000">
              <a:off x="513206" y="3928014"/>
              <a:ext cx="250350" cy="132492"/>
            </a:xfrm>
            <a:custGeom>
              <a:gdLst>
                <a:gd fmla="*/ 250350 w 250350" name="connsiteX0"/>
                <a:gd fmla="*/ 125175 h 132492" name="connsiteY0"/>
                <a:gd fmla="*/ 125175 w 250350" name="connsiteX1"/>
                <a:gd fmla="*/ 0 h 132492" name="connsiteY1"/>
                <a:gd fmla="*/ 0 w 250350" name="connsiteX2"/>
                <a:gd fmla="*/ 125175 h 132492" name="connsiteY2"/>
                <a:gd fmla="*/ 1664 w 250350" name="connsiteX3"/>
                <a:gd fmla="*/ 132492 h 132492" name="connsiteY3"/>
                <a:gd fmla="*/ 248686 w 250350" name="connsiteX4"/>
                <a:gd fmla="*/ 132492 h 132492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132492" w="250350">
                  <a:moveTo>
                    <a:pt x="250350" y="125175"/>
                  </a:moveTo>
                  <a:cubicBezTo>
                    <a:pt x="250350" y="56043"/>
                    <a:pt x="194308" y="0"/>
                    <a:pt x="125175" y="0"/>
                  </a:cubicBezTo>
                  <a:cubicBezTo>
                    <a:pt x="56043" y="0"/>
                    <a:pt x="0" y="56043"/>
                    <a:pt x="0" y="125175"/>
                  </a:cubicBezTo>
                  <a:lnTo>
                    <a:pt x="1664" y="132492"/>
                  </a:lnTo>
                  <a:lnTo>
                    <a:pt x="248686" y="13249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572135" y="5146779"/>
            <a:ext cx="5242877" cy="1292662"/>
            <a:chOff x="572135" y="5146779"/>
            <a:chExt cx="5242877" cy="1292662"/>
          </a:xfrm>
        </p:grpSpPr>
        <p:sp>
          <p:nvSpPr>
            <p:cNvPr id="28" name="文本框 27"/>
            <p:cNvSpPr txBox="1"/>
            <p:nvPr/>
          </p:nvSpPr>
          <p:spPr>
            <a:xfrm>
              <a:off x="787255" y="5146778"/>
              <a:ext cx="5027757" cy="12801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altLang="en-US" lang="zh-CN" sz="2000">
                  <a:solidFill>
                    <a:schemeClr val="tx2"/>
                  </a:solidFill>
                </a:rPr>
                <a:t>单击此处编辑您要的内容，建议您在展示时采用微软雅黑字体。单击此处编辑您要的内容，建议您在展示时采用微软雅黑字体。</a:t>
              </a:r>
            </a:p>
          </p:txBody>
        </p:sp>
        <p:sp>
          <p:nvSpPr>
            <p:cNvPr id="29" name="任意多边形 28"/>
            <p:cNvSpPr/>
            <p:nvPr/>
          </p:nvSpPr>
          <p:spPr>
            <a:xfrm flipH="1" rot="5400000">
              <a:off x="513206" y="5329563"/>
              <a:ext cx="250350" cy="132492"/>
            </a:xfrm>
            <a:custGeom>
              <a:gdLst>
                <a:gd fmla="*/ 250350 w 250350" name="connsiteX0"/>
                <a:gd fmla="*/ 125175 h 132492" name="connsiteY0"/>
                <a:gd fmla="*/ 125175 w 250350" name="connsiteX1"/>
                <a:gd fmla="*/ 0 h 132492" name="connsiteY1"/>
                <a:gd fmla="*/ 0 w 250350" name="connsiteX2"/>
                <a:gd fmla="*/ 125175 h 132492" name="connsiteY2"/>
                <a:gd fmla="*/ 1664 w 250350" name="connsiteX3"/>
                <a:gd fmla="*/ 132492 h 132492" name="connsiteY3"/>
                <a:gd fmla="*/ 248686 w 250350" name="connsiteX4"/>
                <a:gd fmla="*/ 132492 h 132492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132492" w="250350">
                  <a:moveTo>
                    <a:pt x="250350" y="125175"/>
                  </a:moveTo>
                  <a:cubicBezTo>
                    <a:pt x="250350" y="56043"/>
                    <a:pt x="194308" y="0"/>
                    <a:pt x="125175" y="0"/>
                  </a:cubicBezTo>
                  <a:cubicBezTo>
                    <a:pt x="56043" y="0"/>
                    <a:pt x="0" y="56043"/>
                    <a:pt x="0" y="125175"/>
                  </a:cubicBezTo>
                  <a:lnTo>
                    <a:pt x="1664" y="132492"/>
                  </a:lnTo>
                  <a:lnTo>
                    <a:pt x="248686" y="13249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6492486" y="1446084"/>
            <a:ext cx="5242877" cy="858825"/>
            <a:chOff x="6492486" y="1446084"/>
            <a:chExt cx="5242877" cy="858825"/>
          </a:xfrm>
        </p:grpSpPr>
        <p:sp>
          <p:nvSpPr>
            <p:cNvPr id="30" name="文本框 29"/>
            <p:cNvSpPr txBox="1"/>
            <p:nvPr/>
          </p:nvSpPr>
          <p:spPr>
            <a:xfrm>
              <a:off x="6707606" y="1446084"/>
              <a:ext cx="5027757" cy="8839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altLang="en-US" lang="zh-CN" sz="2000">
                  <a:solidFill>
                    <a:schemeClr val="tx2"/>
                  </a:solidFill>
                </a:rPr>
                <a:t>单击此处编辑您要的内容，建议您在展示时采用微软雅黑字体。</a:t>
              </a:r>
            </a:p>
          </p:txBody>
        </p:sp>
        <p:sp>
          <p:nvSpPr>
            <p:cNvPr id="31" name="任意多边形 30"/>
            <p:cNvSpPr/>
            <p:nvPr/>
          </p:nvSpPr>
          <p:spPr>
            <a:xfrm flipH="1" rot="5400000">
              <a:off x="6433557" y="1628868"/>
              <a:ext cx="250350" cy="132492"/>
            </a:xfrm>
            <a:custGeom>
              <a:gdLst>
                <a:gd fmla="*/ 250350 w 250350" name="connsiteX0"/>
                <a:gd fmla="*/ 125175 h 132492" name="connsiteY0"/>
                <a:gd fmla="*/ 125175 w 250350" name="connsiteX1"/>
                <a:gd fmla="*/ 0 h 132492" name="connsiteY1"/>
                <a:gd fmla="*/ 0 w 250350" name="connsiteX2"/>
                <a:gd fmla="*/ 125175 h 132492" name="connsiteY2"/>
                <a:gd fmla="*/ 1664 w 250350" name="connsiteX3"/>
                <a:gd fmla="*/ 132492 h 132492" name="connsiteY3"/>
                <a:gd fmla="*/ 248686 w 250350" name="connsiteX4"/>
                <a:gd fmla="*/ 132492 h 132492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132492" w="250350">
                  <a:moveTo>
                    <a:pt x="250350" y="125175"/>
                  </a:moveTo>
                  <a:cubicBezTo>
                    <a:pt x="250350" y="56043"/>
                    <a:pt x="194308" y="0"/>
                    <a:pt x="125175" y="0"/>
                  </a:cubicBezTo>
                  <a:cubicBezTo>
                    <a:pt x="56043" y="0"/>
                    <a:pt x="0" y="56043"/>
                    <a:pt x="0" y="125175"/>
                  </a:cubicBezTo>
                  <a:lnTo>
                    <a:pt x="1664" y="132492"/>
                  </a:lnTo>
                  <a:lnTo>
                    <a:pt x="248686" y="13249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6492486" y="2819057"/>
            <a:ext cx="5242877" cy="1292662"/>
            <a:chOff x="6492486" y="2819057"/>
            <a:chExt cx="5242877" cy="1292662"/>
          </a:xfrm>
        </p:grpSpPr>
        <p:sp>
          <p:nvSpPr>
            <p:cNvPr id="32" name="文本框 31"/>
            <p:cNvSpPr txBox="1"/>
            <p:nvPr/>
          </p:nvSpPr>
          <p:spPr>
            <a:xfrm>
              <a:off x="6707606" y="2819057"/>
              <a:ext cx="5027757" cy="12801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altLang="en-US" lang="zh-CN" sz="2000">
                  <a:solidFill>
                    <a:schemeClr val="tx2"/>
                  </a:solidFill>
                </a:rPr>
                <a:t>单击此处编辑您要的内容，建议您在展示时采用微软雅黑字体。单击此处编辑您要的内容，建议您在展示时采用微软雅黑字体。</a:t>
              </a:r>
            </a:p>
          </p:txBody>
        </p:sp>
        <p:sp>
          <p:nvSpPr>
            <p:cNvPr id="33" name="任意多边形 32"/>
            <p:cNvSpPr/>
            <p:nvPr/>
          </p:nvSpPr>
          <p:spPr>
            <a:xfrm flipH="1" rot="5400000">
              <a:off x="6433557" y="3001841"/>
              <a:ext cx="250350" cy="132492"/>
            </a:xfrm>
            <a:custGeom>
              <a:gdLst>
                <a:gd fmla="*/ 250350 w 250350" name="connsiteX0"/>
                <a:gd fmla="*/ 125175 h 132492" name="connsiteY0"/>
                <a:gd fmla="*/ 125175 w 250350" name="connsiteX1"/>
                <a:gd fmla="*/ 0 h 132492" name="connsiteY1"/>
                <a:gd fmla="*/ 0 w 250350" name="connsiteX2"/>
                <a:gd fmla="*/ 125175 h 132492" name="connsiteY2"/>
                <a:gd fmla="*/ 1664 w 250350" name="connsiteX3"/>
                <a:gd fmla="*/ 132492 h 132492" name="connsiteY3"/>
                <a:gd fmla="*/ 248686 w 250350" name="connsiteX4"/>
                <a:gd fmla="*/ 132492 h 132492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132492" w="250350">
                  <a:moveTo>
                    <a:pt x="250350" y="125175"/>
                  </a:moveTo>
                  <a:cubicBezTo>
                    <a:pt x="250350" y="56043"/>
                    <a:pt x="194308" y="0"/>
                    <a:pt x="125175" y="0"/>
                  </a:cubicBezTo>
                  <a:cubicBezTo>
                    <a:pt x="56043" y="0"/>
                    <a:pt x="0" y="56043"/>
                    <a:pt x="0" y="125175"/>
                  </a:cubicBezTo>
                  <a:lnTo>
                    <a:pt x="1664" y="132492"/>
                  </a:lnTo>
                  <a:lnTo>
                    <a:pt x="248686" y="13249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</p:spTree>
    <p:extLst>
      <p:ext uri="{BB962C8B-B14F-4D97-AF65-F5344CB8AC3E}">
        <p14:creationId val="2238739662"/>
      </p:ext>
    </p:extLst>
  </p:cSld>
  <p:clrMapOvr>
    <a:masterClrMapping/>
  </p:clrMapOvr>
  <p:transition advTm="5000" spd="slow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grpId="0" id="5" nodeType="withEffect" presetClass="entr" presetID="2" presetSubtype="4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9" nodeType="withEffect" presetClass="entr" presetID="2" presetSubtype="1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2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15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6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18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9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2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2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24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id="25" nodeType="withEffect" presetClass="entr" presetID="2" presetSubtype="8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7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8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29" nodeType="withEffect" presetClass="entr" presetID="2" presetSubtype="8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31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32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33" nodeType="withEffect" presetClass="entr" presetID="2" presetSubtype="2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35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36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37" nodeType="withEffect" presetClass="entr" presetID="2" presetSubtype="2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39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4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4"/>
      <p:bldP grpId="0" spid="5"/>
      <p:bldP grpId="0" spid="6"/>
    </p:bldLst>
  </p:timing>
</p:sld>
</file>

<file path=ppt/slides/slide2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15" name="直接连接符 14"/>
          <p:cNvCxnSpPr/>
          <p:nvPr/>
        </p:nvCxnSpPr>
        <p:spPr>
          <a:xfrm flipV="1">
            <a:off x="31756" y="5821899"/>
            <a:ext cx="1167667" cy="674151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V="1">
            <a:off x="942368" y="5486761"/>
            <a:ext cx="514111" cy="296819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lang="zh-CN" smtClean="0"/>
              <a:t>分析与讨论</a:t>
            </a:r>
          </a:p>
        </p:txBody>
      </p:sp>
      <p:sp>
        <p:nvSpPr>
          <p:cNvPr id="3" name="任意多边形 2"/>
          <p:cNvSpPr/>
          <p:nvPr/>
        </p:nvSpPr>
        <p:spPr>
          <a:xfrm>
            <a:off x="1333595" y="1614486"/>
            <a:ext cx="9524811" cy="4730751"/>
          </a:xfrm>
          <a:custGeom>
            <a:gdLst>
              <a:gd fmla="*/ 947083 w 1894166" name="connsiteX0"/>
              <a:gd fmla="*/ 0 h 940788" name="connsiteY0"/>
              <a:gd fmla="*/ 1875616 w 1894166" name="connsiteX1"/>
              <a:gd fmla="*/ 756777 h 940788" name="connsiteY1"/>
              <a:gd fmla="*/ 1894166 w 1894166" name="connsiteX2"/>
              <a:gd fmla="*/ 940788 h 940788" name="connsiteY2"/>
              <a:gd fmla="*/ 0 w 1894166" name="connsiteX3"/>
              <a:gd fmla="*/ 940788 h 940788" name="connsiteY3"/>
              <a:gd fmla="*/ 18550 w 1894166" name="connsiteX4"/>
              <a:gd fmla="*/ 756777 h 940788" name="connsiteY4"/>
              <a:gd fmla="*/ 947083 w 1894166" name="connsiteX5"/>
              <a:gd fmla="*/ 0 h 940788" name="connsiteY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940787" w="1894166">
                <a:moveTo>
                  <a:pt x="947083" y="0"/>
                </a:moveTo>
                <a:cubicBezTo>
                  <a:pt x="1405101" y="0"/>
                  <a:pt x="1787239" y="324885"/>
                  <a:pt x="1875616" y="756777"/>
                </a:cubicBezTo>
                <a:lnTo>
                  <a:pt x="1894166" y="940788"/>
                </a:lnTo>
                <a:lnTo>
                  <a:pt x="0" y="940788"/>
                </a:lnTo>
                <a:lnTo>
                  <a:pt x="18550" y="756777"/>
                </a:lnTo>
                <a:cubicBezTo>
                  <a:pt x="106928" y="324885"/>
                  <a:pt x="489065" y="0"/>
                  <a:pt x="947083" y="0"/>
                </a:cubicBezTo>
                <a:close/>
              </a:path>
            </a:pathLst>
          </a:custGeom>
          <a:solidFill>
            <a:schemeClr val="accent2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文本框 3"/>
          <p:cNvSpPr txBox="1"/>
          <p:nvPr/>
        </p:nvSpPr>
        <p:spPr>
          <a:xfrm>
            <a:off x="5328479" y="3289667"/>
            <a:ext cx="1535042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2400">
                <a:solidFill>
                  <a:schemeClr val="bg1"/>
                </a:solidFill>
              </a:rPr>
              <a:t>关键字</a:t>
            </a:r>
          </a:p>
        </p:txBody>
      </p:sp>
      <p:grpSp>
        <p:nvGrpSpPr>
          <p:cNvPr id="5" name="Group 1495"/>
          <p:cNvGrpSpPr/>
          <p:nvPr/>
        </p:nvGrpSpPr>
        <p:grpSpPr>
          <a:xfrm>
            <a:off x="5711670" y="2190151"/>
            <a:ext cx="768660" cy="658851"/>
            <a:chOff x="2025651" y="4484688"/>
            <a:chExt cx="388938" cy="333375"/>
          </a:xfrm>
          <a:solidFill>
            <a:schemeClr val="bg1"/>
          </a:solidFill>
        </p:grpSpPr>
        <p:sp>
          <p:nvSpPr>
            <p:cNvPr id="6" name="Freeform 48"/>
            <p:cNvSpPr/>
            <p:nvPr/>
          </p:nvSpPr>
          <p:spPr bwMode="auto">
            <a:xfrm>
              <a:off x="2157413" y="4484688"/>
              <a:ext cx="125413" cy="80963"/>
            </a:xfrm>
            <a:custGeom>
              <a:gdLst>
                <a:gd fmla="*/ 56 w 59" name="T0"/>
                <a:gd fmla="*/ 15 h 38" name="T1"/>
                <a:gd fmla="*/ 46 w 59" name="T2"/>
                <a:gd fmla="*/ 15 h 38" name="T3"/>
                <a:gd fmla="*/ 45 w 59" name="T4"/>
                <a:gd fmla="*/ 13 h 38" name="T5"/>
                <a:gd fmla="*/ 29 w 59" name="T6"/>
                <a:gd fmla="*/ 0 h 38" name="T7"/>
                <a:gd fmla="*/ 13 w 59" name="T8"/>
                <a:gd fmla="*/ 13 h 38" name="T9"/>
                <a:gd fmla="*/ 12 w 59" name="T10"/>
                <a:gd fmla="*/ 15 h 38" name="T11"/>
                <a:gd fmla="*/ 2 w 59" name="T12"/>
                <a:gd fmla="*/ 15 h 38" name="T13"/>
                <a:gd fmla="*/ 0 w 59" name="T14"/>
                <a:gd fmla="*/ 18 h 38" name="T15"/>
                <a:gd fmla="*/ 2 w 59" name="T16"/>
                <a:gd fmla="*/ 36 h 38" name="T17"/>
                <a:gd fmla="*/ 6 w 59" name="T18"/>
                <a:gd fmla="*/ 38 h 38" name="T19"/>
                <a:gd fmla="*/ 53 w 59" name="T20"/>
                <a:gd fmla="*/ 38 h 38" name="T21"/>
                <a:gd fmla="*/ 56 w 59" name="T22"/>
                <a:gd fmla="*/ 36 h 38" name="T23"/>
                <a:gd fmla="*/ 58 w 59" name="T24"/>
                <a:gd fmla="*/ 18 h 38" name="T25"/>
                <a:gd fmla="*/ 56 w 59" name="T26"/>
                <a:gd fmla="*/ 15 h 38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38" w="59">
                  <a:moveTo>
                    <a:pt x="56" y="15"/>
                  </a:moveTo>
                  <a:cubicBezTo>
                    <a:pt x="46" y="15"/>
                    <a:pt x="46" y="15"/>
                    <a:pt x="46" y="15"/>
                  </a:cubicBezTo>
                  <a:cubicBezTo>
                    <a:pt x="45" y="15"/>
                    <a:pt x="45" y="14"/>
                    <a:pt x="45" y="13"/>
                  </a:cubicBezTo>
                  <a:cubicBezTo>
                    <a:pt x="44" y="6"/>
                    <a:pt x="37" y="0"/>
                    <a:pt x="29" y="0"/>
                  </a:cubicBezTo>
                  <a:cubicBezTo>
                    <a:pt x="21" y="0"/>
                    <a:pt x="15" y="6"/>
                    <a:pt x="13" y="13"/>
                  </a:cubicBezTo>
                  <a:cubicBezTo>
                    <a:pt x="13" y="14"/>
                    <a:pt x="13" y="15"/>
                    <a:pt x="1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1" y="15"/>
                    <a:pt x="0" y="16"/>
                    <a:pt x="0" y="18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3" y="37"/>
                    <a:pt x="4" y="38"/>
                    <a:pt x="6" y="38"/>
                  </a:cubicBezTo>
                  <a:cubicBezTo>
                    <a:pt x="53" y="38"/>
                    <a:pt x="53" y="38"/>
                    <a:pt x="53" y="38"/>
                  </a:cubicBezTo>
                  <a:cubicBezTo>
                    <a:pt x="54" y="38"/>
                    <a:pt x="56" y="37"/>
                    <a:pt x="56" y="36"/>
                  </a:cubicBezTo>
                  <a:cubicBezTo>
                    <a:pt x="58" y="18"/>
                    <a:pt x="58" y="18"/>
                    <a:pt x="58" y="18"/>
                  </a:cubicBezTo>
                  <a:cubicBezTo>
                    <a:pt x="59" y="16"/>
                    <a:pt x="58" y="15"/>
                    <a:pt x="5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AU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7" name="Freeform 49"/>
            <p:cNvSpPr/>
            <p:nvPr/>
          </p:nvSpPr>
          <p:spPr bwMode="auto">
            <a:xfrm>
              <a:off x="2243138" y="4624388"/>
              <a:ext cx="115888" cy="12700"/>
            </a:xfrm>
            <a:custGeom>
              <a:gdLst>
                <a:gd fmla="*/ 52 w 55" name="T0"/>
                <a:gd fmla="*/ 6 h 6" name="T1"/>
                <a:gd fmla="*/ 3 w 55" name="T2"/>
                <a:gd fmla="*/ 6 h 6" name="T3"/>
                <a:gd fmla="*/ 0 w 55" name="T4"/>
                <a:gd fmla="*/ 3 h 6" name="T5"/>
                <a:gd fmla="*/ 3 w 55" name="T6"/>
                <a:gd fmla="*/ 0 h 6" name="T7"/>
                <a:gd fmla="*/ 52 w 55" name="T8"/>
                <a:gd fmla="*/ 0 h 6" name="T9"/>
                <a:gd fmla="*/ 55 w 55" name="T10"/>
                <a:gd fmla="*/ 3 h 6" name="T11"/>
                <a:gd fmla="*/ 52 w 55" name="T12"/>
                <a:gd fmla="*/ 6 h 6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6" w="55">
                  <a:moveTo>
                    <a:pt x="52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1" y="6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3" y="0"/>
                    <a:pt x="55" y="1"/>
                    <a:pt x="55" y="3"/>
                  </a:cubicBezTo>
                  <a:cubicBezTo>
                    <a:pt x="55" y="5"/>
                    <a:pt x="53" y="6"/>
                    <a:pt x="52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AU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8" name="Freeform 50"/>
            <p:cNvSpPr/>
            <p:nvPr/>
          </p:nvSpPr>
          <p:spPr bwMode="auto">
            <a:xfrm>
              <a:off x="2243138" y="4675188"/>
              <a:ext cx="115888" cy="12700"/>
            </a:xfrm>
            <a:custGeom>
              <a:gdLst>
                <a:gd fmla="*/ 52 w 55" name="T0"/>
                <a:gd fmla="*/ 6 h 6" name="T1"/>
                <a:gd fmla="*/ 3 w 55" name="T2"/>
                <a:gd fmla="*/ 6 h 6" name="T3"/>
                <a:gd fmla="*/ 0 w 55" name="T4"/>
                <a:gd fmla="*/ 3 h 6" name="T5"/>
                <a:gd fmla="*/ 3 w 55" name="T6"/>
                <a:gd fmla="*/ 0 h 6" name="T7"/>
                <a:gd fmla="*/ 52 w 55" name="T8"/>
                <a:gd fmla="*/ 0 h 6" name="T9"/>
                <a:gd fmla="*/ 55 w 55" name="T10"/>
                <a:gd fmla="*/ 3 h 6" name="T11"/>
                <a:gd fmla="*/ 52 w 55" name="T12"/>
                <a:gd fmla="*/ 6 h 6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6" w="55">
                  <a:moveTo>
                    <a:pt x="52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1" y="6"/>
                    <a:pt x="0" y="4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3" y="0"/>
                    <a:pt x="55" y="1"/>
                    <a:pt x="55" y="3"/>
                  </a:cubicBezTo>
                  <a:cubicBezTo>
                    <a:pt x="55" y="4"/>
                    <a:pt x="53" y="6"/>
                    <a:pt x="52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AU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9" name="Freeform 51"/>
            <p:cNvSpPr/>
            <p:nvPr/>
          </p:nvSpPr>
          <p:spPr bwMode="auto">
            <a:xfrm>
              <a:off x="2243138" y="4724400"/>
              <a:ext cx="115888" cy="12700"/>
            </a:xfrm>
            <a:custGeom>
              <a:gdLst>
                <a:gd fmla="*/ 52 w 55" name="T0"/>
                <a:gd fmla="*/ 6 h 6" name="T1"/>
                <a:gd fmla="*/ 3 w 55" name="T2"/>
                <a:gd fmla="*/ 6 h 6" name="T3"/>
                <a:gd fmla="*/ 0 w 55" name="T4"/>
                <a:gd fmla="*/ 3 h 6" name="T5"/>
                <a:gd fmla="*/ 3 w 55" name="T6"/>
                <a:gd fmla="*/ 0 h 6" name="T7"/>
                <a:gd fmla="*/ 52 w 55" name="T8"/>
                <a:gd fmla="*/ 0 h 6" name="T9"/>
                <a:gd fmla="*/ 55 w 55" name="T10"/>
                <a:gd fmla="*/ 3 h 6" name="T11"/>
                <a:gd fmla="*/ 52 w 55" name="T12"/>
                <a:gd fmla="*/ 6 h 6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6" w="55">
                  <a:moveTo>
                    <a:pt x="52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1" y="6"/>
                    <a:pt x="0" y="5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3" y="0"/>
                    <a:pt x="55" y="2"/>
                    <a:pt x="55" y="3"/>
                  </a:cubicBezTo>
                  <a:cubicBezTo>
                    <a:pt x="55" y="5"/>
                    <a:pt x="53" y="6"/>
                    <a:pt x="52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AU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0" name="Freeform 52"/>
            <p:cNvSpPr/>
            <p:nvPr/>
          </p:nvSpPr>
          <p:spPr bwMode="auto">
            <a:xfrm>
              <a:off x="2025651" y="4524375"/>
              <a:ext cx="388938" cy="293688"/>
            </a:xfrm>
            <a:custGeom>
              <a:gdLst>
                <a:gd fmla="*/ 175 w 183" name="T0"/>
                <a:gd fmla="*/ 0 h 138" name="T1"/>
                <a:gd fmla="*/ 133 w 183" name="T2"/>
                <a:gd fmla="*/ 0 h 138" name="T3"/>
                <a:gd fmla="*/ 131 w 183" name="T4"/>
                <a:gd fmla="*/ 2 h 138" name="T5"/>
                <a:gd fmla="*/ 130 w 183" name="T6"/>
                <a:gd fmla="*/ 11 h 138" name="T7"/>
                <a:gd fmla="*/ 131 w 183" name="T8"/>
                <a:gd fmla="*/ 12 h 138" name="T9"/>
                <a:gd fmla="*/ 164 w 183" name="T10"/>
                <a:gd fmla="*/ 12 h 138" name="T11"/>
                <a:gd fmla="*/ 171 w 183" name="T12"/>
                <a:gd fmla="*/ 20 h 138" name="T13"/>
                <a:gd fmla="*/ 171 w 183" name="T14"/>
                <a:gd fmla="*/ 119 h 138" name="T15"/>
                <a:gd fmla="*/ 164 w 183" name="T16"/>
                <a:gd fmla="*/ 126 h 138" name="T17"/>
                <a:gd fmla="*/ 19 w 183" name="T18"/>
                <a:gd fmla="*/ 126 h 138" name="T19"/>
                <a:gd fmla="*/ 11 w 183" name="T20"/>
                <a:gd fmla="*/ 119 h 138" name="T21"/>
                <a:gd fmla="*/ 11 w 183" name="T22"/>
                <a:gd fmla="*/ 20 h 138" name="T23"/>
                <a:gd fmla="*/ 19 w 183" name="T24"/>
                <a:gd fmla="*/ 12 h 138" name="T25"/>
                <a:gd fmla="*/ 51 w 183" name="T26"/>
                <a:gd fmla="*/ 12 h 138" name="T27"/>
                <a:gd fmla="*/ 52 w 183" name="T28"/>
                <a:gd fmla="*/ 11 h 138" name="T29"/>
                <a:gd fmla="*/ 51 w 183" name="T30"/>
                <a:gd fmla="*/ 2 h 138" name="T31"/>
                <a:gd fmla="*/ 49 w 183" name="T32"/>
                <a:gd fmla="*/ 0 h 138" name="T33"/>
                <a:gd fmla="*/ 7 w 183" name="T34"/>
                <a:gd fmla="*/ 0 h 138" name="T35"/>
                <a:gd fmla="*/ 0 w 183" name="T36"/>
                <a:gd fmla="*/ 8 h 138" name="T37"/>
                <a:gd fmla="*/ 0 w 183" name="T38"/>
                <a:gd fmla="*/ 130 h 138" name="T39"/>
                <a:gd fmla="*/ 7 w 183" name="T40"/>
                <a:gd fmla="*/ 138 h 138" name="T41"/>
                <a:gd fmla="*/ 175 w 183" name="T42"/>
                <a:gd fmla="*/ 138 h 138" name="T43"/>
                <a:gd fmla="*/ 183 w 183" name="T44"/>
                <a:gd fmla="*/ 130 h 138" name="T45"/>
                <a:gd fmla="*/ 183 w 183" name="T46"/>
                <a:gd fmla="*/ 8 h 138" name="T47"/>
                <a:gd fmla="*/ 175 w 183" name="T48"/>
                <a:gd fmla="*/ 0 h 138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138" w="183">
                  <a:moveTo>
                    <a:pt x="175" y="0"/>
                  </a:moveTo>
                  <a:cubicBezTo>
                    <a:pt x="175" y="0"/>
                    <a:pt x="145" y="0"/>
                    <a:pt x="133" y="0"/>
                  </a:cubicBezTo>
                  <a:cubicBezTo>
                    <a:pt x="131" y="0"/>
                    <a:pt x="131" y="2"/>
                    <a:pt x="131" y="2"/>
                  </a:cubicBezTo>
                  <a:cubicBezTo>
                    <a:pt x="130" y="11"/>
                    <a:pt x="130" y="11"/>
                    <a:pt x="130" y="11"/>
                  </a:cubicBezTo>
                  <a:cubicBezTo>
                    <a:pt x="130" y="11"/>
                    <a:pt x="130" y="12"/>
                    <a:pt x="131" y="12"/>
                  </a:cubicBezTo>
                  <a:cubicBezTo>
                    <a:pt x="140" y="12"/>
                    <a:pt x="164" y="12"/>
                    <a:pt x="164" y="12"/>
                  </a:cubicBezTo>
                  <a:cubicBezTo>
                    <a:pt x="168" y="12"/>
                    <a:pt x="171" y="15"/>
                    <a:pt x="171" y="20"/>
                  </a:cubicBezTo>
                  <a:cubicBezTo>
                    <a:pt x="171" y="119"/>
                    <a:pt x="171" y="119"/>
                    <a:pt x="171" y="119"/>
                  </a:cubicBezTo>
                  <a:cubicBezTo>
                    <a:pt x="171" y="123"/>
                    <a:pt x="168" y="126"/>
                    <a:pt x="164" y="126"/>
                  </a:cubicBezTo>
                  <a:cubicBezTo>
                    <a:pt x="19" y="126"/>
                    <a:pt x="19" y="126"/>
                    <a:pt x="19" y="126"/>
                  </a:cubicBezTo>
                  <a:cubicBezTo>
                    <a:pt x="15" y="126"/>
                    <a:pt x="11" y="123"/>
                    <a:pt x="11" y="119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15"/>
                    <a:pt x="15" y="12"/>
                    <a:pt x="19" y="12"/>
                  </a:cubicBezTo>
                  <a:cubicBezTo>
                    <a:pt x="19" y="12"/>
                    <a:pt x="42" y="12"/>
                    <a:pt x="51" y="12"/>
                  </a:cubicBezTo>
                  <a:cubicBezTo>
                    <a:pt x="52" y="12"/>
                    <a:pt x="52" y="11"/>
                    <a:pt x="52" y="11"/>
                  </a:cubicBezTo>
                  <a:cubicBezTo>
                    <a:pt x="51" y="2"/>
                    <a:pt x="51" y="2"/>
                    <a:pt x="51" y="2"/>
                  </a:cubicBezTo>
                  <a:cubicBezTo>
                    <a:pt x="51" y="2"/>
                    <a:pt x="50" y="0"/>
                    <a:pt x="49" y="0"/>
                  </a:cubicBezTo>
                  <a:cubicBezTo>
                    <a:pt x="37" y="0"/>
                    <a:pt x="7" y="0"/>
                    <a:pt x="7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135"/>
                    <a:pt x="3" y="138"/>
                    <a:pt x="7" y="138"/>
                  </a:cubicBezTo>
                  <a:cubicBezTo>
                    <a:pt x="175" y="138"/>
                    <a:pt x="175" y="138"/>
                    <a:pt x="175" y="138"/>
                  </a:cubicBezTo>
                  <a:cubicBezTo>
                    <a:pt x="179" y="138"/>
                    <a:pt x="183" y="135"/>
                    <a:pt x="183" y="130"/>
                  </a:cubicBezTo>
                  <a:cubicBezTo>
                    <a:pt x="183" y="8"/>
                    <a:pt x="183" y="8"/>
                    <a:pt x="183" y="8"/>
                  </a:cubicBezTo>
                  <a:cubicBezTo>
                    <a:pt x="183" y="4"/>
                    <a:pt x="179" y="0"/>
                    <a:pt x="17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AU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1" name="Oval 53"/>
            <p:cNvSpPr>
              <a:spLocks noChangeArrowheads="1"/>
            </p:cNvSpPr>
            <p:nvPr/>
          </p:nvSpPr>
          <p:spPr bwMode="auto">
            <a:xfrm>
              <a:off x="2116138" y="4603750"/>
              <a:ext cx="63500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AU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2" name="Freeform 54"/>
            <p:cNvSpPr/>
            <p:nvPr/>
          </p:nvSpPr>
          <p:spPr bwMode="auto">
            <a:xfrm>
              <a:off x="2085976" y="4675188"/>
              <a:ext cx="120650" cy="68263"/>
            </a:xfrm>
            <a:custGeom>
              <a:gdLst>
                <a:gd fmla="*/ 57 w 57" name="T0"/>
                <a:gd fmla="*/ 31 h 32" name="T1"/>
                <a:gd fmla="*/ 47 w 57" name="T2"/>
                <a:gd fmla="*/ 5 h 32" name="T3"/>
                <a:gd fmla="*/ 41 w 57" name="T4"/>
                <a:gd fmla="*/ 0 h 32" name="T5"/>
                <a:gd fmla="*/ 40 w 57" name="T6"/>
                <a:gd fmla="*/ 0 h 32" name="T7"/>
                <a:gd fmla="*/ 37 w 57" name="T8"/>
                <a:gd fmla="*/ 0 h 32" name="T9"/>
                <a:gd fmla="*/ 20 w 57" name="T10"/>
                <a:gd fmla="*/ 0 h 32" name="T11"/>
                <a:gd fmla="*/ 18 w 57" name="T12"/>
                <a:gd fmla="*/ 0 h 32" name="T13"/>
                <a:gd fmla="*/ 17 w 57" name="T14"/>
                <a:gd fmla="*/ 0 h 32" name="T15"/>
                <a:gd fmla="*/ 11 w 57" name="T16"/>
                <a:gd fmla="*/ 5 h 32" name="T17"/>
                <a:gd fmla="*/ 1 w 57" name="T18"/>
                <a:gd fmla="*/ 31 h 32" name="T19"/>
                <a:gd fmla="*/ 2 w 57" name="T20"/>
                <a:gd fmla="*/ 32 h 32" name="T21"/>
                <a:gd fmla="*/ 56 w 57" name="T22"/>
                <a:gd fmla="*/ 32 h 32" name="T23"/>
                <a:gd fmla="*/ 57 w 57" name="T24"/>
                <a:gd fmla="*/ 31 h 32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32" w="57">
                  <a:moveTo>
                    <a:pt x="57" y="31"/>
                  </a:moveTo>
                  <a:cubicBezTo>
                    <a:pt x="47" y="5"/>
                    <a:pt x="47" y="5"/>
                    <a:pt x="47" y="5"/>
                  </a:cubicBezTo>
                  <a:cubicBezTo>
                    <a:pt x="47" y="4"/>
                    <a:pt x="45" y="0"/>
                    <a:pt x="41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39" y="0"/>
                    <a:pt x="38" y="0"/>
                    <a:pt x="37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9" y="0"/>
                    <a:pt x="18" y="0"/>
                    <a:pt x="18" y="0"/>
                  </a:cubicBezTo>
                  <a:cubicBezTo>
                    <a:pt x="18" y="0"/>
                    <a:pt x="18" y="0"/>
                    <a:pt x="17" y="0"/>
                  </a:cubicBezTo>
                  <a:cubicBezTo>
                    <a:pt x="12" y="0"/>
                    <a:pt x="11" y="4"/>
                    <a:pt x="11" y="5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31"/>
                    <a:pt x="0" y="32"/>
                    <a:pt x="2" y="32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57" y="32"/>
                    <a:pt x="57" y="31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AU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cxnSp>
        <p:nvCxnSpPr>
          <p:cNvPr id="21" name="直接连接符 20"/>
          <p:cNvCxnSpPr/>
          <p:nvPr/>
        </p:nvCxnSpPr>
        <p:spPr>
          <a:xfrm flipH="1">
            <a:off x="9509664" y="1181100"/>
            <a:ext cx="2776384" cy="1602944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 flipH="1">
            <a:off x="9451818" y="2702883"/>
            <a:ext cx="514111" cy="296819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组合 32"/>
          <p:cNvGrpSpPr/>
          <p:nvPr/>
        </p:nvGrpSpPr>
        <p:grpSpPr>
          <a:xfrm>
            <a:off x="2168136" y="4203326"/>
            <a:ext cx="3619095" cy="1258934"/>
            <a:chOff x="2168136" y="4203326"/>
            <a:chExt cx="3619095" cy="1258934"/>
          </a:xfrm>
        </p:grpSpPr>
        <p:sp>
          <p:nvSpPr>
            <p:cNvPr id="26" name="文本框 25"/>
            <p:cNvSpPr txBox="1"/>
            <p:nvPr/>
          </p:nvSpPr>
          <p:spPr>
            <a:xfrm>
              <a:off x="2326107" y="4203326"/>
              <a:ext cx="3461124" cy="12801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altLang="en-US" lang="zh-CN" sz="2000">
                  <a:solidFill>
                    <a:schemeClr val="bg1"/>
                  </a:solidFill>
                </a:rPr>
                <a:t>单击此处编辑您要的内容，建议您在展示时采用微软雅黑字体。</a:t>
              </a:r>
            </a:p>
          </p:txBody>
        </p:sp>
        <p:sp>
          <p:nvSpPr>
            <p:cNvPr id="27" name="任意多边形 26"/>
            <p:cNvSpPr/>
            <p:nvPr/>
          </p:nvSpPr>
          <p:spPr>
            <a:xfrm flipH="1" rot="5400000">
              <a:off x="2109207" y="4386110"/>
              <a:ext cx="250350" cy="132492"/>
            </a:xfrm>
            <a:custGeom>
              <a:gdLst>
                <a:gd fmla="*/ 250350 w 250350" name="connsiteX0"/>
                <a:gd fmla="*/ 125175 h 132492" name="connsiteY0"/>
                <a:gd fmla="*/ 125175 w 250350" name="connsiteX1"/>
                <a:gd fmla="*/ 0 h 132492" name="connsiteY1"/>
                <a:gd fmla="*/ 0 w 250350" name="connsiteX2"/>
                <a:gd fmla="*/ 125175 h 132492" name="connsiteY2"/>
                <a:gd fmla="*/ 1664 w 250350" name="connsiteX3"/>
                <a:gd fmla="*/ 132492 h 132492" name="connsiteY3"/>
                <a:gd fmla="*/ 248686 w 250350" name="connsiteX4"/>
                <a:gd fmla="*/ 132492 h 132492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132492" w="250350">
                  <a:moveTo>
                    <a:pt x="250350" y="125175"/>
                  </a:moveTo>
                  <a:cubicBezTo>
                    <a:pt x="250350" y="56043"/>
                    <a:pt x="194308" y="0"/>
                    <a:pt x="125175" y="0"/>
                  </a:cubicBezTo>
                  <a:cubicBezTo>
                    <a:pt x="56043" y="0"/>
                    <a:pt x="0" y="56043"/>
                    <a:pt x="0" y="125175"/>
                  </a:cubicBezTo>
                  <a:lnTo>
                    <a:pt x="1664" y="132492"/>
                  </a:lnTo>
                  <a:lnTo>
                    <a:pt x="248686" y="1324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6502646" y="4203326"/>
            <a:ext cx="3619095" cy="1258934"/>
            <a:chOff x="6502646" y="4203326"/>
            <a:chExt cx="3619095" cy="1258934"/>
          </a:xfrm>
        </p:grpSpPr>
        <p:sp>
          <p:nvSpPr>
            <p:cNvPr id="30" name="文本框 29"/>
            <p:cNvSpPr txBox="1"/>
            <p:nvPr/>
          </p:nvSpPr>
          <p:spPr>
            <a:xfrm>
              <a:off x="6660614" y="4203326"/>
              <a:ext cx="3461124" cy="12801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altLang="en-US" lang="zh-CN" sz="2000">
                  <a:solidFill>
                    <a:schemeClr val="bg1"/>
                  </a:solidFill>
                </a:rPr>
                <a:t>单击此处编辑您要的内容，建议您在展示时采用微软雅黑字体。</a:t>
              </a:r>
            </a:p>
          </p:txBody>
        </p:sp>
        <p:sp>
          <p:nvSpPr>
            <p:cNvPr id="31" name="任意多边形 30"/>
            <p:cNvSpPr/>
            <p:nvPr/>
          </p:nvSpPr>
          <p:spPr>
            <a:xfrm flipH="1" rot="5400000">
              <a:off x="6443717" y="4386110"/>
              <a:ext cx="250350" cy="132492"/>
            </a:xfrm>
            <a:custGeom>
              <a:gdLst>
                <a:gd fmla="*/ 250350 w 250350" name="connsiteX0"/>
                <a:gd fmla="*/ 125175 h 132492" name="connsiteY0"/>
                <a:gd fmla="*/ 125175 w 250350" name="connsiteX1"/>
                <a:gd fmla="*/ 0 h 132492" name="connsiteY1"/>
                <a:gd fmla="*/ 0 w 250350" name="connsiteX2"/>
                <a:gd fmla="*/ 125175 h 132492" name="connsiteY2"/>
                <a:gd fmla="*/ 1664 w 250350" name="connsiteX3"/>
                <a:gd fmla="*/ 132492 h 132492" name="connsiteY3"/>
                <a:gd fmla="*/ 248686 w 250350" name="connsiteX4"/>
                <a:gd fmla="*/ 132492 h 132492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132492" w="250350">
                  <a:moveTo>
                    <a:pt x="250350" y="125175"/>
                  </a:moveTo>
                  <a:cubicBezTo>
                    <a:pt x="250350" y="56043"/>
                    <a:pt x="194308" y="0"/>
                    <a:pt x="125175" y="0"/>
                  </a:cubicBezTo>
                  <a:cubicBezTo>
                    <a:pt x="56043" y="0"/>
                    <a:pt x="0" y="56043"/>
                    <a:pt x="0" y="125175"/>
                  </a:cubicBezTo>
                  <a:lnTo>
                    <a:pt x="1664" y="132492"/>
                  </a:lnTo>
                  <a:lnTo>
                    <a:pt x="248686" y="1324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cxnSp>
        <p:nvCxnSpPr>
          <p:cNvPr id="32" name="直接连接符 31"/>
          <p:cNvCxnSpPr/>
          <p:nvPr/>
        </p:nvCxnSpPr>
        <p:spPr>
          <a:xfrm>
            <a:off x="5586572" y="3765846"/>
            <a:ext cx="1018857" cy="0"/>
          </a:xfrm>
          <a:prstGeom prst="line">
            <a:avLst/>
          </a:prstGeom>
          <a:ln w="1270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510184681"/>
      </p:ext>
    </p:extLst>
  </p:cSld>
  <p:clrMapOvr>
    <a:masterClrMapping/>
  </p:clrMapOvr>
  <p:transition advTm="5000" spd="slow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grpId="0" id="5" nodeType="withEffect" presetClass="entr" presetID="2" presetSubtype="4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2" presetSubtype="8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2" nodeType="withEffect" presetClass="entr" presetID="22" presetSubtype="8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4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22" presetSubtype="2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7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8" nodeType="withEffect" presetClass="entr" presetID="22" presetSubtype="2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2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1" nodeType="withEffect" presetClass="entr" presetID="10" presetSubtype="0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10" presetSubtype="0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6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7" nodeType="withEffect" presetClass="entr" presetID="10" presetSubtype="0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9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id="30" nodeType="withEffect" presetClass="entr" presetID="2" presetSubtype="4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32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33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34" nodeType="withEffect" presetClass="entr" presetID="2" presetSubtype="4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36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37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4"/>
    </p:bldLst>
  </p:timing>
</p:sld>
</file>

<file path=ppt/slides/slide2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gradFill>
          <a:gsLst>
            <a:gs pos="0">
              <a:schemeClr val="bg1"/>
            </a:gs>
            <a:gs pos="70000">
              <a:schemeClr val="bg1">
                <a:lumMod val="95000"/>
              </a:schemeClr>
            </a:gs>
          </a:gsLst>
          <a:path path="circle">
            <a:fillToRect b="50000" l="50000" r="50000" t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文本框 11"/>
          <p:cNvSpPr txBox="1"/>
          <p:nvPr/>
        </p:nvSpPr>
        <p:spPr>
          <a:xfrm>
            <a:off x="2842734" y="3278457"/>
            <a:ext cx="6245275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en-US" lang="zh-CN" smtClean="0" spc="300" sz="4800">
                <a:solidFill>
                  <a:schemeClr val="accent1"/>
                </a:solidFill>
                <a:latin typeface="+mj-ea"/>
                <a:ea typeface="+mj-ea"/>
              </a:rPr>
              <a:t>结论与建议</a:t>
            </a:r>
          </a:p>
        </p:txBody>
      </p:sp>
      <p:cxnSp>
        <p:nvCxnSpPr>
          <p:cNvPr id="13" name="直接连接符 12"/>
          <p:cNvCxnSpPr/>
          <p:nvPr/>
        </p:nvCxnSpPr>
        <p:spPr>
          <a:xfrm>
            <a:off x="3178175" y="3218350"/>
            <a:ext cx="5748111" cy="0"/>
          </a:xfrm>
          <a:prstGeom prst="line">
            <a:avLst/>
          </a:prstGeom>
          <a:ln w="28575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2973362" y="1090140"/>
            <a:ext cx="2284438" cy="46634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pc="300" sz="1500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  <a:ea typeface="+mj-ea"/>
              </a:rPr>
              <a:t>06</a:t>
            </a:r>
          </a:p>
        </p:txBody>
      </p:sp>
      <p:cxnSp>
        <p:nvCxnSpPr>
          <p:cNvPr id="15" name="直接连接符 14"/>
          <p:cNvCxnSpPr/>
          <p:nvPr/>
        </p:nvCxnSpPr>
        <p:spPr>
          <a:xfrm>
            <a:off x="8134350" y="4744161"/>
            <a:ext cx="791936" cy="0"/>
          </a:xfrm>
          <a:prstGeom prst="line">
            <a:avLst/>
          </a:prstGeom>
          <a:ln w="12700">
            <a:solidFill>
              <a:schemeClr val="bg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5730877" y="4829885"/>
            <a:ext cx="3367315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zh-CN" lang="en-US" smtClean="0" spc="300">
                <a:solidFill>
                  <a:schemeClr val="accent3"/>
                </a:solidFill>
              </a:rPr>
              <a:t>MORESHI POWERPOINT</a:t>
            </a:r>
          </a:p>
        </p:txBody>
      </p:sp>
    </p:spTree>
    <p:extLst>
      <p:ext uri="{BB962C8B-B14F-4D97-AF65-F5344CB8AC3E}">
        <p14:creationId val="432480554"/>
      </p:ext>
    </p:extLst>
  </p:cSld>
  <p:clrMapOvr>
    <a:masterClrMapping/>
  </p:clrMapOvr>
  <mc:AlternateContent>
    <mc:Choice Requires="p14">
      <p:transition advTm="5000" p14:dur="1250" spd="slow">
        <p14:switch dir="r"/>
      </p:transition>
    </mc:Choice>
    <mc:Fallback>
      <p:transition advTm="5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10" nodeType="withEffect" presetClass="emph" presetID="26" presetSubtype="0">
                                  <p:stCondLst>
                                    <p:cond delay="5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11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12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2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5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6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8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22" nodeType="withEffect" presetClass="entr" presetID="49" presetSubtype="0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7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2"/>
      <p:bldP grpId="0" spid="14"/>
      <p:bldP grpId="1" spid="14"/>
      <p:bldP grpId="0" spid="17"/>
    </p:bldLst>
  </p:timing>
</p:sld>
</file>

<file path=ppt/slides/slide2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lang="zh-CN" smtClean="0"/>
              <a:t>结论与建议</a:t>
            </a:r>
          </a:p>
        </p:txBody>
      </p:sp>
      <p:sp>
        <p:nvSpPr>
          <p:cNvPr id="3" name="任意多边形 2"/>
          <p:cNvSpPr/>
          <p:nvPr/>
        </p:nvSpPr>
        <p:spPr>
          <a:xfrm>
            <a:off x="5428384" y="2377034"/>
            <a:ext cx="1316942" cy="1468757"/>
          </a:xfrm>
          <a:custGeom>
            <a:gdLst>
              <a:gd fmla="*/ 657246 w 1295672" name="connsiteX0"/>
              <a:gd fmla="*/ 0 h 1444859" name="connsiteY0"/>
              <a:gd fmla="*/ 740242 w 1295672" name="connsiteX1"/>
              <a:gd fmla="*/ 39981 h 1444859" name="connsiteY1"/>
              <a:gd fmla="*/ 1292200 w 1295672" name="connsiteX2"/>
              <a:gd fmla="*/ 783685 h 1444859" name="connsiteY2"/>
              <a:gd fmla="*/ 1295672 w 1295672" name="connsiteX3"/>
              <a:gd fmla="*/ 806432 h 1444859" name="connsiteY3"/>
              <a:gd fmla="*/ 1209470 w 1295672" name="connsiteX4"/>
              <a:gd fmla="*/ 793276 h 1444859" name="connsiteY4"/>
              <a:gd fmla="*/ 1097279 w 1295672" name="connsiteX5"/>
              <a:gd fmla="*/ 787611 h 1444859" name="connsiteY5"/>
              <a:gd fmla="*/ 670168 w 1295672" name="connsiteX6"/>
              <a:gd fmla="*/ 873841 h 1444859" name="connsiteY6"/>
              <a:gd fmla="*/ 657246 w 1295672" name="connsiteX7"/>
              <a:gd fmla="*/ 880066 h 1444859" name="connsiteY7"/>
              <a:gd fmla="*/ 657247 w 1295672" name="connsiteX8"/>
              <a:gd fmla="*/ 880067 h 1444859" name="connsiteY8"/>
              <a:gd fmla="*/ 574251 w 1295672" name="connsiteX9"/>
              <a:gd fmla="*/ 920048 h 1444859" name="connsiteY9"/>
              <a:gd fmla="*/ 132436 w 1295672" name="connsiteX10"/>
              <a:gd fmla="*/ 1361863 h 1444859" name="connsiteY10"/>
              <a:gd fmla="*/ 92455 w 1295672" name="connsiteX11"/>
              <a:gd fmla="*/ 1444859 h 1444859" name="connsiteY11"/>
              <a:gd fmla="*/ 86230 w 1295672" name="connsiteX12"/>
              <a:gd fmla="*/ 1431937 h 1444859" name="connsiteY12"/>
              <a:gd fmla="*/ 0 w 1295672" name="connsiteX13"/>
              <a:gd fmla="*/ 1004826 h 1444859" name="connsiteY13"/>
              <a:gd fmla="*/ 5665 w 1295672" name="connsiteX14"/>
              <a:gd fmla="*/ 892635 h 1444859" name="connsiteY14"/>
              <a:gd fmla="*/ 18821 w 1295672" name="connsiteX15"/>
              <a:gd fmla="*/ 806433 h 1444859" name="connsiteY15"/>
              <a:gd fmla="*/ 18820 w 1295672" name="connsiteX16"/>
              <a:gd fmla="*/ 806432 h 1444859" name="connsiteY16"/>
              <a:gd fmla="*/ 22292 w 1295672" name="connsiteX17"/>
              <a:gd fmla="*/ 783685 h 1444859" name="connsiteY17"/>
              <a:gd fmla="*/ 574250 w 1295672" name="connsiteX18"/>
              <a:gd fmla="*/ 39981 h 1444859" name="connsiteY18"/>
              <a:gd fmla="*/ 657246 w 1295672" name="connsiteX19"/>
              <a:gd fmla="*/ 0 h 1444859" name="connsiteY19"/>
              <a:gd fmla="*/ 657246 w 1295672" name="connsiteX20"/>
              <a:gd fmla="*/ 0 h 1444859" name="connsiteY20"/>
              <a:gd fmla="*/ 657246 w 1295672" name="connsiteX21"/>
              <a:gd fmla="*/ 0 h 1444859" name="connsiteY21"/>
              <a:gd fmla="*/ 657246 w 1295672" name="connsiteX22"/>
              <a:gd fmla="*/ 0 h 1444859" name="connsiteY22"/>
              <a:gd fmla="*/ 657246 w 1295672" name="connsiteX23"/>
              <a:gd fmla="*/ 0 h 1444859" name="connsiteY23"/>
              <a:gd fmla="*/ 657246 w 1295672" name="connsiteX24"/>
              <a:gd fmla="*/ 0 h 1444859" name="connsiteY2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b="b" l="l" r="r" t="t"/>
            <a:pathLst>
              <a:path h="1444859" w="1295672">
                <a:moveTo>
                  <a:pt x="657246" y="0"/>
                </a:moveTo>
                <a:lnTo>
                  <a:pt x="740242" y="39981"/>
                </a:lnTo>
                <a:cubicBezTo>
                  <a:pt x="1020101" y="192009"/>
                  <a:pt x="1226425" y="462249"/>
                  <a:pt x="1292200" y="783685"/>
                </a:cubicBezTo>
                <a:lnTo>
                  <a:pt x="1295672" y="806432"/>
                </a:lnTo>
                <a:lnTo>
                  <a:pt x="1209470" y="793276"/>
                </a:lnTo>
                <a:cubicBezTo>
                  <a:pt x="1172582" y="789530"/>
                  <a:pt x="1135155" y="787611"/>
                  <a:pt x="1097279" y="787611"/>
                </a:cubicBezTo>
                <a:cubicBezTo>
                  <a:pt x="945776" y="787611"/>
                  <a:pt x="801445" y="818315"/>
                  <a:pt x="670168" y="873841"/>
                </a:cubicBezTo>
                <a:lnTo>
                  <a:pt x="657246" y="880066"/>
                </a:lnTo>
                <a:lnTo>
                  <a:pt x="657247" y="880067"/>
                </a:lnTo>
                <a:lnTo>
                  <a:pt x="574251" y="920048"/>
                </a:lnTo>
                <a:cubicBezTo>
                  <a:pt x="387679" y="1021400"/>
                  <a:pt x="233788" y="1175291"/>
                  <a:pt x="132436" y="1361863"/>
                </a:cubicBezTo>
                <a:lnTo>
                  <a:pt x="92455" y="1444859"/>
                </a:lnTo>
                <a:lnTo>
                  <a:pt x="86230" y="1431937"/>
                </a:lnTo>
                <a:cubicBezTo>
                  <a:pt x="30704" y="1300660"/>
                  <a:pt x="0" y="1156329"/>
                  <a:pt x="0" y="1004826"/>
                </a:cubicBezTo>
                <a:cubicBezTo>
                  <a:pt x="0" y="966950"/>
                  <a:pt x="1919" y="929523"/>
                  <a:pt x="5665" y="892635"/>
                </a:cubicBezTo>
                <a:lnTo>
                  <a:pt x="18821" y="806433"/>
                </a:lnTo>
                <a:lnTo>
                  <a:pt x="18820" y="806432"/>
                </a:lnTo>
                <a:lnTo>
                  <a:pt x="22292" y="783685"/>
                </a:lnTo>
                <a:cubicBezTo>
                  <a:pt x="88067" y="462249"/>
                  <a:pt x="294391" y="192009"/>
                  <a:pt x="574250" y="39981"/>
                </a:cubicBezTo>
                <a:lnTo>
                  <a:pt x="657246" y="0"/>
                </a:lnTo>
                <a:close/>
              </a:path>
            </a:pathLst>
          </a:custGeom>
          <a:solidFill>
            <a:schemeClr val="accent2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typeface="+mj-lt"/>
            </a:endParaRPr>
          </a:p>
        </p:txBody>
      </p:sp>
      <p:sp>
        <p:nvSpPr>
          <p:cNvPr id="4" name="任意多边形 3"/>
          <p:cNvSpPr/>
          <p:nvPr/>
        </p:nvSpPr>
        <p:spPr>
          <a:xfrm>
            <a:off x="6096000" y="3178174"/>
            <a:ext cx="1468756" cy="1316942"/>
          </a:xfrm>
          <a:custGeom>
            <a:gdLst>
              <a:gd fmla="*/ 440033 w 1444857" name="connsiteX0"/>
              <a:gd fmla="*/ 0 h 1295672" name="connsiteY0"/>
              <a:gd fmla="*/ 552224 w 1444857" name="connsiteX1"/>
              <a:gd fmla="*/ 5665 h 1295672" name="connsiteY1"/>
              <a:gd fmla="*/ 638425 w 1444857" name="connsiteX2"/>
              <a:gd fmla="*/ 18821 h 1295672" name="connsiteY2"/>
              <a:gd fmla="*/ 638425 w 1444857" name="connsiteX3"/>
              <a:gd fmla="*/ 18820 h 1295672" name="connsiteY3"/>
              <a:gd fmla="*/ 661172 w 1444857" name="connsiteX4"/>
              <a:gd fmla="*/ 22292 h 1295672" name="connsiteY4"/>
              <a:gd fmla="*/ 1404876 w 1444857" name="connsiteX5"/>
              <a:gd fmla="*/ 574250 h 1295672" name="connsiteY5"/>
              <a:gd fmla="*/ 1444857 w 1444857" name="connsiteX6"/>
              <a:gd fmla="*/ 657246 h 1295672" name="connsiteY6"/>
              <a:gd fmla="*/ 1404876 w 1444857" name="connsiteX7"/>
              <a:gd fmla="*/ 740242 h 1295672" name="connsiteY7"/>
              <a:gd fmla="*/ 661172 w 1444857" name="connsiteX8"/>
              <a:gd fmla="*/ 1292200 h 1295672" name="connsiteY8"/>
              <a:gd fmla="*/ 638425 w 1444857" name="connsiteX9"/>
              <a:gd fmla="*/ 1295672 h 1295672" name="connsiteY9"/>
              <a:gd fmla="*/ 651581 w 1444857" name="connsiteX10"/>
              <a:gd fmla="*/ 1209470 h 1295672" name="connsiteY10"/>
              <a:gd fmla="*/ 657246 w 1444857" name="connsiteX11"/>
              <a:gd fmla="*/ 1097279 h 1295672" name="connsiteY11"/>
              <a:gd fmla="*/ 571016 w 1444857" name="connsiteX12"/>
              <a:gd fmla="*/ 670168 h 1295672" name="connsiteY12"/>
              <a:gd fmla="*/ 564791 w 1444857" name="connsiteX13"/>
              <a:gd fmla="*/ 657246 h 1295672" name="connsiteY13"/>
              <a:gd fmla="*/ 564791 w 1444857" name="connsiteX14"/>
              <a:gd fmla="*/ 657246 h 1295672" name="connsiteY14"/>
              <a:gd fmla="*/ 524811 w 1444857" name="connsiteX15"/>
              <a:gd fmla="*/ 574251 h 1295672" name="connsiteY15"/>
              <a:gd fmla="*/ 82996 w 1444857" name="connsiteX16"/>
              <a:gd fmla="*/ 132436 h 1295672" name="connsiteY16"/>
              <a:gd fmla="*/ 0 w 1444857" name="connsiteX17"/>
              <a:gd fmla="*/ 92455 h 1295672" name="connsiteY17"/>
              <a:gd fmla="*/ 12922 w 1444857" name="connsiteX18"/>
              <a:gd fmla="*/ 86230 h 1295672" name="connsiteY18"/>
              <a:gd fmla="*/ 440033 w 1444857" name="connsiteX19"/>
              <a:gd fmla="*/ 0 h 1295672" name="connsiteY1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b="b" l="l" r="r" t="t"/>
            <a:pathLst>
              <a:path h="1295672" w="1444857">
                <a:moveTo>
                  <a:pt x="440033" y="0"/>
                </a:moveTo>
                <a:cubicBezTo>
                  <a:pt x="477909" y="0"/>
                  <a:pt x="515336" y="1919"/>
                  <a:pt x="552224" y="5665"/>
                </a:cubicBezTo>
                <a:lnTo>
                  <a:pt x="638425" y="18821"/>
                </a:lnTo>
                <a:lnTo>
                  <a:pt x="638425" y="18820"/>
                </a:lnTo>
                <a:lnTo>
                  <a:pt x="661172" y="22292"/>
                </a:lnTo>
                <a:cubicBezTo>
                  <a:pt x="982609" y="88067"/>
                  <a:pt x="1252848" y="294391"/>
                  <a:pt x="1404876" y="574250"/>
                </a:cubicBezTo>
                <a:lnTo>
                  <a:pt x="1444857" y="657246"/>
                </a:lnTo>
                <a:lnTo>
                  <a:pt x="1404876" y="740242"/>
                </a:lnTo>
                <a:cubicBezTo>
                  <a:pt x="1252848" y="1020101"/>
                  <a:pt x="982609" y="1226425"/>
                  <a:pt x="661172" y="1292200"/>
                </a:cubicBezTo>
                <a:lnTo>
                  <a:pt x="638425" y="1295672"/>
                </a:lnTo>
                <a:lnTo>
                  <a:pt x="651581" y="1209470"/>
                </a:lnTo>
                <a:cubicBezTo>
                  <a:pt x="655327" y="1172582"/>
                  <a:pt x="657246" y="1135155"/>
                  <a:pt x="657246" y="1097279"/>
                </a:cubicBezTo>
                <a:cubicBezTo>
                  <a:pt x="657246" y="945776"/>
                  <a:pt x="626542" y="801445"/>
                  <a:pt x="571016" y="670168"/>
                </a:cubicBezTo>
                <a:lnTo>
                  <a:pt x="564791" y="657246"/>
                </a:lnTo>
                <a:lnTo>
                  <a:pt x="564791" y="657246"/>
                </a:lnTo>
                <a:lnTo>
                  <a:pt x="524811" y="574251"/>
                </a:lnTo>
                <a:cubicBezTo>
                  <a:pt x="423459" y="387679"/>
                  <a:pt x="269569" y="233788"/>
                  <a:pt x="82996" y="132436"/>
                </a:cubicBezTo>
                <a:lnTo>
                  <a:pt x="0" y="92455"/>
                </a:lnTo>
                <a:lnTo>
                  <a:pt x="12922" y="86230"/>
                </a:lnTo>
                <a:cubicBezTo>
                  <a:pt x="144199" y="30704"/>
                  <a:pt x="288530" y="0"/>
                  <a:pt x="440033" y="0"/>
                </a:cubicBezTo>
                <a:close/>
              </a:path>
            </a:pathLst>
          </a:cu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typeface="+mj-lt"/>
            </a:endParaRPr>
          </a:p>
        </p:txBody>
      </p:sp>
      <p:sp>
        <p:nvSpPr>
          <p:cNvPr id="5" name="任意多边形 4"/>
          <p:cNvSpPr/>
          <p:nvPr/>
        </p:nvSpPr>
        <p:spPr>
          <a:xfrm>
            <a:off x="4627244" y="3196465"/>
            <a:ext cx="1468757" cy="1316942"/>
          </a:xfrm>
          <a:custGeom>
            <a:gdLst>
              <a:gd fmla="*/ 806432 w 1444859" name="connsiteX0"/>
              <a:gd fmla="*/ 0 h 1295674" name="connsiteY0"/>
              <a:gd fmla="*/ 793276 w 1444859" name="connsiteX1"/>
              <a:gd fmla="*/ 86202 h 1295674" name="connsiteY1"/>
              <a:gd fmla="*/ 787611 w 1444859" name="connsiteX2"/>
              <a:gd fmla="*/ 198393 h 1295674" name="connsiteY2"/>
              <a:gd fmla="*/ 873841 w 1444859" name="connsiteX3"/>
              <a:gd fmla="*/ 625504 h 1295674" name="connsiteY3"/>
              <a:gd fmla="*/ 880066 w 1444859" name="connsiteX4"/>
              <a:gd fmla="*/ 638426 h 1295674" name="connsiteY4"/>
              <a:gd fmla="*/ 880067 w 1444859" name="connsiteX5"/>
              <a:gd fmla="*/ 638427 h 1295674" name="connsiteY5"/>
              <a:gd fmla="*/ 920048 w 1444859" name="connsiteX6"/>
              <a:gd fmla="*/ 721423 h 1295674" name="connsiteY6"/>
              <a:gd fmla="*/ 1361863 w 1444859" name="connsiteX7"/>
              <a:gd fmla="*/ 1163238 h 1295674" name="connsiteY7"/>
              <a:gd fmla="*/ 1444859 w 1444859" name="connsiteX8"/>
              <a:gd fmla="*/ 1203219 h 1295674" name="connsiteY8"/>
              <a:gd fmla="*/ 1431937 w 1444859" name="connsiteX9"/>
              <a:gd fmla="*/ 1209444 h 1295674" name="connsiteY9"/>
              <a:gd fmla="*/ 1004826 w 1444859" name="connsiteX10"/>
              <a:gd fmla="*/ 1295674 h 1295674" name="connsiteY10"/>
              <a:gd fmla="*/ 892635 w 1444859" name="connsiteX11"/>
              <a:gd fmla="*/ 1290009 h 1295674" name="connsiteY11"/>
              <a:gd fmla="*/ 806433 w 1444859" name="connsiteX12"/>
              <a:gd fmla="*/ 1276853 h 1295674" name="connsiteY12"/>
              <a:gd fmla="*/ 806432 w 1444859" name="connsiteX13"/>
              <a:gd fmla="*/ 1276852 h 1295674" name="connsiteY13"/>
              <a:gd fmla="*/ 783685 w 1444859" name="connsiteX14"/>
              <a:gd fmla="*/ 1273380 h 1295674" name="connsiteY14"/>
              <a:gd fmla="*/ 39981 w 1444859" name="connsiteX15"/>
              <a:gd fmla="*/ 721422 h 1295674" name="connsiteY15"/>
              <a:gd fmla="*/ 0 w 1444859" name="connsiteX16"/>
              <a:gd fmla="*/ 638426 h 1295674" name="connsiteY16"/>
              <a:gd fmla="*/ 39981 w 1444859" name="connsiteX17"/>
              <a:gd fmla="*/ 555430 h 1295674" name="connsiteY17"/>
              <a:gd fmla="*/ 783685 w 1444859" name="connsiteX18"/>
              <a:gd fmla="*/ 3472 h 1295674" name="connsiteY18"/>
              <a:gd fmla="*/ 806432 w 1444859" name="connsiteX19"/>
              <a:gd fmla="*/ 0 h 1295674" name="connsiteY19"/>
              <a:gd fmla="*/ 806432 w 1444859" name="connsiteX20"/>
              <a:gd fmla="*/ 0 h 1295674" name="connsiteY20"/>
              <a:gd fmla="*/ 806432 w 1444859" name="connsiteX21"/>
              <a:gd fmla="*/ 0 h 1295674" name="connsiteY21"/>
              <a:gd fmla="*/ 806432 w 1444859" name="connsiteX22"/>
              <a:gd fmla="*/ 0 h 1295674" name="connsiteY22"/>
              <a:gd fmla="*/ 806432 w 1444859" name="connsiteX23"/>
              <a:gd fmla="*/ 0 h 1295674" name="connsiteY23"/>
              <a:gd fmla="*/ 806432 w 1444859" name="connsiteX24"/>
              <a:gd fmla="*/ 0 h 1295674" name="connsiteY2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b="b" l="l" r="r" t="t"/>
            <a:pathLst>
              <a:path h="1295674" w="1444859">
                <a:moveTo>
                  <a:pt x="806432" y="0"/>
                </a:moveTo>
                <a:lnTo>
                  <a:pt x="793276" y="86202"/>
                </a:lnTo>
                <a:cubicBezTo>
                  <a:pt x="789530" y="123090"/>
                  <a:pt x="787611" y="160517"/>
                  <a:pt x="787611" y="198393"/>
                </a:cubicBezTo>
                <a:cubicBezTo>
                  <a:pt x="787611" y="349896"/>
                  <a:pt x="818315" y="494227"/>
                  <a:pt x="873841" y="625504"/>
                </a:cubicBezTo>
                <a:lnTo>
                  <a:pt x="880066" y="638426"/>
                </a:lnTo>
                <a:lnTo>
                  <a:pt x="880067" y="638427"/>
                </a:lnTo>
                <a:lnTo>
                  <a:pt x="920048" y="721423"/>
                </a:lnTo>
                <a:cubicBezTo>
                  <a:pt x="1021400" y="907996"/>
                  <a:pt x="1175291" y="1061886"/>
                  <a:pt x="1361863" y="1163238"/>
                </a:cubicBezTo>
                <a:lnTo>
                  <a:pt x="1444859" y="1203219"/>
                </a:lnTo>
                <a:lnTo>
                  <a:pt x="1431937" y="1209444"/>
                </a:lnTo>
                <a:cubicBezTo>
                  <a:pt x="1300660" y="1264970"/>
                  <a:pt x="1156329" y="1295674"/>
                  <a:pt x="1004826" y="1295674"/>
                </a:cubicBezTo>
                <a:cubicBezTo>
                  <a:pt x="966950" y="1295674"/>
                  <a:pt x="929523" y="1293755"/>
                  <a:pt x="892635" y="1290009"/>
                </a:cubicBezTo>
                <a:lnTo>
                  <a:pt x="806433" y="1276853"/>
                </a:lnTo>
                <a:lnTo>
                  <a:pt x="806432" y="1276852"/>
                </a:lnTo>
                <a:lnTo>
                  <a:pt x="783685" y="1273380"/>
                </a:lnTo>
                <a:cubicBezTo>
                  <a:pt x="462248" y="1207605"/>
                  <a:pt x="192009" y="1001281"/>
                  <a:pt x="39981" y="721422"/>
                </a:cubicBezTo>
                <a:lnTo>
                  <a:pt x="0" y="638426"/>
                </a:lnTo>
                <a:lnTo>
                  <a:pt x="39981" y="555430"/>
                </a:lnTo>
                <a:cubicBezTo>
                  <a:pt x="192009" y="275571"/>
                  <a:pt x="462248" y="69247"/>
                  <a:pt x="783685" y="3472"/>
                </a:cubicBezTo>
                <a:lnTo>
                  <a:pt x="806432" y="0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typeface="+mj-lt"/>
            </a:endParaRPr>
          </a:p>
        </p:txBody>
      </p:sp>
      <p:sp>
        <p:nvSpPr>
          <p:cNvPr id="6" name="任意多边形 5"/>
          <p:cNvSpPr/>
          <p:nvPr/>
        </p:nvSpPr>
        <p:spPr>
          <a:xfrm>
            <a:off x="5446673" y="3845791"/>
            <a:ext cx="1316942" cy="1468755"/>
          </a:xfrm>
          <a:custGeom>
            <a:gdLst>
              <a:gd fmla="*/ 1203219 w 1295674" name="connsiteX0"/>
              <a:gd fmla="*/ 0 h 1444857" name="connsiteY0"/>
              <a:gd fmla="*/ 1209444 w 1295674" name="connsiteX1"/>
              <a:gd fmla="*/ 12922 h 1444857" name="connsiteY1"/>
              <a:gd fmla="*/ 1295674 w 1295674" name="connsiteX2"/>
              <a:gd fmla="*/ 440033 h 1444857" name="connsiteY2"/>
              <a:gd fmla="*/ 1290009 w 1295674" name="connsiteX3"/>
              <a:gd fmla="*/ 552224 h 1444857" name="connsiteY3"/>
              <a:gd fmla="*/ 1276853 w 1295674" name="connsiteX4"/>
              <a:gd fmla="*/ 638426 h 1444857" name="connsiteY4"/>
              <a:gd fmla="*/ 1276852 w 1295674" name="connsiteX5"/>
              <a:gd fmla="*/ 638426 h 1444857" name="connsiteY5"/>
              <a:gd fmla="*/ 1273380 w 1295674" name="connsiteX6"/>
              <a:gd fmla="*/ 661172 h 1444857" name="connsiteY6"/>
              <a:gd fmla="*/ 721422 w 1295674" name="connsiteX7"/>
              <a:gd fmla="*/ 1404876 h 1444857" name="connsiteY7"/>
              <a:gd fmla="*/ 638426 w 1295674" name="connsiteX8"/>
              <a:gd fmla="*/ 1444857 h 1444857" name="connsiteY8"/>
              <a:gd fmla="*/ 555430 w 1295674" name="connsiteX9"/>
              <a:gd fmla="*/ 1404876 h 1444857" name="connsiteY9"/>
              <a:gd fmla="*/ 3472 w 1295674" name="connsiteX10"/>
              <a:gd fmla="*/ 661172 h 1444857" name="connsiteY10"/>
              <a:gd fmla="*/ 0 w 1295674" name="connsiteX11"/>
              <a:gd fmla="*/ 638425 h 1444857" name="connsiteY11"/>
              <a:gd fmla="*/ 86202 w 1295674" name="connsiteX12"/>
              <a:gd fmla="*/ 651581 h 1444857" name="connsiteY12"/>
              <a:gd fmla="*/ 198393 w 1295674" name="connsiteX13"/>
              <a:gd fmla="*/ 657246 h 1444857" name="connsiteY13"/>
              <a:gd fmla="*/ 625504 w 1295674" name="connsiteX14"/>
              <a:gd fmla="*/ 571016 h 1444857" name="connsiteY14"/>
              <a:gd fmla="*/ 638426 w 1295674" name="connsiteX15"/>
              <a:gd fmla="*/ 564791 h 1444857" name="connsiteY15"/>
              <a:gd fmla="*/ 638428 w 1295674" name="connsiteX16"/>
              <a:gd fmla="*/ 564792 h 1444857" name="connsiteY16"/>
              <a:gd fmla="*/ 721423 w 1295674" name="connsiteX17"/>
              <a:gd fmla="*/ 524811 h 1444857" name="connsiteY17"/>
              <a:gd fmla="*/ 1163238 w 1295674" name="connsiteX18"/>
              <a:gd fmla="*/ 82996 h 1444857" name="connsiteY1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b="b" l="l" r="r" t="t"/>
            <a:pathLst>
              <a:path h="1444857" w="1295674">
                <a:moveTo>
                  <a:pt x="1203219" y="0"/>
                </a:moveTo>
                <a:lnTo>
                  <a:pt x="1209444" y="12922"/>
                </a:lnTo>
                <a:cubicBezTo>
                  <a:pt x="1264970" y="144199"/>
                  <a:pt x="1295674" y="288530"/>
                  <a:pt x="1295674" y="440033"/>
                </a:cubicBezTo>
                <a:cubicBezTo>
                  <a:pt x="1295674" y="477909"/>
                  <a:pt x="1293755" y="515336"/>
                  <a:pt x="1290009" y="552224"/>
                </a:cubicBezTo>
                <a:lnTo>
                  <a:pt x="1276853" y="638426"/>
                </a:lnTo>
                <a:lnTo>
                  <a:pt x="1276852" y="638426"/>
                </a:lnTo>
                <a:lnTo>
                  <a:pt x="1273380" y="661172"/>
                </a:lnTo>
                <a:cubicBezTo>
                  <a:pt x="1207605" y="982609"/>
                  <a:pt x="1001281" y="1252848"/>
                  <a:pt x="721422" y="1404876"/>
                </a:cubicBezTo>
                <a:lnTo>
                  <a:pt x="638426" y="1444857"/>
                </a:lnTo>
                <a:lnTo>
                  <a:pt x="555430" y="1404876"/>
                </a:lnTo>
                <a:cubicBezTo>
                  <a:pt x="275571" y="1252848"/>
                  <a:pt x="69247" y="982609"/>
                  <a:pt x="3472" y="661172"/>
                </a:cubicBezTo>
                <a:lnTo>
                  <a:pt x="0" y="638425"/>
                </a:lnTo>
                <a:lnTo>
                  <a:pt x="86202" y="651581"/>
                </a:lnTo>
                <a:cubicBezTo>
                  <a:pt x="123090" y="655327"/>
                  <a:pt x="160517" y="657246"/>
                  <a:pt x="198393" y="657246"/>
                </a:cubicBezTo>
                <a:cubicBezTo>
                  <a:pt x="349896" y="657246"/>
                  <a:pt x="494227" y="626542"/>
                  <a:pt x="625504" y="571016"/>
                </a:cubicBezTo>
                <a:lnTo>
                  <a:pt x="638426" y="564791"/>
                </a:lnTo>
                <a:lnTo>
                  <a:pt x="638428" y="564792"/>
                </a:lnTo>
                <a:lnTo>
                  <a:pt x="721423" y="524811"/>
                </a:lnTo>
                <a:cubicBezTo>
                  <a:pt x="907996" y="423459"/>
                  <a:pt x="1061886" y="269569"/>
                  <a:pt x="1163238" y="82996"/>
                </a:cubicBezTo>
                <a:close/>
              </a:path>
            </a:pathLst>
          </a:custGeom>
          <a:solidFill>
            <a:schemeClr val="accent2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typeface="+mj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550863" y="2212379"/>
            <a:ext cx="3621087" cy="1292662"/>
            <a:chOff x="550863" y="2212379"/>
            <a:chExt cx="3621087" cy="1292662"/>
          </a:xfrm>
        </p:grpSpPr>
        <p:sp>
          <p:nvSpPr>
            <p:cNvPr id="14" name="文本框 13"/>
            <p:cNvSpPr txBox="1"/>
            <p:nvPr/>
          </p:nvSpPr>
          <p:spPr>
            <a:xfrm>
              <a:off x="698621" y="2212379"/>
              <a:ext cx="3473329" cy="12801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altLang="en-US" lang="zh-CN" sz="2000">
                  <a:solidFill>
                    <a:schemeClr val="tx2"/>
                  </a:solidFill>
                </a:rPr>
                <a:t>单击此处编辑您要的内容，建议您在展示时采用微软雅黑字体。</a:t>
              </a:r>
            </a:p>
          </p:txBody>
        </p:sp>
        <p:sp>
          <p:nvSpPr>
            <p:cNvPr id="15" name="任意多边形 14"/>
            <p:cNvSpPr/>
            <p:nvPr/>
          </p:nvSpPr>
          <p:spPr>
            <a:xfrm flipH="1" rot="5400000">
              <a:off x="491934" y="2395163"/>
              <a:ext cx="250350" cy="132492"/>
            </a:xfrm>
            <a:custGeom>
              <a:gdLst>
                <a:gd fmla="*/ 250350 w 250350" name="connsiteX0"/>
                <a:gd fmla="*/ 125175 h 132492" name="connsiteY0"/>
                <a:gd fmla="*/ 125175 w 250350" name="connsiteX1"/>
                <a:gd fmla="*/ 0 h 132492" name="connsiteY1"/>
                <a:gd fmla="*/ 0 w 250350" name="connsiteX2"/>
                <a:gd fmla="*/ 125175 h 132492" name="connsiteY2"/>
                <a:gd fmla="*/ 1664 w 250350" name="connsiteX3"/>
                <a:gd fmla="*/ 132492 h 132492" name="connsiteY3"/>
                <a:gd fmla="*/ 248686 w 250350" name="connsiteX4"/>
                <a:gd fmla="*/ 132492 h 132492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132492" w="250350">
                  <a:moveTo>
                    <a:pt x="250350" y="125175"/>
                  </a:moveTo>
                  <a:cubicBezTo>
                    <a:pt x="250350" y="56043"/>
                    <a:pt x="194308" y="0"/>
                    <a:pt x="125175" y="0"/>
                  </a:cubicBezTo>
                  <a:cubicBezTo>
                    <a:pt x="56043" y="0"/>
                    <a:pt x="0" y="56043"/>
                    <a:pt x="0" y="125175"/>
                  </a:cubicBezTo>
                  <a:lnTo>
                    <a:pt x="1664" y="132492"/>
                  </a:lnTo>
                  <a:lnTo>
                    <a:pt x="248686" y="13249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550863" y="4175652"/>
            <a:ext cx="3621087" cy="1292662"/>
            <a:chOff x="550863" y="4175652"/>
            <a:chExt cx="3621087" cy="1292662"/>
          </a:xfrm>
        </p:grpSpPr>
        <p:sp>
          <p:nvSpPr>
            <p:cNvPr id="17" name="文本框 16"/>
            <p:cNvSpPr txBox="1"/>
            <p:nvPr/>
          </p:nvSpPr>
          <p:spPr>
            <a:xfrm>
              <a:off x="698621" y="4175652"/>
              <a:ext cx="3473329" cy="12801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altLang="en-US" lang="zh-CN" sz="2000">
                  <a:solidFill>
                    <a:schemeClr val="tx2"/>
                  </a:solidFill>
                </a:rPr>
                <a:t>单击此处编辑您要的内容，建议您在展示时采用微软雅黑字体。</a:t>
              </a:r>
            </a:p>
          </p:txBody>
        </p:sp>
        <p:sp>
          <p:nvSpPr>
            <p:cNvPr id="18" name="任意多边形 17"/>
            <p:cNvSpPr/>
            <p:nvPr/>
          </p:nvSpPr>
          <p:spPr>
            <a:xfrm flipH="1" rot="5400000">
              <a:off x="491934" y="4358436"/>
              <a:ext cx="250350" cy="132492"/>
            </a:xfrm>
            <a:custGeom>
              <a:gdLst>
                <a:gd fmla="*/ 250350 w 250350" name="connsiteX0"/>
                <a:gd fmla="*/ 125175 h 132492" name="connsiteY0"/>
                <a:gd fmla="*/ 125175 w 250350" name="connsiteX1"/>
                <a:gd fmla="*/ 0 h 132492" name="connsiteY1"/>
                <a:gd fmla="*/ 0 w 250350" name="connsiteX2"/>
                <a:gd fmla="*/ 125175 h 132492" name="connsiteY2"/>
                <a:gd fmla="*/ 1664 w 250350" name="connsiteX3"/>
                <a:gd fmla="*/ 132492 h 132492" name="connsiteY3"/>
                <a:gd fmla="*/ 248686 w 250350" name="connsiteX4"/>
                <a:gd fmla="*/ 132492 h 132492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132492" w="250350">
                  <a:moveTo>
                    <a:pt x="250350" y="125175"/>
                  </a:moveTo>
                  <a:cubicBezTo>
                    <a:pt x="250350" y="56043"/>
                    <a:pt x="194308" y="0"/>
                    <a:pt x="125175" y="0"/>
                  </a:cubicBezTo>
                  <a:cubicBezTo>
                    <a:pt x="56043" y="0"/>
                    <a:pt x="0" y="56043"/>
                    <a:pt x="0" y="125175"/>
                  </a:cubicBezTo>
                  <a:lnTo>
                    <a:pt x="1664" y="132492"/>
                  </a:lnTo>
                  <a:lnTo>
                    <a:pt x="248686" y="13249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8123786" y="2212379"/>
            <a:ext cx="3621087" cy="1292662"/>
            <a:chOff x="8123786" y="2212379"/>
            <a:chExt cx="3621087" cy="1292662"/>
          </a:xfrm>
        </p:grpSpPr>
        <p:sp>
          <p:nvSpPr>
            <p:cNvPr id="19" name="文本框 18"/>
            <p:cNvSpPr txBox="1"/>
            <p:nvPr/>
          </p:nvSpPr>
          <p:spPr>
            <a:xfrm>
              <a:off x="8271545" y="2212379"/>
              <a:ext cx="3473329" cy="12801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altLang="en-US" lang="zh-CN" sz="2000">
                  <a:solidFill>
                    <a:schemeClr val="tx2"/>
                  </a:solidFill>
                </a:rPr>
                <a:t>单击此处编辑您要的内容，建议您在展示时采用微软雅黑字体。</a:t>
              </a:r>
            </a:p>
          </p:txBody>
        </p:sp>
        <p:sp>
          <p:nvSpPr>
            <p:cNvPr id="20" name="任意多边形 19"/>
            <p:cNvSpPr/>
            <p:nvPr/>
          </p:nvSpPr>
          <p:spPr>
            <a:xfrm flipH="1" rot="5400000">
              <a:off x="8064857" y="2395163"/>
              <a:ext cx="250350" cy="132492"/>
            </a:xfrm>
            <a:custGeom>
              <a:gdLst>
                <a:gd fmla="*/ 250350 w 250350" name="connsiteX0"/>
                <a:gd fmla="*/ 125175 h 132492" name="connsiteY0"/>
                <a:gd fmla="*/ 125175 w 250350" name="connsiteX1"/>
                <a:gd fmla="*/ 0 h 132492" name="connsiteY1"/>
                <a:gd fmla="*/ 0 w 250350" name="connsiteX2"/>
                <a:gd fmla="*/ 125175 h 132492" name="connsiteY2"/>
                <a:gd fmla="*/ 1664 w 250350" name="connsiteX3"/>
                <a:gd fmla="*/ 132492 h 132492" name="connsiteY3"/>
                <a:gd fmla="*/ 248686 w 250350" name="connsiteX4"/>
                <a:gd fmla="*/ 132492 h 132492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132492" w="250350">
                  <a:moveTo>
                    <a:pt x="250350" y="125175"/>
                  </a:moveTo>
                  <a:cubicBezTo>
                    <a:pt x="250350" y="56043"/>
                    <a:pt x="194308" y="0"/>
                    <a:pt x="125175" y="0"/>
                  </a:cubicBezTo>
                  <a:cubicBezTo>
                    <a:pt x="56043" y="0"/>
                    <a:pt x="0" y="56043"/>
                    <a:pt x="0" y="125175"/>
                  </a:cubicBezTo>
                  <a:lnTo>
                    <a:pt x="1664" y="132492"/>
                  </a:lnTo>
                  <a:lnTo>
                    <a:pt x="248686" y="13249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8123786" y="4175652"/>
            <a:ext cx="3621087" cy="1292662"/>
            <a:chOff x="8123786" y="4175652"/>
            <a:chExt cx="3621087" cy="1292662"/>
          </a:xfrm>
        </p:grpSpPr>
        <p:sp>
          <p:nvSpPr>
            <p:cNvPr id="21" name="文本框 20"/>
            <p:cNvSpPr txBox="1"/>
            <p:nvPr/>
          </p:nvSpPr>
          <p:spPr>
            <a:xfrm>
              <a:off x="8271545" y="4175652"/>
              <a:ext cx="3473329" cy="12801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altLang="en-US" lang="zh-CN" sz="2000">
                  <a:solidFill>
                    <a:schemeClr val="tx2"/>
                  </a:solidFill>
                </a:rPr>
                <a:t>单击此处编辑您要的内容，建议您在展示时采用微软雅黑字体。</a:t>
              </a:r>
            </a:p>
          </p:txBody>
        </p:sp>
        <p:sp>
          <p:nvSpPr>
            <p:cNvPr id="22" name="任意多边形 21"/>
            <p:cNvSpPr/>
            <p:nvPr/>
          </p:nvSpPr>
          <p:spPr>
            <a:xfrm flipH="1" rot="5400000">
              <a:off x="8064857" y="4358436"/>
              <a:ext cx="250350" cy="132492"/>
            </a:xfrm>
            <a:custGeom>
              <a:gdLst>
                <a:gd fmla="*/ 250350 w 250350" name="connsiteX0"/>
                <a:gd fmla="*/ 125175 h 132492" name="connsiteY0"/>
                <a:gd fmla="*/ 125175 w 250350" name="connsiteX1"/>
                <a:gd fmla="*/ 0 h 132492" name="connsiteY1"/>
                <a:gd fmla="*/ 0 w 250350" name="connsiteX2"/>
                <a:gd fmla="*/ 125175 h 132492" name="connsiteY2"/>
                <a:gd fmla="*/ 1664 w 250350" name="connsiteX3"/>
                <a:gd fmla="*/ 132492 h 132492" name="connsiteY3"/>
                <a:gd fmla="*/ 248686 w 250350" name="connsiteX4"/>
                <a:gd fmla="*/ 132492 h 132492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132492" w="250350">
                  <a:moveTo>
                    <a:pt x="250350" y="125175"/>
                  </a:moveTo>
                  <a:cubicBezTo>
                    <a:pt x="250350" y="56043"/>
                    <a:pt x="194308" y="0"/>
                    <a:pt x="125175" y="0"/>
                  </a:cubicBezTo>
                  <a:cubicBezTo>
                    <a:pt x="56043" y="0"/>
                    <a:pt x="0" y="56043"/>
                    <a:pt x="0" y="125175"/>
                  </a:cubicBezTo>
                  <a:lnTo>
                    <a:pt x="1664" y="132492"/>
                  </a:lnTo>
                  <a:lnTo>
                    <a:pt x="248686" y="13249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4678627" y="3417806"/>
            <a:ext cx="911861" cy="8839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zh-CN" lang="en-US" smtClean="0" sz="4000">
                <a:solidFill>
                  <a:schemeClr val="bg1"/>
                </a:solidFill>
                <a:latin typeface="+mj-lt"/>
              </a:rPr>
              <a:t>01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6641348" y="3417806"/>
            <a:ext cx="911861" cy="8839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zh-CN" lang="en-US" smtClean="0" sz="4000">
                <a:solidFill>
                  <a:schemeClr val="bg1"/>
                </a:solidFill>
                <a:latin typeface="+mj-lt"/>
              </a:rPr>
              <a:t>03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5627723" y="2412434"/>
            <a:ext cx="911861" cy="8839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zh-CN" lang="en-US" smtClean="0" sz="4000">
                <a:solidFill>
                  <a:schemeClr val="bg1"/>
                </a:solidFill>
                <a:latin typeface="+mj-lt"/>
              </a:rPr>
              <a:t>02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5627723" y="4409605"/>
            <a:ext cx="911861" cy="8839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zh-CN" lang="en-US" smtClean="0" sz="4000">
                <a:solidFill>
                  <a:schemeClr val="bg1"/>
                </a:solidFill>
                <a:latin typeface="+mj-lt"/>
              </a:rPr>
              <a:t>04</a:t>
            </a:r>
          </a:p>
        </p:txBody>
      </p:sp>
    </p:spTree>
    <p:extLst>
      <p:ext uri="{BB962C8B-B14F-4D97-AF65-F5344CB8AC3E}">
        <p14:creationId val="593930425"/>
      </p:ext>
    </p:extLst>
  </p:cSld>
  <p:clrMapOvr>
    <a:masterClrMapping/>
  </p:clrMapOvr>
  <p:transition advTm="5000" spd="slow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grpId="0" id="5" nodeType="withEffect" presetClass="entr" presetID="2" presetSubtype="4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9" nodeType="withEffect" presetClass="entr" presetID="2" presetSubtype="2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2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13" nodeType="withEffect" presetClass="entr" presetID="2" presetSubtype="1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5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6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17" nodeType="withEffect" presetClass="entr" presetID="2" presetSubtype="8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9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10" presetSubtype="0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23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10" presetSubtype="0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26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7" nodeType="withEffect" presetClass="entr" presetID="10" presetSubtype="0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29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10" presetSubtype="0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32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id="33" nodeType="withEffect" presetClass="entr" presetID="2" presetSubtype="9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35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36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37" nodeType="withEffect" presetClass="entr" presetID="2" presetSubtype="12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3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4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41" nodeType="withEffect" presetClass="entr" presetID="2" presetSubtype="3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4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44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45" nodeType="withEffect" presetClass="entr" presetID="2" presetSubtype="6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47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4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4"/>
      <p:bldP grpId="0" spid="5"/>
      <p:bldP grpId="0" spid="6"/>
      <p:bldP grpId="0" spid="23"/>
      <p:bldP grpId="0" spid="24"/>
      <p:bldP grpId="0" spid="25"/>
      <p:bldP grpId="0" spid="26"/>
    </p:bldLst>
  </p:timing>
</p:sld>
</file>

<file path=ppt/slides/slide2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lang="zh-CN" smtClean="0"/>
              <a:t>结论与建议</a:t>
            </a:r>
          </a:p>
        </p:txBody>
      </p:sp>
      <p:graphicFrame>
        <p:nvGraphicFramePr>
          <p:cNvPr id="5" name="图表 4"/>
          <p:cNvGraphicFramePr/>
          <p:nvPr>
            <p:extLst>
              <p:ext uri="{D42A27DB-BD31-4B8C-83A1-F6EECF244321}">
                <p14:modId val="1088447545"/>
              </p:ext>
            </p:extLst>
          </p:nvPr>
        </p:nvGraphicFramePr>
        <p:xfrm>
          <a:off x="4405086" y="1814286"/>
          <a:ext cx="3381827" cy="2685143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  <p:grpSp>
        <p:nvGrpSpPr>
          <p:cNvPr id="8" name="组合 7"/>
          <p:cNvGrpSpPr/>
          <p:nvPr/>
        </p:nvGrpSpPr>
        <p:grpSpPr>
          <a:xfrm>
            <a:off x="5459185" y="2558143"/>
            <a:ext cx="1291516" cy="1197428"/>
            <a:chOff x="5459185" y="2558143"/>
            <a:chExt cx="1291516" cy="1197428"/>
          </a:xfrm>
        </p:grpSpPr>
        <p:sp>
          <p:nvSpPr>
            <p:cNvPr id="6" name="椭圆 5"/>
            <p:cNvSpPr/>
            <p:nvPr/>
          </p:nvSpPr>
          <p:spPr>
            <a:xfrm>
              <a:off x="5497285" y="2558143"/>
              <a:ext cx="1197428" cy="11974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5459185" y="2802914"/>
              <a:ext cx="1291516" cy="7010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mtClean="0" sz="4000">
                  <a:solidFill>
                    <a:schemeClr val="bg1"/>
                  </a:solidFill>
                  <a:latin typeface="+mj-lt"/>
                  <a:ea charset="-122" panose="02010600040101010101" pitchFamily="2" typeface="华文细黑"/>
                  <a:cs charset="0" panose="020b0604020202020204" pitchFamily="34" typeface="Arial"/>
                </a:rPr>
                <a:t>75%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2541902" y="2384424"/>
            <a:ext cx="2784840" cy="486688"/>
            <a:chOff x="2541902" y="2384424"/>
            <a:chExt cx="2784840" cy="486688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2667077" y="2387600"/>
              <a:ext cx="2659665" cy="0"/>
            </a:xfrm>
            <a:prstGeom prst="line">
              <a:avLst/>
            </a:prstGeom>
            <a:ln w="9525">
              <a:solidFill>
                <a:schemeClr val="accent2"/>
              </a:solidFill>
              <a:prstDash val="solid"/>
              <a:tailEnd len="med" type="none" w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 flipH="1" flipV="1">
              <a:off x="2667077" y="2384424"/>
              <a:ext cx="0" cy="353786"/>
            </a:xfrm>
            <a:prstGeom prst="line">
              <a:avLst/>
            </a:prstGeom>
            <a:ln w="9525">
              <a:solidFill>
                <a:schemeClr val="accent2"/>
              </a:solidFill>
              <a:prstDash val="solid"/>
              <a:tailEnd len="med" type="none" w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任意多边形 11"/>
            <p:cNvSpPr/>
            <p:nvPr/>
          </p:nvSpPr>
          <p:spPr>
            <a:xfrm flipH="1" rot="10800000">
              <a:off x="2541902" y="2738620"/>
              <a:ext cx="250350" cy="132492"/>
            </a:xfrm>
            <a:custGeom>
              <a:gdLst>
                <a:gd fmla="*/ 250350 w 250350" name="connsiteX0"/>
                <a:gd fmla="*/ 125175 h 132492" name="connsiteY0"/>
                <a:gd fmla="*/ 125175 w 250350" name="connsiteX1"/>
                <a:gd fmla="*/ 0 h 132492" name="connsiteY1"/>
                <a:gd fmla="*/ 0 w 250350" name="connsiteX2"/>
                <a:gd fmla="*/ 125175 h 132492" name="connsiteY2"/>
                <a:gd fmla="*/ 1664 w 250350" name="connsiteX3"/>
                <a:gd fmla="*/ 132492 h 132492" name="connsiteY3"/>
                <a:gd fmla="*/ 248686 w 250350" name="connsiteX4"/>
                <a:gd fmla="*/ 132492 h 132492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132492" w="250350">
                  <a:moveTo>
                    <a:pt x="250350" y="125175"/>
                  </a:moveTo>
                  <a:cubicBezTo>
                    <a:pt x="250350" y="56043"/>
                    <a:pt x="194308" y="0"/>
                    <a:pt x="125175" y="0"/>
                  </a:cubicBezTo>
                  <a:cubicBezTo>
                    <a:pt x="56043" y="0"/>
                    <a:pt x="0" y="56043"/>
                    <a:pt x="0" y="125175"/>
                  </a:cubicBezTo>
                  <a:lnTo>
                    <a:pt x="1664" y="132492"/>
                  </a:lnTo>
                  <a:lnTo>
                    <a:pt x="248686" y="13249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6990735" y="3464102"/>
            <a:ext cx="2644502" cy="486278"/>
            <a:chOff x="6990735" y="3464102"/>
            <a:chExt cx="2644502" cy="486278"/>
          </a:xfrm>
        </p:grpSpPr>
        <p:cxnSp>
          <p:nvCxnSpPr>
            <p:cNvPr id="4" name="直接连接符 3"/>
            <p:cNvCxnSpPr/>
            <p:nvPr/>
          </p:nvCxnSpPr>
          <p:spPr>
            <a:xfrm flipH="1">
              <a:off x="6990735" y="3942442"/>
              <a:ext cx="2519327" cy="0"/>
            </a:xfrm>
            <a:prstGeom prst="line">
              <a:avLst/>
            </a:prstGeom>
            <a:ln w="9525">
              <a:solidFill>
                <a:schemeClr val="accent1"/>
              </a:solidFill>
              <a:prstDash val="solid"/>
              <a:tailEnd len="med" type="none" w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 flipH="1">
              <a:off x="9512772" y="3596594"/>
              <a:ext cx="0" cy="353786"/>
            </a:xfrm>
            <a:prstGeom prst="line">
              <a:avLst/>
            </a:prstGeom>
            <a:ln w="9525">
              <a:solidFill>
                <a:schemeClr val="accent1"/>
              </a:solidFill>
              <a:prstDash val="solid"/>
              <a:tailEnd len="med" type="none" w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任意多边形 13"/>
            <p:cNvSpPr/>
            <p:nvPr/>
          </p:nvSpPr>
          <p:spPr>
            <a:xfrm flipH="1" flipV="1" rot="10800000">
              <a:off x="9384887" y="3464102"/>
              <a:ext cx="250350" cy="132492"/>
            </a:xfrm>
            <a:custGeom>
              <a:gdLst>
                <a:gd fmla="*/ 250350 w 250350" name="connsiteX0"/>
                <a:gd fmla="*/ 125175 h 132492" name="connsiteY0"/>
                <a:gd fmla="*/ 125175 w 250350" name="connsiteX1"/>
                <a:gd fmla="*/ 0 h 132492" name="connsiteY1"/>
                <a:gd fmla="*/ 0 w 250350" name="connsiteX2"/>
                <a:gd fmla="*/ 125175 h 132492" name="connsiteY2"/>
                <a:gd fmla="*/ 1664 w 250350" name="connsiteX3"/>
                <a:gd fmla="*/ 132492 h 132492" name="connsiteY3"/>
                <a:gd fmla="*/ 248686 w 250350" name="connsiteX4"/>
                <a:gd fmla="*/ 132492 h 132492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132492" w="250350">
                  <a:moveTo>
                    <a:pt x="250350" y="125175"/>
                  </a:moveTo>
                  <a:cubicBezTo>
                    <a:pt x="250350" y="56043"/>
                    <a:pt x="194308" y="0"/>
                    <a:pt x="125175" y="0"/>
                  </a:cubicBezTo>
                  <a:cubicBezTo>
                    <a:pt x="56043" y="0"/>
                    <a:pt x="0" y="56043"/>
                    <a:pt x="0" y="125175"/>
                  </a:cubicBezTo>
                  <a:lnTo>
                    <a:pt x="1664" y="132492"/>
                  </a:lnTo>
                  <a:lnTo>
                    <a:pt x="248686" y="13249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857089" y="3089834"/>
            <a:ext cx="3619973" cy="1280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altLang="en-US" lang="zh-CN" sz="2000">
                <a:solidFill>
                  <a:schemeClr val="tx2"/>
                </a:solidFill>
              </a:rPr>
              <a:t>单击此处编辑您要的内容，建议您在展示时采用微软雅黑字体。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7695887" y="1976874"/>
            <a:ext cx="3619973" cy="1280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altLang="en-US" lang="zh-CN" sz="2000">
                <a:solidFill>
                  <a:schemeClr val="tx2"/>
                </a:solidFill>
              </a:rPr>
              <a:t>单击此处编辑您要的内容，建议您在展示时采用微软雅黑字体。</a:t>
            </a:r>
          </a:p>
        </p:txBody>
      </p:sp>
      <p:grpSp>
        <p:nvGrpSpPr>
          <p:cNvPr id="27" name="组合 26"/>
          <p:cNvGrpSpPr/>
          <p:nvPr/>
        </p:nvGrpSpPr>
        <p:grpSpPr>
          <a:xfrm>
            <a:off x="948269" y="5467045"/>
            <a:ext cx="1918974" cy="495605"/>
            <a:chOff x="1341751" y="5676595"/>
            <a:chExt cx="1918974" cy="495605"/>
          </a:xfrm>
        </p:grpSpPr>
        <p:sp>
          <p:nvSpPr>
            <p:cNvPr id="17" name="圆角矩形 16"/>
            <p:cNvSpPr/>
            <p:nvPr/>
          </p:nvSpPr>
          <p:spPr>
            <a:xfrm>
              <a:off x="1341751" y="5676595"/>
              <a:ext cx="1918974" cy="495605"/>
            </a:xfrm>
            <a:prstGeom prst="roundRect">
              <a:avLst>
                <a:gd fmla="val 50000" name="adj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1533717" y="5691110"/>
              <a:ext cx="1535042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mtClean="0" sz="2400">
                  <a:solidFill>
                    <a:schemeClr val="bg1"/>
                  </a:solidFill>
                </a:rPr>
                <a:t>关键字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3728967" y="5467045"/>
            <a:ext cx="1918974" cy="495605"/>
            <a:chOff x="3913501" y="5676595"/>
            <a:chExt cx="1918974" cy="495605"/>
          </a:xfrm>
        </p:grpSpPr>
        <p:sp>
          <p:nvSpPr>
            <p:cNvPr id="21" name="圆角矩形 20"/>
            <p:cNvSpPr/>
            <p:nvPr/>
          </p:nvSpPr>
          <p:spPr>
            <a:xfrm>
              <a:off x="3913501" y="5676595"/>
              <a:ext cx="1918974" cy="495605"/>
            </a:xfrm>
            <a:prstGeom prst="roundRect">
              <a:avLst>
                <a:gd fmla="val 50000" name="adj"/>
              </a:avLst>
            </a:prstGeom>
            <a:solidFill>
              <a:schemeClr val="accent2">
                <a:alpha val="8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4105467" y="5691110"/>
              <a:ext cx="1535042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mtClean="0" sz="2400">
                  <a:solidFill>
                    <a:schemeClr val="bg1"/>
                  </a:solidFill>
                </a:rPr>
                <a:t>关键字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6509665" y="5467045"/>
            <a:ext cx="1918974" cy="495605"/>
            <a:chOff x="6430551" y="5676595"/>
            <a:chExt cx="1918974" cy="495605"/>
          </a:xfrm>
        </p:grpSpPr>
        <p:sp>
          <p:nvSpPr>
            <p:cNvPr id="23" name="圆角矩形 22"/>
            <p:cNvSpPr/>
            <p:nvPr/>
          </p:nvSpPr>
          <p:spPr>
            <a:xfrm>
              <a:off x="6430551" y="5676595"/>
              <a:ext cx="1918974" cy="495605"/>
            </a:xfrm>
            <a:prstGeom prst="roundRect">
              <a:avLst>
                <a:gd fmla="val 50000" name="adj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6622514" y="5691110"/>
              <a:ext cx="1535042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mtClean="0" sz="2400">
                  <a:solidFill>
                    <a:schemeClr val="bg1"/>
                  </a:solidFill>
                </a:rPr>
                <a:t>关键字</a:t>
              </a: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9290364" y="5467045"/>
            <a:ext cx="1918974" cy="495605"/>
            <a:chOff x="8909188" y="5676595"/>
            <a:chExt cx="1918974" cy="495605"/>
          </a:xfrm>
        </p:grpSpPr>
        <p:sp>
          <p:nvSpPr>
            <p:cNvPr id="25" name="圆角矩形 24"/>
            <p:cNvSpPr/>
            <p:nvPr/>
          </p:nvSpPr>
          <p:spPr>
            <a:xfrm>
              <a:off x="8909188" y="5676595"/>
              <a:ext cx="1918974" cy="495605"/>
            </a:xfrm>
            <a:prstGeom prst="roundRect">
              <a:avLst>
                <a:gd fmla="val 50000" name="adj"/>
              </a:avLst>
            </a:prstGeom>
            <a:solidFill>
              <a:schemeClr val="accent2">
                <a:alpha val="8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9101151" y="5691110"/>
              <a:ext cx="1535042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mtClean="0" sz="2400">
                  <a:solidFill>
                    <a:schemeClr val="bg1"/>
                  </a:solidFill>
                </a:rPr>
                <a:t>关键字</a:t>
              </a:r>
            </a:p>
          </p:txBody>
        </p:sp>
      </p:grpSp>
    </p:spTree>
    <p:extLst>
      <p:ext uri="{BB962C8B-B14F-4D97-AF65-F5344CB8AC3E}">
        <p14:creationId val="23687202"/>
      </p:ext>
    </p:extLst>
  </p:cSld>
  <p:clrMapOvr>
    <a:masterClrMapping/>
  </p:clrMapOvr>
  <p:transition advTm="5000" spd="slow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id="5" nodeType="withEffect" presetClass="entr" presetID="2" presetSubtype="4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53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1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13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22" presetSubtype="2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1000" id="16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22" presetSubtype="8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19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22" presetSubtype="4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2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22" presetSubtype="1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5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id="26" nodeType="withEffect" presetClass="entr" presetID="2" presetSubtype="4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8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9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30" nodeType="withEffect" presetClass="entr" presetID="2" presetSubtype="4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32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33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34" nodeType="withEffect" presetClass="entr" presetID="2" presetSubtype="4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36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37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38" nodeType="withEffect" presetClass="entr" presetID="2" presetSubtype="4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4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41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5"/>
      <p:bldP grpId="0" spid="16"/>
      <p:bldGraphic grpId="0" spid="5">
        <p:bldAsOne/>
      </p:bldGraphic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gradFill>
          <a:gsLst>
            <a:gs pos="0">
              <a:schemeClr val="bg1"/>
            </a:gs>
            <a:gs pos="70000">
              <a:schemeClr val="bg1">
                <a:lumMod val="95000"/>
              </a:schemeClr>
            </a:gs>
          </a:gsLst>
          <a:path path="circle">
            <a:fillToRect b="50000" l="50000" r="50000" t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文本框 11"/>
          <p:cNvSpPr txBox="1"/>
          <p:nvPr/>
        </p:nvSpPr>
        <p:spPr>
          <a:xfrm>
            <a:off x="2842734" y="3278457"/>
            <a:ext cx="6245275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en-US" lang="zh-CN" smtClean="0" spc="300" sz="4800">
                <a:solidFill>
                  <a:schemeClr val="accent1"/>
                </a:solidFill>
                <a:latin typeface="+mj-ea"/>
                <a:ea typeface="+mj-ea"/>
              </a:rPr>
              <a:t>绪论</a:t>
            </a:r>
          </a:p>
        </p:txBody>
      </p:sp>
      <p:cxnSp>
        <p:nvCxnSpPr>
          <p:cNvPr id="13" name="直接连接符 12"/>
          <p:cNvCxnSpPr/>
          <p:nvPr/>
        </p:nvCxnSpPr>
        <p:spPr>
          <a:xfrm>
            <a:off x="3178175" y="3218350"/>
            <a:ext cx="5748111" cy="0"/>
          </a:xfrm>
          <a:prstGeom prst="line">
            <a:avLst/>
          </a:prstGeom>
          <a:ln w="28575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2973363" y="1090140"/>
            <a:ext cx="1604988" cy="46634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pc="300" sz="1500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  <a:ea typeface="+mj-ea"/>
              </a:rPr>
              <a:t>01</a:t>
            </a:r>
          </a:p>
        </p:txBody>
      </p:sp>
      <p:cxnSp>
        <p:nvCxnSpPr>
          <p:cNvPr id="15" name="直接连接符 14"/>
          <p:cNvCxnSpPr/>
          <p:nvPr/>
        </p:nvCxnSpPr>
        <p:spPr>
          <a:xfrm>
            <a:off x="8134350" y="4744161"/>
            <a:ext cx="791936" cy="0"/>
          </a:xfrm>
          <a:prstGeom prst="line">
            <a:avLst/>
          </a:prstGeom>
          <a:ln w="12700">
            <a:solidFill>
              <a:schemeClr val="bg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5730877" y="4829885"/>
            <a:ext cx="3367315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zh-CN" lang="en-US" smtClean="0" spc="300">
                <a:solidFill>
                  <a:schemeClr val="accent3"/>
                </a:solidFill>
              </a:rPr>
              <a:t>MORESHI POWERPOINT</a:t>
            </a:r>
          </a:p>
        </p:txBody>
      </p:sp>
    </p:spTree>
    <p:extLst>
      <p:ext uri="{BB962C8B-B14F-4D97-AF65-F5344CB8AC3E}">
        <p14:creationId val="734488542"/>
      </p:ext>
    </p:extLst>
  </p:cSld>
  <p:clrMapOvr>
    <a:masterClrMapping/>
  </p:clrMapOvr>
  <mc:AlternateContent>
    <mc:Choice Requires="p14">
      <p:transition advTm="5000" p14:dur="1250" spd="slow">
        <p14:switch dir="r"/>
      </p:transition>
    </mc:Choice>
    <mc:Fallback>
      <p:transition advTm="5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10" nodeType="withEffect" presetClass="emph" presetID="26" presetSubtype="0">
                                  <p:stCondLst>
                                    <p:cond delay="5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11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12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2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5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6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8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22" nodeType="withEffect" presetClass="entr" presetID="49" presetSubtype="0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7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2"/>
      <p:bldP grpId="0" spid="14"/>
      <p:bldP grpId="1" spid="14"/>
      <p:bldP grpId="0" spid="17"/>
    </p:bldLst>
  </p:timing>
</p:sld>
</file>

<file path=ppt/slides/slide3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lang="zh-CN" smtClean="0"/>
              <a:t>结论与建议</a:t>
            </a:r>
          </a:p>
        </p:txBody>
      </p:sp>
      <p:sp>
        <p:nvSpPr>
          <p:cNvPr id="3" name="任意多边形 2"/>
          <p:cNvSpPr/>
          <p:nvPr/>
        </p:nvSpPr>
        <p:spPr>
          <a:xfrm rot="5400000">
            <a:off x="3900909" y="4144208"/>
            <a:ext cx="2407188" cy="1195594"/>
          </a:xfrm>
          <a:custGeom>
            <a:gdLst>
              <a:gd fmla="*/ 947083 w 1894166" name="connsiteX0"/>
              <a:gd fmla="*/ 0 h 940788" name="connsiteY0"/>
              <a:gd fmla="*/ 1875616 w 1894166" name="connsiteX1"/>
              <a:gd fmla="*/ 756777 h 940788" name="connsiteY1"/>
              <a:gd fmla="*/ 1894166 w 1894166" name="connsiteX2"/>
              <a:gd fmla="*/ 940788 h 940788" name="connsiteY2"/>
              <a:gd fmla="*/ 0 w 1894166" name="connsiteX3"/>
              <a:gd fmla="*/ 940788 h 940788" name="connsiteY3"/>
              <a:gd fmla="*/ 18550 w 1894166" name="connsiteX4"/>
              <a:gd fmla="*/ 756777 h 940788" name="connsiteY4"/>
              <a:gd fmla="*/ 947083 w 1894166" name="connsiteX5"/>
              <a:gd fmla="*/ 0 h 940788" name="connsiteY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940787" w="1894166">
                <a:moveTo>
                  <a:pt x="947083" y="0"/>
                </a:moveTo>
                <a:cubicBezTo>
                  <a:pt x="1405101" y="0"/>
                  <a:pt x="1787239" y="324885"/>
                  <a:pt x="1875616" y="756777"/>
                </a:cubicBezTo>
                <a:lnTo>
                  <a:pt x="1894166" y="940788"/>
                </a:lnTo>
                <a:lnTo>
                  <a:pt x="0" y="940788"/>
                </a:lnTo>
                <a:lnTo>
                  <a:pt x="18550" y="756777"/>
                </a:lnTo>
                <a:cubicBezTo>
                  <a:pt x="106928" y="324885"/>
                  <a:pt x="489065" y="0"/>
                  <a:pt x="947083" y="0"/>
                </a:cubicBezTo>
                <a:close/>
              </a:path>
            </a:pathLst>
          </a:custGeom>
          <a:solidFill>
            <a:schemeClr val="accent2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任意多边形 3"/>
          <p:cNvSpPr/>
          <p:nvPr/>
        </p:nvSpPr>
        <p:spPr>
          <a:xfrm flipH="1" rot="16200000">
            <a:off x="5883903" y="4144209"/>
            <a:ext cx="2407188" cy="1195594"/>
          </a:xfrm>
          <a:custGeom>
            <a:gdLst>
              <a:gd fmla="*/ 947083 w 1894166" name="connsiteX0"/>
              <a:gd fmla="*/ 0 h 940788" name="connsiteY0"/>
              <a:gd fmla="*/ 1875616 w 1894166" name="connsiteX1"/>
              <a:gd fmla="*/ 756777 h 940788" name="connsiteY1"/>
              <a:gd fmla="*/ 1894166 w 1894166" name="connsiteX2"/>
              <a:gd fmla="*/ 940788 h 940788" name="connsiteY2"/>
              <a:gd fmla="*/ 0 w 1894166" name="connsiteX3"/>
              <a:gd fmla="*/ 940788 h 940788" name="connsiteY3"/>
              <a:gd fmla="*/ 18550 w 1894166" name="connsiteX4"/>
              <a:gd fmla="*/ 756777 h 940788" name="connsiteY4"/>
              <a:gd fmla="*/ 947083 w 1894166" name="connsiteX5"/>
              <a:gd fmla="*/ 0 h 940788" name="connsiteY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940787" w="1894166">
                <a:moveTo>
                  <a:pt x="947083" y="0"/>
                </a:moveTo>
                <a:cubicBezTo>
                  <a:pt x="1405101" y="0"/>
                  <a:pt x="1787239" y="324885"/>
                  <a:pt x="1875616" y="756777"/>
                </a:cubicBezTo>
                <a:lnTo>
                  <a:pt x="1894166" y="940788"/>
                </a:lnTo>
                <a:lnTo>
                  <a:pt x="0" y="940788"/>
                </a:lnTo>
                <a:lnTo>
                  <a:pt x="18550" y="756777"/>
                </a:lnTo>
                <a:cubicBezTo>
                  <a:pt x="106928" y="324885"/>
                  <a:pt x="489065" y="0"/>
                  <a:pt x="947083" y="0"/>
                </a:cubicBezTo>
                <a:close/>
              </a:path>
            </a:pathLst>
          </a:cu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椭圆 4"/>
          <p:cNvSpPr/>
          <p:nvPr/>
        </p:nvSpPr>
        <p:spPr>
          <a:xfrm>
            <a:off x="5382171" y="4028176"/>
            <a:ext cx="1427658" cy="1427658"/>
          </a:xfrm>
          <a:prstGeom prst="ellipse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21" name="组合 20"/>
          <p:cNvGrpSpPr/>
          <p:nvPr/>
        </p:nvGrpSpPr>
        <p:grpSpPr>
          <a:xfrm>
            <a:off x="550863" y="3932926"/>
            <a:ext cx="3629251" cy="1258934"/>
            <a:chOff x="550863" y="3932926"/>
            <a:chExt cx="3629251" cy="1258934"/>
          </a:xfrm>
        </p:grpSpPr>
        <p:sp>
          <p:nvSpPr>
            <p:cNvPr id="7" name="文本框 6"/>
            <p:cNvSpPr txBox="1"/>
            <p:nvPr/>
          </p:nvSpPr>
          <p:spPr>
            <a:xfrm>
              <a:off x="708834" y="3932925"/>
              <a:ext cx="3471280" cy="12801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altLang="en-US" lang="zh-CN" sz="2000">
                  <a:solidFill>
                    <a:schemeClr val="tx2"/>
                  </a:solidFill>
                </a:rPr>
                <a:t>单击此处编辑您要的内容，建议您在展示时采用微软雅黑字体。</a:t>
              </a:r>
            </a:p>
          </p:txBody>
        </p:sp>
        <p:sp>
          <p:nvSpPr>
            <p:cNvPr id="8" name="任意多边形 7"/>
            <p:cNvSpPr/>
            <p:nvPr/>
          </p:nvSpPr>
          <p:spPr>
            <a:xfrm flipH="1" rot="5400000">
              <a:off x="491934" y="4115710"/>
              <a:ext cx="250350" cy="132492"/>
            </a:xfrm>
            <a:custGeom>
              <a:gdLst>
                <a:gd fmla="*/ 250350 w 250350" name="connsiteX0"/>
                <a:gd fmla="*/ 125175 h 132492" name="connsiteY0"/>
                <a:gd fmla="*/ 125175 w 250350" name="connsiteX1"/>
                <a:gd fmla="*/ 0 h 132492" name="connsiteY1"/>
                <a:gd fmla="*/ 0 w 250350" name="connsiteX2"/>
                <a:gd fmla="*/ 125175 h 132492" name="connsiteY2"/>
                <a:gd fmla="*/ 1664 w 250350" name="connsiteX3"/>
                <a:gd fmla="*/ 132492 h 132492" name="connsiteY3"/>
                <a:gd fmla="*/ 248686 w 250350" name="connsiteX4"/>
                <a:gd fmla="*/ 132492 h 132492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132492" w="250350">
                  <a:moveTo>
                    <a:pt x="250350" y="125175"/>
                  </a:moveTo>
                  <a:cubicBezTo>
                    <a:pt x="250350" y="56043"/>
                    <a:pt x="194308" y="0"/>
                    <a:pt x="125175" y="0"/>
                  </a:cubicBezTo>
                  <a:cubicBezTo>
                    <a:pt x="56043" y="0"/>
                    <a:pt x="0" y="56043"/>
                    <a:pt x="0" y="125175"/>
                  </a:cubicBezTo>
                  <a:lnTo>
                    <a:pt x="1664" y="132492"/>
                  </a:lnTo>
                  <a:lnTo>
                    <a:pt x="248686" y="13249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8098971" y="3932926"/>
            <a:ext cx="3629251" cy="1258934"/>
            <a:chOff x="8098971" y="3932926"/>
            <a:chExt cx="3629251" cy="1258934"/>
          </a:xfrm>
        </p:grpSpPr>
        <p:sp>
          <p:nvSpPr>
            <p:cNvPr id="10" name="文本框 9"/>
            <p:cNvSpPr txBox="1"/>
            <p:nvPr/>
          </p:nvSpPr>
          <p:spPr>
            <a:xfrm>
              <a:off x="8256941" y="3932925"/>
              <a:ext cx="3471280" cy="12801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altLang="en-US" lang="zh-CN" sz="2000">
                  <a:solidFill>
                    <a:schemeClr val="tx2"/>
                  </a:solidFill>
                </a:rPr>
                <a:t>单击此处编辑您要的内容，建议您在展示时采用微软雅黑字体。</a:t>
              </a:r>
            </a:p>
          </p:txBody>
        </p:sp>
        <p:sp>
          <p:nvSpPr>
            <p:cNvPr id="11" name="任意多边形 10"/>
            <p:cNvSpPr/>
            <p:nvPr/>
          </p:nvSpPr>
          <p:spPr>
            <a:xfrm flipH="1" rot="5400000">
              <a:off x="8040042" y="4115710"/>
              <a:ext cx="250350" cy="132492"/>
            </a:xfrm>
            <a:custGeom>
              <a:gdLst>
                <a:gd fmla="*/ 250350 w 250350" name="connsiteX0"/>
                <a:gd fmla="*/ 125175 h 132492" name="connsiteY0"/>
                <a:gd fmla="*/ 125175 w 250350" name="connsiteX1"/>
                <a:gd fmla="*/ 0 h 132492" name="connsiteY1"/>
                <a:gd fmla="*/ 0 w 250350" name="connsiteX2"/>
                <a:gd fmla="*/ 125175 h 132492" name="connsiteY2"/>
                <a:gd fmla="*/ 1664 w 250350" name="connsiteX3"/>
                <a:gd fmla="*/ 132492 h 132492" name="connsiteY3"/>
                <a:gd fmla="*/ 248686 w 250350" name="connsiteX4"/>
                <a:gd fmla="*/ 132492 h 132492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132492" w="250350">
                  <a:moveTo>
                    <a:pt x="250350" y="125175"/>
                  </a:moveTo>
                  <a:cubicBezTo>
                    <a:pt x="250350" y="56043"/>
                    <a:pt x="194308" y="0"/>
                    <a:pt x="125175" y="0"/>
                  </a:cubicBezTo>
                  <a:cubicBezTo>
                    <a:pt x="56043" y="0"/>
                    <a:pt x="0" y="56043"/>
                    <a:pt x="0" y="125175"/>
                  </a:cubicBezTo>
                  <a:lnTo>
                    <a:pt x="1664" y="132492"/>
                  </a:lnTo>
                  <a:lnTo>
                    <a:pt x="248686" y="13249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12" name="Group 1502"/>
          <p:cNvGrpSpPr/>
          <p:nvPr/>
        </p:nvGrpSpPr>
        <p:grpSpPr>
          <a:xfrm>
            <a:off x="5804230" y="4454326"/>
            <a:ext cx="583540" cy="575359"/>
            <a:chOff x="4989513" y="5064125"/>
            <a:chExt cx="339726" cy="334963"/>
          </a:xfrm>
          <a:solidFill>
            <a:schemeClr val="bg1"/>
          </a:solidFill>
        </p:grpSpPr>
        <p:sp>
          <p:nvSpPr>
            <p:cNvPr id="13" name="Freeform 79"/>
            <p:cNvSpPr/>
            <p:nvPr/>
          </p:nvSpPr>
          <p:spPr bwMode="auto">
            <a:xfrm>
              <a:off x="5019676" y="5089525"/>
              <a:ext cx="309563" cy="309563"/>
            </a:xfrm>
            <a:custGeom>
              <a:gdLst>
                <a:gd fmla="*/ 73 w 146" name="T0"/>
                <a:gd fmla="*/ 0 h 146" name="T1"/>
                <a:gd fmla="*/ 34 w 146" name="T2"/>
                <a:gd fmla="*/ 11 h 146" name="T3"/>
                <a:gd fmla="*/ 33 w 146" name="T4"/>
                <a:gd fmla="*/ 14 h 146" name="T5"/>
                <a:gd fmla="*/ 40 w 146" name="T6"/>
                <a:gd fmla="*/ 21 h 146" name="T7"/>
                <a:gd fmla="*/ 43 w 146" name="T8"/>
                <a:gd fmla="*/ 21 h 146" name="T9"/>
                <a:gd fmla="*/ 73 w 146" name="T10"/>
                <a:gd fmla="*/ 13 h 146" name="T11"/>
                <a:gd fmla="*/ 133 w 146" name="T12"/>
                <a:gd fmla="*/ 73 h 146" name="T13"/>
                <a:gd fmla="*/ 73 w 146" name="T14"/>
                <a:gd fmla="*/ 133 h 146" name="T15"/>
                <a:gd fmla="*/ 13 w 146" name="T16"/>
                <a:gd fmla="*/ 73 h 146" name="T17"/>
                <a:gd fmla="*/ 19 w 146" name="T18"/>
                <a:gd fmla="*/ 45 h 146" name="T19"/>
                <a:gd fmla="*/ 19 w 146" name="T20"/>
                <a:gd fmla="*/ 42 h 146" name="T21"/>
                <a:gd fmla="*/ 13 w 146" name="T22"/>
                <a:gd fmla="*/ 36 h 146" name="T23"/>
                <a:gd fmla="*/ 10 w 146" name="T24"/>
                <a:gd fmla="*/ 36 h 146" name="T25"/>
                <a:gd fmla="*/ 0 w 146" name="T26"/>
                <a:gd fmla="*/ 73 h 146" name="T27"/>
                <a:gd fmla="*/ 73 w 146" name="T28"/>
                <a:gd fmla="*/ 146 h 146" name="T29"/>
                <a:gd fmla="*/ 146 w 146" name="T30"/>
                <a:gd fmla="*/ 73 h 146" name="T31"/>
                <a:gd fmla="*/ 73 w 146" name="T32"/>
                <a:gd fmla="*/ 0 h 146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146" w="146">
                  <a:moveTo>
                    <a:pt x="73" y="0"/>
                  </a:moveTo>
                  <a:cubicBezTo>
                    <a:pt x="58" y="0"/>
                    <a:pt x="45" y="4"/>
                    <a:pt x="34" y="11"/>
                  </a:cubicBezTo>
                  <a:cubicBezTo>
                    <a:pt x="33" y="12"/>
                    <a:pt x="32" y="12"/>
                    <a:pt x="33" y="14"/>
                  </a:cubicBezTo>
                  <a:cubicBezTo>
                    <a:pt x="40" y="21"/>
                    <a:pt x="40" y="21"/>
                    <a:pt x="40" y="21"/>
                  </a:cubicBezTo>
                  <a:cubicBezTo>
                    <a:pt x="41" y="22"/>
                    <a:pt x="42" y="21"/>
                    <a:pt x="43" y="21"/>
                  </a:cubicBezTo>
                  <a:cubicBezTo>
                    <a:pt x="52" y="16"/>
                    <a:pt x="62" y="13"/>
                    <a:pt x="73" y="13"/>
                  </a:cubicBezTo>
                  <a:cubicBezTo>
                    <a:pt x="106" y="13"/>
                    <a:pt x="133" y="40"/>
                    <a:pt x="133" y="73"/>
                  </a:cubicBezTo>
                  <a:cubicBezTo>
                    <a:pt x="133" y="106"/>
                    <a:pt x="106" y="133"/>
                    <a:pt x="73" y="133"/>
                  </a:cubicBezTo>
                  <a:cubicBezTo>
                    <a:pt x="40" y="133"/>
                    <a:pt x="13" y="106"/>
                    <a:pt x="13" y="73"/>
                  </a:cubicBezTo>
                  <a:cubicBezTo>
                    <a:pt x="13" y="63"/>
                    <a:pt x="15" y="54"/>
                    <a:pt x="19" y="45"/>
                  </a:cubicBezTo>
                  <a:cubicBezTo>
                    <a:pt x="20" y="45"/>
                    <a:pt x="20" y="43"/>
                    <a:pt x="19" y="42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1" y="34"/>
                    <a:pt x="10" y="35"/>
                    <a:pt x="10" y="36"/>
                  </a:cubicBezTo>
                  <a:cubicBezTo>
                    <a:pt x="3" y="47"/>
                    <a:pt x="0" y="60"/>
                    <a:pt x="0" y="73"/>
                  </a:cubicBezTo>
                  <a:cubicBezTo>
                    <a:pt x="0" y="113"/>
                    <a:pt x="33" y="146"/>
                    <a:pt x="73" y="146"/>
                  </a:cubicBezTo>
                  <a:cubicBezTo>
                    <a:pt x="113" y="146"/>
                    <a:pt x="146" y="113"/>
                    <a:pt x="146" y="73"/>
                  </a:cubicBezTo>
                  <a:cubicBezTo>
                    <a:pt x="146" y="33"/>
                    <a:pt x="113" y="0"/>
                    <a:pt x="7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AU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4" name="Freeform 80"/>
            <p:cNvSpPr/>
            <p:nvPr/>
          </p:nvSpPr>
          <p:spPr bwMode="auto">
            <a:xfrm>
              <a:off x="4989513" y="5064125"/>
              <a:ext cx="190500" cy="190500"/>
            </a:xfrm>
            <a:custGeom>
              <a:gdLst>
                <a:gd fmla="*/ 85 w 90" name="T0"/>
                <a:gd fmla="*/ 90 h 90" name="T1"/>
                <a:gd fmla="*/ 78 w 90" name="T2"/>
                <a:gd fmla="*/ 87 h 90" name="T3"/>
                <a:gd fmla="*/ 23 w 90" name="T4"/>
                <a:gd fmla="*/ 32 h 90" name="T5"/>
                <a:gd fmla="*/ 18 w 90" name="T6"/>
                <a:gd fmla="*/ 30 h 90" name="T7"/>
                <a:gd fmla="*/ 12 w 90" name="T8"/>
                <a:gd fmla="*/ 27 h 90" name="T9"/>
                <a:gd fmla="*/ 2 w 90" name="T10"/>
                <a:gd fmla="*/ 18 h 90" name="T11"/>
                <a:gd fmla="*/ 3 w 90" name="T12"/>
                <a:gd fmla="*/ 13 h 90" name="T13"/>
                <a:gd fmla="*/ 7 w 90" name="T14"/>
                <a:gd fmla="*/ 12 h 90" name="T15"/>
                <a:gd fmla="*/ 12 w 90" name="T16"/>
                <a:gd fmla="*/ 7 h 90" name="T17"/>
                <a:gd fmla="*/ 14 w 90" name="T18"/>
                <a:gd fmla="*/ 3 h 90" name="T19"/>
                <a:gd fmla="*/ 18 w 90" name="T20"/>
                <a:gd fmla="*/ 2 h 90" name="T21"/>
                <a:gd fmla="*/ 28 w 90" name="T22"/>
                <a:gd fmla="*/ 11 h 90" name="T23"/>
                <a:gd fmla="*/ 30 w 90" name="T24"/>
                <a:gd fmla="*/ 17 h 90" name="T25"/>
                <a:gd fmla="*/ 32 w 90" name="T26"/>
                <a:gd fmla="*/ 23 h 90" name="T27"/>
                <a:gd fmla="*/ 87 w 90" name="T28"/>
                <a:gd fmla="*/ 78 h 90" name="T29"/>
                <a:gd fmla="*/ 90 w 90" name="T30"/>
                <a:gd fmla="*/ 85 h 90" name="T31"/>
                <a:gd fmla="*/ 90 w 90" name="T32"/>
                <a:gd fmla="*/ 86 h 90" name="T33"/>
                <a:gd fmla="*/ 86 w 90" name="T34"/>
                <a:gd fmla="*/ 90 h 90" name="T35"/>
                <a:gd fmla="*/ 85 w 90" name="T36"/>
                <a:gd fmla="*/ 90 h 90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90" w="90">
                  <a:moveTo>
                    <a:pt x="85" y="90"/>
                  </a:moveTo>
                  <a:cubicBezTo>
                    <a:pt x="83" y="90"/>
                    <a:pt x="80" y="88"/>
                    <a:pt x="78" y="87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2" y="30"/>
                    <a:pt x="19" y="29"/>
                    <a:pt x="18" y="30"/>
                  </a:cubicBezTo>
                  <a:cubicBezTo>
                    <a:pt x="16" y="30"/>
                    <a:pt x="13" y="29"/>
                    <a:pt x="12" y="27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0" y="16"/>
                    <a:pt x="1" y="14"/>
                    <a:pt x="3" y="13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9" y="11"/>
                    <a:pt x="12" y="9"/>
                    <a:pt x="12" y="7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5" y="1"/>
                    <a:pt x="16" y="0"/>
                    <a:pt x="18" y="2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9" y="13"/>
                    <a:pt x="30" y="16"/>
                    <a:pt x="30" y="17"/>
                  </a:cubicBezTo>
                  <a:cubicBezTo>
                    <a:pt x="29" y="19"/>
                    <a:pt x="30" y="21"/>
                    <a:pt x="32" y="23"/>
                  </a:cubicBezTo>
                  <a:cubicBezTo>
                    <a:pt x="87" y="78"/>
                    <a:pt x="87" y="78"/>
                    <a:pt x="87" y="78"/>
                  </a:cubicBezTo>
                  <a:cubicBezTo>
                    <a:pt x="89" y="80"/>
                    <a:pt x="90" y="83"/>
                    <a:pt x="90" y="85"/>
                  </a:cubicBezTo>
                  <a:cubicBezTo>
                    <a:pt x="90" y="86"/>
                    <a:pt x="90" y="86"/>
                    <a:pt x="90" y="86"/>
                  </a:cubicBezTo>
                  <a:cubicBezTo>
                    <a:pt x="90" y="88"/>
                    <a:pt x="89" y="90"/>
                    <a:pt x="86" y="90"/>
                  </a:cubicBezTo>
                  <a:lnTo>
                    <a:pt x="85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AU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5" name="Freeform 81"/>
            <p:cNvSpPr/>
            <p:nvPr/>
          </p:nvSpPr>
          <p:spPr bwMode="auto">
            <a:xfrm>
              <a:off x="5129213" y="5199063"/>
              <a:ext cx="90488" cy="88900"/>
            </a:xfrm>
            <a:custGeom>
              <a:gdLst>
                <a:gd fmla="*/ 21 w 42" name="T0"/>
                <a:gd fmla="*/ 2 h 42" name="T1"/>
                <a:gd fmla="*/ 27 w 42" name="T2"/>
                <a:gd fmla="*/ 8 h 42" name="T3"/>
                <a:gd fmla="*/ 33 w 42" name="T4"/>
                <a:gd fmla="*/ 21 h 42" name="T5"/>
                <a:gd fmla="*/ 33 w 42" name="T6"/>
                <a:gd fmla="*/ 22 h 42" name="T7"/>
                <a:gd fmla="*/ 30 w 42" name="T8"/>
                <a:gd fmla="*/ 31 h 42" name="T9"/>
                <a:gd fmla="*/ 21 w 42" name="T10"/>
                <a:gd fmla="*/ 35 h 42" name="T11"/>
                <a:gd fmla="*/ 19 w 42" name="T12"/>
                <a:gd fmla="*/ 35 h 42" name="T13"/>
                <a:gd fmla="*/ 19 w 42" name="T14"/>
                <a:gd fmla="*/ 35 h 42" name="T15"/>
                <a:gd fmla="*/ 6 w 42" name="T16"/>
                <a:gd fmla="*/ 29 h 42" name="T17"/>
                <a:gd fmla="*/ 3 w 42" name="T18"/>
                <a:gd fmla="*/ 26 h 42" name="T19"/>
                <a:gd fmla="*/ 1 w 42" name="T20"/>
                <a:gd fmla="*/ 27 h 42" name="T21"/>
                <a:gd fmla="*/ 21 w 42" name="T22"/>
                <a:gd fmla="*/ 42 h 42" name="T23"/>
                <a:gd fmla="*/ 42 w 42" name="T24"/>
                <a:gd fmla="*/ 21 h 42" name="T25"/>
                <a:gd fmla="*/ 23 w 42" name="T26"/>
                <a:gd fmla="*/ 0 h 42" name="T27"/>
                <a:gd fmla="*/ 21 w 42" name="T28"/>
                <a:gd fmla="*/ 2 h 42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42" w="42">
                  <a:moveTo>
                    <a:pt x="21" y="2"/>
                  </a:moveTo>
                  <a:cubicBezTo>
                    <a:pt x="27" y="8"/>
                    <a:pt x="27" y="8"/>
                    <a:pt x="27" y="8"/>
                  </a:cubicBezTo>
                  <a:cubicBezTo>
                    <a:pt x="30" y="11"/>
                    <a:pt x="33" y="16"/>
                    <a:pt x="33" y="21"/>
                  </a:cubicBezTo>
                  <a:cubicBezTo>
                    <a:pt x="33" y="22"/>
                    <a:pt x="33" y="22"/>
                    <a:pt x="33" y="22"/>
                  </a:cubicBezTo>
                  <a:cubicBezTo>
                    <a:pt x="33" y="25"/>
                    <a:pt x="32" y="29"/>
                    <a:pt x="30" y="31"/>
                  </a:cubicBezTo>
                  <a:cubicBezTo>
                    <a:pt x="27" y="34"/>
                    <a:pt x="24" y="35"/>
                    <a:pt x="21" y="35"/>
                  </a:cubicBezTo>
                  <a:cubicBezTo>
                    <a:pt x="20" y="35"/>
                    <a:pt x="20" y="35"/>
                    <a:pt x="19" y="3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4" y="34"/>
                    <a:pt x="9" y="32"/>
                    <a:pt x="6" y="29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0" y="22"/>
                    <a:pt x="1" y="26"/>
                    <a:pt x="1" y="27"/>
                  </a:cubicBezTo>
                  <a:cubicBezTo>
                    <a:pt x="4" y="36"/>
                    <a:pt x="12" y="42"/>
                    <a:pt x="21" y="42"/>
                  </a:cubicBezTo>
                  <a:cubicBezTo>
                    <a:pt x="32" y="42"/>
                    <a:pt x="42" y="32"/>
                    <a:pt x="42" y="21"/>
                  </a:cubicBezTo>
                  <a:cubicBezTo>
                    <a:pt x="42" y="10"/>
                    <a:pt x="34" y="2"/>
                    <a:pt x="23" y="0"/>
                  </a:cubicBezTo>
                  <a:cubicBezTo>
                    <a:pt x="23" y="0"/>
                    <a:pt x="19" y="0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AU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6" name="Freeform 82"/>
            <p:cNvSpPr/>
            <p:nvPr/>
          </p:nvSpPr>
          <p:spPr bwMode="auto">
            <a:xfrm>
              <a:off x="5075238" y="5143500"/>
              <a:ext cx="198438" cy="200025"/>
            </a:xfrm>
            <a:custGeom>
              <a:gdLst>
                <a:gd fmla="*/ 47 w 94" name="T0"/>
                <a:gd fmla="*/ 0 h 94" name="T1"/>
                <a:gd fmla="*/ 27 w 94" name="T2"/>
                <a:gd fmla="*/ 4 h 94" name="T3"/>
                <a:gd fmla="*/ 26 w 94" name="T4"/>
                <a:gd fmla="*/ 7 h 94" name="T5"/>
                <a:gd fmla="*/ 34 w 94" name="T6"/>
                <a:gd fmla="*/ 14 h 94" name="T7"/>
                <a:gd fmla="*/ 37 w 94" name="T8"/>
                <a:gd fmla="*/ 15 h 94" name="T9"/>
                <a:gd fmla="*/ 47 w 94" name="T10"/>
                <a:gd fmla="*/ 13 h 94" name="T11"/>
                <a:gd fmla="*/ 81 w 94" name="T12"/>
                <a:gd fmla="*/ 47 h 94" name="T13"/>
                <a:gd fmla="*/ 47 w 94" name="T14"/>
                <a:gd fmla="*/ 81 h 94" name="T15"/>
                <a:gd fmla="*/ 13 w 94" name="T16"/>
                <a:gd fmla="*/ 47 h 94" name="T17"/>
                <a:gd fmla="*/ 14 w 94" name="T18"/>
                <a:gd fmla="*/ 39 h 94" name="T19"/>
                <a:gd fmla="*/ 14 w 94" name="T20"/>
                <a:gd fmla="*/ 37 h 94" name="T21"/>
                <a:gd fmla="*/ 6 w 94" name="T22"/>
                <a:gd fmla="*/ 29 h 94" name="T23"/>
                <a:gd fmla="*/ 3 w 94" name="T24"/>
                <a:gd fmla="*/ 29 h 94" name="T25"/>
                <a:gd fmla="*/ 0 w 94" name="T26"/>
                <a:gd fmla="*/ 47 h 94" name="T27"/>
                <a:gd fmla="*/ 47 w 94" name="T28"/>
                <a:gd fmla="*/ 94 h 94" name="T29"/>
                <a:gd fmla="*/ 94 w 94" name="T30"/>
                <a:gd fmla="*/ 47 h 94" name="T31"/>
                <a:gd fmla="*/ 47 w 94" name="T32"/>
                <a:gd fmla="*/ 0 h 94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94" w="94">
                  <a:moveTo>
                    <a:pt x="47" y="0"/>
                  </a:moveTo>
                  <a:cubicBezTo>
                    <a:pt x="40" y="0"/>
                    <a:pt x="33" y="2"/>
                    <a:pt x="27" y="4"/>
                  </a:cubicBezTo>
                  <a:cubicBezTo>
                    <a:pt x="26" y="5"/>
                    <a:pt x="25" y="5"/>
                    <a:pt x="26" y="7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5" y="15"/>
                    <a:pt x="36" y="15"/>
                    <a:pt x="37" y="15"/>
                  </a:cubicBezTo>
                  <a:cubicBezTo>
                    <a:pt x="40" y="14"/>
                    <a:pt x="43" y="13"/>
                    <a:pt x="47" y="13"/>
                  </a:cubicBezTo>
                  <a:cubicBezTo>
                    <a:pt x="66" y="13"/>
                    <a:pt x="81" y="28"/>
                    <a:pt x="81" y="47"/>
                  </a:cubicBezTo>
                  <a:cubicBezTo>
                    <a:pt x="81" y="66"/>
                    <a:pt x="66" y="81"/>
                    <a:pt x="47" y="81"/>
                  </a:cubicBezTo>
                  <a:cubicBezTo>
                    <a:pt x="28" y="81"/>
                    <a:pt x="13" y="66"/>
                    <a:pt x="13" y="47"/>
                  </a:cubicBezTo>
                  <a:cubicBezTo>
                    <a:pt x="13" y="44"/>
                    <a:pt x="13" y="42"/>
                    <a:pt x="14" y="39"/>
                  </a:cubicBezTo>
                  <a:cubicBezTo>
                    <a:pt x="14" y="39"/>
                    <a:pt x="15" y="38"/>
                    <a:pt x="14" y="37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4" y="28"/>
                    <a:pt x="4" y="29"/>
                    <a:pt x="3" y="29"/>
                  </a:cubicBezTo>
                  <a:cubicBezTo>
                    <a:pt x="1" y="35"/>
                    <a:pt x="0" y="41"/>
                    <a:pt x="0" y="47"/>
                  </a:cubicBezTo>
                  <a:cubicBezTo>
                    <a:pt x="0" y="73"/>
                    <a:pt x="21" y="94"/>
                    <a:pt x="47" y="94"/>
                  </a:cubicBezTo>
                  <a:cubicBezTo>
                    <a:pt x="73" y="94"/>
                    <a:pt x="94" y="73"/>
                    <a:pt x="94" y="47"/>
                  </a:cubicBezTo>
                  <a:cubicBezTo>
                    <a:pt x="94" y="21"/>
                    <a:pt x="73" y="0"/>
                    <a:pt x="4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AU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4555862" y="4156354"/>
            <a:ext cx="672569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2400">
                <a:solidFill>
                  <a:schemeClr val="bg1"/>
                </a:solidFill>
              </a:rPr>
              <a:t>关</a:t>
            </a:r>
          </a:p>
          <a:p>
            <a:pPr algn="ctr"/>
            <a:r>
              <a:rPr altLang="en-US" lang="zh-CN" smtClean="0" sz="2400">
                <a:solidFill>
                  <a:schemeClr val="bg1"/>
                </a:solidFill>
              </a:rPr>
              <a:t>键</a:t>
            </a:r>
          </a:p>
          <a:p>
            <a:pPr algn="ctr"/>
            <a:r>
              <a:rPr altLang="en-US" lang="zh-CN" smtClean="0" sz="2400">
                <a:solidFill>
                  <a:schemeClr val="bg1"/>
                </a:solidFill>
              </a:rPr>
              <a:t>字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6997678" y="4156354"/>
            <a:ext cx="672569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2400">
                <a:solidFill>
                  <a:schemeClr val="bg1"/>
                </a:solidFill>
              </a:rPr>
              <a:t>关</a:t>
            </a:r>
          </a:p>
          <a:p>
            <a:pPr algn="ctr"/>
            <a:r>
              <a:rPr altLang="en-US" lang="zh-CN" smtClean="0" sz="2400">
                <a:solidFill>
                  <a:schemeClr val="bg1"/>
                </a:solidFill>
              </a:rPr>
              <a:t>键</a:t>
            </a:r>
          </a:p>
          <a:p>
            <a:pPr algn="ctr"/>
            <a:r>
              <a:rPr altLang="en-US" lang="zh-CN" smtClean="0" sz="2400">
                <a:solidFill>
                  <a:schemeClr val="bg1"/>
                </a:solidFill>
              </a:rPr>
              <a:t>字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464503" y="1748632"/>
            <a:ext cx="11346497" cy="1280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altLang="en-US" lang="zh-CN" sz="2000">
                <a:solidFill>
                  <a:schemeClr val="tx2"/>
                </a:solidFill>
              </a:rPr>
              <a:t>单击此处编辑您要的内容，建议您在展示时采用微软雅黑字体，本模版所有图形线条及其相应素材均可自由编辑、改色、替换。单击此处编辑您要的内容，建议您在展示时采用微软雅黑字体，文字不能太多，要突出重点，并理解文字，在答辩老师提问时能够自圆其说。</a:t>
            </a:r>
          </a:p>
        </p:txBody>
      </p:sp>
      <p:cxnSp>
        <p:nvCxnSpPr>
          <p:cNvPr id="20" name="直接连接符 19"/>
          <p:cNvCxnSpPr/>
          <p:nvPr/>
        </p:nvCxnSpPr>
        <p:spPr>
          <a:xfrm>
            <a:off x="550863" y="1583106"/>
            <a:ext cx="1018857" cy="0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634300599"/>
      </p:ext>
    </p:extLst>
  </p:cSld>
  <p:clrMapOvr>
    <a:masterClrMapping/>
  </p:clrMapOvr>
  <p:transition advTm="5000" spd="slow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grpId="0" id="5" nodeType="withEffect" presetClass="entr" presetID="2" presetSubtype="8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9" nodeType="withEffect" presetClass="entr" presetID="2" presetSubtype="2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2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10" presetSubtype="0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 id="15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6" nodeType="withEffect" presetClass="entr" presetID="53" presetSubtype="0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10" presetSubtype="0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10" presetSubtype="0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6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id="27" nodeType="withEffect" presetClass="entr" presetID="2" presetSubtype="8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9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3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31" nodeType="withEffect" presetClass="entr" presetID="2" presetSubtype="2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33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34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5" nodeType="withEffect" presetClass="entr" presetID="22" presetSubtype="8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7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8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 id="4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4"/>
      <p:bldP grpId="0" spid="5"/>
      <p:bldP grpId="0" spid="17"/>
      <p:bldP grpId="0" spid="18"/>
      <p:bldP grpId="0" spid="19"/>
    </p:bldLst>
  </p:timing>
</p:sld>
</file>

<file path=ppt/slides/slide3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2435774" y="3872016"/>
            <a:ext cx="9052929" cy="1005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zh-CN" b="1" lang="en-US" smtClean="0" spc="300" sz="6000">
                <a:solidFill>
                  <a:schemeClr val="bg1"/>
                </a:solidFill>
                <a:latin typeface="+mj-ea"/>
                <a:ea typeface="+mj-ea"/>
              </a:rPr>
              <a:t>THANK YOU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7815262" y="5432748"/>
            <a:ext cx="3673440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zh-CN" lang="en-US" smtClean="0" spc="300">
                <a:solidFill>
                  <a:schemeClr val="accent3"/>
                </a:solidFill>
              </a:rPr>
              <a:t>MORESHI POWERPOINT</a:t>
            </a:r>
          </a:p>
        </p:txBody>
      </p:sp>
      <p:cxnSp>
        <p:nvCxnSpPr>
          <p:cNvPr id="21" name="直接连接符 20"/>
          <p:cNvCxnSpPr/>
          <p:nvPr/>
        </p:nvCxnSpPr>
        <p:spPr>
          <a:xfrm>
            <a:off x="10629900" y="5387743"/>
            <a:ext cx="70509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3328505646"/>
      </p:ext>
    </p:extLst>
  </p:cSld>
  <p:clrMapOvr>
    <a:masterClrMapping/>
  </p:clrMapOvr>
  <mc:AlternateContent>
    <mc:Choice Requires="p14">
      <p:transition advTm="5000" p14:dur="1600" spd="slow">
        <p14:prism isInverted="1"/>
      </p:transition>
    </mc:Choice>
    <mc:Fallback>
      <p:transition advTm="5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grpId="0" id="5" nodeType="withEffect" presetClass="entr" presetID="49" presetSubtype="0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6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lang="zh-CN" smtClean="0"/>
              <a:t>绪论</a:t>
            </a:r>
          </a:p>
        </p:txBody>
      </p:sp>
      <p:sp>
        <p:nvSpPr>
          <p:cNvPr id="10" name="任意多边形 9"/>
          <p:cNvSpPr/>
          <p:nvPr/>
        </p:nvSpPr>
        <p:spPr>
          <a:xfrm>
            <a:off x="2665263" y="1924770"/>
            <a:ext cx="2422212" cy="2191874"/>
          </a:xfrm>
          <a:custGeom>
            <a:gdLst>
              <a:gd fmla="*/ 1211106 w 2422212" name="connsiteX0"/>
              <a:gd fmla="*/ 0 h 2191874" name="connsiteY0"/>
              <a:gd fmla="*/ 2422212 w 2422212" name="connsiteX1"/>
              <a:gd fmla="*/ 1211106 h 2191874" name="connsiteY1"/>
              <a:gd fmla="*/ 1981482 w 2422212" name="connsiteX2"/>
              <a:gd fmla="*/ 2145654 h 2191874" name="connsiteY2"/>
              <a:gd fmla="*/ 1919673 w 2422212" name="connsiteX3"/>
              <a:gd fmla="*/ 2191874 h 2191874" name="connsiteY3"/>
              <a:gd fmla="*/ 502539 w 2422212" name="connsiteX4"/>
              <a:gd fmla="*/ 2191874 h 2191874" name="connsiteY4"/>
              <a:gd fmla="*/ 440730 w 2422212" name="connsiteX5"/>
              <a:gd fmla="*/ 2145654 h 2191874" name="connsiteY5"/>
              <a:gd fmla="*/ 0 w 2422212" name="connsiteX6"/>
              <a:gd fmla="*/ 1211106 h 2191874" name="connsiteY6"/>
              <a:gd fmla="*/ 1211106 w 2422212" name="connsiteX7"/>
              <a:gd fmla="*/ 0 h 219187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2191874" w="2422212">
                <a:moveTo>
                  <a:pt x="1211106" y="0"/>
                </a:moveTo>
                <a:cubicBezTo>
                  <a:pt x="1879981" y="0"/>
                  <a:pt x="2422212" y="542231"/>
                  <a:pt x="2422212" y="1211106"/>
                </a:cubicBezTo>
                <a:cubicBezTo>
                  <a:pt x="2422212" y="1587348"/>
                  <a:pt x="2250647" y="1923520"/>
                  <a:pt x="1981482" y="2145654"/>
                </a:cubicBezTo>
                <a:lnTo>
                  <a:pt x="1919673" y="2191874"/>
                </a:lnTo>
                <a:lnTo>
                  <a:pt x="502539" y="2191874"/>
                </a:lnTo>
                <a:lnTo>
                  <a:pt x="440730" y="2145654"/>
                </a:lnTo>
                <a:cubicBezTo>
                  <a:pt x="171565" y="1923520"/>
                  <a:pt x="0" y="1587348"/>
                  <a:pt x="0" y="1211106"/>
                </a:cubicBezTo>
                <a:cubicBezTo>
                  <a:pt x="0" y="542231"/>
                  <a:pt x="542231" y="0"/>
                  <a:pt x="1211106" y="0"/>
                </a:cubicBezTo>
                <a:close/>
              </a:path>
            </a:pathLst>
          </a:cu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" name="任意多边形 11"/>
          <p:cNvSpPr/>
          <p:nvPr/>
        </p:nvSpPr>
        <p:spPr>
          <a:xfrm>
            <a:off x="4884894" y="1924770"/>
            <a:ext cx="2422212" cy="2191874"/>
          </a:xfrm>
          <a:custGeom>
            <a:gdLst>
              <a:gd fmla="*/ 1211106 w 2422212" name="connsiteX0"/>
              <a:gd fmla="*/ 0 h 2191874" name="connsiteY0"/>
              <a:gd fmla="*/ 2422212 w 2422212" name="connsiteX1"/>
              <a:gd fmla="*/ 1211106 h 2191874" name="connsiteY1"/>
              <a:gd fmla="*/ 1981482 w 2422212" name="connsiteX2"/>
              <a:gd fmla="*/ 2145654 h 2191874" name="connsiteY2"/>
              <a:gd fmla="*/ 1919673 w 2422212" name="connsiteX3"/>
              <a:gd fmla="*/ 2191874 h 2191874" name="connsiteY3"/>
              <a:gd fmla="*/ 502539 w 2422212" name="connsiteX4"/>
              <a:gd fmla="*/ 2191874 h 2191874" name="connsiteY4"/>
              <a:gd fmla="*/ 440730 w 2422212" name="connsiteX5"/>
              <a:gd fmla="*/ 2145654 h 2191874" name="connsiteY5"/>
              <a:gd fmla="*/ 0 w 2422212" name="connsiteX6"/>
              <a:gd fmla="*/ 1211106 h 2191874" name="connsiteY6"/>
              <a:gd fmla="*/ 1211106 w 2422212" name="connsiteX7"/>
              <a:gd fmla="*/ 0 h 219187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2191874" w="2422212">
                <a:moveTo>
                  <a:pt x="1211106" y="0"/>
                </a:moveTo>
                <a:cubicBezTo>
                  <a:pt x="1879981" y="0"/>
                  <a:pt x="2422212" y="542231"/>
                  <a:pt x="2422212" y="1211106"/>
                </a:cubicBezTo>
                <a:cubicBezTo>
                  <a:pt x="2422212" y="1587348"/>
                  <a:pt x="2250647" y="1923520"/>
                  <a:pt x="1981482" y="2145654"/>
                </a:cubicBezTo>
                <a:lnTo>
                  <a:pt x="1919673" y="2191874"/>
                </a:lnTo>
                <a:lnTo>
                  <a:pt x="502539" y="2191874"/>
                </a:lnTo>
                <a:lnTo>
                  <a:pt x="440730" y="2145654"/>
                </a:lnTo>
                <a:cubicBezTo>
                  <a:pt x="171565" y="1923520"/>
                  <a:pt x="0" y="1587348"/>
                  <a:pt x="0" y="1211106"/>
                </a:cubicBezTo>
                <a:cubicBezTo>
                  <a:pt x="0" y="542231"/>
                  <a:pt x="542231" y="0"/>
                  <a:pt x="1211106" y="0"/>
                </a:cubicBezTo>
                <a:close/>
              </a:path>
            </a:pathLst>
          </a:cu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任意多边形 10"/>
          <p:cNvSpPr/>
          <p:nvPr/>
        </p:nvSpPr>
        <p:spPr>
          <a:xfrm>
            <a:off x="7104525" y="1924770"/>
            <a:ext cx="2422212" cy="2191874"/>
          </a:xfrm>
          <a:custGeom>
            <a:gdLst>
              <a:gd fmla="*/ 1211106 w 2422212" name="connsiteX0"/>
              <a:gd fmla="*/ 0 h 2191874" name="connsiteY0"/>
              <a:gd fmla="*/ 2422212 w 2422212" name="connsiteX1"/>
              <a:gd fmla="*/ 1211106 h 2191874" name="connsiteY1"/>
              <a:gd fmla="*/ 1981482 w 2422212" name="connsiteX2"/>
              <a:gd fmla="*/ 2145654 h 2191874" name="connsiteY2"/>
              <a:gd fmla="*/ 1919673 w 2422212" name="connsiteX3"/>
              <a:gd fmla="*/ 2191874 h 2191874" name="connsiteY3"/>
              <a:gd fmla="*/ 502539 w 2422212" name="connsiteX4"/>
              <a:gd fmla="*/ 2191874 h 2191874" name="connsiteY4"/>
              <a:gd fmla="*/ 440730 w 2422212" name="connsiteX5"/>
              <a:gd fmla="*/ 2145654 h 2191874" name="connsiteY5"/>
              <a:gd fmla="*/ 0 w 2422212" name="connsiteX6"/>
              <a:gd fmla="*/ 1211106 h 2191874" name="connsiteY6"/>
              <a:gd fmla="*/ 1211106 w 2422212" name="connsiteX7"/>
              <a:gd fmla="*/ 0 h 219187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2191874" w="2422212">
                <a:moveTo>
                  <a:pt x="1211106" y="0"/>
                </a:moveTo>
                <a:cubicBezTo>
                  <a:pt x="1879981" y="0"/>
                  <a:pt x="2422212" y="542231"/>
                  <a:pt x="2422212" y="1211106"/>
                </a:cubicBezTo>
                <a:cubicBezTo>
                  <a:pt x="2422212" y="1587348"/>
                  <a:pt x="2250647" y="1923520"/>
                  <a:pt x="1981482" y="2145654"/>
                </a:cubicBezTo>
                <a:lnTo>
                  <a:pt x="1919673" y="2191874"/>
                </a:lnTo>
                <a:lnTo>
                  <a:pt x="502539" y="2191874"/>
                </a:lnTo>
                <a:lnTo>
                  <a:pt x="440730" y="2145654"/>
                </a:lnTo>
                <a:cubicBezTo>
                  <a:pt x="171565" y="1923520"/>
                  <a:pt x="0" y="1587348"/>
                  <a:pt x="0" y="1211106"/>
                </a:cubicBezTo>
                <a:cubicBezTo>
                  <a:pt x="0" y="542231"/>
                  <a:pt x="542231" y="0"/>
                  <a:pt x="1211106" y="0"/>
                </a:cubicBezTo>
                <a:close/>
              </a:path>
            </a:pathLst>
          </a:custGeom>
          <a:solidFill>
            <a:schemeClr val="accent2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2" name="组合 1"/>
          <p:cNvGrpSpPr/>
          <p:nvPr/>
        </p:nvGrpSpPr>
        <p:grpSpPr>
          <a:xfrm>
            <a:off x="3108848" y="2444752"/>
            <a:ext cx="1535042" cy="1401602"/>
            <a:chOff x="3108848" y="2444752"/>
            <a:chExt cx="1535042" cy="1401602"/>
          </a:xfrm>
        </p:grpSpPr>
        <p:grpSp>
          <p:nvGrpSpPr>
            <p:cNvPr id="17" name="组合 16"/>
            <p:cNvGrpSpPr/>
            <p:nvPr/>
          </p:nvGrpSpPr>
          <p:grpSpPr>
            <a:xfrm>
              <a:off x="3644407" y="2444752"/>
              <a:ext cx="463925" cy="617659"/>
              <a:chOff x="20710525" y="2840038"/>
              <a:chExt cx="541338" cy="720725"/>
            </a:xfrm>
            <a:solidFill>
              <a:schemeClr val="bg1"/>
            </a:solidFill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grpSpPr>
          <p:sp>
            <p:nvSpPr>
              <p:cNvPr id="18" name="Freeform 36"/>
              <p:cNvSpPr/>
              <p:nvPr/>
            </p:nvSpPr>
            <p:spPr bwMode="auto">
              <a:xfrm>
                <a:off x="21101050" y="2847975"/>
                <a:ext cx="142875" cy="142875"/>
              </a:xfrm>
              <a:custGeom>
                <a:gdLst>
                  <a:gd fmla="*/ 0 w 90" name="T0"/>
                  <a:gd fmla="*/ 0 h 90" name="T1"/>
                  <a:gd fmla="*/ 0 w 90" name="T2"/>
                  <a:gd fmla="*/ 90 h 90" name="T3"/>
                  <a:gd fmla="*/ 90 w 90" name="T4"/>
                  <a:gd fmla="*/ 90 h 90" name="T5"/>
                  <a:gd fmla="*/ 0 w 90" name="T6"/>
                  <a:gd fmla="*/ 0 h 90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90" w="90">
                    <a:moveTo>
                      <a:pt x="0" y="0"/>
                    </a:moveTo>
                    <a:lnTo>
                      <a:pt x="0" y="90"/>
                    </a:lnTo>
                    <a:lnTo>
                      <a:pt x="90" y="9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9" name="Freeform 37"/>
              <p:cNvSpPr/>
              <p:nvPr/>
            </p:nvSpPr>
            <p:spPr bwMode="auto">
              <a:xfrm>
                <a:off x="20710525" y="2840038"/>
                <a:ext cx="541338" cy="720725"/>
              </a:xfrm>
              <a:custGeom>
                <a:gdLst>
                  <a:gd fmla="*/ 100 w 144" name="T0"/>
                  <a:gd fmla="*/ 48 h 192" name="T1"/>
                  <a:gd fmla="*/ 96 w 144" name="T2"/>
                  <a:gd fmla="*/ 44 h 192" name="T3"/>
                  <a:gd fmla="*/ 96 w 144" name="T4"/>
                  <a:gd fmla="*/ 0 h 192" name="T5"/>
                  <a:gd fmla="*/ 4 w 144" name="T6"/>
                  <a:gd fmla="*/ 0 h 192" name="T7"/>
                  <a:gd fmla="*/ 0 w 144" name="T8"/>
                  <a:gd fmla="*/ 4 h 192" name="T9"/>
                  <a:gd fmla="*/ 0 w 144" name="T10"/>
                  <a:gd fmla="*/ 188 h 192" name="T11"/>
                  <a:gd fmla="*/ 4 w 144" name="T12"/>
                  <a:gd fmla="*/ 192 h 192" name="T13"/>
                  <a:gd fmla="*/ 140 w 144" name="T14"/>
                  <a:gd fmla="*/ 192 h 192" name="T15"/>
                  <a:gd fmla="*/ 144 w 144" name="T16"/>
                  <a:gd fmla="*/ 188 h 192" name="T17"/>
                  <a:gd fmla="*/ 144 w 144" name="T18"/>
                  <a:gd fmla="*/ 48 h 192" name="T19"/>
                  <a:gd fmla="*/ 100 w 144" name="T20"/>
                  <a:gd fmla="*/ 48 h 192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192" w="144">
                    <a:moveTo>
                      <a:pt x="100" y="48"/>
                    </a:moveTo>
                    <a:cubicBezTo>
                      <a:pt x="98" y="48"/>
                      <a:pt x="96" y="46"/>
                      <a:pt x="96" y="44"/>
                    </a:cubicBezTo>
                    <a:cubicBezTo>
                      <a:pt x="96" y="0"/>
                      <a:pt x="96" y="0"/>
                      <a:pt x="96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88"/>
                      <a:pt x="0" y="188"/>
                      <a:pt x="0" y="188"/>
                    </a:cubicBezTo>
                    <a:cubicBezTo>
                      <a:pt x="0" y="190"/>
                      <a:pt x="2" y="192"/>
                      <a:pt x="4" y="192"/>
                    </a:cubicBezTo>
                    <a:cubicBezTo>
                      <a:pt x="140" y="192"/>
                      <a:pt x="140" y="192"/>
                      <a:pt x="140" y="192"/>
                    </a:cubicBezTo>
                    <a:cubicBezTo>
                      <a:pt x="142" y="192"/>
                      <a:pt x="144" y="190"/>
                      <a:pt x="144" y="188"/>
                    </a:cubicBezTo>
                    <a:cubicBezTo>
                      <a:pt x="144" y="48"/>
                      <a:pt x="144" y="48"/>
                      <a:pt x="144" y="48"/>
                    </a:cubicBezTo>
                    <a:lnTo>
                      <a:pt x="100" y="4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  <p:sp>
          <p:nvSpPr>
            <p:cNvPr id="24" name="文本框 23"/>
            <p:cNvSpPr txBox="1"/>
            <p:nvPr/>
          </p:nvSpPr>
          <p:spPr>
            <a:xfrm>
              <a:off x="3108847" y="3239115"/>
              <a:ext cx="1535042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mtClean="0" sz="2400">
                  <a:solidFill>
                    <a:schemeClr val="bg1"/>
                  </a:solidFill>
                </a:rPr>
                <a:t>关键字</a:t>
              </a:r>
            </a:p>
          </p:txBody>
        </p:sp>
        <p:cxnSp>
          <p:nvCxnSpPr>
            <p:cNvPr id="30" name="直接连接符 29"/>
            <p:cNvCxnSpPr/>
            <p:nvPr/>
          </p:nvCxnSpPr>
          <p:spPr>
            <a:xfrm>
              <a:off x="3678385" y="3846354"/>
              <a:ext cx="395968" cy="0"/>
            </a:xfrm>
            <a:prstGeom prst="line">
              <a:avLst/>
            </a:prstGeom>
            <a:ln w="12700"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组合 3"/>
          <p:cNvGrpSpPr/>
          <p:nvPr/>
        </p:nvGrpSpPr>
        <p:grpSpPr>
          <a:xfrm>
            <a:off x="5328479" y="2440397"/>
            <a:ext cx="1535042" cy="1405957"/>
            <a:chOff x="5328479" y="2440397"/>
            <a:chExt cx="1535042" cy="1405957"/>
          </a:xfrm>
        </p:grpSpPr>
        <p:grpSp>
          <p:nvGrpSpPr>
            <p:cNvPr id="20" name="组合 19"/>
            <p:cNvGrpSpPr/>
            <p:nvPr/>
          </p:nvGrpSpPr>
          <p:grpSpPr>
            <a:xfrm>
              <a:off x="5834553" y="2440397"/>
              <a:ext cx="522894" cy="626369"/>
              <a:chOff x="21621752" y="-3998913"/>
              <a:chExt cx="601663" cy="720725"/>
            </a:xfrm>
            <a:solidFill>
              <a:schemeClr val="bg1"/>
            </a:solidFill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grpSpPr>
          <p:sp>
            <p:nvSpPr>
              <p:cNvPr id="21" name="Freeform 64"/>
              <p:cNvSpPr/>
              <p:nvPr/>
            </p:nvSpPr>
            <p:spPr bwMode="auto">
              <a:xfrm>
                <a:off x="21621752" y="-3998913"/>
                <a:ext cx="601663" cy="720725"/>
              </a:xfrm>
              <a:custGeom>
                <a:gdLst>
                  <a:gd fmla="*/ 93 w 160" name="T0"/>
                  <a:gd fmla="*/ 98 h 192" name="T1"/>
                  <a:gd fmla="*/ 71 w 160" name="T2"/>
                  <a:gd fmla="*/ 104 h 192" name="T3"/>
                  <a:gd fmla="*/ 68 w 160" name="T4"/>
                  <a:gd fmla="*/ 104 h 192" name="T5"/>
                  <a:gd fmla="*/ 60 w 160" name="T6"/>
                  <a:gd fmla="*/ 100 h 192" name="T7"/>
                  <a:gd fmla="*/ 57 w 160" name="T8"/>
                  <a:gd fmla="*/ 96 h 192" name="T9"/>
                  <a:gd fmla="*/ 28 w 160" name="T10"/>
                  <a:gd fmla="*/ 96 h 192" name="T11"/>
                  <a:gd fmla="*/ 24 w 160" name="T12"/>
                  <a:gd fmla="*/ 92 h 192" name="T13"/>
                  <a:gd fmla="*/ 28 w 160" name="T14"/>
                  <a:gd fmla="*/ 88 h 192" name="T15"/>
                  <a:gd fmla="*/ 57 w 160" name="T16"/>
                  <a:gd fmla="*/ 88 h 192" name="T17"/>
                  <a:gd fmla="*/ 61 w 160" name="T18"/>
                  <a:gd fmla="*/ 72 h 192" name="T19"/>
                  <a:gd fmla="*/ 28 w 160" name="T20"/>
                  <a:gd fmla="*/ 72 h 192" name="T21"/>
                  <a:gd fmla="*/ 24 w 160" name="T22"/>
                  <a:gd fmla="*/ 68 h 192" name="T23"/>
                  <a:gd fmla="*/ 28 w 160" name="T24"/>
                  <a:gd fmla="*/ 64 h 192" name="T25"/>
                  <a:gd fmla="*/ 63 w 160" name="T26"/>
                  <a:gd fmla="*/ 64 h 192" name="T27"/>
                  <a:gd fmla="*/ 65 w 160" name="T28"/>
                  <a:gd fmla="*/ 62 h 192" name="T29"/>
                  <a:gd fmla="*/ 79 w 160" name="T30"/>
                  <a:gd fmla="*/ 48 h 192" name="T31"/>
                  <a:gd fmla="*/ 28 w 160" name="T32"/>
                  <a:gd fmla="*/ 48 h 192" name="T33"/>
                  <a:gd fmla="*/ 24 w 160" name="T34"/>
                  <a:gd fmla="*/ 44 h 192" name="T35"/>
                  <a:gd fmla="*/ 28 w 160" name="T36"/>
                  <a:gd fmla="*/ 40 h 192" name="T37"/>
                  <a:gd fmla="*/ 87 w 160" name="T38"/>
                  <a:gd fmla="*/ 40 h 192" name="T39"/>
                  <a:gd fmla="*/ 127 w 160" name="T40"/>
                  <a:gd fmla="*/ 0 h 192" name="T41"/>
                  <a:gd fmla="*/ 4 w 160" name="T42"/>
                  <a:gd fmla="*/ 0 h 192" name="T43"/>
                  <a:gd fmla="*/ 0 w 160" name="T44"/>
                  <a:gd fmla="*/ 4 h 192" name="T45"/>
                  <a:gd fmla="*/ 0 w 160" name="T46"/>
                  <a:gd fmla="*/ 188 h 192" name="T47"/>
                  <a:gd fmla="*/ 4 w 160" name="T48"/>
                  <a:gd fmla="*/ 192 h 192" name="T49"/>
                  <a:gd fmla="*/ 156 w 160" name="T50"/>
                  <a:gd fmla="*/ 192 h 192" name="T51"/>
                  <a:gd fmla="*/ 160 w 160" name="T52"/>
                  <a:gd fmla="*/ 188 h 192" name="T53"/>
                  <a:gd fmla="*/ 160 w 160" name="T54"/>
                  <a:gd fmla="*/ 33 h 192" name="T55"/>
                  <a:gd fmla="*/ 98 w 160" name="T56"/>
                  <a:gd fmla="*/ 95 h 192" name="T57"/>
                  <a:gd fmla="*/ 93 w 160" name="T58"/>
                  <a:gd fmla="*/ 98 h 192" name="T5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b="b" l="0" r="r" t="0"/>
                <a:pathLst>
                  <a:path h="192" w="160">
                    <a:moveTo>
                      <a:pt x="93" y="98"/>
                    </a:moveTo>
                    <a:cubicBezTo>
                      <a:pt x="71" y="104"/>
                      <a:pt x="71" y="104"/>
                      <a:pt x="71" y="104"/>
                    </a:cubicBezTo>
                    <a:cubicBezTo>
                      <a:pt x="70" y="104"/>
                      <a:pt x="69" y="104"/>
                      <a:pt x="68" y="104"/>
                    </a:cubicBezTo>
                    <a:cubicBezTo>
                      <a:pt x="65" y="104"/>
                      <a:pt x="62" y="103"/>
                      <a:pt x="60" y="100"/>
                    </a:cubicBezTo>
                    <a:cubicBezTo>
                      <a:pt x="58" y="99"/>
                      <a:pt x="57" y="98"/>
                      <a:pt x="57" y="96"/>
                    </a:cubicBezTo>
                    <a:cubicBezTo>
                      <a:pt x="28" y="96"/>
                      <a:pt x="28" y="96"/>
                      <a:pt x="28" y="96"/>
                    </a:cubicBezTo>
                    <a:cubicBezTo>
                      <a:pt x="26" y="96"/>
                      <a:pt x="24" y="94"/>
                      <a:pt x="24" y="92"/>
                    </a:cubicBezTo>
                    <a:cubicBezTo>
                      <a:pt x="24" y="90"/>
                      <a:pt x="26" y="88"/>
                      <a:pt x="28" y="88"/>
                    </a:cubicBezTo>
                    <a:cubicBezTo>
                      <a:pt x="57" y="88"/>
                      <a:pt x="57" y="88"/>
                      <a:pt x="57" y="88"/>
                    </a:cubicBezTo>
                    <a:cubicBezTo>
                      <a:pt x="61" y="72"/>
                      <a:pt x="61" y="72"/>
                      <a:pt x="61" y="72"/>
                    </a:cubicBezTo>
                    <a:cubicBezTo>
                      <a:pt x="28" y="72"/>
                      <a:pt x="28" y="72"/>
                      <a:pt x="28" y="72"/>
                    </a:cubicBezTo>
                    <a:cubicBezTo>
                      <a:pt x="26" y="72"/>
                      <a:pt x="24" y="70"/>
                      <a:pt x="24" y="68"/>
                    </a:cubicBezTo>
                    <a:cubicBezTo>
                      <a:pt x="24" y="66"/>
                      <a:pt x="26" y="64"/>
                      <a:pt x="28" y="64"/>
                    </a:cubicBezTo>
                    <a:cubicBezTo>
                      <a:pt x="63" y="64"/>
                      <a:pt x="63" y="64"/>
                      <a:pt x="63" y="64"/>
                    </a:cubicBezTo>
                    <a:cubicBezTo>
                      <a:pt x="64" y="63"/>
                      <a:pt x="64" y="62"/>
                      <a:pt x="65" y="62"/>
                    </a:cubicBezTo>
                    <a:cubicBezTo>
                      <a:pt x="79" y="48"/>
                      <a:pt x="79" y="48"/>
                      <a:pt x="79" y="48"/>
                    </a:cubicBezTo>
                    <a:cubicBezTo>
                      <a:pt x="28" y="48"/>
                      <a:pt x="28" y="48"/>
                      <a:pt x="28" y="48"/>
                    </a:cubicBezTo>
                    <a:cubicBezTo>
                      <a:pt x="26" y="48"/>
                      <a:pt x="24" y="46"/>
                      <a:pt x="24" y="44"/>
                    </a:cubicBezTo>
                    <a:cubicBezTo>
                      <a:pt x="24" y="42"/>
                      <a:pt x="26" y="40"/>
                      <a:pt x="28" y="40"/>
                    </a:cubicBezTo>
                    <a:cubicBezTo>
                      <a:pt x="87" y="40"/>
                      <a:pt x="87" y="40"/>
                      <a:pt x="87" y="40"/>
                    </a:cubicBezTo>
                    <a:cubicBezTo>
                      <a:pt x="127" y="0"/>
                      <a:pt x="127" y="0"/>
                      <a:pt x="127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88"/>
                      <a:pt x="0" y="188"/>
                      <a:pt x="0" y="188"/>
                    </a:cubicBezTo>
                    <a:cubicBezTo>
                      <a:pt x="0" y="190"/>
                      <a:pt x="2" y="192"/>
                      <a:pt x="4" y="192"/>
                    </a:cubicBezTo>
                    <a:cubicBezTo>
                      <a:pt x="156" y="192"/>
                      <a:pt x="156" y="192"/>
                      <a:pt x="156" y="192"/>
                    </a:cubicBezTo>
                    <a:cubicBezTo>
                      <a:pt x="158" y="192"/>
                      <a:pt x="160" y="190"/>
                      <a:pt x="160" y="188"/>
                    </a:cubicBezTo>
                    <a:cubicBezTo>
                      <a:pt x="160" y="33"/>
                      <a:pt x="160" y="33"/>
                      <a:pt x="160" y="33"/>
                    </a:cubicBezTo>
                    <a:cubicBezTo>
                      <a:pt x="98" y="95"/>
                      <a:pt x="98" y="95"/>
                      <a:pt x="98" y="95"/>
                    </a:cubicBezTo>
                    <a:cubicBezTo>
                      <a:pt x="97" y="96"/>
                      <a:pt x="95" y="98"/>
                      <a:pt x="93" y="9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2" name="Freeform 65"/>
              <p:cNvSpPr/>
              <p:nvPr/>
            </p:nvSpPr>
            <p:spPr bwMode="auto">
              <a:xfrm>
                <a:off x="21863052" y="-3941763"/>
                <a:ext cx="303213" cy="303213"/>
              </a:xfrm>
              <a:custGeom>
                <a:gdLst>
                  <a:gd fmla="*/ 7 w 81" name="T0"/>
                  <a:gd fmla="*/ 52 h 81" name="T1"/>
                  <a:gd fmla="*/ 6 w 81" name="T2"/>
                  <a:gd fmla="*/ 54 h 81" name="T3"/>
                  <a:gd fmla="*/ 0 w 81" name="T4"/>
                  <a:gd fmla="*/ 76 h 81" name="T5"/>
                  <a:gd fmla="*/ 1 w 81" name="T6"/>
                  <a:gd fmla="*/ 80 h 81" name="T7"/>
                  <a:gd fmla="*/ 4 w 81" name="T8"/>
                  <a:gd fmla="*/ 81 h 81" name="T9"/>
                  <a:gd fmla="*/ 5 w 81" name="T10"/>
                  <a:gd fmla="*/ 81 h 81" name="T11"/>
                  <a:gd fmla="*/ 27 w 81" name="T12"/>
                  <a:gd fmla="*/ 75 h 81" name="T13"/>
                  <a:gd fmla="*/ 29 w 81" name="T14"/>
                  <a:gd fmla="*/ 74 h 81" name="T15"/>
                  <a:gd fmla="*/ 81 w 81" name="T16"/>
                  <a:gd fmla="*/ 23 h 81" name="T17"/>
                  <a:gd fmla="*/ 59 w 81" name="T18"/>
                  <a:gd fmla="*/ 0 h 81" name="T19"/>
                  <a:gd fmla="*/ 7 w 81" name="T20"/>
                  <a:gd fmla="*/ 52 h 81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81" w="81">
                    <a:moveTo>
                      <a:pt x="7" y="52"/>
                    </a:moveTo>
                    <a:cubicBezTo>
                      <a:pt x="6" y="53"/>
                      <a:pt x="6" y="53"/>
                      <a:pt x="6" y="54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0" y="77"/>
                      <a:pt x="0" y="79"/>
                      <a:pt x="1" y="80"/>
                    </a:cubicBezTo>
                    <a:cubicBezTo>
                      <a:pt x="2" y="80"/>
                      <a:pt x="3" y="81"/>
                      <a:pt x="4" y="81"/>
                    </a:cubicBezTo>
                    <a:cubicBezTo>
                      <a:pt x="4" y="81"/>
                      <a:pt x="5" y="81"/>
                      <a:pt x="5" y="81"/>
                    </a:cubicBezTo>
                    <a:cubicBezTo>
                      <a:pt x="27" y="75"/>
                      <a:pt x="27" y="75"/>
                      <a:pt x="27" y="75"/>
                    </a:cubicBezTo>
                    <a:cubicBezTo>
                      <a:pt x="28" y="75"/>
                      <a:pt x="28" y="75"/>
                      <a:pt x="29" y="74"/>
                    </a:cubicBezTo>
                    <a:cubicBezTo>
                      <a:pt x="81" y="23"/>
                      <a:pt x="81" y="23"/>
                      <a:pt x="81" y="23"/>
                    </a:cubicBezTo>
                    <a:cubicBezTo>
                      <a:pt x="59" y="0"/>
                      <a:pt x="59" y="0"/>
                      <a:pt x="59" y="0"/>
                    </a:cubicBezTo>
                    <a:lnTo>
                      <a:pt x="7" y="5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3" name="Freeform 66"/>
              <p:cNvSpPr/>
              <p:nvPr/>
            </p:nvSpPr>
            <p:spPr bwMode="auto">
              <a:xfrm>
                <a:off x="22102762" y="-3998913"/>
                <a:ext cx="120650" cy="120650"/>
              </a:xfrm>
              <a:custGeom>
                <a:gdLst>
                  <a:gd fmla="*/ 28 w 32" name="T0"/>
                  <a:gd fmla="*/ 26 h 32" name="T1"/>
                  <a:gd fmla="*/ 32 w 32" name="T2"/>
                  <a:gd fmla="*/ 15 h 32" name="T3"/>
                  <a:gd fmla="*/ 28 w 32" name="T4"/>
                  <a:gd fmla="*/ 4 h 32" name="T5"/>
                  <a:gd fmla="*/ 17 w 32" name="T6"/>
                  <a:gd fmla="*/ 0 h 32" name="T7"/>
                  <a:gd fmla="*/ 6 w 32" name="T8"/>
                  <a:gd fmla="*/ 4 h 32" name="T9"/>
                  <a:gd fmla="*/ 0 w 32" name="T10"/>
                  <a:gd fmla="*/ 10 h 32" name="T11"/>
                  <a:gd fmla="*/ 22 w 32" name="T12"/>
                  <a:gd fmla="*/ 32 h 32" name="T13"/>
                  <a:gd fmla="*/ 28 w 32" name="T14"/>
                  <a:gd fmla="*/ 26 h 32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32" w="32">
                    <a:moveTo>
                      <a:pt x="28" y="26"/>
                    </a:moveTo>
                    <a:cubicBezTo>
                      <a:pt x="31" y="24"/>
                      <a:pt x="32" y="20"/>
                      <a:pt x="32" y="15"/>
                    </a:cubicBezTo>
                    <a:cubicBezTo>
                      <a:pt x="32" y="11"/>
                      <a:pt x="31" y="7"/>
                      <a:pt x="28" y="4"/>
                    </a:cubicBezTo>
                    <a:cubicBezTo>
                      <a:pt x="25" y="2"/>
                      <a:pt x="21" y="0"/>
                      <a:pt x="17" y="0"/>
                    </a:cubicBezTo>
                    <a:cubicBezTo>
                      <a:pt x="12" y="0"/>
                      <a:pt x="8" y="2"/>
                      <a:pt x="6" y="4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22" y="32"/>
                      <a:pt x="22" y="32"/>
                      <a:pt x="22" y="32"/>
                    </a:cubicBezTo>
                    <a:lnTo>
                      <a:pt x="28" y="2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  <p:sp>
          <p:nvSpPr>
            <p:cNvPr id="25" name="文本框 24"/>
            <p:cNvSpPr txBox="1"/>
            <p:nvPr/>
          </p:nvSpPr>
          <p:spPr>
            <a:xfrm>
              <a:off x="5328479" y="3239115"/>
              <a:ext cx="1535042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mtClean="0" sz="2400">
                  <a:solidFill>
                    <a:schemeClr val="bg1"/>
                  </a:solidFill>
                </a:rPr>
                <a:t>关键字</a:t>
              </a:r>
            </a:p>
          </p:txBody>
        </p:sp>
        <p:cxnSp>
          <p:nvCxnSpPr>
            <p:cNvPr id="32" name="直接连接符 31"/>
            <p:cNvCxnSpPr/>
            <p:nvPr/>
          </p:nvCxnSpPr>
          <p:spPr>
            <a:xfrm>
              <a:off x="5898016" y="3846354"/>
              <a:ext cx="395968" cy="0"/>
            </a:xfrm>
            <a:prstGeom prst="line">
              <a:avLst/>
            </a:prstGeom>
            <a:ln w="12700"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组合 4"/>
          <p:cNvGrpSpPr/>
          <p:nvPr/>
        </p:nvGrpSpPr>
        <p:grpSpPr>
          <a:xfrm>
            <a:off x="7548110" y="2444752"/>
            <a:ext cx="1535042" cy="1401602"/>
            <a:chOff x="7548110" y="2444752"/>
            <a:chExt cx="1535042" cy="1401602"/>
          </a:xfrm>
        </p:grpSpPr>
        <p:grpSp>
          <p:nvGrpSpPr>
            <p:cNvPr id="14" name="组合 13"/>
            <p:cNvGrpSpPr/>
            <p:nvPr/>
          </p:nvGrpSpPr>
          <p:grpSpPr>
            <a:xfrm>
              <a:off x="8031970" y="2444752"/>
              <a:ext cx="567322" cy="617659"/>
              <a:chOff x="18876962" y="1066800"/>
              <a:chExt cx="661988" cy="720725"/>
            </a:xfrm>
            <a:solidFill>
              <a:schemeClr val="bg1"/>
            </a:solidFill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grpSpPr>
          <p:sp>
            <p:nvSpPr>
              <p:cNvPr id="15" name="Freeform 31"/>
              <p:cNvSpPr>
                <a:spLocks noEditPoints="1"/>
              </p:cNvSpPr>
              <p:nvPr/>
            </p:nvSpPr>
            <p:spPr bwMode="auto">
              <a:xfrm>
                <a:off x="18876962" y="1066800"/>
                <a:ext cx="661988" cy="720725"/>
              </a:xfrm>
              <a:custGeom>
                <a:gdLst>
                  <a:gd fmla="*/ 164 w 176" name="T0"/>
                  <a:gd fmla="*/ 48 h 192" name="T1"/>
                  <a:gd fmla="*/ 160 w 176" name="T2"/>
                  <a:gd fmla="*/ 20 h 192" name="T3"/>
                  <a:gd fmla="*/ 140 w 176" name="T4"/>
                  <a:gd fmla="*/ 0 h 192" name="T5"/>
                  <a:gd fmla="*/ 0 w 176" name="T6"/>
                  <a:gd fmla="*/ 20 h 192" name="T7"/>
                  <a:gd fmla="*/ 24 w 176" name="T8"/>
                  <a:gd fmla="*/ 192 h 192" name="T9"/>
                  <a:gd fmla="*/ 160 w 176" name="T10"/>
                  <a:gd fmla="*/ 176 h 192" name="T11"/>
                  <a:gd fmla="*/ 176 w 176" name="T12"/>
                  <a:gd fmla="*/ 164 h 192" name="T13"/>
                  <a:gd fmla="*/ 173 w 176" name="T14"/>
                  <a:gd fmla="*/ 132 h 192" name="T15"/>
                  <a:gd fmla="*/ 176 w 176" name="T16"/>
                  <a:gd fmla="*/ 100 h 192" name="T17"/>
                  <a:gd fmla="*/ 176 w 176" name="T18"/>
                  <a:gd fmla="*/ 84 h 192" name="T19"/>
                  <a:gd fmla="*/ 164 w 176" name="T20"/>
                  <a:gd fmla="*/ 56 h 192" name="T21"/>
                  <a:gd fmla="*/ 168 w 176" name="T22"/>
                  <a:gd fmla="*/ 84 h 192" name="T23"/>
                  <a:gd fmla="*/ 160 w 176" name="T24"/>
                  <a:gd fmla="*/ 88 h 192" name="T25"/>
                  <a:gd fmla="*/ 164 w 176" name="T26"/>
                  <a:gd fmla="*/ 56 h 192" name="T27"/>
                  <a:gd fmla="*/ 168 w 176" name="T28"/>
                  <a:gd fmla="*/ 124 h 192" name="T29"/>
                  <a:gd fmla="*/ 160 w 176" name="T30"/>
                  <a:gd fmla="*/ 128 h 192" name="T31"/>
                  <a:gd fmla="*/ 164 w 176" name="T32"/>
                  <a:gd fmla="*/ 96 h 192" name="T33"/>
                  <a:gd fmla="*/ 20 w 176" name="T34"/>
                  <a:gd fmla="*/ 8 h 192" name="T35"/>
                  <a:gd fmla="*/ 140 w 176" name="T36"/>
                  <a:gd fmla="*/ 8 h 192" name="T37"/>
                  <a:gd fmla="*/ 152 w 176" name="T38"/>
                  <a:gd fmla="*/ 36 h 192" name="T39"/>
                  <a:gd fmla="*/ 144 w 176" name="T40"/>
                  <a:gd fmla="*/ 28 h 192" name="T41"/>
                  <a:gd fmla="*/ 9 w 176" name="T42"/>
                  <a:gd fmla="*/ 16 h 192" name="T43"/>
                  <a:gd fmla="*/ 20 w 176" name="T44"/>
                  <a:gd fmla="*/ 32 h 192" name="T45"/>
                  <a:gd fmla="*/ 132 w 176" name="T46"/>
                  <a:gd fmla="*/ 24 h 192" name="T47"/>
                  <a:gd fmla="*/ 136 w 176" name="T48"/>
                  <a:gd fmla="*/ 32 h 192" name="T49"/>
                  <a:gd fmla="*/ 120 w 176" name="T50"/>
                  <a:gd fmla="*/ 120 h 192" name="T51"/>
                  <a:gd fmla="*/ 100 w 176" name="T52"/>
                  <a:gd fmla="*/ 132 h 192" name="T53"/>
                  <a:gd fmla="*/ 76 w 176" name="T54"/>
                  <a:gd fmla="*/ 132 h 192" name="T55"/>
                  <a:gd fmla="*/ 76 w 176" name="T56"/>
                  <a:gd fmla="*/ 92 h 192" name="T57"/>
                  <a:gd fmla="*/ 92 w 176" name="T58"/>
                  <a:gd fmla="*/ 92 h 192" name="T59"/>
                  <a:gd fmla="*/ 96 w 176" name="T60"/>
                  <a:gd fmla="*/ 112 h 192" name="T61"/>
                  <a:gd fmla="*/ 100 w 176" name="T62"/>
                  <a:gd fmla="*/ 124 h 192" name="T63"/>
                  <a:gd fmla="*/ 112 w 176" name="T64"/>
                  <a:gd fmla="*/ 120 h 192" name="T65"/>
                  <a:gd fmla="*/ 80 w 176" name="T66"/>
                  <a:gd fmla="*/ 80 h 192" name="T67"/>
                  <a:gd fmla="*/ 80 w 176" name="T68"/>
                  <a:gd fmla="*/ 144 h 192" name="T69"/>
                  <a:gd fmla="*/ 80 w 176" name="T70"/>
                  <a:gd fmla="*/ 152 h 192" name="T71"/>
                  <a:gd fmla="*/ 80 w 176" name="T72"/>
                  <a:gd fmla="*/ 72 h 192" name="T73"/>
                  <a:gd fmla="*/ 120 w 176" name="T74"/>
                  <a:gd fmla="*/ 120 h 192" name="T75"/>
                  <a:gd fmla="*/ 164 w 176" name="T76"/>
                  <a:gd fmla="*/ 168 h 192" name="T77"/>
                  <a:gd fmla="*/ 160 w 176" name="T78"/>
                  <a:gd fmla="*/ 136 h 192" name="T79"/>
                  <a:gd fmla="*/ 168 w 176" name="T80"/>
                  <a:gd fmla="*/ 140 h 192" name="T8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b="b" l="0" r="r" t="0"/>
                <a:pathLst>
                  <a:path h="192" w="176">
                    <a:moveTo>
                      <a:pt x="176" y="60"/>
                    </a:moveTo>
                    <a:cubicBezTo>
                      <a:pt x="176" y="53"/>
                      <a:pt x="171" y="48"/>
                      <a:pt x="164" y="48"/>
                    </a:cubicBezTo>
                    <a:cubicBezTo>
                      <a:pt x="160" y="48"/>
                      <a:pt x="160" y="48"/>
                      <a:pt x="160" y="48"/>
                    </a:cubicBezTo>
                    <a:cubicBezTo>
                      <a:pt x="160" y="20"/>
                      <a:pt x="160" y="20"/>
                      <a:pt x="160" y="20"/>
                    </a:cubicBezTo>
                    <a:cubicBezTo>
                      <a:pt x="160" y="9"/>
                      <a:pt x="151" y="0"/>
                      <a:pt x="140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9" y="0"/>
                      <a:pt x="0" y="9"/>
                      <a:pt x="0" y="20"/>
                    </a:cubicBezTo>
                    <a:cubicBezTo>
                      <a:pt x="0" y="168"/>
                      <a:pt x="0" y="168"/>
                      <a:pt x="0" y="168"/>
                    </a:cubicBezTo>
                    <a:cubicBezTo>
                      <a:pt x="0" y="181"/>
                      <a:pt x="11" y="192"/>
                      <a:pt x="24" y="192"/>
                    </a:cubicBezTo>
                    <a:cubicBezTo>
                      <a:pt x="140" y="192"/>
                      <a:pt x="140" y="192"/>
                      <a:pt x="140" y="192"/>
                    </a:cubicBezTo>
                    <a:cubicBezTo>
                      <a:pt x="150" y="192"/>
                      <a:pt x="158" y="185"/>
                      <a:pt x="160" y="176"/>
                    </a:cubicBezTo>
                    <a:cubicBezTo>
                      <a:pt x="164" y="176"/>
                      <a:pt x="164" y="176"/>
                      <a:pt x="164" y="176"/>
                    </a:cubicBezTo>
                    <a:cubicBezTo>
                      <a:pt x="171" y="176"/>
                      <a:pt x="176" y="170"/>
                      <a:pt x="176" y="164"/>
                    </a:cubicBezTo>
                    <a:cubicBezTo>
                      <a:pt x="176" y="140"/>
                      <a:pt x="176" y="140"/>
                      <a:pt x="176" y="140"/>
                    </a:cubicBezTo>
                    <a:cubicBezTo>
                      <a:pt x="176" y="137"/>
                      <a:pt x="175" y="134"/>
                      <a:pt x="173" y="132"/>
                    </a:cubicBezTo>
                    <a:cubicBezTo>
                      <a:pt x="175" y="130"/>
                      <a:pt x="176" y="127"/>
                      <a:pt x="176" y="124"/>
                    </a:cubicBezTo>
                    <a:cubicBezTo>
                      <a:pt x="176" y="100"/>
                      <a:pt x="176" y="100"/>
                      <a:pt x="176" y="100"/>
                    </a:cubicBezTo>
                    <a:cubicBezTo>
                      <a:pt x="176" y="97"/>
                      <a:pt x="175" y="94"/>
                      <a:pt x="173" y="92"/>
                    </a:cubicBezTo>
                    <a:cubicBezTo>
                      <a:pt x="175" y="90"/>
                      <a:pt x="176" y="87"/>
                      <a:pt x="176" y="84"/>
                    </a:cubicBezTo>
                    <a:lnTo>
                      <a:pt x="176" y="60"/>
                    </a:lnTo>
                    <a:close/>
                    <a:moveTo>
                      <a:pt x="164" y="56"/>
                    </a:moveTo>
                    <a:cubicBezTo>
                      <a:pt x="166" y="56"/>
                      <a:pt x="168" y="58"/>
                      <a:pt x="168" y="60"/>
                    </a:cubicBezTo>
                    <a:cubicBezTo>
                      <a:pt x="168" y="84"/>
                      <a:pt x="168" y="84"/>
                      <a:pt x="168" y="84"/>
                    </a:cubicBezTo>
                    <a:cubicBezTo>
                      <a:pt x="168" y="86"/>
                      <a:pt x="166" y="88"/>
                      <a:pt x="164" y="88"/>
                    </a:cubicBezTo>
                    <a:cubicBezTo>
                      <a:pt x="160" y="88"/>
                      <a:pt x="160" y="88"/>
                      <a:pt x="160" y="88"/>
                    </a:cubicBezTo>
                    <a:cubicBezTo>
                      <a:pt x="160" y="56"/>
                      <a:pt x="160" y="56"/>
                      <a:pt x="160" y="56"/>
                    </a:cubicBezTo>
                    <a:lnTo>
                      <a:pt x="164" y="56"/>
                    </a:lnTo>
                    <a:close/>
                    <a:moveTo>
                      <a:pt x="168" y="100"/>
                    </a:moveTo>
                    <a:cubicBezTo>
                      <a:pt x="168" y="124"/>
                      <a:pt x="168" y="124"/>
                      <a:pt x="168" y="124"/>
                    </a:cubicBezTo>
                    <a:cubicBezTo>
                      <a:pt x="168" y="126"/>
                      <a:pt x="166" y="128"/>
                      <a:pt x="164" y="128"/>
                    </a:cubicBezTo>
                    <a:cubicBezTo>
                      <a:pt x="160" y="128"/>
                      <a:pt x="160" y="128"/>
                      <a:pt x="160" y="128"/>
                    </a:cubicBezTo>
                    <a:cubicBezTo>
                      <a:pt x="160" y="96"/>
                      <a:pt x="160" y="96"/>
                      <a:pt x="160" y="96"/>
                    </a:cubicBezTo>
                    <a:cubicBezTo>
                      <a:pt x="164" y="96"/>
                      <a:pt x="164" y="96"/>
                      <a:pt x="164" y="96"/>
                    </a:cubicBezTo>
                    <a:cubicBezTo>
                      <a:pt x="166" y="96"/>
                      <a:pt x="168" y="98"/>
                      <a:pt x="168" y="100"/>
                    </a:cubicBezTo>
                    <a:close/>
                    <a:moveTo>
                      <a:pt x="20" y="8"/>
                    </a:moveTo>
                    <a:cubicBezTo>
                      <a:pt x="140" y="8"/>
                      <a:pt x="140" y="8"/>
                      <a:pt x="140" y="8"/>
                    </a:cubicBezTo>
                    <a:cubicBezTo>
                      <a:pt x="140" y="8"/>
                      <a:pt x="140" y="8"/>
                      <a:pt x="140" y="8"/>
                    </a:cubicBezTo>
                    <a:cubicBezTo>
                      <a:pt x="147" y="8"/>
                      <a:pt x="152" y="13"/>
                      <a:pt x="152" y="20"/>
                    </a:cubicBezTo>
                    <a:cubicBezTo>
                      <a:pt x="152" y="36"/>
                      <a:pt x="152" y="36"/>
                      <a:pt x="152" y="36"/>
                    </a:cubicBezTo>
                    <a:cubicBezTo>
                      <a:pt x="150" y="34"/>
                      <a:pt x="147" y="33"/>
                      <a:pt x="144" y="32"/>
                    </a:cubicBezTo>
                    <a:cubicBezTo>
                      <a:pt x="144" y="28"/>
                      <a:pt x="144" y="28"/>
                      <a:pt x="144" y="28"/>
                    </a:cubicBezTo>
                    <a:cubicBezTo>
                      <a:pt x="144" y="21"/>
                      <a:pt x="139" y="16"/>
                      <a:pt x="132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1" y="11"/>
                      <a:pt x="15" y="8"/>
                      <a:pt x="20" y="8"/>
                    </a:cubicBezTo>
                    <a:close/>
                    <a:moveTo>
                      <a:pt x="20" y="32"/>
                    </a:moveTo>
                    <a:cubicBezTo>
                      <a:pt x="15" y="32"/>
                      <a:pt x="11" y="29"/>
                      <a:pt x="9" y="24"/>
                    </a:cubicBezTo>
                    <a:cubicBezTo>
                      <a:pt x="132" y="24"/>
                      <a:pt x="132" y="24"/>
                      <a:pt x="132" y="24"/>
                    </a:cubicBezTo>
                    <a:cubicBezTo>
                      <a:pt x="134" y="24"/>
                      <a:pt x="136" y="26"/>
                      <a:pt x="136" y="28"/>
                    </a:cubicBezTo>
                    <a:cubicBezTo>
                      <a:pt x="136" y="32"/>
                      <a:pt x="136" y="32"/>
                      <a:pt x="136" y="32"/>
                    </a:cubicBezTo>
                    <a:lnTo>
                      <a:pt x="20" y="32"/>
                    </a:lnTo>
                    <a:close/>
                    <a:moveTo>
                      <a:pt x="120" y="120"/>
                    </a:moveTo>
                    <a:cubicBezTo>
                      <a:pt x="120" y="126"/>
                      <a:pt x="115" y="132"/>
                      <a:pt x="108" y="132"/>
                    </a:cubicBezTo>
                    <a:cubicBezTo>
                      <a:pt x="100" y="132"/>
                      <a:pt x="100" y="132"/>
                      <a:pt x="100" y="132"/>
                    </a:cubicBezTo>
                    <a:cubicBezTo>
                      <a:pt x="96" y="132"/>
                      <a:pt x="92" y="130"/>
                      <a:pt x="90" y="126"/>
                    </a:cubicBezTo>
                    <a:cubicBezTo>
                      <a:pt x="86" y="130"/>
                      <a:pt x="82" y="132"/>
                      <a:pt x="76" y="132"/>
                    </a:cubicBezTo>
                    <a:cubicBezTo>
                      <a:pt x="65" y="132"/>
                      <a:pt x="56" y="123"/>
                      <a:pt x="56" y="112"/>
                    </a:cubicBezTo>
                    <a:cubicBezTo>
                      <a:pt x="56" y="101"/>
                      <a:pt x="65" y="92"/>
                      <a:pt x="76" y="92"/>
                    </a:cubicBezTo>
                    <a:cubicBezTo>
                      <a:pt x="81" y="92"/>
                      <a:pt x="85" y="93"/>
                      <a:pt x="88" y="96"/>
                    </a:cubicBezTo>
                    <a:cubicBezTo>
                      <a:pt x="88" y="94"/>
                      <a:pt x="90" y="92"/>
                      <a:pt x="92" y="92"/>
                    </a:cubicBezTo>
                    <a:cubicBezTo>
                      <a:pt x="94" y="92"/>
                      <a:pt x="96" y="94"/>
                      <a:pt x="96" y="96"/>
                    </a:cubicBezTo>
                    <a:cubicBezTo>
                      <a:pt x="96" y="112"/>
                      <a:pt x="96" y="112"/>
                      <a:pt x="96" y="112"/>
                    </a:cubicBezTo>
                    <a:cubicBezTo>
                      <a:pt x="96" y="120"/>
                      <a:pt x="96" y="120"/>
                      <a:pt x="96" y="120"/>
                    </a:cubicBezTo>
                    <a:cubicBezTo>
                      <a:pt x="96" y="122"/>
                      <a:pt x="98" y="124"/>
                      <a:pt x="100" y="124"/>
                    </a:cubicBezTo>
                    <a:cubicBezTo>
                      <a:pt x="108" y="124"/>
                      <a:pt x="108" y="124"/>
                      <a:pt x="108" y="124"/>
                    </a:cubicBezTo>
                    <a:cubicBezTo>
                      <a:pt x="110" y="124"/>
                      <a:pt x="112" y="122"/>
                      <a:pt x="112" y="120"/>
                    </a:cubicBezTo>
                    <a:cubicBezTo>
                      <a:pt x="112" y="112"/>
                      <a:pt x="112" y="112"/>
                      <a:pt x="112" y="112"/>
                    </a:cubicBezTo>
                    <a:cubicBezTo>
                      <a:pt x="112" y="94"/>
                      <a:pt x="98" y="80"/>
                      <a:pt x="80" y="80"/>
                    </a:cubicBezTo>
                    <a:cubicBezTo>
                      <a:pt x="63" y="80"/>
                      <a:pt x="48" y="94"/>
                      <a:pt x="48" y="112"/>
                    </a:cubicBezTo>
                    <a:cubicBezTo>
                      <a:pt x="48" y="130"/>
                      <a:pt x="63" y="144"/>
                      <a:pt x="80" y="144"/>
                    </a:cubicBezTo>
                    <a:cubicBezTo>
                      <a:pt x="82" y="144"/>
                      <a:pt x="84" y="146"/>
                      <a:pt x="84" y="148"/>
                    </a:cubicBezTo>
                    <a:cubicBezTo>
                      <a:pt x="84" y="150"/>
                      <a:pt x="82" y="152"/>
                      <a:pt x="80" y="152"/>
                    </a:cubicBezTo>
                    <a:cubicBezTo>
                      <a:pt x="58" y="152"/>
                      <a:pt x="40" y="134"/>
                      <a:pt x="40" y="112"/>
                    </a:cubicBezTo>
                    <a:cubicBezTo>
                      <a:pt x="40" y="90"/>
                      <a:pt x="58" y="72"/>
                      <a:pt x="80" y="72"/>
                    </a:cubicBezTo>
                    <a:cubicBezTo>
                      <a:pt x="102" y="72"/>
                      <a:pt x="120" y="90"/>
                      <a:pt x="120" y="112"/>
                    </a:cubicBezTo>
                    <a:lnTo>
                      <a:pt x="120" y="120"/>
                    </a:lnTo>
                    <a:close/>
                    <a:moveTo>
                      <a:pt x="168" y="164"/>
                    </a:moveTo>
                    <a:cubicBezTo>
                      <a:pt x="168" y="166"/>
                      <a:pt x="166" y="168"/>
                      <a:pt x="164" y="168"/>
                    </a:cubicBezTo>
                    <a:cubicBezTo>
                      <a:pt x="160" y="168"/>
                      <a:pt x="160" y="168"/>
                      <a:pt x="160" y="168"/>
                    </a:cubicBezTo>
                    <a:cubicBezTo>
                      <a:pt x="160" y="136"/>
                      <a:pt x="160" y="136"/>
                      <a:pt x="160" y="136"/>
                    </a:cubicBezTo>
                    <a:cubicBezTo>
                      <a:pt x="164" y="136"/>
                      <a:pt x="164" y="136"/>
                      <a:pt x="164" y="136"/>
                    </a:cubicBezTo>
                    <a:cubicBezTo>
                      <a:pt x="166" y="136"/>
                      <a:pt x="168" y="138"/>
                      <a:pt x="168" y="140"/>
                    </a:cubicBezTo>
                    <a:lnTo>
                      <a:pt x="168" y="16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6" name="Oval 32"/>
              <p:cNvSpPr>
                <a:spLocks noChangeArrowheads="1"/>
              </p:cNvSpPr>
              <p:nvPr/>
            </p:nvSpPr>
            <p:spPr bwMode="auto">
              <a:xfrm>
                <a:off x="19116675" y="1443037"/>
                <a:ext cx="90488" cy="889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  <p:sp>
          <p:nvSpPr>
            <p:cNvPr id="26" name="文本框 25"/>
            <p:cNvSpPr txBox="1"/>
            <p:nvPr/>
          </p:nvSpPr>
          <p:spPr>
            <a:xfrm>
              <a:off x="7548109" y="3239115"/>
              <a:ext cx="1535042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mtClean="0" sz="2400">
                  <a:solidFill>
                    <a:schemeClr val="bg1"/>
                  </a:solidFill>
                </a:rPr>
                <a:t>关键字</a:t>
              </a:r>
            </a:p>
          </p:txBody>
        </p:sp>
        <p:cxnSp>
          <p:nvCxnSpPr>
            <p:cNvPr id="33" name="直接连接符 32"/>
            <p:cNvCxnSpPr/>
            <p:nvPr/>
          </p:nvCxnSpPr>
          <p:spPr>
            <a:xfrm>
              <a:off x="8117647" y="3846354"/>
              <a:ext cx="395968" cy="0"/>
            </a:xfrm>
            <a:prstGeom prst="line">
              <a:avLst/>
            </a:prstGeom>
            <a:ln w="12700"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文本框 33"/>
          <p:cNvSpPr txBox="1"/>
          <p:nvPr/>
        </p:nvSpPr>
        <p:spPr>
          <a:xfrm>
            <a:off x="801543" y="4769601"/>
            <a:ext cx="10967669" cy="1280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altLang="en-US" lang="zh-CN" sz="2000">
                <a:solidFill>
                  <a:schemeClr val="tx2"/>
                </a:solidFill>
              </a:rPr>
              <a:t>单击此处编辑您要的内容，建议您在展示时采用微软雅黑字体，本模版所有图形线条及其相应素材均可自由编辑、改色、替换。单击此处编辑您要的内容，建议您在展示时采用微软雅黑字体，文字不能太多，要突出重点，并理解文字，在答辩老师提问时能够自圆其说。</a:t>
            </a:r>
          </a:p>
        </p:txBody>
      </p:sp>
      <p:sp>
        <p:nvSpPr>
          <p:cNvPr id="42" name="任意多边形 41"/>
          <p:cNvSpPr/>
          <p:nvPr/>
        </p:nvSpPr>
        <p:spPr>
          <a:xfrm flipH="1" rot="5400000">
            <a:off x="527494" y="4952385"/>
            <a:ext cx="250350" cy="132492"/>
          </a:xfrm>
          <a:custGeom>
            <a:gdLst>
              <a:gd fmla="*/ 250350 w 250350" name="connsiteX0"/>
              <a:gd fmla="*/ 125175 h 132492" name="connsiteY0"/>
              <a:gd fmla="*/ 125175 w 250350" name="connsiteX1"/>
              <a:gd fmla="*/ 0 h 132492" name="connsiteY1"/>
              <a:gd fmla="*/ 0 w 250350" name="connsiteX2"/>
              <a:gd fmla="*/ 125175 h 132492" name="connsiteY2"/>
              <a:gd fmla="*/ 1664 w 250350" name="connsiteX3"/>
              <a:gd fmla="*/ 132492 h 132492" name="connsiteY3"/>
              <a:gd fmla="*/ 248686 w 250350" name="connsiteX4"/>
              <a:gd fmla="*/ 132492 h 132492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32492" w="250350">
                <a:moveTo>
                  <a:pt x="250350" y="125175"/>
                </a:moveTo>
                <a:cubicBezTo>
                  <a:pt x="250350" y="56043"/>
                  <a:pt x="194308" y="0"/>
                  <a:pt x="125175" y="0"/>
                </a:cubicBezTo>
                <a:cubicBezTo>
                  <a:pt x="56043" y="0"/>
                  <a:pt x="0" y="56043"/>
                  <a:pt x="0" y="125175"/>
                </a:cubicBezTo>
                <a:lnTo>
                  <a:pt x="1664" y="132492"/>
                </a:lnTo>
                <a:lnTo>
                  <a:pt x="248686" y="13249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4266679385"/>
      </p:ext>
    </p:extLst>
  </p:cSld>
  <p:clrMapOvr>
    <a:masterClrMapping/>
  </p:clrMapOvr>
  <p:transition advTm="5000" spd="slow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grpId="0" id="5" nodeType="withEffect" presetClass="entr" presetID="2" presetSubtype="8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9" nodeType="withEffect" presetClass="entr" presetID="2" presetSubtype="8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2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13" nodeType="withEffect" presetClass="entr" presetID="2" presetSubtype="8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5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6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53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2" nodeType="withEffect" presetClass="entr" presetID="53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6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7" nodeType="withEffect" presetClass="entr" presetID="53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32" nodeType="withEffect" presetClass="entr" presetID="2" presetSubtype="8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34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35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36" nodeType="withEffect" presetClass="entr" presetID="2" presetSubtype="8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38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39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0"/>
      <p:bldP grpId="0" spid="12"/>
      <p:bldP grpId="0" spid="11"/>
      <p:bldP grpId="0" spid="34"/>
      <p:bldP grpId="0" spid="42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4" name="直接箭头连接符 3"/>
          <p:cNvCxnSpPr/>
          <p:nvPr/>
        </p:nvCxnSpPr>
        <p:spPr>
          <a:xfrm flipV="1">
            <a:off x="4934900" y="2270176"/>
            <a:ext cx="2348148" cy="1480670"/>
          </a:xfrm>
          <a:prstGeom prst="straightConnector1">
            <a:avLst/>
          </a:prstGeom>
          <a:ln w="12700">
            <a:solidFill>
              <a:schemeClr val="bg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lang="zh-CN" smtClean="0"/>
              <a:t>绪论</a:t>
            </a:r>
          </a:p>
        </p:txBody>
      </p:sp>
      <p:sp>
        <p:nvSpPr>
          <p:cNvPr id="10" name="任意多边形 9"/>
          <p:cNvSpPr/>
          <p:nvPr/>
        </p:nvSpPr>
        <p:spPr>
          <a:xfrm rot="16200000">
            <a:off x="2665263" y="1924770"/>
            <a:ext cx="2422212" cy="2191874"/>
          </a:xfrm>
          <a:custGeom>
            <a:gdLst>
              <a:gd fmla="*/ 1211106 w 2422212" name="connsiteX0"/>
              <a:gd fmla="*/ 0 h 2191874" name="connsiteY0"/>
              <a:gd fmla="*/ 2422212 w 2422212" name="connsiteX1"/>
              <a:gd fmla="*/ 1211106 h 2191874" name="connsiteY1"/>
              <a:gd fmla="*/ 1981482 w 2422212" name="connsiteX2"/>
              <a:gd fmla="*/ 2145654 h 2191874" name="connsiteY2"/>
              <a:gd fmla="*/ 1919673 w 2422212" name="connsiteX3"/>
              <a:gd fmla="*/ 2191874 h 2191874" name="connsiteY3"/>
              <a:gd fmla="*/ 502539 w 2422212" name="connsiteX4"/>
              <a:gd fmla="*/ 2191874 h 2191874" name="connsiteY4"/>
              <a:gd fmla="*/ 440730 w 2422212" name="connsiteX5"/>
              <a:gd fmla="*/ 2145654 h 2191874" name="connsiteY5"/>
              <a:gd fmla="*/ 0 w 2422212" name="connsiteX6"/>
              <a:gd fmla="*/ 1211106 h 2191874" name="connsiteY6"/>
              <a:gd fmla="*/ 1211106 w 2422212" name="connsiteX7"/>
              <a:gd fmla="*/ 0 h 219187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2191874" w="2422212">
                <a:moveTo>
                  <a:pt x="1211106" y="0"/>
                </a:moveTo>
                <a:cubicBezTo>
                  <a:pt x="1879981" y="0"/>
                  <a:pt x="2422212" y="542231"/>
                  <a:pt x="2422212" y="1211106"/>
                </a:cubicBezTo>
                <a:cubicBezTo>
                  <a:pt x="2422212" y="1587348"/>
                  <a:pt x="2250647" y="1923520"/>
                  <a:pt x="1981482" y="2145654"/>
                </a:cubicBezTo>
                <a:lnTo>
                  <a:pt x="1919673" y="2191874"/>
                </a:lnTo>
                <a:lnTo>
                  <a:pt x="502539" y="2191874"/>
                </a:lnTo>
                <a:lnTo>
                  <a:pt x="440730" y="2145654"/>
                </a:lnTo>
                <a:cubicBezTo>
                  <a:pt x="171565" y="1923520"/>
                  <a:pt x="0" y="1587348"/>
                  <a:pt x="0" y="1211106"/>
                </a:cubicBezTo>
                <a:cubicBezTo>
                  <a:pt x="0" y="542231"/>
                  <a:pt x="542231" y="0"/>
                  <a:pt x="1211106" y="0"/>
                </a:cubicBezTo>
                <a:close/>
              </a:path>
            </a:pathLst>
          </a:cu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任意多边形 10"/>
          <p:cNvSpPr/>
          <p:nvPr/>
        </p:nvSpPr>
        <p:spPr>
          <a:xfrm rot="5400000">
            <a:off x="7104525" y="1924770"/>
            <a:ext cx="2422212" cy="2191874"/>
          </a:xfrm>
          <a:custGeom>
            <a:gdLst>
              <a:gd fmla="*/ 1211106 w 2422212" name="connsiteX0"/>
              <a:gd fmla="*/ 0 h 2191874" name="connsiteY0"/>
              <a:gd fmla="*/ 2422212 w 2422212" name="connsiteX1"/>
              <a:gd fmla="*/ 1211106 h 2191874" name="connsiteY1"/>
              <a:gd fmla="*/ 1981482 w 2422212" name="connsiteX2"/>
              <a:gd fmla="*/ 2145654 h 2191874" name="connsiteY2"/>
              <a:gd fmla="*/ 1919673 w 2422212" name="connsiteX3"/>
              <a:gd fmla="*/ 2191874 h 2191874" name="connsiteY3"/>
              <a:gd fmla="*/ 502539 w 2422212" name="connsiteX4"/>
              <a:gd fmla="*/ 2191874 h 2191874" name="connsiteY4"/>
              <a:gd fmla="*/ 440730 w 2422212" name="connsiteX5"/>
              <a:gd fmla="*/ 2145654 h 2191874" name="connsiteY5"/>
              <a:gd fmla="*/ 0 w 2422212" name="connsiteX6"/>
              <a:gd fmla="*/ 1211106 h 2191874" name="connsiteY6"/>
              <a:gd fmla="*/ 1211106 w 2422212" name="connsiteX7"/>
              <a:gd fmla="*/ 0 h 219187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2191874" w="2422212">
                <a:moveTo>
                  <a:pt x="1211106" y="0"/>
                </a:moveTo>
                <a:cubicBezTo>
                  <a:pt x="1879981" y="0"/>
                  <a:pt x="2422212" y="542231"/>
                  <a:pt x="2422212" y="1211106"/>
                </a:cubicBezTo>
                <a:cubicBezTo>
                  <a:pt x="2422212" y="1587348"/>
                  <a:pt x="2250647" y="1923520"/>
                  <a:pt x="1981482" y="2145654"/>
                </a:cubicBezTo>
                <a:lnTo>
                  <a:pt x="1919673" y="2191874"/>
                </a:lnTo>
                <a:lnTo>
                  <a:pt x="502539" y="2191874"/>
                </a:lnTo>
                <a:lnTo>
                  <a:pt x="440730" y="2145654"/>
                </a:lnTo>
                <a:cubicBezTo>
                  <a:pt x="171565" y="1923520"/>
                  <a:pt x="0" y="1587348"/>
                  <a:pt x="0" y="1211106"/>
                </a:cubicBezTo>
                <a:cubicBezTo>
                  <a:pt x="0" y="542231"/>
                  <a:pt x="542231" y="0"/>
                  <a:pt x="1211106" y="0"/>
                </a:cubicBezTo>
                <a:close/>
              </a:path>
            </a:pathLst>
          </a:custGeom>
          <a:solidFill>
            <a:schemeClr val="accent2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2" name="组合 1"/>
          <p:cNvGrpSpPr/>
          <p:nvPr/>
        </p:nvGrpSpPr>
        <p:grpSpPr>
          <a:xfrm>
            <a:off x="3108848" y="2444752"/>
            <a:ext cx="1535042" cy="1401602"/>
            <a:chOff x="3108848" y="2444752"/>
            <a:chExt cx="1535042" cy="1401602"/>
          </a:xfrm>
        </p:grpSpPr>
        <p:grpSp>
          <p:nvGrpSpPr>
            <p:cNvPr id="17" name="组合 16"/>
            <p:cNvGrpSpPr/>
            <p:nvPr/>
          </p:nvGrpSpPr>
          <p:grpSpPr>
            <a:xfrm>
              <a:off x="3644407" y="2444752"/>
              <a:ext cx="463925" cy="617659"/>
              <a:chOff x="20710525" y="2840038"/>
              <a:chExt cx="541338" cy="720725"/>
            </a:xfrm>
            <a:solidFill>
              <a:schemeClr val="bg1"/>
            </a:solidFill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grpSpPr>
          <p:sp>
            <p:nvSpPr>
              <p:cNvPr id="18" name="Freeform 36"/>
              <p:cNvSpPr/>
              <p:nvPr/>
            </p:nvSpPr>
            <p:spPr bwMode="auto">
              <a:xfrm>
                <a:off x="21101050" y="2847975"/>
                <a:ext cx="142875" cy="142875"/>
              </a:xfrm>
              <a:custGeom>
                <a:gdLst>
                  <a:gd fmla="*/ 0 w 90" name="T0"/>
                  <a:gd fmla="*/ 0 h 90" name="T1"/>
                  <a:gd fmla="*/ 0 w 90" name="T2"/>
                  <a:gd fmla="*/ 90 h 90" name="T3"/>
                  <a:gd fmla="*/ 90 w 90" name="T4"/>
                  <a:gd fmla="*/ 90 h 90" name="T5"/>
                  <a:gd fmla="*/ 0 w 90" name="T6"/>
                  <a:gd fmla="*/ 0 h 90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90" w="90">
                    <a:moveTo>
                      <a:pt x="0" y="0"/>
                    </a:moveTo>
                    <a:lnTo>
                      <a:pt x="0" y="90"/>
                    </a:lnTo>
                    <a:lnTo>
                      <a:pt x="90" y="9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9" name="Freeform 37"/>
              <p:cNvSpPr/>
              <p:nvPr/>
            </p:nvSpPr>
            <p:spPr bwMode="auto">
              <a:xfrm>
                <a:off x="20710525" y="2840038"/>
                <a:ext cx="541338" cy="720725"/>
              </a:xfrm>
              <a:custGeom>
                <a:gdLst>
                  <a:gd fmla="*/ 100 w 144" name="T0"/>
                  <a:gd fmla="*/ 48 h 192" name="T1"/>
                  <a:gd fmla="*/ 96 w 144" name="T2"/>
                  <a:gd fmla="*/ 44 h 192" name="T3"/>
                  <a:gd fmla="*/ 96 w 144" name="T4"/>
                  <a:gd fmla="*/ 0 h 192" name="T5"/>
                  <a:gd fmla="*/ 4 w 144" name="T6"/>
                  <a:gd fmla="*/ 0 h 192" name="T7"/>
                  <a:gd fmla="*/ 0 w 144" name="T8"/>
                  <a:gd fmla="*/ 4 h 192" name="T9"/>
                  <a:gd fmla="*/ 0 w 144" name="T10"/>
                  <a:gd fmla="*/ 188 h 192" name="T11"/>
                  <a:gd fmla="*/ 4 w 144" name="T12"/>
                  <a:gd fmla="*/ 192 h 192" name="T13"/>
                  <a:gd fmla="*/ 140 w 144" name="T14"/>
                  <a:gd fmla="*/ 192 h 192" name="T15"/>
                  <a:gd fmla="*/ 144 w 144" name="T16"/>
                  <a:gd fmla="*/ 188 h 192" name="T17"/>
                  <a:gd fmla="*/ 144 w 144" name="T18"/>
                  <a:gd fmla="*/ 48 h 192" name="T19"/>
                  <a:gd fmla="*/ 100 w 144" name="T20"/>
                  <a:gd fmla="*/ 48 h 192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192" w="144">
                    <a:moveTo>
                      <a:pt x="100" y="48"/>
                    </a:moveTo>
                    <a:cubicBezTo>
                      <a:pt x="98" y="48"/>
                      <a:pt x="96" y="46"/>
                      <a:pt x="96" y="44"/>
                    </a:cubicBezTo>
                    <a:cubicBezTo>
                      <a:pt x="96" y="0"/>
                      <a:pt x="96" y="0"/>
                      <a:pt x="96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88"/>
                      <a:pt x="0" y="188"/>
                      <a:pt x="0" y="188"/>
                    </a:cubicBezTo>
                    <a:cubicBezTo>
                      <a:pt x="0" y="190"/>
                      <a:pt x="2" y="192"/>
                      <a:pt x="4" y="192"/>
                    </a:cubicBezTo>
                    <a:cubicBezTo>
                      <a:pt x="140" y="192"/>
                      <a:pt x="140" y="192"/>
                      <a:pt x="140" y="192"/>
                    </a:cubicBezTo>
                    <a:cubicBezTo>
                      <a:pt x="142" y="192"/>
                      <a:pt x="144" y="190"/>
                      <a:pt x="144" y="188"/>
                    </a:cubicBezTo>
                    <a:cubicBezTo>
                      <a:pt x="144" y="48"/>
                      <a:pt x="144" y="48"/>
                      <a:pt x="144" y="48"/>
                    </a:cubicBezTo>
                    <a:lnTo>
                      <a:pt x="100" y="4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  <p:sp>
          <p:nvSpPr>
            <p:cNvPr id="24" name="文本框 23"/>
            <p:cNvSpPr txBox="1"/>
            <p:nvPr/>
          </p:nvSpPr>
          <p:spPr>
            <a:xfrm>
              <a:off x="3108847" y="3239115"/>
              <a:ext cx="1535042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mtClean="0" sz="2400">
                  <a:solidFill>
                    <a:schemeClr val="bg1"/>
                  </a:solidFill>
                </a:rPr>
                <a:t>关键字</a:t>
              </a:r>
            </a:p>
          </p:txBody>
        </p:sp>
        <p:cxnSp>
          <p:nvCxnSpPr>
            <p:cNvPr id="30" name="直接连接符 29"/>
            <p:cNvCxnSpPr/>
            <p:nvPr/>
          </p:nvCxnSpPr>
          <p:spPr>
            <a:xfrm>
              <a:off x="3678385" y="3846354"/>
              <a:ext cx="395968" cy="0"/>
            </a:xfrm>
            <a:prstGeom prst="line">
              <a:avLst/>
            </a:prstGeom>
            <a:ln w="12700"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组合 4"/>
          <p:cNvGrpSpPr/>
          <p:nvPr/>
        </p:nvGrpSpPr>
        <p:grpSpPr>
          <a:xfrm>
            <a:off x="7548110" y="2444752"/>
            <a:ext cx="1535042" cy="1401602"/>
            <a:chOff x="7548110" y="2444752"/>
            <a:chExt cx="1535042" cy="1401602"/>
          </a:xfrm>
        </p:grpSpPr>
        <p:grpSp>
          <p:nvGrpSpPr>
            <p:cNvPr id="14" name="组合 13"/>
            <p:cNvGrpSpPr/>
            <p:nvPr/>
          </p:nvGrpSpPr>
          <p:grpSpPr>
            <a:xfrm>
              <a:off x="8031970" y="2444752"/>
              <a:ext cx="567322" cy="617659"/>
              <a:chOff x="18876962" y="1066800"/>
              <a:chExt cx="661988" cy="720725"/>
            </a:xfrm>
            <a:solidFill>
              <a:schemeClr val="bg1"/>
            </a:solidFill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grpSpPr>
          <p:sp>
            <p:nvSpPr>
              <p:cNvPr id="15" name="Freeform 31"/>
              <p:cNvSpPr>
                <a:spLocks noEditPoints="1"/>
              </p:cNvSpPr>
              <p:nvPr/>
            </p:nvSpPr>
            <p:spPr bwMode="auto">
              <a:xfrm>
                <a:off x="18876962" y="1066800"/>
                <a:ext cx="661988" cy="720725"/>
              </a:xfrm>
              <a:custGeom>
                <a:gdLst>
                  <a:gd fmla="*/ 164 w 176" name="T0"/>
                  <a:gd fmla="*/ 48 h 192" name="T1"/>
                  <a:gd fmla="*/ 160 w 176" name="T2"/>
                  <a:gd fmla="*/ 20 h 192" name="T3"/>
                  <a:gd fmla="*/ 140 w 176" name="T4"/>
                  <a:gd fmla="*/ 0 h 192" name="T5"/>
                  <a:gd fmla="*/ 0 w 176" name="T6"/>
                  <a:gd fmla="*/ 20 h 192" name="T7"/>
                  <a:gd fmla="*/ 24 w 176" name="T8"/>
                  <a:gd fmla="*/ 192 h 192" name="T9"/>
                  <a:gd fmla="*/ 160 w 176" name="T10"/>
                  <a:gd fmla="*/ 176 h 192" name="T11"/>
                  <a:gd fmla="*/ 176 w 176" name="T12"/>
                  <a:gd fmla="*/ 164 h 192" name="T13"/>
                  <a:gd fmla="*/ 173 w 176" name="T14"/>
                  <a:gd fmla="*/ 132 h 192" name="T15"/>
                  <a:gd fmla="*/ 176 w 176" name="T16"/>
                  <a:gd fmla="*/ 100 h 192" name="T17"/>
                  <a:gd fmla="*/ 176 w 176" name="T18"/>
                  <a:gd fmla="*/ 84 h 192" name="T19"/>
                  <a:gd fmla="*/ 164 w 176" name="T20"/>
                  <a:gd fmla="*/ 56 h 192" name="T21"/>
                  <a:gd fmla="*/ 168 w 176" name="T22"/>
                  <a:gd fmla="*/ 84 h 192" name="T23"/>
                  <a:gd fmla="*/ 160 w 176" name="T24"/>
                  <a:gd fmla="*/ 88 h 192" name="T25"/>
                  <a:gd fmla="*/ 164 w 176" name="T26"/>
                  <a:gd fmla="*/ 56 h 192" name="T27"/>
                  <a:gd fmla="*/ 168 w 176" name="T28"/>
                  <a:gd fmla="*/ 124 h 192" name="T29"/>
                  <a:gd fmla="*/ 160 w 176" name="T30"/>
                  <a:gd fmla="*/ 128 h 192" name="T31"/>
                  <a:gd fmla="*/ 164 w 176" name="T32"/>
                  <a:gd fmla="*/ 96 h 192" name="T33"/>
                  <a:gd fmla="*/ 20 w 176" name="T34"/>
                  <a:gd fmla="*/ 8 h 192" name="T35"/>
                  <a:gd fmla="*/ 140 w 176" name="T36"/>
                  <a:gd fmla="*/ 8 h 192" name="T37"/>
                  <a:gd fmla="*/ 152 w 176" name="T38"/>
                  <a:gd fmla="*/ 36 h 192" name="T39"/>
                  <a:gd fmla="*/ 144 w 176" name="T40"/>
                  <a:gd fmla="*/ 28 h 192" name="T41"/>
                  <a:gd fmla="*/ 9 w 176" name="T42"/>
                  <a:gd fmla="*/ 16 h 192" name="T43"/>
                  <a:gd fmla="*/ 20 w 176" name="T44"/>
                  <a:gd fmla="*/ 32 h 192" name="T45"/>
                  <a:gd fmla="*/ 132 w 176" name="T46"/>
                  <a:gd fmla="*/ 24 h 192" name="T47"/>
                  <a:gd fmla="*/ 136 w 176" name="T48"/>
                  <a:gd fmla="*/ 32 h 192" name="T49"/>
                  <a:gd fmla="*/ 120 w 176" name="T50"/>
                  <a:gd fmla="*/ 120 h 192" name="T51"/>
                  <a:gd fmla="*/ 100 w 176" name="T52"/>
                  <a:gd fmla="*/ 132 h 192" name="T53"/>
                  <a:gd fmla="*/ 76 w 176" name="T54"/>
                  <a:gd fmla="*/ 132 h 192" name="T55"/>
                  <a:gd fmla="*/ 76 w 176" name="T56"/>
                  <a:gd fmla="*/ 92 h 192" name="T57"/>
                  <a:gd fmla="*/ 92 w 176" name="T58"/>
                  <a:gd fmla="*/ 92 h 192" name="T59"/>
                  <a:gd fmla="*/ 96 w 176" name="T60"/>
                  <a:gd fmla="*/ 112 h 192" name="T61"/>
                  <a:gd fmla="*/ 100 w 176" name="T62"/>
                  <a:gd fmla="*/ 124 h 192" name="T63"/>
                  <a:gd fmla="*/ 112 w 176" name="T64"/>
                  <a:gd fmla="*/ 120 h 192" name="T65"/>
                  <a:gd fmla="*/ 80 w 176" name="T66"/>
                  <a:gd fmla="*/ 80 h 192" name="T67"/>
                  <a:gd fmla="*/ 80 w 176" name="T68"/>
                  <a:gd fmla="*/ 144 h 192" name="T69"/>
                  <a:gd fmla="*/ 80 w 176" name="T70"/>
                  <a:gd fmla="*/ 152 h 192" name="T71"/>
                  <a:gd fmla="*/ 80 w 176" name="T72"/>
                  <a:gd fmla="*/ 72 h 192" name="T73"/>
                  <a:gd fmla="*/ 120 w 176" name="T74"/>
                  <a:gd fmla="*/ 120 h 192" name="T75"/>
                  <a:gd fmla="*/ 164 w 176" name="T76"/>
                  <a:gd fmla="*/ 168 h 192" name="T77"/>
                  <a:gd fmla="*/ 160 w 176" name="T78"/>
                  <a:gd fmla="*/ 136 h 192" name="T79"/>
                  <a:gd fmla="*/ 168 w 176" name="T80"/>
                  <a:gd fmla="*/ 140 h 192" name="T8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b="b" l="0" r="r" t="0"/>
                <a:pathLst>
                  <a:path h="192" w="176">
                    <a:moveTo>
                      <a:pt x="176" y="60"/>
                    </a:moveTo>
                    <a:cubicBezTo>
                      <a:pt x="176" y="53"/>
                      <a:pt x="171" y="48"/>
                      <a:pt x="164" y="48"/>
                    </a:cubicBezTo>
                    <a:cubicBezTo>
                      <a:pt x="160" y="48"/>
                      <a:pt x="160" y="48"/>
                      <a:pt x="160" y="48"/>
                    </a:cubicBezTo>
                    <a:cubicBezTo>
                      <a:pt x="160" y="20"/>
                      <a:pt x="160" y="20"/>
                      <a:pt x="160" y="20"/>
                    </a:cubicBezTo>
                    <a:cubicBezTo>
                      <a:pt x="160" y="9"/>
                      <a:pt x="151" y="0"/>
                      <a:pt x="140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9" y="0"/>
                      <a:pt x="0" y="9"/>
                      <a:pt x="0" y="20"/>
                    </a:cubicBezTo>
                    <a:cubicBezTo>
                      <a:pt x="0" y="168"/>
                      <a:pt x="0" y="168"/>
                      <a:pt x="0" y="168"/>
                    </a:cubicBezTo>
                    <a:cubicBezTo>
                      <a:pt x="0" y="181"/>
                      <a:pt x="11" y="192"/>
                      <a:pt x="24" y="192"/>
                    </a:cubicBezTo>
                    <a:cubicBezTo>
                      <a:pt x="140" y="192"/>
                      <a:pt x="140" y="192"/>
                      <a:pt x="140" y="192"/>
                    </a:cubicBezTo>
                    <a:cubicBezTo>
                      <a:pt x="150" y="192"/>
                      <a:pt x="158" y="185"/>
                      <a:pt x="160" y="176"/>
                    </a:cubicBezTo>
                    <a:cubicBezTo>
                      <a:pt x="164" y="176"/>
                      <a:pt x="164" y="176"/>
                      <a:pt x="164" y="176"/>
                    </a:cubicBezTo>
                    <a:cubicBezTo>
                      <a:pt x="171" y="176"/>
                      <a:pt x="176" y="170"/>
                      <a:pt x="176" y="164"/>
                    </a:cubicBezTo>
                    <a:cubicBezTo>
                      <a:pt x="176" y="140"/>
                      <a:pt x="176" y="140"/>
                      <a:pt x="176" y="140"/>
                    </a:cubicBezTo>
                    <a:cubicBezTo>
                      <a:pt x="176" y="137"/>
                      <a:pt x="175" y="134"/>
                      <a:pt x="173" y="132"/>
                    </a:cubicBezTo>
                    <a:cubicBezTo>
                      <a:pt x="175" y="130"/>
                      <a:pt x="176" y="127"/>
                      <a:pt x="176" y="124"/>
                    </a:cubicBezTo>
                    <a:cubicBezTo>
                      <a:pt x="176" y="100"/>
                      <a:pt x="176" y="100"/>
                      <a:pt x="176" y="100"/>
                    </a:cubicBezTo>
                    <a:cubicBezTo>
                      <a:pt x="176" y="97"/>
                      <a:pt x="175" y="94"/>
                      <a:pt x="173" y="92"/>
                    </a:cubicBezTo>
                    <a:cubicBezTo>
                      <a:pt x="175" y="90"/>
                      <a:pt x="176" y="87"/>
                      <a:pt x="176" y="84"/>
                    </a:cubicBezTo>
                    <a:lnTo>
                      <a:pt x="176" y="60"/>
                    </a:lnTo>
                    <a:close/>
                    <a:moveTo>
                      <a:pt x="164" y="56"/>
                    </a:moveTo>
                    <a:cubicBezTo>
                      <a:pt x="166" y="56"/>
                      <a:pt x="168" y="58"/>
                      <a:pt x="168" y="60"/>
                    </a:cubicBezTo>
                    <a:cubicBezTo>
                      <a:pt x="168" y="84"/>
                      <a:pt x="168" y="84"/>
                      <a:pt x="168" y="84"/>
                    </a:cubicBezTo>
                    <a:cubicBezTo>
                      <a:pt x="168" y="86"/>
                      <a:pt x="166" y="88"/>
                      <a:pt x="164" y="88"/>
                    </a:cubicBezTo>
                    <a:cubicBezTo>
                      <a:pt x="160" y="88"/>
                      <a:pt x="160" y="88"/>
                      <a:pt x="160" y="88"/>
                    </a:cubicBezTo>
                    <a:cubicBezTo>
                      <a:pt x="160" y="56"/>
                      <a:pt x="160" y="56"/>
                      <a:pt x="160" y="56"/>
                    </a:cubicBezTo>
                    <a:lnTo>
                      <a:pt x="164" y="56"/>
                    </a:lnTo>
                    <a:close/>
                    <a:moveTo>
                      <a:pt x="168" y="100"/>
                    </a:moveTo>
                    <a:cubicBezTo>
                      <a:pt x="168" y="124"/>
                      <a:pt x="168" y="124"/>
                      <a:pt x="168" y="124"/>
                    </a:cubicBezTo>
                    <a:cubicBezTo>
                      <a:pt x="168" y="126"/>
                      <a:pt x="166" y="128"/>
                      <a:pt x="164" y="128"/>
                    </a:cubicBezTo>
                    <a:cubicBezTo>
                      <a:pt x="160" y="128"/>
                      <a:pt x="160" y="128"/>
                      <a:pt x="160" y="128"/>
                    </a:cubicBezTo>
                    <a:cubicBezTo>
                      <a:pt x="160" y="96"/>
                      <a:pt x="160" y="96"/>
                      <a:pt x="160" y="96"/>
                    </a:cubicBezTo>
                    <a:cubicBezTo>
                      <a:pt x="164" y="96"/>
                      <a:pt x="164" y="96"/>
                      <a:pt x="164" y="96"/>
                    </a:cubicBezTo>
                    <a:cubicBezTo>
                      <a:pt x="166" y="96"/>
                      <a:pt x="168" y="98"/>
                      <a:pt x="168" y="100"/>
                    </a:cubicBezTo>
                    <a:close/>
                    <a:moveTo>
                      <a:pt x="20" y="8"/>
                    </a:moveTo>
                    <a:cubicBezTo>
                      <a:pt x="140" y="8"/>
                      <a:pt x="140" y="8"/>
                      <a:pt x="140" y="8"/>
                    </a:cubicBezTo>
                    <a:cubicBezTo>
                      <a:pt x="140" y="8"/>
                      <a:pt x="140" y="8"/>
                      <a:pt x="140" y="8"/>
                    </a:cubicBezTo>
                    <a:cubicBezTo>
                      <a:pt x="147" y="8"/>
                      <a:pt x="152" y="13"/>
                      <a:pt x="152" y="20"/>
                    </a:cubicBezTo>
                    <a:cubicBezTo>
                      <a:pt x="152" y="36"/>
                      <a:pt x="152" y="36"/>
                      <a:pt x="152" y="36"/>
                    </a:cubicBezTo>
                    <a:cubicBezTo>
                      <a:pt x="150" y="34"/>
                      <a:pt x="147" y="33"/>
                      <a:pt x="144" y="32"/>
                    </a:cubicBezTo>
                    <a:cubicBezTo>
                      <a:pt x="144" y="28"/>
                      <a:pt x="144" y="28"/>
                      <a:pt x="144" y="28"/>
                    </a:cubicBezTo>
                    <a:cubicBezTo>
                      <a:pt x="144" y="21"/>
                      <a:pt x="139" y="16"/>
                      <a:pt x="132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1" y="11"/>
                      <a:pt x="15" y="8"/>
                      <a:pt x="20" y="8"/>
                    </a:cubicBezTo>
                    <a:close/>
                    <a:moveTo>
                      <a:pt x="20" y="32"/>
                    </a:moveTo>
                    <a:cubicBezTo>
                      <a:pt x="15" y="32"/>
                      <a:pt x="11" y="29"/>
                      <a:pt x="9" y="24"/>
                    </a:cubicBezTo>
                    <a:cubicBezTo>
                      <a:pt x="132" y="24"/>
                      <a:pt x="132" y="24"/>
                      <a:pt x="132" y="24"/>
                    </a:cubicBezTo>
                    <a:cubicBezTo>
                      <a:pt x="134" y="24"/>
                      <a:pt x="136" y="26"/>
                      <a:pt x="136" y="28"/>
                    </a:cubicBezTo>
                    <a:cubicBezTo>
                      <a:pt x="136" y="32"/>
                      <a:pt x="136" y="32"/>
                      <a:pt x="136" y="32"/>
                    </a:cubicBezTo>
                    <a:lnTo>
                      <a:pt x="20" y="32"/>
                    </a:lnTo>
                    <a:close/>
                    <a:moveTo>
                      <a:pt x="120" y="120"/>
                    </a:moveTo>
                    <a:cubicBezTo>
                      <a:pt x="120" y="126"/>
                      <a:pt x="115" y="132"/>
                      <a:pt x="108" y="132"/>
                    </a:cubicBezTo>
                    <a:cubicBezTo>
                      <a:pt x="100" y="132"/>
                      <a:pt x="100" y="132"/>
                      <a:pt x="100" y="132"/>
                    </a:cubicBezTo>
                    <a:cubicBezTo>
                      <a:pt x="96" y="132"/>
                      <a:pt x="92" y="130"/>
                      <a:pt x="90" y="126"/>
                    </a:cubicBezTo>
                    <a:cubicBezTo>
                      <a:pt x="86" y="130"/>
                      <a:pt x="82" y="132"/>
                      <a:pt x="76" y="132"/>
                    </a:cubicBezTo>
                    <a:cubicBezTo>
                      <a:pt x="65" y="132"/>
                      <a:pt x="56" y="123"/>
                      <a:pt x="56" y="112"/>
                    </a:cubicBezTo>
                    <a:cubicBezTo>
                      <a:pt x="56" y="101"/>
                      <a:pt x="65" y="92"/>
                      <a:pt x="76" y="92"/>
                    </a:cubicBezTo>
                    <a:cubicBezTo>
                      <a:pt x="81" y="92"/>
                      <a:pt x="85" y="93"/>
                      <a:pt x="88" y="96"/>
                    </a:cubicBezTo>
                    <a:cubicBezTo>
                      <a:pt x="88" y="94"/>
                      <a:pt x="90" y="92"/>
                      <a:pt x="92" y="92"/>
                    </a:cubicBezTo>
                    <a:cubicBezTo>
                      <a:pt x="94" y="92"/>
                      <a:pt x="96" y="94"/>
                      <a:pt x="96" y="96"/>
                    </a:cubicBezTo>
                    <a:cubicBezTo>
                      <a:pt x="96" y="112"/>
                      <a:pt x="96" y="112"/>
                      <a:pt x="96" y="112"/>
                    </a:cubicBezTo>
                    <a:cubicBezTo>
                      <a:pt x="96" y="120"/>
                      <a:pt x="96" y="120"/>
                      <a:pt x="96" y="120"/>
                    </a:cubicBezTo>
                    <a:cubicBezTo>
                      <a:pt x="96" y="122"/>
                      <a:pt x="98" y="124"/>
                      <a:pt x="100" y="124"/>
                    </a:cubicBezTo>
                    <a:cubicBezTo>
                      <a:pt x="108" y="124"/>
                      <a:pt x="108" y="124"/>
                      <a:pt x="108" y="124"/>
                    </a:cubicBezTo>
                    <a:cubicBezTo>
                      <a:pt x="110" y="124"/>
                      <a:pt x="112" y="122"/>
                      <a:pt x="112" y="120"/>
                    </a:cubicBezTo>
                    <a:cubicBezTo>
                      <a:pt x="112" y="112"/>
                      <a:pt x="112" y="112"/>
                      <a:pt x="112" y="112"/>
                    </a:cubicBezTo>
                    <a:cubicBezTo>
                      <a:pt x="112" y="94"/>
                      <a:pt x="98" y="80"/>
                      <a:pt x="80" y="80"/>
                    </a:cubicBezTo>
                    <a:cubicBezTo>
                      <a:pt x="63" y="80"/>
                      <a:pt x="48" y="94"/>
                      <a:pt x="48" y="112"/>
                    </a:cubicBezTo>
                    <a:cubicBezTo>
                      <a:pt x="48" y="130"/>
                      <a:pt x="63" y="144"/>
                      <a:pt x="80" y="144"/>
                    </a:cubicBezTo>
                    <a:cubicBezTo>
                      <a:pt x="82" y="144"/>
                      <a:pt x="84" y="146"/>
                      <a:pt x="84" y="148"/>
                    </a:cubicBezTo>
                    <a:cubicBezTo>
                      <a:pt x="84" y="150"/>
                      <a:pt x="82" y="152"/>
                      <a:pt x="80" y="152"/>
                    </a:cubicBezTo>
                    <a:cubicBezTo>
                      <a:pt x="58" y="152"/>
                      <a:pt x="40" y="134"/>
                      <a:pt x="40" y="112"/>
                    </a:cubicBezTo>
                    <a:cubicBezTo>
                      <a:pt x="40" y="90"/>
                      <a:pt x="58" y="72"/>
                      <a:pt x="80" y="72"/>
                    </a:cubicBezTo>
                    <a:cubicBezTo>
                      <a:pt x="102" y="72"/>
                      <a:pt x="120" y="90"/>
                      <a:pt x="120" y="112"/>
                    </a:cubicBezTo>
                    <a:lnTo>
                      <a:pt x="120" y="120"/>
                    </a:lnTo>
                    <a:close/>
                    <a:moveTo>
                      <a:pt x="168" y="164"/>
                    </a:moveTo>
                    <a:cubicBezTo>
                      <a:pt x="168" y="166"/>
                      <a:pt x="166" y="168"/>
                      <a:pt x="164" y="168"/>
                    </a:cubicBezTo>
                    <a:cubicBezTo>
                      <a:pt x="160" y="168"/>
                      <a:pt x="160" y="168"/>
                      <a:pt x="160" y="168"/>
                    </a:cubicBezTo>
                    <a:cubicBezTo>
                      <a:pt x="160" y="136"/>
                      <a:pt x="160" y="136"/>
                      <a:pt x="160" y="136"/>
                    </a:cubicBezTo>
                    <a:cubicBezTo>
                      <a:pt x="164" y="136"/>
                      <a:pt x="164" y="136"/>
                      <a:pt x="164" y="136"/>
                    </a:cubicBezTo>
                    <a:cubicBezTo>
                      <a:pt x="166" y="136"/>
                      <a:pt x="168" y="138"/>
                      <a:pt x="168" y="140"/>
                    </a:cubicBezTo>
                    <a:lnTo>
                      <a:pt x="168" y="16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6" name="Oval 32"/>
              <p:cNvSpPr>
                <a:spLocks noChangeArrowheads="1"/>
              </p:cNvSpPr>
              <p:nvPr/>
            </p:nvSpPr>
            <p:spPr bwMode="auto">
              <a:xfrm>
                <a:off x="19116675" y="1443037"/>
                <a:ext cx="90488" cy="889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  <p:sp>
          <p:nvSpPr>
            <p:cNvPr id="26" name="文本框 25"/>
            <p:cNvSpPr txBox="1"/>
            <p:nvPr/>
          </p:nvSpPr>
          <p:spPr>
            <a:xfrm>
              <a:off x="7548109" y="3239115"/>
              <a:ext cx="1535042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mtClean="0" sz="2400">
                  <a:solidFill>
                    <a:schemeClr val="bg1"/>
                  </a:solidFill>
                </a:rPr>
                <a:t>关键字</a:t>
              </a:r>
            </a:p>
          </p:txBody>
        </p:sp>
        <p:cxnSp>
          <p:nvCxnSpPr>
            <p:cNvPr id="33" name="直接连接符 32"/>
            <p:cNvCxnSpPr/>
            <p:nvPr/>
          </p:nvCxnSpPr>
          <p:spPr>
            <a:xfrm>
              <a:off x="8117647" y="3846354"/>
              <a:ext cx="395968" cy="0"/>
            </a:xfrm>
            <a:prstGeom prst="line">
              <a:avLst/>
            </a:prstGeom>
            <a:ln w="12700"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文本框 33"/>
          <p:cNvSpPr txBox="1"/>
          <p:nvPr/>
        </p:nvSpPr>
        <p:spPr>
          <a:xfrm>
            <a:off x="801543" y="4769601"/>
            <a:ext cx="5027757" cy="1280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altLang="en-US" lang="zh-CN" sz="2000">
                <a:solidFill>
                  <a:schemeClr val="tx2"/>
                </a:solidFill>
              </a:rPr>
              <a:t>单击此处编辑您要的内容，建议您在展示时采用微软雅黑字体，本模版所有图形线条及其相应素材均可自由编辑、改色、替换。</a:t>
            </a:r>
          </a:p>
        </p:txBody>
      </p:sp>
      <p:sp>
        <p:nvSpPr>
          <p:cNvPr id="42" name="任意多边形 41"/>
          <p:cNvSpPr/>
          <p:nvPr/>
        </p:nvSpPr>
        <p:spPr>
          <a:xfrm flipH="1" rot="5400000">
            <a:off x="527494" y="4952385"/>
            <a:ext cx="250350" cy="132492"/>
          </a:xfrm>
          <a:custGeom>
            <a:gdLst>
              <a:gd fmla="*/ 250350 w 250350" name="connsiteX0"/>
              <a:gd fmla="*/ 125175 h 132492" name="connsiteY0"/>
              <a:gd fmla="*/ 125175 w 250350" name="connsiteX1"/>
              <a:gd fmla="*/ 0 h 132492" name="connsiteY1"/>
              <a:gd fmla="*/ 0 w 250350" name="connsiteX2"/>
              <a:gd fmla="*/ 125175 h 132492" name="connsiteY2"/>
              <a:gd fmla="*/ 1664 w 250350" name="connsiteX3"/>
              <a:gd fmla="*/ 132492 h 132492" name="connsiteY3"/>
              <a:gd fmla="*/ 248686 w 250350" name="connsiteX4"/>
              <a:gd fmla="*/ 132492 h 132492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32492" w="250350">
                <a:moveTo>
                  <a:pt x="250350" y="125175"/>
                </a:moveTo>
                <a:cubicBezTo>
                  <a:pt x="250350" y="56043"/>
                  <a:pt x="194308" y="0"/>
                  <a:pt x="125175" y="0"/>
                </a:cubicBezTo>
                <a:cubicBezTo>
                  <a:pt x="56043" y="0"/>
                  <a:pt x="0" y="56043"/>
                  <a:pt x="0" y="125175"/>
                </a:cubicBezTo>
                <a:lnTo>
                  <a:pt x="1664" y="132492"/>
                </a:lnTo>
                <a:lnTo>
                  <a:pt x="248686" y="13249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5" name="文本框 34"/>
          <p:cNvSpPr txBox="1"/>
          <p:nvPr/>
        </p:nvSpPr>
        <p:spPr>
          <a:xfrm>
            <a:off x="6744122" y="4769601"/>
            <a:ext cx="5027757" cy="1676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altLang="en-US" lang="zh-CN" sz="2000">
                <a:solidFill>
                  <a:schemeClr val="tx2"/>
                </a:solidFill>
              </a:rPr>
              <a:t>单击此处编辑您要的内容，建议您在展示时采用微软雅黑字体，文字不能太多，要突出重点，并理解文字，在答辩老师提问时能够自圆其说。</a:t>
            </a:r>
          </a:p>
        </p:txBody>
      </p:sp>
      <p:sp>
        <p:nvSpPr>
          <p:cNvPr id="36" name="任意多边形 35"/>
          <p:cNvSpPr/>
          <p:nvPr/>
        </p:nvSpPr>
        <p:spPr>
          <a:xfrm flipH="1" rot="5400000">
            <a:off x="6470073" y="4952385"/>
            <a:ext cx="250350" cy="132492"/>
          </a:xfrm>
          <a:custGeom>
            <a:gdLst>
              <a:gd fmla="*/ 250350 w 250350" name="connsiteX0"/>
              <a:gd fmla="*/ 125175 h 132492" name="connsiteY0"/>
              <a:gd fmla="*/ 125175 w 250350" name="connsiteX1"/>
              <a:gd fmla="*/ 0 h 132492" name="connsiteY1"/>
              <a:gd fmla="*/ 0 w 250350" name="connsiteX2"/>
              <a:gd fmla="*/ 125175 h 132492" name="connsiteY2"/>
              <a:gd fmla="*/ 1664 w 250350" name="connsiteX3"/>
              <a:gd fmla="*/ 132492 h 132492" name="connsiteY3"/>
              <a:gd fmla="*/ 248686 w 250350" name="connsiteX4"/>
              <a:gd fmla="*/ 132492 h 132492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32492" w="250350">
                <a:moveTo>
                  <a:pt x="250350" y="125175"/>
                </a:moveTo>
                <a:cubicBezTo>
                  <a:pt x="250350" y="56043"/>
                  <a:pt x="194308" y="0"/>
                  <a:pt x="125175" y="0"/>
                </a:cubicBezTo>
                <a:cubicBezTo>
                  <a:pt x="56043" y="0"/>
                  <a:pt x="0" y="56043"/>
                  <a:pt x="0" y="125175"/>
                </a:cubicBezTo>
                <a:lnTo>
                  <a:pt x="1664" y="132492"/>
                </a:lnTo>
                <a:lnTo>
                  <a:pt x="248686" y="13249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6" name="组合 5"/>
          <p:cNvGrpSpPr/>
          <p:nvPr/>
        </p:nvGrpSpPr>
        <p:grpSpPr>
          <a:xfrm>
            <a:off x="5981699" y="2899781"/>
            <a:ext cx="233943" cy="233943"/>
            <a:chOff x="5981699" y="2899781"/>
            <a:chExt cx="233943" cy="233943"/>
          </a:xfrm>
        </p:grpSpPr>
        <p:sp>
          <p:nvSpPr>
            <p:cNvPr id="7" name="椭圆 6"/>
            <p:cNvSpPr/>
            <p:nvPr/>
          </p:nvSpPr>
          <p:spPr>
            <a:xfrm>
              <a:off x="5981699" y="2899781"/>
              <a:ext cx="233943" cy="23394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8" name="Freeform 5"/>
            <p:cNvSpPr/>
            <p:nvPr/>
          </p:nvSpPr>
          <p:spPr bwMode="auto">
            <a:xfrm>
              <a:off x="6026149" y="2971462"/>
              <a:ext cx="145042" cy="90580"/>
            </a:xfrm>
            <a:custGeom>
              <a:gdLst>
                <a:gd fmla="*/ 192 w 253" name="T0"/>
                <a:gd fmla="*/ 0 h 158" name="T1"/>
                <a:gd fmla="*/ 192 w 253" name="T2"/>
                <a:gd fmla="*/ 19 h 158" name="T3"/>
                <a:gd fmla="*/ 219 w 253" name="T4"/>
                <a:gd fmla="*/ 19 h 158" name="T5"/>
                <a:gd fmla="*/ 141 w 253" name="T6"/>
                <a:gd fmla="*/ 100 h 158" name="T7"/>
                <a:gd fmla="*/ 93 w 253" name="T8"/>
                <a:gd fmla="*/ 51 h 158" name="T9"/>
                <a:gd fmla="*/ 85 w 253" name="T10"/>
                <a:gd fmla="*/ 58 h 158" name="T11"/>
                <a:gd fmla="*/ 0 w 253" name="T12"/>
                <a:gd fmla="*/ 146 h 158" name="T13"/>
                <a:gd fmla="*/ 13 w 253" name="T14"/>
                <a:gd fmla="*/ 158 h 158" name="T15"/>
                <a:gd fmla="*/ 93 w 253" name="T16"/>
                <a:gd fmla="*/ 80 h 158" name="T17"/>
                <a:gd fmla="*/ 141 w 253" name="T18"/>
                <a:gd fmla="*/ 127 h 158" name="T19"/>
                <a:gd fmla="*/ 233 w 253" name="T20"/>
                <a:gd fmla="*/ 34 h 158" name="T21"/>
                <a:gd fmla="*/ 233 w 253" name="T22"/>
                <a:gd fmla="*/ 61 h 158" name="T23"/>
                <a:gd fmla="*/ 253 w 253" name="T24"/>
                <a:gd fmla="*/ 61 h 158" name="T25"/>
                <a:gd fmla="*/ 253 w 253" name="T26"/>
                <a:gd fmla="*/ 0 h 158" name="T27"/>
                <a:gd fmla="*/ 192 w 253" name="T28"/>
                <a:gd fmla="*/ 0 h 158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158" w="253">
                  <a:moveTo>
                    <a:pt x="192" y="0"/>
                  </a:moveTo>
                  <a:lnTo>
                    <a:pt x="192" y="19"/>
                  </a:lnTo>
                  <a:lnTo>
                    <a:pt x="219" y="19"/>
                  </a:lnTo>
                  <a:lnTo>
                    <a:pt x="141" y="100"/>
                  </a:lnTo>
                  <a:lnTo>
                    <a:pt x="93" y="51"/>
                  </a:lnTo>
                  <a:lnTo>
                    <a:pt x="85" y="58"/>
                  </a:lnTo>
                  <a:lnTo>
                    <a:pt x="0" y="146"/>
                  </a:lnTo>
                  <a:lnTo>
                    <a:pt x="13" y="158"/>
                  </a:lnTo>
                  <a:lnTo>
                    <a:pt x="93" y="80"/>
                  </a:lnTo>
                  <a:lnTo>
                    <a:pt x="141" y="127"/>
                  </a:lnTo>
                  <a:lnTo>
                    <a:pt x="233" y="34"/>
                  </a:lnTo>
                  <a:lnTo>
                    <a:pt x="233" y="61"/>
                  </a:lnTo>
                  <a:lnTo>
                    <a:pt x="253" y="61"/>
                  </a:lnTo>
                  <a:lnTo>
                    <a:pt x="253" y="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</p:spTree>
    <p:extLst>
      <p:ext uri="{BB962C8B-B14F-4D97-AF65-F5344CB8AC3E}">
        <p14:creationId val="940352146"/>
      </p:ext>
    </p:extLst>
  </p:cSld>
  <p:clrMapOvr>
    <a:masterClrMapping/>
  </p:clrMapOvr>
  <p:transition advTm="5000" spd="slow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grpId="0" id="5" nodeType="withEffect" presetClass="entr" presetID="2" presetSubtype="8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9" nodeType="withEffect" presetClass="entr" presetID="2" presetSubtype="2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2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53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8" nodeType="withEffect" presetClass="entr" presetID="53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22" presetSubtype="8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25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6" nodeType="withEffect" presetClass="entr" presetID="10" presetSubtype="0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29" nodeType="withEffect" presetClass="entr" presetID="2" presetSubtype="4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31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32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33" nodeType="withEffect" presetClass="entr" presetID="2" presetSubtype="4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35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36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37" nodeType="withEffect" presetClass="entr" presetID="2" presetSubtype="4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39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4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41" nodeType="withEffect" presetClass="entr" presetID="2" presetSubtype="4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43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44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0"/>
      <p:bldP grpId="0" spid="11"/>
      <p:bldP grpId="0" spid="34"/>
      <p:bldP grpId="0" spid="42"/>
      <p:bldP grpId="0" spid="35"/>
      <p:bldP grpId="0" spid="36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lang="zh-CN" smtClean="0"/>
              <a:t>绪论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910273" y="4500067"/>
            <a:ext cx="3033077" cy="1292662"/>
            <a:chOff x="586423" y="4652467"/>
            <a:chExt cx="3033077" cy="1292662"/>
          </a:xfrm>
        </p:grpSpPr>
        <p:sp>
          <p:nvSpPr>
            <p:cNvPr id="34" name="文本框 33"/>
            <p:cNvSpPr txBox="1"/>
            <p:nvPr/>
          </p:nvSpPr>
          <p:spPr>
            <a:xfrm>
              <a:off x="801543" y="4652467"/>
              <a:ext cx="2817957" cy="12801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altLang="en-US" lang="zh-CN" sz="2000">
                  <a:solidFill>
                    <a:schemeClr val="tx2"/>
                  </a:solidFill>
                </a:rPr>
                <a:t>单击此处编辑您要的内容，建议您在展示时采用微软雅黑字体。</a:t>
              </a:r>
            </a:p>
          </p:txBody>
        </p:sp>
        <p:sp>
          <p:nvSpPr>
            <p:cNvPr id="42" name="任意多边形 41"/>
            <p:cNvSpPr/>
            <p:nvPr/>
          </p:nvSpPr>
          <p:spPr>
            <a:xfrm flipH="1" rot="5400000">
              <a:off x="527494" y="4835251"/>
              <a:ext cx="250350" cy="132492"/>
            </a:xfrm>
            <a:custGeom>
              <a:gdLst>
                <a:gd fmla="*/ 250350 w 250350" name="connsiteX0"/>
                <a:gd fmla="*/ 125175 h 132492" name="connsiteY0"/>
                <a:gd fmla="*/ 125175 w 250350" name="connsiteX1"/>
                <a:gd fmla="*/ 0 h 132492" name="connsiteY1"/>
                <a:gd fmla="*/ 0 w 250350" name="connsiteX2"/>
                <a:gd fmla="*/ 125175 h 132492" name="connsiteY2"/>
                <a:gd fmla="*/ 1664 w 250350" name="connsiteX3"/>
                <a:gd fmla="*/ 132492 h 132492" name="connsiteY3"/>
                <a:gd fmla="*/ 248686 w 250350" name="connsiteX4"/>
                <a:gd fmla="*/ 132492 h 132492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132492" w="250350">
                  <a:moveTo>
                    <a:pt x="250350" y="125175"/>
                  </a:moveTo>
                  <a:cubicBezTo>
                    <a:pt x="250350" y="56043"/>
                    <a:pt x="194308" y="0"/>
                    <a:pt x="125175" y="0"/>
                  </a:cubicBezTo>
                  <a:cubicBezTo>
                    <a:pt x="56043" y="0"/>
                    <a:pt x="0" y="56043"/>
                    <a:pt x="0" y="125175"/>
                  </a:cubicBezTo>
                  <a:lnTo>
                    <a:pt x="1664" y="132492"/>
                  </a:lnTo>
                  <a:lnTo>
                    <a:pt x="248686" y="13249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10" name="任意多边形 9"/>
          <p:cNvSpPr/>
          <p:nvPr/>
        </p:nvSpPr>
        <p:spPr>
          <a:xfrm rot="19800000">
            <a:off x="1120455" y="1772370"/>
            <a:ext cx="2422212" cy="2191874"/>
          </a:xfrm>
          <a:custGeom>
            <a:gdLst>
              <a:gd fmla="*/ 1211106 w 2422212" name="connsiteX0"/>
              <a:gd fmla="*/ 0 h 2191874" name="connsiteY0"/>
              <a:gd fmla="*/ 2422212 w 2422212" name="connsiteX1"/>
              <a:gd fmla="*/ 1211106 h 2191874" name="connsiteY1"/>
              <a:gd fmla="*/ 1981482 w 2422212" name="connsiteX2"/>
              <a:gd fmla="*/ 2145654 h 2191874" name="connsiteY2"/>
              <a:gd fmla="*/ 1919673 w 2422212" name="connsiteX3"/>
              <a:gd fmla="*/ 2191874 h 2191874" name="connsiteY3"/>
              <a:gd fmla="*/ 502539 w 2422212" name="connsiteX4"/>
              <a:gd fmla="*/ 2191874 h 2191874" name="connsiteY4"/>
              <a:gd fmla="*/ 440730 w 2422212" name="connsiteX5"/>
              <a:gd fmla="*/ 2145654 h 2191874" name="connsiteY5"/>
              <a:gd fmla="*/ 0 w 2422212" name="connsiteX6"/>
              <a:gd fmla="*/ 1211106 h 2191874" name="connsiteY6"/>
              <a:gd fmla="*/ 1211106 w 2422212" name="connsiteX7"/>
              <a:gd fmla="*/ 0 h 219187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2191874" w="2422212">
                <a:moveTo>
                  <a:pt x="1211106" y="0"/>
                </a:moveTo>
                <a:cubicBezTo>
                  <a:pt x="1879981" y="0"/>
                  <a:pt x="2422212" y="542231"/>
                  <a:pt x="2422212" y="1211106"/>
                </a:cubicBezTo>
                <a:cubicBezTo>
                  <a:pt x="2422212" y="1587348"/>
                  <a:pt x="2250647" y="1923520"/>
                  <a:pt x="1981482" y="2145654"/>
                </a:cubicBezTo>
                <a:lnTo>
                  <a:pt x="1919673" y="2191874"/>
                </a:lnTo>
                <a:lnTo>
                  <a:pt x="502539" y="2191874"/>
                </a:lnTo>
                <a:lnTo>
                  <a:pt x="440730" y="2145654"/>
                </a:lnTo>
                <a:cubicBezTo>
                  <a:pt x="171565" y="1923520"/>
                  <a:pt x="0" y="1587348"/>
                  <a:pt x="0" y="1211106"/>
                </a:cubicBezTo>
                <a:cubicBezTo>
                  <a:pt x="0" y="542231"/>
                  <a:pt x="542231" y="0"/>
                  <a:pt x="1211106" y="0"/>
                </a:cubicBezTo>
                <a:close/>
              </a:path>
            </a:pathLst>
          </a:cu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7" name="组合 6"/>
          <p:cNvGrpSpPr/>
          <p:nvPr/>
        </p:nvGrpSpPr>
        <p:grpSpPr>
          <a:xfrm>
            <a:off x="1441062" y="2200494"/>
            <a:ext cx="1934163" cy="1342419"/>
            <a:chOff x="1441062" y="2200494"/>
            <a:chExt cx="1934163" cy="1342419"/>
          </a:xfrm>
        </p:grpSpPr>
        <p:sp>
          <p:nvSpPr>
            <p:cNvPr id="24" name="文本框 23"/>
            <p:cNvSpPr txBox="1"/>
            <p:nvPr/>
          </p:nvSpPr>
          <p:spPr>
            <a:xfrm rot="19800000">
              <a:off x="1839067" y="3081547"/>
              <a:ext cx="1535042" cy="457200"/>
            </a:xfrm>
            <a:prstGeom prst="rect">
              <a:avLst/>
            </a:prstGeom>
            <a:noFill/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mtClean="0" sz="2400">
                  <a:solidFill>
                    <a:schemeClr val="bg1"/>
                  </a:solidFill>
                </a:rPr>
                <a:t>关键字</a:t>
              </a:r>
            </a:p>
          </p:txBody>
        </p:sp>
        <p:sp>
          <p:nvSpPr>
            <p:cNvPr id="29" name="文本框 28"/>
            <p:cNvSpPr txBox="1"/>
            <p:nvPr/>
          </p:nvSpPr>
          <p:spPr>
            <a:xfrm rot="19800000">
              <a:off x="1438830" y="2201092"/>
              <a:ext cx="1535042" cy="9144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mtClean="0" sz="5400">
                  <a:solidFill>
                    <a:schemeClr val="bg1"/>
                  </a:solidFill>
                  <a:latin typeface="+mj-lt"/>
                </a:rPr>
                <a:t>01</a:t>
              </a:r>
            </a:p>
          </p:txBody>
        </p:sp>
      </p:grpSp>
      <p:sp>
        <p:nvSpPr>
          <p:cNvPr id="23" name="任意多边形 22"/>
          <p:cNvSpPr/>
          <p:nvPr/>
        </p:nvSpPr>
        <p:spPr>
          <a:xfrm rot="19800000">
            <a:off x="4862714" y="1772370"/>
            <a:ext cx="2422212" cy="2191874"/>
          </a:xfrm>
          <a:custGeom>
            <a:gdLst>
              <a:gd fmla="*/ 1211106 w 2422212" name="connsiteX0"/>
              <a:gd fmla="*/ 0 h 2191874" name="connsiteY0"/>
              <a:gd fmla="*/ 2422212 w 2422212" name="connsiteX1"/>
              <a:gd fmla="*/ 1211106 h 2191874" name="connsiteY1"/>
              <a:gd fmla="*/ 1981482 w 2422212" name="connsiteX2"/>
              <a:gd fmla="*/ 2145654 h 2191874" name="connsiteY2"/>
              <a:gd fmla="*/ 1919673 w 2422212" name="connsiteX3"/>
              <a:gd fmla="*/ 2191874 h 2191874" name="connsiteY3"/>
              <a:gd fmla="*/ 502539 w 2422212" name="connsiteX4"/>
              <a:gd fmla="*/ 2191874 h 2191874" name="connsiteY4"/>
              <a:gd fmla="*/ 440730 w 2422212" name="connsiteX5"/>
              <a:gd fmla="*/ 2145654 h 2191874" name="connsiteY5"/>
              <a:gd fmla="*/ 0 w 2422212" name="connsiteX6"/>
              <a:gd fmla="*/ 1211106 h 2191874" name="connsiteY6"/>
              <a:gd fmla="*/ 1211106 w 2422212" name="connsiteX7"/>
              <a:gd fmla="*/ 0 h 219187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2191874" w="2422212">
                <a:moveTo>
                  <a:pt x="1211106" y="0"/>
                </a:moveTo>
                <a:cubicBezTo>
                  <a:pt x="1879981" y="0"/>
                  <a:pt x="2422212" y="542231"/>
                  <a:pt x="2422212" y="1211106"/>
                </a:cubicBezTo>
                <a:cubicBezTo>
                  <a:pt x="2422212" y="1587348"/>
                  <a:pt x="2250647" y="1923520"/>
                  <a:pt x="1981482" y="2145654"/>
                </a:cubicBezTo>
                <a:lnTo>
                  <a:pt x="1919673" y="2191874"/>
                </a:lnTo>
                <a:lnTo>
                  <a:pt x="502539" y="2191874"/>
                </a:lnTo>
                <a:lnTo>
                  <a:pt x="440730" y="2145654"/>
                </a:lnTo>
                <a:cubicBezTo>
                  <a:pt x="171565" y="1923520"/>
                  <a:pt x="0" y="1587348"/>
                  <a:pt x="0" y="1211106"/>
                </a:cubicBezTo>
                <a:cubicBezTo>
                  <a:pt x="0" y="542231"/>
                  <a:pt x="542231" y="0"/>
                  <a:pt x="1211106" y="0"/>
                </a:cubicBezTo>
                <a:close/>
              </a:path>
            </a:pathLst>
          </a:custGeom>
          <a:solidFill>
            <a:schemeClr val="tx2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4" name="组合 3"/>
          <p:cNvGrpSpPr/>
          <p:nvPr/>
        </p:nvGrpSpPr>
        <p:grpSpPr>
          <a:xfrm>
            <a:off x="5209261" y="2200494"/>
            <a:ext cx="1922123" cy="1338689"/>
            <a:chOff x="5209261" y="2200494"/>
            <a:chExt cx="1922123" cy="1338689"/>
          </a:xfrm>
        </p:grpSpPr>
        <p:sp>
          <p:nvSpPr>
            <p:cNvPr id="27" name="文本框 26"/>
            <p:cNvSpPr txBox="1"/>
            <p:nvPr/>
          </p:nvSpPr>
          <p:spPr>
            <a:xfrm rot="19800000">
              <a:off x="5595225" y="3077816"/>
              <a:ext cx="1535042" cy="457200"/>
            </a:xfrm>
            <a:prstGeom prst="rect">
              <a:avLst/>
            </a:prstGeom>
            <a:noFill/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mtClean="0" sz="2400">
                  <a:solidFill>
                    <a:schemeClr val="bg1"/>
                  </a:solidFill>
                </a:rPr>
                <a:t>关键字</a:t>
              </a:r>
            </a:p>
          </p:txBody>
        </p:sp>
        <p:sp>
          <p:nvSpPr>
            <p:cNvPr id="32" name="文本框 31"/>
            <p:cNvSpPr txBox="1"/>
            <p:nvPr/>
          </p:nvSpPr>
          <p:spPr>
            <a:xfrm rot="19800000">
              <a:off x="5207028" y="2201092"/>
              <a:ext cx="1535042" cy="9144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mtClean="0" sz="5400">
                  <a:solidFill>
                    <a:schemeClr val="bg1"/>
                  </a:solidFill>
                  <a:latin typeface="+mj-lt"/>
                </a:rPr>
                <a:t>02</a:t>
              </a:r>
            </a:p>
          </p:txBody>
        </p:sp>
      </p:grpSp>
      <p:sp>
        <p:nvSpPr>
          <p:cNvPr id="22" name="任意多边形 21"/>
          <p:cNvSpPr/>
          <p:nvPr/>
        </p:nvSpPr>
        <p:spPr>
          <a:xfrm rot="19800000">
            <a:off x="8585922" y="1772370"/>
            <a:ext cx="2422212" cy="2191874"/>
          </a:xfrm>
          <a:custGeom>
            <a:gdLst>
              <a:gd fmla="*/ 1211106 w 2422212" name="connsiteX0"/>
              <a:gd fmla="*/ 0 h 2191874" name="connsiteY0"/>
              <a:gd fmla="*/ 2422212 w 2422212" name="connsiteX1"/>
              <a:gd fmla="*/ 1211106 h 2191874" name="connsiteY1"/>
              <a:gd fmla="*/ 1981482 w 2422212" name="connsiteX2"/>
              <a:gd fmla="*/ 2145654 h 2191874" name="connsiteY2"/>
              <a:gd fmla="*/ 1919673 w 2422212" name="connsiteX3"/>
              <a:gd fmla="*/ 2191874 h 2191874" name="connsiteY3"/>
              <a:gd fmla="*/ 502539 w 2422212" name="connsiteX4"/>
              <a:gd fmla="*/ 2191874 h 2191874" name="connsiteY4"/>
              <a:gd fmla="*/ 440730 w 2422212" name="connsiteX5"/>
              <a:gd fmla="*/ 2145654 h 2191874" name="connsiteY5"/>
              <a:gd fmla="*/ 0 w 2422212" name="connsiteX6"/>
              <a:gd fmla="*/ 1211106 h 2191874" name="connsiteY6"/>
              <a:gd fmla="*/ 1211106 w 2422212" name="connsiteX7"/>
              <a:gd fmla="*/ 0 h 219187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2191874" w="2422212">
                <a:moveTo>
                  <a:pt x="1211106" y="0"/>
                </a:moveTo>
                <a:cubicBezTo>
                  <a:pt x="1879981" y="0"/>
                  <a:pt x="2422212" y="542231"/>
                  <a:pt x="2422212" y="1211106"/>
                </a:cubicBezTo>
                <a:cubicBezTo>
                  <a:pt x="2422212" y="1587348"/>
                  <a:pt x="2250647" y="1923520"/>
                  <a:pt x="1981482" y="2145654"/>
                </a:cubicBezTo>
                <a:lnTo>
                  <a:pt x="1919673" y="2191874"/>
                </a:lnTo>
                <a:lnTo>
                  <a:pt x="502539" y="2191874"/>
                </a:lnTo>
                <a:lnTo>
                  <a:pt x="440730" y="2145654"/>
                </a:lnTo>
                <a:cubicBezTo>
                  <a:pt x="171565" y="1923520"/>
                  <a:pt x="0" y="1587348"/>
                  <a:pt x="0" y="1211106"/>
                </a:cubicBezTo>
                <a:cubicBezTo>
                  <a:pt x="0" y="542231"/>
                  <a:pt x="542231" y="0"/>
                  <a:pt x="1211106" y="0"/>
                </a:cubicBezTo>
                <a:close/>
              </a:path>
            </a:pathLst>
          </a:custGeom>
          <a:solidFill>
            <a:schemeClr val="accent2">
              <a:alpha val="87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2" name="组合 1"/>
          <p:cNvGrpSpPr/>
          <p:nvPr/>
        </p:nvGrpSpPr>
        <p:grpSpPr>
          <a:xfrm>
            <a:off x="8954594" y="2200495"/>
            <a:ext cx="1902872" cy="1338688"/>
            <a:chOff x="8954594" y="2200495"/>
            <a:chExt cx="1902872" cy="1338688"/>
          </a:xfrm>
        </p:grpSpPr>
        <p:sp>
          <p:nvSpPr>
            <p:cNvPr id="28" name="文本框 27"/>
            <p:cNvSpPr txBox="1"/>
            <p:nvPr/>
          </p:nvSpPr>
          <p:spPr>
            <a:xfrm rot="19800000">
              <a:off x="9321307" y="3077818"/>
              <a:ext cx="1535042" cy="457200"/>
            </a:xfrm>
            <a:prstGeom prst="rect">
              <a:avLst/>
            </a:prstGeom>
            <a:noFill/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mtClean="0" sz="2400">
                  <a:solidFill>
                    <a:schemeClr val="bg1"/>
                  </a:solidFill>
                </a:rPr>
                <a:t>关键字</a:t>
              </a:r>
            </a:p>
          </p:txBody>
        </p:sp>
        <p:sp>
          <p:nvSpPr>
            <p:cNvPr id="37" name="文本框 36"/>
            <p:cNvSpPr txBox="1"/>
            <p:nvPr/>
          </p:nvSpPr>
          <p:spPr>
            <a:xfrm rot="19800000">
              <a:off x="8952362" y="2201093"/>
              <a:ext cx="1535042" cy="9144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mtClean="0" sz="5400">
                  <a:solidFill>
                    <a:schemeClr val="bg1"/>
                  </a:solidFill>
                  <a:latin typeface="+mj-lt"/>
                </a:rPr>
                <a:t>03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4652532" y="4500067"/>
            <a:ext cx="3033077" cy="1258934"/>
            <a:chOff x="4304792" y="4652467"/>
            <a:chExt cx="3033077" cy="1258934"/>
          </a:xfrm>
        </p:grpSpPr>
        <p:sp>
          <p:nvSpPr>
            <p:cNvPr id="46" name="文本框 45"/>
            <p:cNvSpPr txBox="1"/>
            <p:nvPr/>
          </p:nvSpPr>
          <p:spPr>
            <a:xfrm>
              <a:off x="4519912" y="4652467"/>
              <a:ext cx="2817957" cy="12801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altLang="en-US" lang="zh-CN" sz="2000">
                  <a:solidFill>
                    <a:schemeClr val="tx2"/>
                  </a:solidFill>
                </a:rPr>
                <a:t>单击此处编辑您要的内容，建议您在展示时采用微软雅黑字体。</a:t>
              </a:r>
            </a:p>
          </p:txBody>
        </p:sp>
        <p:sp>
          <p:nvSpPr>
            <p:cNvPr id="47" name="任意多边形 46"/>
            <p:cNvSpPr/>
            <p:nvPr/>
          </p:nvSpPr>
          <p:spPr>
            <a:xfrm flipH="1" rot="5400000">
              <a:off x="4245863" y="4835251"/>
              <a:ext cx="250350" cy="132492"/>
            </a:xfrm>
            <a:custGeom>
              <a:gdLst>
                <a:gd fmla="*/ 250350 w 250350" name="connsiteX0"/>
                <a:gd fmla="*/ 125175 h 132492" name="connsiteY0"/>
                <a:gd fmla="*/ 125175 w 250350" name="connsiteX1"/>
                <a:gd fmla="*/ 0 h 132492" name="connsiteY1"/>
                <a:gd fmla="*/ 0 w 250350" name="connsiteX2"/>
                <a:gd fmla="*/ 125175 h 132492" name="connsiteY2"/>
                <a:gd fmla="*/ 1664 w 250350" name="connsiteX3"/>
                <a:gd fmla="*/ 132492 h 132492" name="connsiteY3"/>
                <a:gd fmla="*/ 248686 w 250350" name="connsiteX4"/>
                <a:gd fmla="*/ 132492 h 132492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132492" w="250350">
                  <a:moveTo>
                    <a:pt x="250350" y="125175"/>
                  </a:moveTo>
                  <a:cubicBezTo>
                    <a:pt x="250350" y="56043"/>
                    <a:pt x="194308" y="0"/>
                    <a:pt x="125175" y="0"/>
                  </a:cubicBezTo>
                  <a:cubicBezTo>
                    <a:pt x="56043" y="0"/>
                    <a:pt x="0" y="56043"/>
                    <a:pt x="0" y="125175"/>
                  </a:cubicBezTo>
                  <a:lnTo>
                    <a:pt x="1664" y="132492"/>
                  </a:lnTo>
                  <a:lnTo>
                    <a:pt x="248686" y="13249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8375740" y="4500067"/>
            <a:ext cx="3033077" cy="1258934"/>
            <a:chOff x="8718640" y="4652467"/>
            <a:chExt cx="3033077" cy="1258934"/>
          </a:xfrm>
        </p:grpSpPr>
        <p:sp>
          <p:nvSpPr>
            <p:cNvPr id="48" name="文本框 47"/>
            <p:cNvSpPr txBox="1"/>
            <p:nvPr/>
          </p:nvSpPr>
          <p:spPr>
            <a:xfrm>
              <a:off x="8933760" y="4652467"/>
              <a:ext cx="2817957" cy="12801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altLang="en-US" lang="zh-CN" sz="2000">
                  <a:solidFill>
                    <a:schemeClr val="tx2"/>
                  </a:solidFill>
                </a:rPr>
                <a:t>单击此处编辑您要的内容，建议您在展示时采用微软雅黑字体。</a:t>
              </a:r>
            </a:p>
          </p:txBody>
        </p:sp>
        <p:sp>
          <p:nvSpPr>
            <p:cNvPr id="49" name="任意多边形 48"/>
            <p:cNvSpPr/>
            <p:nvPr/>
          </p:nvSpPr>
          <p:spPr>
            <a:xfrm flipH="1" rot="5400000">
              <a:off x="8659711" y="4835251"/>
              <a:ext cx="250350" cy="132492"/>
            </a:xfrm>
            <a:custGeom>
              <a:gdLst>
                <a:gd fmla="*/ 250350 w 250350" name="connsiteX0"/>
                <a:gd fmla="*/ 125175 h 132492" name="connsiteY0"/>
                <a:gd fmla="*/ 125175 w 250350" name="connsiteX1"/>
                <a:gd fmla="*/ 0 h 132492" name="connsiteY1"/>
                <a:gd fmla="*/ 0 w 250350" name="connsiteX2"/>
                <a:gd fmla="*/ 125175 h 132492" name="connsiteY2"/>
                <a:gd fmla="*/ 1664 w 250350" name="connsiteX3"/>
                <a:gd fmla="*/ 132492 h 132492" name="connsiteY3"/>
                <a:gd fmla="*/ 248686 w 250350" name="connsiteX4"/>
                <a:gd fmla="*/ 132492 h 132492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132492" w="250350">
                  <a:moveTo>
                    <a:pt x="250350" y="125175"/>
                  </a:moveTo>
                  <a:cubicBezTo>
                    <a:pt x="250350" y="56043"/>
                    <a:pt x="194308" y="0"/>
                    <a:pt x="125175" y="0"/>
                  </a:cubicBezTo>
                  <a:cubicBezTo>
                    <a:pt x="56043" y="0"/>
                    <a:pt x="0" y="56043"/>
                    <a:pt x="0" y="125175"/>
                  </a:cubicBezTo>
                  <a:lnTo>
                    <a:pt x="1664" y="132492"/>
                  </a:lnTo>
                  <a:lnTo>
                    <a:pt x="248686" y="13249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</p:spTree>
    <p:extLst>
      <p:ext uri="{BB962C8B-B14F-4D97-AF65-F5344CB8AC3E}">
        <p14:creationId val="2219292142"/>
      </p:ext>
    </p:extLst>
  </p:cSld>
  <p:clrMapOvr>
    <a:masterClrMapping/>
  </p:clrMapOvr>
  <p:transition advTm="5000" spd="slow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grpId="0" id="5" nodeType="withEffect" presetClass="entr" presetID="2" presetSubtype="8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9" nodeType="withEffect" presetClass="entr" presetID="2" presetSubtype="8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1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2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13" nodeType="withEffect" presetClass="entr" presetID="2" presetSubtype="8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5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6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53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2" nodeType="withEffect" presetClass="entr" presetID="53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6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7" nodeType="withEffect" presetClass="entr" presetID="53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id="32" nodeType="withEffect" presetClass="entr" presetID="2" presetSubtype="4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3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35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36" nodeType="withEffect" presetClass="entr" presetID="2" presetSubtype="4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3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3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40" nodeType="withEffect" presetClass="entr" presetID="2" presetSubtype="4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42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43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0"/>
      <p:bldP grpId="0" spid="23"/>
      <p:bldP grpId="0" spid="22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lang="zh-CN" smtClean="0"/>
              <a:t>绪论</a:t>
            </a:r>
          </a:p>
        </p:txBody>
      </p:sp>
      <p:sp>
        <p:nvSpPr>
          <p:cNvPr id="3" name="椭圆 2"/>
          <p:cNvSpPr/>
          <p:nvPr/>
        </p:nvSpPr>
        <p:spPr>
          <a:xfrm>
            <a:off x="8862187" y="1833536"/>
            <a:ext cx="2058543" cy="2058543"/>
          </a:xfrm>
          <a:prstGeom prst="ellipse">
            <a:avLst/>
          </a:prstGeom>
          <a:solidFill>
            <a:schemeClr val="accent2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椭圆 3"/>
          <p:cNvSpPr/>
          <p:nvPr/>
        </p:nvSpPr>
        <p:spPr>
          <a:xfrm>
            <a:off x="5066729" y="1833536"/>
            <a:ext cx="2058543" cy="2058543"/>
          </a:xfrm>
          <a:prstGeom prst="ellipse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椭圆 4"/>
          <p:cNvSpPr/>
          <p:nvPr/>
        </p:nvSpPr>
        <p:spPr>
          <a:xfrm>
            <a:off x="1271271" y="1833536"/>
            <a:ext cx="2058543" cy="2058543"/>
          </a:xfrm>
          <a:prstGeom prst="ellipse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24" name="组合 23"/>
          <p:cNvGrpSpPr/>
          <p:nvPr/>
        </p:nvGrpSpPr>
        <p:grpSpPr>
          <a:xfrm>
            <a:off x="1552071" y="2241571"/>
            <a:ext cx="9145008" cy="1332946"/>
            <a:chOff x="1552071" y="2241571"/>
            <a:chExt cx="9145008" cy="1332946"/>
          </a:xfrm>
        </p:grpSpPr>
        <p:sp>
          <p:nvSpPr>
            <p:cNvPr id="6" name="椭圆 5"/>
            <p:cNvSpPr/>
            <p:nvPr/>
          </p:nvSpPr>
          <p:spPr>
            <a:xfrm>
              <a:off x="3948227" y="2612763"/>
              <a:ext cx="500089" cy="500089"/>
            </a:xfrm>
            <a:prstGeom prst="ellipse">
              <a:avLst/>
            </a:prstGeom>
            <a:solidFill>
              <a:schemeClr val="accent2">
                <a:alpha val="8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" name="椭圆 6"/>
            <p:cNvSpPr/>
            <p:nvPr/>
          </p:nvSpPr>
          <p:spPr>
            <a:xfrm>
              <a:off x="7743685" y="2612763"/>
              <a:ext cx="500089" cy="500089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8" name="Freeform 5"/>
            <p:cNvSpPr>
              <a:spLocks noEditPoints="1"/>
            </p:cNvSpPr>
            <p:nvPr/>
          </p:nvSpPr>
          <p:spPr bwMode="auto">
            <a:xfrm>
              <a:off x="5799974" y="2282388"/>
              <a:ext cx="592053" cy="592053"/>
            </a:xfrm>
            <a:custGeom>
              <a:gdLst>
                <a:gd fmla="*/ 1491 w 2886" name="T0"/>
                <a:gd fmla="*/ 348 h 2886" name="T1"/>
                <a:gd fmla="*/ 204 w 2886" name="T2"/>
                <a:gd fmla="*/ 28 h 2886" name="T3"/>
                <a:gd fmla="*/ 0 w 2886" name="T4"/>
                <a:gd fmla="*/ 2354 h 2886" name="T5"/>
                <a:gd fmla="*/ 1317 w 2886" name="T6"/>
                <a:gd fmla="*/ 2872 h 2886" name="T7"/>
                <a:gd fmla="*/ 1538 w 2886" name="T8"/>
                <a:gd fmla="*/ 2873 h 2886" name="T9"/>
                <a:gd fmla="*/ 2886 w 2886" name="T10"/>
                <a:gd fmla="*/ 2354 h 2886" name="T11"/>
                <a:gd fmla="*/ 2682 w 2886" name="T12"/>
                <a:gd fmla="*/ 28 h 2886" name="T13"/>
                <a:gd fmla="*/ 201 w 2886" name="T14"/>
                <a:gd fmla="*/ 2381 h 2886" name="T15"/>
                <a:gd fmla="*/ 180 w 2886" name="T16"/>
                <a:gd fmla="*/ 208 h 2886" name="T17"/>
                <a:gd fmla="*/ 1353 w 2886" name="T18"/>
                <a:gd fmla="*/ 528 h 2886" name="T19"/>
                <a:gd fmla="*/ 2705 w 2886" name="T20"/>
                <a:gd fmla="*/ 2354 h 2886" name="T21"/>
                <a:gd fmla="*/ 1533 w 2886" name="T22"/>
                <a:gd fmla="*/ 2689 h 2886" name="T23"/>
                <a:gd fmla="*/ 1538 w 2886" name="T24"/>
                <a:gd fmla="*/ 521 h 2886" name="T25"/>
                <a:gd fmla="*/ 2705 w 2886" name="T26"/>
                <a:gd fmla="*/ 2354 h 2886" name="T27"/>
                <a:gd fmla="*/ 1833 w 2886" name="T28"/>
                <a:gd fmla="*/ 1044 h 2886" name="T29"/>
                <a:gd fmla="*/ 2527 w 2886" name="T30"/>
                <a:gd fmla="*/ 757 h 2886" name="T31"/>
                <a:gd fmla="*/ 1785 w 2886" name="T32"/>
                <a:gd fmla="*/ 871 h 2886" name="T33"/>
                <a:gd fmla="*/ 1809 w 2886" name="T34"/>
                <a:gd fmla="*/ 1047 h 2886" name="T35"/>
                <a:gd fmla="*/ 1833 w 2886" name="T36"/>
                <a:gd fmla="*/ 1580 h 2886" name="T37"/>
                <a:gd fmla="*/ 2527 w 2886" name="T38"/>
                <a:gd fmla="*/ 1294 h 2886" name="T39"/>
                <a:gd fmla="*/ 1785 w 2886" name="T40"/>
                <a:gd fmla="*/ 1408 h 2886" name="T41"/>
                <a:gd fmla="*/ 1809 w 2886" name="T42"/>
                <a:gd fmla="*/ 1583 h 2886" name="T43"/>
                <a:gd fmla="*/ 1833 w 2886" name="T44"/>
                <a:gd fmla="*/ 2116 h 2886" name="T45"/>
                <a:gd fmla="*/ 2527 w 2886" name="T46"/>
                <a:gd fmla="*/ 1830 h 2886" name="T47"/>
                <a:gd fmla="*/ 1785 w 2886" name="T48"/>
                <a:gd fmla="*/ 1944 h 2886" name="T49"/>
                <a:gd fmla="*/ 1809 w 2886" name="T50"/>
                <a:gd fmla="*/ 2120 h 2886" name="T51"/>
                <a:gd fmla="*/ 482 w 2886" name="T52"/>
                <a:gd fmla="*/ 695 h 2886" name="T53"/>
                <a:gd fmla="*/ 433 w 2886" name="T54"/>
                <a:gd fmla="*/ 867 h 2886" name="T55"/>
                <a:gd fmla="*/ 1088 w 2886" name="T56"/>
                <a:gd fmla="*/ 1047 h 2886" name="T57"/>
                <a:gd fmla="*/ 1112 w 2886" name="T58"/>
                <a:gd fmla="*/ 871 h 2886" name="T59"/>
                <a:gd fmla="*/ 482 w 2886" name="T60"/>
                <a:gd fmla="*/ 1232 h 2886" name="T61"/>
                <a:gd fmla="*/ 433 w 2886" name="T62"/>
                <a:gd fmla="*/ 1404 h 2886" name="T63"/>
                <a:gd fmla="*/ 1088 w 2886" name="T64"/>
                <a:gd fmla="*/ 1583 h 2886" name="T65"/>
                <a:gd fmla="*/ 1112 w 2886" name="T66"/>
                <a:gd fmla="*/ 1408 h 2886" name="T67"/>
                <a:gd fmla="*/ 482 w 2886" name="T68"/>
                <a:gd fmla="*/ 1768 h 2886" name="T69"/>
                <a:gd fmla="*/ 433 w 2886" name="T70"/>
                <a:gd fmla="*/ 1940 h 2886" name="T71"/>
                <a:gd fmla="*/ 1088 w 2886" name="T72"/>
                <a:gd fmla="*/ 2120 h 2886" name="T73"/>
                <a:gd fmla="*/ 1112 w 2886" name="T74"/>
                <a:gd fmla="*/ 1944 h 2886" name="T75"/>
                <a:gd fmla="*/ 1112 w 2886" name="T76"/>
                <a:gd fmla="*/ 1944 h 2886" name="T7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b="b" l="0" r="r" t="0"/>
              <a:pathLst>
                <a:path h="2886" w="2886">
                  <a:moveTo>
                    <a:pt x="2682" y="28"/>
                  </a:moveTo>
                  <a:cubicBezTo>
                    <a:pt x="1491" y="348"/>
                    <a:pt x="1491" y="348"/>
                    <a:pt x="1491" y="348"/>
                  </a:cubicBezTo>
                  <a:cubicBezTo>
                    <a:pt x="1461" y="356"/>
                    <a:pt x="1395" y="356"/>
                    <a:pt x="1365" y="348"/>
                  </a:cubicBezTo>
                  <a:cubicBezTo>
                    <a:pt x="204" y="28"/>
                    <a:pt x="204" y="28"/>
                    <a:pt x="204" y="28"/>
                  </a:cubicBezTo>
                  <a:cubicBezTo>
                    <a:pt x="100" y="0"/>
                    <a:pt x="0" y="74"/>
                    <a:pt x="0" y="180"/>
                  </a:cubicBezTo>
                  <a:cubicBezTo>
                    <a:pt x="0" y="2354"/>
                    <a:pt x="0" y="2354"/>
                    <a:pt x="0" y="2354"/>
                  </a:cubicBezTo>
                  <a:cubicBezTo>
                    <a:pt x="0" y="2444"/>
                    <a:pt x="69" y="2529"/>
                    <a:pt x="156" y="2553"/>
                  </a:cubicBezTo>
                  <a:cubicBezTo>
                    <a:pt x="1317" y="2872"/>
                    <a:pt x="1317" y="2872"/>
                    <a:pt x="1317" y="2872"/>
                  </a:cubicBezTo>
                  <a:cubicBezTo>
                    <a:pt x="1348" y="2881"/>
                    <a:pt x="1388" y="2886"/>
                    <a:pt x="1429" y="2886"/>
                  </a:cubicBezTo>
                  <a:cubicBezTo>
                    <a:pt x="1457" y="2886"/>
                    <a:pt x="1499" y="2884"/>
                    <a:pt x="1538" y="2873"/>
                  </a:cubicBezTo>
                  <a:cubicBezTo>
                    <a:pt x="2729" y="2553"/>
                    <a:pt x="2729" y="2553"/>
                    <a:pt x="2729" y="2553"/>
                  </a:cubicBezTo>
                  <a:cubicBezTo>
                    <a:pt x="2817" y="2529"/>
                    <a:pt x="2886" y="2444"/>
                    <a:pt x="2886" y="2354"/>
                  </a:cubicBezTo>
                  <a:cubicBezTo>
                    <a:pt x="2886" y="180"/>
                    <a:pt x="2886" y="180"/>
                    <a:pt x="2886" y="180"/>
                  </a:cubicBezTo>
                  <a:cubicBezTo>
                    <a:pt x="2886" y="74"/>
                    <a:pt x="2785" y="0"/>
                    <a:pt x="2682" y="28"/>
                  </a:cubicBezTo>
                  <a:close/>
                  <a:moveTo>
                    <a:pt x="1353" y="2697"/>
                  </a:moveTo>
                  <a:cubicBezTo>
                    <a:pt x="201" y="2381"/>
                    <a:pt x="201" y="2381"/>
                    <a:pt x="201" y="2381"/>
                  </a:cubicBezTo>
                  <a:cubicBezTo>
                    <a:pt x="192" y="2379"/>
                    <a:pt x="180" y="2363"/>
                    <a:pt x="180" y="2354"/>
                  </a:cubicBezTo>
                  <a:cubicBezTo>
                    <a:pt x="180" y="208"/>
                    <a:pt x="180" y="208"/>
                    <a:pt x="180" y="208"/>
                  </a:cubicBezTo>
                  <a:cubicBezTo>
                    <a:pt x="1317" y="520"/>
                    <a:pt x="1317" y="520"/>
                    <a:pt x="1317" y="520"/>
                  </a:cubicBezTo>
                  <a:cubicBezTo>
                    <a:pt x="1328" y="523"/>
                    <a:pt x="1340" y="525"/>
                    <a:pt x="1353" y="528"/>
                  </a:cubicBezTo>
                  <a:cubicBezTo>
                    <a:pt x="1353" y="2697"/>
                    <a:pt x="1353" y="2697"/>
                    <a:pt x="1353" y="2697"/>
                  </a:cubicBezTo>
                  <a:close/>
                  <a:moveTo>
                    <a:pt x="2705" y="2354"/>
                  </a:moveTo>
                  <a:cubicBezTo>
                    <a:pt x="2705" y="2363"/>
                    <a:pt x="2691" y="2378"/>
                    <a:pt x="2682" y="2380"/>
                  </a:cubicBezTo>
                  <a:cubicBezTo>
                    <a:pt x="1533" y="2689"/>
                    <a:pt x="1533" y="2689"/>
                    <a:pt x="1533" y="2689"/>
                  </a:cubicBezTo>
                  <a:cubicBezTo>
                    <a:pt x="1533" y="522"/>
                    <a:pt x="1533" y="522"/>
                    <a:pt x="1533" y="522"/>
                  </a:cubicBezTo>
                  <a:cubicBezTo>
                    <a:pt x="1535" y="521"/>
                    <a:pt x="1536" y="521"/>
                    <a:pt x="1538" y="521"/>
                  </a:cubicBezTo>
                  <a:cubicBezTo>
                    <a:pt x="2705" y="207"/>
                    <a:pt x="2705" y="207"/>
                    <a:pt x="2705" y="207"/>
                  </a:cubicBezTo>
                  <a:cubicBezTo>
                    <a:pt x="2705" y="2354"/>
                    <a:pt x="2705" y="2354"/>
                    <a:pt x="2705" y="2354"/>
                  </a:cubicBezTo>
                  <a:close/>
                  <a:moveTo>
                    <a:pt x="1809" y="1047"/>
                  </a:moveTo>
                  <a:cubicBezTo>
                    <a:pt x="1817" y="1047"/>
                    <a:pt x="1825" y="1046"/>
                    <a:pt x="1833" y="1044"/>
                  </a:cubicBezTo>
                  <a:cubicBezTo>
                    <a:pt x="2464" y="867"/>
                    <a:pt x="2464" y="867"/>
                    <a:pt x="2464" y="867"/>
                  </a:cubicBezTo>
                  <a:cubicBezTo>
                    <a:pt x="2512" y="854"/>
                    <a:pt x="2540" y="805"/>
                    <a:pt x="2527" y="757"/>
                  </a:cubicBezTo>
                  <a:cubicBezTo>
                    <a:pt x="2513" y="710"/>
                    <a:pt x="2463" y="682"/>
                    <a:pt x="2415" y="695"/>
                  </a:cubicBezTo>
                  <a:cubicBezTo>
                    <a:pt x="1785" y="871"/>
                    <a:pt x="1785" y="871"/>
                    <a:pt x="1785" y="871"/>
                  </a:cubicBezTo>
                  <a:cubicBezTo>
                    <a:pt x="1737" y="885"/>
                    <a:pt x="1709" y="934"/>
                    <a:pt x="1722" y="982"/>
                  </a:cubicBezTo>
                  <a:cubicBezTo>
                    <a:pt x="1733" y="1021"/>
                    <a:pt x="1770" y="1047"/>
                    <a:pt x="1809" y="1047"/>
                  </a:cubicBezTo>
                  <a:close/>
                  <a:moveTo>
                    <a:pt x="1809" y="1583"/>
                  </a:moveTo>
                  <a:cubicBezTo>
                    <a:pt x="1817" y="1583"/>
                    <a:pt x="1825" y="1582"/>
                    <a:pt x="1833" y="1580"/>
                  </a:cubicBezTo>
                  <a:cubicBezTo>
                    <a:pt x="2464" y="1404"/>
                    <a:pt x="2464" y="1404"/>
                    <a:pt x="2464" y="1404"/>
                  </a:cubicBezTo>
                  <a:cubicBezTo>
                    <a:pt x="2512" y="1390"/>
                    <a:pt x="2540" y="1341"/>
                    <a:pt x="2527" y="1294"/>
                  </a:cubicBezTo>
                  <a:cubicBezTo>
                    <a:pt x="2513" y="1246"/>
                    <a:pt x="2463" y="1218"/>
                    <a:pt x="2415" y="1232"/>
                  </a:cubicBezTo>
                  <a:cubicBezTo>
                    <a:pt x="1785" y="1408"/>
                    <a:pt x="1785" y="1408"/>
                    <a:pt x="1785" y="1408"/>
                  </a:cubicBezTo>
                  <a:cubicBezTo>
                    <a:pt x="1737" y="1421"/>
                    <a:pt x="1709" y="1471"/>
                    <a:pt x="1722" y="1518"/>
                  </a:cubicBezTo>
                  <a:cubicBezTo>
                    <a:pt x="1733" y="1557"/>
                    <a:pt x="1770" y="1583"/>
                    <a:pt x="1809" y="1583"/>
                  </a:cubicBezTo>
                  <a:close/>
                  <a:moveTo>
                    <a:pt x="1809" y="2120"/>
                  </a:moveTo>
                  <a:cubicBezTo>
                    <a:pt x="1817" y="2120"/>
                    <a:pt x="1825" y="2119"/>
                    <a:pt x="1833" y="2116"/>
                  </a:cubicBezTo>
                  <a:cubicBezTo>
                    <a:pt x="2464" y="1940"/>
                    <a:pt x="2464" y="1940"/>
                    <a:pt x="2464" y="1940"/>
                  </a:cubicBezTo>
                  <a:cubicBezTo>
                    <a:pt x="2512" y="1927"/>
                    <a:pt x="2540" y="1877"/>
                    <a:pt x="2527" y="1830"/>
                  </a:cubicBezTo>
                  <a:cubicBezTo>
                    <a:pt x="2513" y="1782"/>
                    <a:pt x="2463" y="1755"/>
                    <a:pt x="2415" y="1768"/>
                  </a:cubicBezTo>
                  <a:cubicBezTo>
                    <a:pt x="1785" y="1944"/>
                    <a:pt x="1785" y="1944"/>
                    <a:pt x="1785" y="1944"/>
                  </a:cubicBezTo>
                  <a:cubicBezTo>
                    <a:pt x="1737" y="1958"/>
                    <a:pt x="1709" y="2007"/>
                    <a:pt x="1722" y="2054"/>
                  </a:cubicBezTo>
                  <a:cubicBezTo>
                    <a:pt x="1733" y="2094"/>
                    <a:pt x="1770" y="2120"/>
                    <a:pt x="1809" y="2120"/>
                  </a:cubicBezTo>
                  <a:close/>
                  <a:moveTo>
                    <a:pt x="1112" y="871"/>
                  </a:moveTo>
                  <a:cubicBezTo>
                    <a:pt x="482" y="695"/>
                    <a:pt x="482" y="695"/>
                    <a:pt x="482" y="695"/>
                  </a:cubicBezTo>
                  <a:cubicBezTo>
                    <a:pt x="434" y="682"/>
                    <a:pt x="384" y="710"/>
                    <a:pt x="370" y="757"/>
                  </a:cubicBezTo>
                  <a:cubicBezTo>
                    <a:pt x="357" y="805"/>
                    <a:pt x="385" y="854"/>
                    <a:pt x="433" y="867"/>
                  </a:cubicBezTo>
                  <a:cubicBezTo>
                    <a:pt x="1064" y="1044"/>
                    <a:pt x="1064" y="1044"/>
                    <a:pt x="1064" y="1044"/>
                  </a:cubicBezTo>
                  <a:cubicBezTo>
                    <a:pt x="1072" y="1046"/>
                    <a:pt x="1080" y="1047"/>
                    <a:pt x="1088" y="1047"/>
                  </a:cubicBezTo>
                  <a:cubicBezTo>
                    <a:pt x="1127" y="1047"/>
                    <a:pt x="1164" y="1021"/>
                    <a:pt x="1175" y="982"/>
                  </a:cubicBezTo>
                  <a:cubicBezTo>
                    <a:pt x="1188" y="934"/>
                    <a:pt x="1160" y="885"/>
                    <a:pt x="1112" y="871"/>
                  </a:cubicBezTo>
                  <a:close/>
                  <a:moveTo>
                    <a:pt x="1112" y="1408"/>
                  </a:moveTo>
                  <a:cubicBezTo>
                    <a:pt x="482" y="1232"/>
                    <a:pt x="482" y="1232"/>
                    <a:pt x="482" y="1232"/>
                  </a:cubicBezTo>
                  <a:cubicBezTo>
                    <a:pt x="434" y="1218"/>
                    <a:pt x="384" y="1246"/>
                    <a:pt x="370" y="1294"/>
                  </a:cubicBezTo>
                  <a:cubicBezTo>
                    <a:pt x="357" y="1341"/>
                    <a:pt x="385" y="1390"/>
                    <a:pt x="433" y="1404"/>
                  </a:cubicBezTo>
                  <a:cubicBezTo>
                    <a:pt x="1064" y="1580"/>
                    <a:pt x="1064" y="1580"/>
                    <a:pt x="1064" y="1580"/>
                  </a:cubicBezTo>
                  <a:cubicBezTo>
                    <a:pt x="1072" y="1582"/>
                    <a:pt x="1080" y="1583"/>
                    <a:pt x="1088" y="1583"/>
                  </a:cubicBezTo>
                  <a:cubicBezTo>
                    <a:pt x="1127" y="1583"/>
                    <a:pt x="1164" y="1557"/>
                    <a:pt x="1175" y="1518"/>
                  </a:cubicBezTo>
                  <a:cubicBezTo>
                    <a:pt x="1188" y="1471"/>
                    <a:pt x="1160" y="1421"/>
                    <a:pt x="1112" y="1408"/>
                  </a:cubicBezTo>
                  <a:close/>
                  <a:moveTo>
                    <a:pt x="1112" y="1944"/>
                  </a:moveTo>
                  <a:cubicBezTo>
                    <a:pt x="482" y="1768"/>
                    <a:pt x="482" y="1768"/>
                    <a:pt x="482" y="1768"/>
                  </a:cubicBezTo>
                  <a:cubicBezTo>
                    <a:pt x="434" y="1755"/>
                    <a:pt x="384" y="1782"/>
                    <a:pt x="370" y="1830"/>
                  </a:cubicBezTo>
                  <a:cubicBezTo>
                    <a:pt x="357" y="1877"/>
                    <a:pt x="385" y="1927"/>
                    <a:pt x="433" y="1940"/>
                  </a:cubicBezTo>
                  <a:cubicBezTo>
                    <a:pt x="1064" y="2116"/>
                    <a:pt x="1064" y="2116"/>
                    <a:pt x="1064" y="2116"/>
                  </a:cubicBezTo>
                  <a:cubicBezTo>
                    <a:pt x="1072" y="2119"/>
                    <a:pt x="1080" y="2120"/>
                    <a:pt x="1088" y="2120"/>
                  </a:cubicBezTo>
                  <a:cubicBezTo>
                    <a:pt x="1127" y="2120"/>
                    <a:pt x="1164" y="2094"/>
                    <a:pt x="1175" y="2054"/>
                  </a:cubicBezTo>
                  <a:cubicBezTo>
                    <a:pt x="1188" y="2007"/>
                    <a:pt x="1160" y="1958"/>
                    <a:pt x="1112" y="1944"/>
                  </a:cubicBezTo>
                  <a:close/>
                  <a:moveTo>
                    <a:pt x="1112" y="1944"/>
                  </a:moveTo>
                  <a:cubicBezTo>
                    <a:pt x="1112" y="1944"/>
                    <a:pt x="1112" y="1944"/>
                    <a:pt x="1112" y="194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9" name="Freeform 5"/>
            <p:cNvSpPr>
              <a:spLocks noEditPoints="1"/>
            </p:cNvSpPr>
            <p:nvPr/>
          </p:nvSpPr>
          <p:spPr bwMode="auto">
            <a:xfrm>
              <a:off x="9566401" y="2241571"/>
              <a:ext cx="650115" cy="654029"/>
            </a:xfrm>
            <a:custGeom>
              <a:gdLst>
                <a:gd fmla="*/ 782 w 3230" name="T0"/>
                <a:gd fmla="*/ 3247 h 3247" name="T1"/>
                <a:gd fmla="*/ 1184 w 3230" name="T2"/>
                <a:gd fmla="*/ 2526 h 3247" name="T3"/>
                <a:gd fmla="*/ 197 w 3230" name="T4"/>
                <a:gd fmla="*/ 2522 h 3247" name="T5"/>
                <a:gd fmla="*/ 200 w 3230" name="T6"/>
                <a:gd fmla="*/ 245 h 3247" name="T7"/>
                <a:gd fmla="*/ 121 w 3230" name="T8"/>
                <a:gd fmla="*/ 242 h 3247" name="T9"/>
                <a:gd fmla="*/ 0 w 3230" name="T10"/>
                <a:gd fmla="*/ 121 h 3247" name="T11"/>
                <a:gd fmla="*/ 121 w 3230" name="T12"/>
                <a:gd fmla="*/ 0 h 3247" name="T13"/>
                <a:gd fmla="*/ 3109 w 3230" name="T14"/>
                <a:gd fmla="*/ 0 h 3247" name="T15"/>
                <a:gd fmla="*/ 3230 w 3230" name="T16"/>
                <a:gd fmla="*/ 121 h 3247" name="T17"/>
                <a:gd fmla="*/ 3109 w 3230" name="T18"/>
                <a:gd fmla="*/ 242 h 3247" name="T19"/>
                <a:gd fmla="*/ 3033 w 3230" name="T20"/>
                <a:gd fmla="*/ 242 h 3247" name="T21"/>
                <a:gd fmla="*/ 3030 w 3230" name="T22"/>
                <a:gd fmla="*/ 2193 h 3247" name="T23"/>
                <a:gd fmla="*/ 3031 w 3230" name="T24"/>
                <a:gd fmla="*/ 2283 h 3247" name="T25"/>
                <a:gd fmla="*/ 3030 w 3230" name="T26"/>
                <a:gd fmla="*/ 2407 h 3247" name="T27"/>
                <a:gd fmla="*/ 2942 w 3230" name="T28"/>
                <a:gd fmla="*/ 2522 h 3247" name="T29"/>
                <a:gd fmla="*/ 2049 w 3230" name="T30"/>
                <a:gd fmla="*/ 2522 h 3247" name="T31"/>
                <a:gd fmla="*/ 2443 w 3230" name="T32"/>
                <a:gd fmla="*/ 3247 h 3247" name="T33"/>
                <a:gd fmla="*/ 2138 w 3230" name="T34"/>
                <a:gd fmla="*/ 3246 h 3247" name="T35"/>
                <a:gd fmla="*/ 1742 w 3230" name="T36"/>
                <a:gd fmla="*/ 2523 h 3247" name="T37"/>
                <a:gd fmla="*/ 1490 w 3230" name="T38"/>
                <a:gd fmla="*/ 2522 h 3247" name="T39"/>
                <a:gd fmla="*/ 1089 w 3230" name="T40"/>
                <a:gd fmla="*/ 3247 h 3247" name="T41"/>
                <a:gd fmla="*/ 782 w 3230" name="T42"/>
                <a:gd fmla="*/ 3247 h 3247" name="T43"/>
                <a:gd fmla="*/ 434 w 3230" name="T44"/>
                <a:gd fmla="*/ 2193 h 3247" name="T45"/>
                <a:gd fmla="*/ 433 w 3230" name="T46"/>
                <a:gd fmla="*/ 2242 h 3247" name="T47"/>
                <a:gd fmla="*/ 433 w 3230" name="T48"/>
                <a:gd fmla="*/ 2277 h 3247" name="T49"/>
                <a:gd fmla="*/ 2793 w 3230" name="T50"/>
                <a:gd fmla="*/ 2280 h 3247" name="T51"/>
                <a:gd fmla="*/ 2797 w 3230" name="T52"/>
                <a:gd fmla="*/ 2244 h 3247" name="T53"/>
                <a:gd fmla="*/ 2796 w 3230" name="T54"/>
                <a:gd fmla="*/ 2193 h 3247" name="T55"/>
                <a:gd fmla="*/ 2797 w 3230" name="T56"/>
                <a:gd fmla="*/ 245 h 3247" name="T57"/>
                <a:gd fmla="*/ 433 w 3230" name="T58"/>
                <a:gd fmla="*/ 242 h 3247" name="T59"/>
                <a:gd fmla="*/ 434 w 3230" name="T60"/>
                <a:gd fmla="*/ 2193 h 3247" name="T61"/>
                <a:gd fmla="*/ 804 w 3230" name="T62"/>
                <a:gd fmla="*/ 2003 h 3247" name="T63"/>
                <a:gd fmla="*/ 686 w 3230" name="T64"/>
                <a:gd fmla="*/ 1882 h 3247" name="T65"/>
                <a:gd fmla="*/ 804 w 3230" name="T66"/>
                <a:gd fmla="*/ 1761 h 3247" name="T67"/>
                <a:gd fmla="*/ 1702 w 3230" name="T68"/>
                <a:gd fmla="*/ 1761 h 3247" name="T69"/>
                <a:gd fmla="*/ 1819 w 3230" name="T70"/>
                <a:gd fmla="*/ 1882 h 3247" name="T71"/>
                <a:gd fmla="*/ 1702 w 3230" name="T72"/>
                <a:gd fmla="*/ 2003 h 3247" name="T73"/>
                <a:gd fmla="*/ 804 w 3230" name="T74"/>
                <a:gd fmla="*/ 2003 h 3247" name="T75"/>
                <a:gd fmla="*/ 804 w 3230" name="T76"/>
                <a:gd fmla="*/ 1382 h 3247" name="T77"/>
                <a:gd fmla="*/ 686 w 3230" name="T78"/>
                <a:gd fmla="*/ 1261 h 3247" name="T79"/>
                <a:gd fmla="*/ 804 w 3230" name="T80"/>
                <a:gd fmla="*/ 1140 h 3247" name="T81"/>
                <a:gd fmla="*/ 2002 w 3230" name="T82"/>
                <a:gd fmla="*/ 1140 h 3247" name="T83"/>
                <a:gd fmla="*/ 2119 w 3230" name="T84"/>
                <a:gd fmla="*/ 1261 h 3247" name="T85"/>
                <a:gd fmla="*/ 2002 w 3230" name="T86"/>
                <a:gd fmla="*/ 1382 h 3247" name="T87"/>
                <a:gd fmla="*/ 804 w 3230" name="T88"/>
                <a:gd fmla="*/ 1382 h 3247" name="T89"/>
                <a:gd fmla="*/ 804 w 3230" name="T90"/>
                <a:gd fmla="*/ 760 h 3247" name="T91"/>
                <a:gd fmla="*/ 686 w 3230" name="T92"/>
                <a:gd fmla="*/ 639 h 3247" name="T93"/>
                <a:gd fmla="*/ 804 w 3230" name="T94"/>
                <a:gd fmla="*/ 518 h 3247" name="T95"/>
                <a:gd fmla="*/ 2002 w 3230" name="T96"/>
                <a:gd fmla="*/ 518 h 3247" name="T97"/>
                <a:gd fmla="*/ 2119 w 3230" name="T98"/>
                <a:gd fmla="*/ 639 h 3247" name="T99"/>
                <a:gd fmla="*/ 2002 w 3230" name="T100"/>
                <a:gd fmla="*/ 760 h 3247" name="T101"/>
                <a:gd fmla="*/ 804 w 3230" name="T102"/>
                <a:gd fmla="*/ 760 h 3247" name="T103"/>
                <a:gd fmla="*/ 804 w 3230" name="T104"/>
                <a:gd fmla="*/ 760 h 3247" name="T105"/>
                <a:gd fmla="*/ 804 w 3230" name="T106"/>
                <a:gd fmla="*/ 760 h 3247" name="T1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b="b" l="0" r="r" t="0"/>
              <a:pathLst>
                <a:path h="3247" w="3230">
                  <a:moveTo>
                    <a:pt x="782" y="3247"/>
                  </a:moveTo>
                  <a:cubicBezTo>
                    <a:pt x="1184" y="2526"/>
                    <a:pt x="1184" y="2526"/>
                    <a:pt x="1184" y="2526"/>
                  </a:cubicBezTo>
                  <a:cubicBezTo>
                    <a:pt x="197" y="2522"/>
                    <a:pt x="197" y="2522"/>
                    <a:pt x="197" y="2522"/>
                  </a:cubicBezTo>
                  <a:cubicBezTo>
                    <a:pt x="200" y="245"/>
                    <a:pt x="200" y="245"/>
                    <a:pt x="200" y="245"/>
                  </a:cubicBezTo>
                  <a:cubicBezTo>
                    <a:pt x="121" y="242"/>
                    <a:pt x="121" y="242"/>
                    <a:pt x="121" y="242"/>
                  </a:cubicBezTo>
                  <a:cubicBezTo>
                    <a:pt x="54" y="242"/>
                    <a:pt x="0" y="188"/>
                    <a:pt x="0" y="121"/>
                  </a:cubicBezTo>
                  <a:cubicBezTo>
                    <a:pt x="0" y="54"/>
                    <a:pt x="54" y="0"/>
                    <a:pt x="121" y="0"/>
                  </a:cubicBezTo>
                  <a:cubicBezTo>
                    <a:pt x="3109" y="0"/>
                    <a:pt x="3109" y="0"/>
                    <a:pt x="3109" y="0"/>
                  </a:cubicBezTo>
                  <a:cubicBezTo>
                    <a:pt x="3175" y="0"/>
                    <a:pt x="3230" y="54"/>
                    <a:pt x="3230" y="121"/>
                  </a:cubicBezTo>
                  <a:cubicBezTo>
                    <a:pt x="3230" y="188"/>
                    <a:pt x="3175" y="242"/>
                    <a:pt x="3109" y="242"/>
                  </a:cubicBezTo>
                  <a:cubicBezTo>
                    <a:pt x="3033" y="242"/>
                    <a:pt x="3033" y="242"/>
                    <a:pt x="3033" y="242"/>
                  </a:cubicBezTo>
                  <a:cubicBezTo>
                    <a:pt x="3030" y="2193"/>
                    <a:pt x="3030" y="2193"/>
                    <a:pt x="3030" y="2193"/>
                  </a:cubicBezTo>
                  <a:cubicBezTo>
                    <a:pt x="3030" y="2227"/>
                    <a:pt x="3030" y="2257"/>
                    <a:pt x="3031" y="2283"/>
                  </a:cubicBezTo>
                  <a:cubicBezTo>
                    <a:pt x="3031" y="2340"/>
                    <a:pt x="3032" y="2378"/>
                    <a:pt x="3030" y="2407"/>
                  </a:cubicBezTo>
                  <a:cubicBezTo>
                    <a:pt x="3026" y="2479"/>
                    <a:pt x="3012" y="2515"/>
                    <a:pt x="2942" y="2522"/>
                  </a:cubicBezTo>
                  <a:cubicBezTo>
                    <a:pt x="2049" y="2522"/>
                    <a:pt x="2049" y="2522"/>
                    <a:pt x="2049" y="2522"/>
                  </a:cubicBezTo>
                  <a:cubicBezTo>
                    <a:pt x="2443" y="3247"/>
                    <a:pt x="2443" y="3247"/>
                    <a:pt x="2443" y="3247"/>
                  </a:cubicBezTo>
                  <a:cubicBezTo>
                    <a:pt x="2138" y="3246"/>
                    <a:pt x="2138" y="3246"/>
                    <a:pt x="2138" y="3246"/>
                  </a:cubicBezTo>
                  <a:cubicBezTo>
                    <a:pt x="1742" y="2523"/>
                    <a:pt x="1742" y="2523"/>
                    <a:pt x="1742" y="2523"/>
                  </a:cubicBezTo>
                  <a:cubicBezTo>
                    <a:pt x="1490" y="2522"/>
                    <a:pt x="1490" y="2522"/>
                    <a:pt x="1490" y="2522"/>
                  </a:cubicBezTo>
                  <a:cubicBezTo>
                    <a:pt x="1089" y="3247"/>
                    <a:pt x="1089" y="3247"/>
                    <a:pt x="1089" y="3247"/>
                  </a:cubicBezTo>
                  <a:cubicBezTo>
                    <a:pt x="782" y="3247"/>
                    <a:pt x="782" y="3247"/>
                    <a:pt x="782" y="3247"/>
                  </a:cubicBezTo>
                  <a:close/>
                  <a:moveTo>
                    <a:pt x="434" y="2193"/>
                  </a:moveTo>
                  <a:cubicBezTo>
                    <a:pt x="434" y="2213"/>
                    <a:pt x="434" y="2229"/>
                    <a:pt x="433" y="2242"/>
                  </a:cubicBezTo>
                  <a:cubicBezTo>
                    <a:pt x="433" y="2254"/>
                    <a:pt x="432" y="2269"/>
                    <a:pt x="433" y="2277"/>
                  </a:cubicBezTo>
                  <a:cubicBezTo>
                    <a:pt x="2793" y="2280"/>
                    <a:pt x="2793" y="2280"/>
                    <a:pt x="2793" y="2280"/>
                  </a:cubicBezTo>
                  <a:cubicBezTo>
                    <a:pt x="2797" y="2272"/>
                    <a:pt x="2797" y="2258"/>
                    <a:pt x="2797" y="2244"/>
                  </a:cubicBezTo>
                  <a:cubicBezTo>
                    <a:pt x="2796" y="2229"/>
                    <a:pt x="2796" y="2213"/>
                    <a:pt x="2796" y="2193"/>
                  </a:cubicBezTo>
                  <a:cubicBezTo>
                    <a:pt x="2796" y="2144"/>
                    <a:pt x="2797" y="526"/>
                    <a:pt x="2797" y="245"/>
                  </a:cubicBezTo>
                  <a:cubicBezTo>
                    <a:pt x="433" y="242"/>
                    <a:pt x="433" y="242"/>
                    <a:pt x="433" y="242"/>
                  </a:cubicBezTo>
                  <a:cubicBezTo>
                    <a:pt x="434" y="2193"/>
                    <a:pt x="434" y="2193"/>
                    <a:pt x="434" y="2193"/>
                  </a:cubicBezTo>
                  <a:close/>
                  <a:moveTo>
                    <a:pt x="804" y="2003"/>
                  </a:moveTo>
                  <a:cubicBezTo>
                    <a:pt x="739" y="2003"/>
                    <a:pt x="686" y="1949"/>
                    <a:pt x="686" y="1882"/>
                  </a:cubicBezTo>
                  <a:cubicBezTo>
                    <a:pt x="686" y="1816"/>
                    <a:pt x="739" y="1761"/>
                    <a:pt x="804" y="1761"/>
                  </a:cubicBezTo>
                  <a:cubicBezTo>
                    <a:pt x="1702" y="1761"/>
                    <a:pt x="1702" y="1761"/>
                    <a:pt x="1702" y="1761"/>
                  </a:cubicBezTo>
                  <a:cubicBezTo>
                    <a:pt x="1767" y="1761"/>
                    <a:pt x="1819" y="1816"/>
                    <a:pt x="1819" y="1882"/>
                  </a:cubicBezTo>
                  <a:cubicBezTo>
                    <a:pt x="1819" y="1949"/>
                    <a:pt x="1767" y="2003"/>
                    <a:pt x="1702" y="2003"/>
                  </a:cubicBezTo>
                  <a:cubicBezTo>
                    <a:pt x="804" y="2003"/>
                    <a:pt x="804" y="2003"/>
                    <a:pt x="804" y="2003"/>
                  </a:cubicBezTo>
                  <a:close/>
                  <a:moveTo>
                    <a:pt x="804" y="1382"/>
                  </a:moveTo>
                  <a:cubicBezTo>
                    <a:pt x="739" y="1382"/>
                    <a:pt x="686" y="1327"/>
                    <a:pt x="686" y="1261"/>
                  </a:cubicBezTo>
                  <a:cubicBezTo>
                    <a:pt x="686" y="1194"/>
                    <a:pt x="739" y="1140"/>
                    <a:pt x="804" y="1140"/>
                  </a:cubicBezTo>
                  <a:cubicBezTo>
                    <a:pt x="2002" y="1140"/>
                    <a:pt x="2002" y="1140"/>
                    <a:pt x="2002" y="1140"/>
                  </a:cubicBezTo>
                  <a:cubicBezTo>
                    <a:pt x="2066" y="1140"/>
                    <a:pt x="2119" y="1194"/>
                    <a:pt x="2119" y="1261"/>
                  </a:cubicBezTo>
                  <a:cubicBezTo>
                    <a:pt x="2119" y="1327"/>
                    <a:pt x="2066" y="1382"/>
                    <a:pt x="2002" y="1382"/>
                  </a:cubicBezTo>
                  <a:cubicBezTo>
                    <a:pt x="804" y="1382"/>
                    <a:pt x="804" y="1382"/>
                    <a:pt x="804" y="1382"/>
                  </a:cubicBezTo>
                  <a:close/>
                  <a:moveTo>
                    <a:pt x="804" y="760"/>
                  </a:moveTo>
                  <a:cubicBezTo>
                    <a:pt x="739" y="760"/>
                    <a:pt x="686" y="706"/>
                    <a:pt x="686" y="639"/>
                  </a:cubicBezTo>
                  <a:cubicBezTo>
                    <a:pt x="686" y="572"/>
                    <a:pt x="739" y="518"/>
                    <a:pt x="804" y="518"/>
                  </a:cubicBezTo>
                  <a:cubicBezTo>
                    <a:pt x="2002" y="518"/>
                    <a:pt x="2002" y="518"/>
                    <a:pt x="2002" y="518"/>
                  </a:cubicBezTo>
                  <a:cubicBezTo>
                    <a:pt x="2066" y="518"/>
                    <a:pt x="2119" y="572"/>
                    <a:pt x="2119" y="639"/>
                  </a:cubicBezTo>
                  <a:cubicBezTo>
                    <a:pt x="2119" y="706"/>
                    <a:pt x="2066" y="760"/>
                    <a:pt x="2002" y="760"/>
                  </a:cubicBezTo>
                  <a:cubicBezTo>
                    <a:pt x="804" y="760"/>
                    <a:pt x="804" y="760"/>
                    <a:pt x="804" y="760"/>
                  </a:cubicBezTo>
                  <a:close/>
                  <a:moveTo>
                    <a:pt x="804" y="760"/>
                  </a:moveTo>
                  <a:cubicBezTo>
                    <a:pt x="804" y="760"/>
                    <a:pt x="804" y="760"/>
                    <a:pt x="804" y="76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" name="Freeform 13"/>
            <p:cNvSpPr>
              <a:spLocks noEditPoints="1"/>
            </p:cNvSpPr>
            <p:nvPr/>
          </p:nvSpPr>
          <p:spPr bwMode="auto">
            <a:xfrm>
              <a:off x="1958346" y="2289899"/>
              <a:ext cx="684393" cy="580647"/>
            </a:xfrm>
            <a:custGeom>
              <a:gdLst>
                <a:gd fmla="*/ 1592 w 2991" name="T0"/>
                <a:gd fmla="*/ 477 h 2537" name="T1"/>
                <a:gd fmla="*/ 2606 w 2991" name="T2"/>
                <a:gd fmla="*/ 2033 h 2537" name="T3"/>
                <a:gd fmla="*/ 2798 w 2991" name="T4"/>
                <a:gd fmla="*/ 2138 h 2537" name="T5"/>
                <a:gd fmla="*/ 2093 w 2991" name="T6"/>
                <a:gd fmla="*/ 2281 h 2537" name="T7"/>
                <a:gd fmla="*/ 1550 w 2991" name="T8"/>
                <a:gd fmla="*/ 2523 h 2537" name="T9"/>
                <a:gd fmla="*/ 1547 w 2991" name="T10"/>
                <a:gd fmla="*/ 2525 h 2537" name="T11"/>
                <a:gd fmla="*/ 1544 w 2991" name="T12"/>
                <a:gd fmla="*/ 2526 h 2537" name="T13"/>
                <a:gd fmla="*/ 1538 w 2991" name="T14"/>
                <a:gd fmla="*/ 2529 h 2537" name="T15"/>
                <a:gd fmla="*/ 1536 w 2991" name="T16"/>
                <a:gd fmla="*/ 2530 h 2537" name="T17"/>
                <a:gd fmla="*/ 1534 w 2991" name="T18"/>
                <a:gd fmla="*/ 2530 h 2537" name="T19"/>
                <a:gd fmla="*/ 1531 w 2991" name="T20"/>
                <a:gd fmla="*/ 2531 h 2537" name="T21"/>
                <a:gd fmla="*/ 1528 w 2991" name="T22"/>
                <a:gd fmla="*/ 2532 h 2537" name="T23"/>
                <a:gd fmla="*/ 1522 w 2991" name="T24"/>
                <a:gd fmla="*/ 2534 h 2537" name="T25"/>
                <a:gd fmla="*/ 1520 w 2991" name="T26"/>
                <a:gd fmla="*/ 2535 h 2537" name="T27"/>
                <a:gd fmla="*/ 1518 w 2991" name="T28"/>
                <a:gd fmla="*/ 2535 h 2537" name="T29"/>
                <a:gd fmla="*/ 1515 w 2991" name="T30"/>
                <a:gd fmla="*/ 2536 h 2537" name="T31"/>
                <a:gd fmla="*/ 1505 w 2991" name="T32"/>
                <a:gd fmla="*/ 2537 h 2537" name="T33"/>
                <a:gd fmla="*/ 1487 w 2991" name="T34"/>
                <a:gd fmla="*/ 2537 h 2537" name="T35"/>
                <a:gd fmla="*/ 1477 w 2991" name="T36"/>
                <a:gd fmla="*/ 2536 h 2537" name="T37"/>
                <a:gd fmla="*/ 1474 w 2991" name="T38"/>
                <a:gd fmla="*/ 2535 h 2537" name="T39"/>
                <a:gd fmla="*/ 1473 w 2991" name="T40"/>
                <a:gd fmla="*/ 2535 h 2537" name="T41"/>
                <a:gd fmla="*/ 1470 w 2991" name="T42"/>
                <a:gd fmla="*/ 2534 h 2537" name="T43"/>
                <a:gd fmla="*/ 1465 w 2991" name="T44"/>
                <a:gd fmla="*/ 2532 h 2537" name="T45"/>
                <a:gd fmla="*/ 1461 w 2991" name="T46"/>
                <a:gd fmla="*/ 2531 h 2537" name="T47"/>
                <a:gd fmla="*/ 1459 w 2991" name="T48"/>
                <a:gd fmla="*/ 2530 h 2537" name="T49"/>
                <a:gd fmla="*/ 1457 w 2991" name="T50"/>
                <a:gd fmla="*/ 2530 h 2537" name="T51"/>
                <a:gd fmla="*/ 1454 w 2991" name="T52"/>
                <a:gd fmla="*/ 2529 h 2537" name="T53"/>
                <a:gd fmla="*/ 1451 w 2991" name="T54"/>
                <a:gd fmla="*/ 2527 h 2537" name="T55"/>
                <a:gd fmla="*/ 1447 w 2991" name="T56"/>
                <a:gd fmla="*/ 2525 h 2537" name="T57"/>
                <a:gd fmla="*/ 1445 w 2991" name="T58"/>
                <a:gd fmla="*/ 2524 h 2537" name="T59"/>
                <a:gd fmla="*/ 1443 w 2991" name="T60"/>
                <a:gd fmla="*/ 2523 h 2537" name="T61"/>
                <a:gd fmla="*/ 342 w 2991" name="T62"/>
                <a:gd fmla="*/ 2233 h 2537" name="T63"/>
                <a:gd fmla="*/ 235 w 2991" name="T64"/>
                <a:gd fmla="*/ 2138 h 2537" name="T65"/>
                <a:gd fmla="*/ 427 w 2991" name="T66"/>
                <a:gd fmla="*/ 2033 h 2537" name="T67"/>
                <a:gd fmla="*/ 1400 w 2991" name="T68"/>
                <a:gd fmla="*/ 477 h 2537" name="T69"/>
                <a:gd fmla="*/ 427 w 2991" name="T70"/>
                <a:gd fmla="*/ 843 h 2537" name="T71"/>
                <a:gd fmla="*/ 331 w 2991" name="T72"/>
                <a:gd fmla="*/ 24 h 2537" name="T73"/>
                <a:gd fmla="*/ 2701 w 2991" name="T74"/>
                <a:gd fmla="*/ 24 h 2537" name="T75"/>
                <a:gd fmla="*/ 2798 w 2991" name="T76"/>
                <a:gd fmla="*/ 841 h 2537" name="T77"/>
                <a:gd fmla="*/ 2457 w 2991" name="T78"/>
                <a:gd fmla="*/ 989 h 2537" name="T79"/>
                <a:gd fmla="*/ 2445 w 2991" name="T80"/>
                <a:gd fmla="*/ 1156 h 2537" name="T81"/>
                <a:gd fmla="*/ 2446 w 2991" name="T82"/>
                <a:gd fmla="*/ 1327 h 2537" name="T83"/>
                <a:gd fmla="*/ 2458 w 2991" name="T84"/>
                <a:gd fmla="*/ 1492 h 2537" name="T85"/>
                <a:gd fmla="*/ 2927 w 2991" name="T86"/>
                <a:gd fmla="*/ 1056 h 2537" name="T87"/>
                <a:gd fmla="*/ 534 w 2991" name="T88"/>
                <a:gd fmla="*/ 989 h 2537" name="T89"/>
                <a:gd fmla="*/ 520 w 2991" name="T90"/>
                <a:gd fmla="*/ 1593 h 2537" name="T91"/>
                <a:gd fmla="*/ 535 w 2991" name="T92"/>
                <a:gd fmla="*/ 1468 h 2537" name="T93"/>
                <a:gd fmla="*/ 546 w 2991" name="T94"/>
                <a:gd fmla="*/ 1290 h 2537" name="T95"/>
                <a:gd fmla="*/ 544 w 2991" name="T96"/>
                <a:gd fmla="*/ 1115 h 2537" name="T97"/>
                <a:gd fmla="*/ 534 w 2991" name="T98"/>
                <a:gd fmla="*/ 989 h 2537" name="T9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b="b" l="0" r="r" t="0"/>
              <a:pathLst>
                <a:path h="2537" w="2991">
                  <a:moveTo>
                    <a:pt x="2606" y="212"/>
                  </a:moveTo>
                  <a:cubicBezTo>
                    <a:pt x="2423" y="209"/>
                    <a:pt x="2252" y="229"/>
                    <a:pt x="2091" y="271"/>
                  </a:cubicBezTo>
                  <a:cubicBezTo>
                    <a:pt x="1921" y="316"/>
                    <a:pt x="1742" y="385"/>
                    <a:pt x="1592" y="477"/>
                  </a:cubicBezTo>
                  <a:cubicBezTo>
                    <a:pt x="1592" y="2276"/>
                    <a:pt x="1592" y="2276"/>
                    <a:pt x="1592" y="2276"/>
                  </a:cubicBezTo>
                  <a:cubicBezTo>
                    <a:pt x="1728" y="2201"/>
                    <a:pt x="1890" y="2140"/>
                    <a:pt x="2040" y="2096"/>
                  </a:cubicBezTo>
                  <a:cubicBezTo>
                    <a:pt x="2216" y="2046"/>
                    <a:pt x="2404" y="2021"/>
                    <a:pt x="2606" y="2033"/>
                  </a:cubicBezTo>
                  <a:cubicBezTo>
                    <a:pt x="2606" y="1740"/>
                    <a:pt x="2606" y="1740"/>
                    <a:pt x="2606" y="1740"/>
                  </a:cubicBezTo>
                  <a:cubicBezTo>
                    <a:pt x="2672" y="1742"/>
                    <a:pt x="2738" y="1734"/>
                    <a:pt x="2798" y="1711"/>
                  </a:cubicBezTo>
                  <a:cubicBezTo>
                    <a:pt x="2798" y="2138"/>
                    <a:pt x="2798" y="2138"/>
                    <a:pt x="2798" y="2138"/>
                  </a:cubicBezTo>
                  <a:cubicBezTo>
                    <a:pt x="2798" y="2142"/>
                    <a:pt x="2798" y="2146"/>
                    <a:pt x="2797" y="2149"/>
                  </a:cubicBezTo>
                  <a:cubicBezTo>
                    <a:pt x="2791" y="2202"/>
                    <a:pt x="2743" y="2240"/>
                    <a:pt x="2691" y="2233"/>
                  </a:cubicBezTo>
                  <a:cubicBezTo>
                    <a:pt x="2474" y="2208"/>
                    <a:pt x="2277" y="2228"/>
                    <a:pt x="2093" y="2281"/>
                  </a:cubicBezTo>
                  <a:cubicBezTo>
                    <a:pt x="1909" y="2334"/>
                    <a:pt x="1717" y="2419"/>
                    <a:pt x="1552" y="2521"/>
                  </a:cubicBezTo>
                  <a:cubicBezTo>
                    <a:pt x="1550" y="2523"/>
                    <a:pt x="1550" y="2523"/>
                    <a:pt x="1550" y="2523"/>
                  </a:cubicBezTo>
                  <a:cubicBezTo>
                    <a:pt x="1550" y="2523"/>
                    <a:pt x="1550" y="2523"/>
                    <a:pt x="1550" y="2523"/>
                  </a:cubicBezTo>
                  <a:cubicBezTo>
                    <a:pt x="1549" y="2524"/>
                    <a:pt x="1549" y="2524"/>
                    <a:pt x="1549" y="2524"/>
                  </a:cubicBezTo>
                  <a:cubicBezTo>
                    <a:pt x="1548" y="2524"/>
                    <a:pt x="1548" y="2524"/>
                    <a:pt x="1548" y="2524"/>
                  </a:cubicBezTo>
                  <a:cubicBezTo>
                    <a:pt x="1547" y="2525"/>
                    <a:pt x="1547" y="2525"/>
                    <a:pt x="1547" y="2525"/>
                  </a:cubicBezTo>
                  <a:cubicBezTo>
                    <a:pt x="1547" y="2525"/>
                    <a:pt x="1547" y="2525"/>
                    <a:pt x="1547" y="2525"/>
                  </a:cubicBezTo>
                  <a:cubicBezTo>
                    <a:pt x="1546" y="2525"/>
                    <a:pt x="1546" y="2525"/>
                    <a:pt x="1546" y="2525"/>
                  </a:cubicBezTo>
                  <a:cubicBezTo>
                    <a:pt x="1544" y="2526"/>
                    <a:pt x="1544" y="2526"/>
                    <a:pt x="1544" y="2526"/>
                  </a:cubicBezTo>
                  <a:cubicBezTo>
                    <a:pt x="1542" y="2527"/>
                    <a:pt x="1542" y="2527"/>
                    <a:pt x="1542" y="2527"/>
                  </a:cubicBezTo>
                  <a:cubicBezTo>
                    <a:pt x="1542" y="2527"/>
                    <a:pt x="1542" y="2527"/>
                    <a:pt x="1542" y="2527"/>
                  </a:cubicBezTo>
                  <a:cubicBezTo>
                    <a:pt x="1538" y="2529"/>
                    <a:pt x="1538" y="2529"/>
                    <a:pt x="1538" y="2529"/>
                  </a:cubicBezTo>
                  <a:cubicBezTo>
                    <a:pt x="1538" y="2529"/>
                    <a:pt x="1538" y="2529"/>
                    <a:pt x="1538" y="2529"/>
                  </a:cubicBezTo>
                  <a:cubicBezTo>
                    <a:pt x="1538" y="2529"/>
                    <a:pt x="1538" y="2529"/>
                    <a:pt x="1538" y="2529"/>
                  </a:cubicBezTo>
                  <a:cubicBezTo>
                    <a:pt x="1536" y="2530"/>
                    <a:pt x="1536" y="2530"/>
                    <a:pt x="1536" y="2530"/>
                  </a:cubicBezTo>
                  <a:cubicBezTo>
                    <a:pt x="1535" y="2530"/>
                    <a:pt x="1535" y="2530"/>
                    <a:pt x="1535" y="2530"/>
                  </a:cubicBezTo>
                  <a:cubicBezTo>
                    <a:pt x="1535" y="2530"/>
                    <a:pt x="1535" y="2530"/>
                    <a:pt x="1535" y="2530"/>
                  </a:cubicBezTo>
                  <a:cubicBezTo>
                    <a:pt x="1534" y="2530"/>
                    <a:pt x="1534" y="2530"/>
                    <a:pt x="1534" y="2530"/>
                  </a:cubicBezTo>
                  <a:cubicBezTo>
                    <a:pt x="1533" y="2530"/>
                    <a:pt x="1533" y="2530"/>
                    <a:pt x="1533" y="2530"/>
                  </a:cubicBezTo>
                  <a:cubicBezTo>
                    <a:pt x="1533" y="2530"/>
                    <a:pt x="1533" y="2530"/>
                    <a:pt x="1533" y="2530"/>
                  </a:cubicBezTo>
                  <a:cubicBezTo>
                    <a:pt x="1531" y="2531"/>
                    <a:pt x="1531" y="2531"/>
                    <a:pt x="1531" y="2531"/>
                  </a:cubicBezTo>
                  <a:cubicBezTo>
                    <a:pt x="1531" y="2531"/>
                    <a:pt x="1531" y="2531"/>
                    <a:pt x="1531" y="2531"/>
                  </a:cubicBezTo>
                  <a:cubicBezTo>
                    <a:pt x="1530" y="2531"/>
                    <a:pt x="1530" y="2531"/>
                    <a:pt x="1530" y="2531"/>
                  </a:cubicBezTo>
                  <a:cubicBezTo>
                    <a:pt x="1528" y="2532"/>
                    <a:pt x="1528" y="2532"/>
                    <a:pt x="1528" y="2532"/>
                  </a:cubicBezTo>
                  <a:cubicBezTo>
                    <a:pt x="1526" y="2533"/>
                    <a:pt x="1526" y="2533"/>
                    <a:pt x="1526" y="2533"/>
                  </a:cubicBezTo>
                  <a:cubicBezTo>
                    <a:pt x="1526" y="2533"/>
                    <a:pt x="1526" y="2533"/>
                    <a:pt x="1526" y="2533"/>
                  </a:cubicBezTo>
                  <a:cubicBezTo>
                    <a:pt x="1522" y="2534"/>
                    <a:pt x="1522" y="2534"/>
                    <a:pt x="1522" y="2534"/>
                  </a:cubicBezTo>
                  <a:cubicBezTo>
                    <a:pt x="1522" y="2534"/>
                    <a:pt x="1522" y="2534"/>
                    <a:pt x="1522" y="2534"/>
                  </a:cubicBezTo>
                  <a:cubicBezTo>
                    <a:pt x="1522" y="2534"/>
                    <a:pt x="1522" y="2534"/>
                    <a:pt x="1522" y="2534"/>
                  </a:cubicBezTo>
                  <a:cubicBezTo>
                    <a:pt x="1520" y="2535"/>
                    <a:pt x="1520" y="2535"/>
                    <a:pt x="1520" y="2535"/>
                  </a:cubicBezTo>
                  <a:cubicBezTo>
                    <a:pt x="1519" y="2535"/>
                    <a:pt x="1519" y="2535"/>
                    <a:pt x="1519" y="2535"/>
                  </a:cubicBezTo>
                  <a:cubicBezTo>
                    <a:pt x="1519" y="2535"/>
                    <a:pt x="1519" y="2535"/>
                    <a:pt x="1519" y="2535"/>
                  </a:cubicBezTo>
                  <a:cubicBezTo>
                    <a:pt x="1518" y="2535"/>
                    <a:pt x="1518" y="2535"/>
                    <a:pt x="1518" y="2535"/>
                  </a:cubicBezTo>
                  <a:cubicBezTo>
                    <a:pt x="1517" y="2536"/>
                    <a:pt x="1517" y="2536"/>
                    <a:pt x="1517" y="2536"/>
                  </a:cubicBezTo>
                  <a:cubicBezTo>
                    <a:pt x="1517" y="2536"/>
                    <a:pt x="1517" y="2536"/>
                    <a:pt x="1517" y="2536"/>
                  </a:cubicBezTo>
                  <a:cubicBezTo>
                    <a:pt x="1515" y="2536"/>
                    <a:pt x="1515" y="2536"/>
                    <a:pt x="1515" y="2536"/>
                  </a:cubicBezTo>
                  <a:cubicBezTo>
                    <a:pt x="1514" y="2536"/>
                    <a:pt x="1514" y="2536"/>
                    <a:pt x="1514" y="2536"/>
                  </a:cubicBezTo>
                  <a:cubicBezTo>
                    <a:pt x="1513" y="2537"/>
                    <a:pt x="1513" y="2537"/>
                    <a:pt x="1513" y="2537"/>
                  </a:cubicBezTo>
                  <a:cubicBezTo>
                    <a:pt x="1505" y="2537"/>
                    <a:pt x="1505" y="2537"/>
                    <a:pt x="1505" y="2537"/>
                  </a:cubicBezTo>
                  <a:cubicBezTo>
                    <a:pt x="1504" y="2537"/>
                    <a:pt x="1504" y="2537"/>
                    <a:pt x="1504" y="2537"/>
                  </a:cubicBezTo>
                  <a:cubicBezTo>
                    <a:pt x="1489" y="2537"/>
                    <a:pt x="1489" y="2537"/>
                    <a:pt x="1489" y="2537"/>
                  </a:cubicBezTo>
                  <a:cubicBezTo>
                    <a:pt x="1487" y="2537"/>
                    <a:pt x="1487" y="2537"/>
                    <a:pt x="1487" y="2537"/>
                  </a:cubicBezTo>
                  <a:cubicBezTo>
                    <a:pt x="1480" y="2537"/>
                    <a:pt x="1480" y="2537"/>
                    <a:pt x="1480" y="2537"/>
                  </a:cubicBezTo>
                  <a:cubicBezTo>
                    <a:pt x="1478" y="2536"/>
                    <a:pt x="1478" y="2536"/>
                    <a:pt x="1478" y="2536"/>
                  </a:cubicBezTo>
                  <a:cubicBezTo>
                    <a:pt x="1477" y="2536"/>
                    <a:pt x="1477" y="2536"/>
                    <a:pt x="1477" y="2536"/>
                  </a:cubicBezTo>
                  <a:cubicBezTo>
                    <a:pt x="1475" y="2536"/>
                    <a:pt x="1475" y="2536"/>
                    <a:pt x="1475" y="2536"/>
                  </a:cubicBezTo>
                  <a:cubicBezTo>
                    <a:pt x="1475" y="2536"/>
                    <a:pt x="1475" y="2536"/>
                    <a:pt x="1475" y="2536"/>
                  </a:cubicBezTo>
                  <a:cubicBezTo>
                    <a:pt x="1474" y="2535"/>
                    <a:pt x="1474" y="2535"/>
                    <a:pt x="1474" y="2535"/>
                  </a:cubicBezTo>
                  <a:cubicBezTo>
                    <a:pt x="1474" y="2535"/>
                    <a:pt x="1474" y="2535"/>
                    <a:pt x="1474" y="2535"/>
                  </a:cubicBezTo>
                  <a:cubicBezTo>
                    <a:pt x="1473" y="2535"/>
                    <a:pt x="1473" y="2535"/>
                    <a:pt x="1473" y="2535"/>
                  </a:cubicBezTo>
                  <a:cubicBezTo>
                    <a:pt x="1473" y="2535"/>
                    <a:pt x="1473" y="2535"/>
                    <a:pt x="1473" y="2535"/>
                  </a:cubicBezTo>
                  <a:cubicBezTo>
                    <a:pt x="1471" y="2534"/>
                    <a:pt x="1471" y="2534"/>
                    <a:pt x="1471" y="2534"/>
                  </a:cubicBezTo>
                  <a:cubicBezTo>
                    <a:pt x="1471" y="2534"/>
                    <a:pt x="1471" y="2534"/>
                    <a:pt x="1471" y="2534"/>
                  </a:cubicBezTo>
                  <a:cubicBezTo>
                    <a:pt x="1470" y="2534"/>
                    <a:pt x="1470" y="2534"/>
                    <a:pt x="1470" y="2534"/>
                  </a:cubicBezTo>
                  <a:cubicBezTo>
                    <a:pt x="1466" y="2533"/>
                    <a:pt x="1466" y="2533"/>
                    <a:pt x="1466" y="2533"/>
                  </a:cubicBezTo>
                  <a:cubicBezTo>
                    <a:pt x="1466" y="2533"/>
                    <a:pt x="1466" y="2533"/>
                    <a:pt x="1466" y="2533"/>
                  </a:cubicBezTo>
                  <a:cubicBezTo>
                    <a:pt x="1465" y="2532"/>
                    <a:pt x="1465" y="2532"/>
                    <a:pt x="1465" y="2532"/>
                  </a:cubicBezTo>
                  <a:cubicBezTo>
                    <a:pt x="1462" y="2531"/>
                    <a:pt x="1462" y="2531"/>
                    <a:pt x="1462" y="2531"/>
                  </a:cubicBezTo>
                  <a:cubicBezTo>
                    <a:pt x="1462" y="2531"/>
                    <a:pt x="1462" y="2531"/>
                    <a:pt x="1462" y="2531"/>
                  </a:cubicBezTo>
                  <a:cubicBezTo>
                    <a:pt x="1461" y="2531"/>
                    <a:pt x="1461" y="2531"/>
                    <a:pt x="1461" y="2531"/>
                  </a:cubicBezTo>
                  <a:cubicBezTo>
                    <a:pt x="1459" y="2530"/>
                    <a:pt x="1459" y="2530"/>
                    <a:pt x="1459" y="2530"/>
                  </a:cubicBezTo>
                  <a:cubicBezTo>
                    <a:pt x="1459" y="2530"/>
                    <a:pt x="1459" y="2530"/>
                    <a:pt x="1459" y="2530"/>
                  </a:cubicBezTo>
                  <a:cubicBezTo>
                    <a:pt x="1459" y="2530"/>
                    <a:pt x="1459" y="2530"/>
                    <a:pt x="1459" y="2530"/>
                  </a:cubicBezTo>
                  <a:cubicBezTo>
                    <a:pt x="1458" y="2530"/>
                    <a:pt x="1458" y="2530"/>
                    <a:pt x="1458" y="2530"/>
                  </a:cubicBezTo>
                  <a:cubicBezTo>
                    <a:pt x="1457" y="2530"/>
                    <a:pt x="1457" y="2530"/>
                    <a:pt x="1457" y="2530"/>
                  </a:cubicBezTo>
                  <a:cubicBezTo>
                    <a:pt x="1457" y="2530"/>
                    <a:pt x="1457" y="2530"/>
                    <a:pt x="1457" y="2530"/>
                  </a:cubicBezTo>
                  <a:cubicBezTo>
                    <a:pt x="1455" y="2529"/>
                    <a:pt x="1455" y="2529"/>
                    <a:pt x="1455" y="2529"/>
                  </a:cubicBezTo>
                  <a:cubicBezTo>
                    <a:pt x="1455" y="2529"/>
                    <a:pt x="1455" y="2529"/>
                    <a:pt x="1455" y="2529"/>
                  </a:cubicBezTo>
                  <a:cubicBezTo>
                    <a:pt x="1454" y="2529"/>
                    <a:pt x="1454" y="2529"/>
                    <a:pt x="1454" y="2529"/>
                  </a:cubicBezTo>
                  <a:cubicBezTo>
                    <a:pt x="1453" y="2528"/>
                    <a:pt x="1453" y="2528"/>
                    <a:pt x="1453" y="2528"/>
                  </a:cubicBezTo>
                  <a:cubicBezTo>
                    <a:pt x="1453" y="2528"/>
                    <a:pt x="1453" y="2528"/>
                    <a:pt x="1453" y="2528"/>
                  </a:cubicBezTo>
                  <a:cubicBezTo>
                    <a:pt x="1451" y="2527"/>
                    <a:pt x="1451" y="2527"/>
                    <a:pt x="1451" y="2527"/>
                  </a:cubicBezTo>
                  <a:cubicBezTo>
                    <a:pt x="1450" y="2527"/>
                    <a:pt x="1450" y="2527"/>
                    <a:pt x="1450" y="2527"/>
                  </a:cubicBezTo>
                  <a:cubicBezTo>
                    <a:pt x="1449" y="2526"/>
                    <a:pt x="1449" y="2526"/>
                    <a:pt x="1449" y="2526"/>
                  </a:cubicBezTo>
                  <a:cubicBezTo>
                    <a:pt x="1447" y="2525"/>
                    <a:pt x="1447" y="2525"/>
                    <a:pt x="1447" y="2525"/>
                  </a:cubicBezTo>
                  <a:cubicBezTo>
                    <a:pt x="1447" y="2525"/>
                    <a:pt x="1447" y="2525"/>
                    <a:pt x="1447" y="2525"/>
                  </a:cubicBezTo>
                  <a:cubicBezTo>
                    <a:pt x="1446" y="2525"/>
                    <a:pt x="1446" y="2525"/>
                    <a:pt x="1446" y="2525"/>
                  </a:cubicBezTo>
                  <a:cubicBezTo>
                    <a:pt x="1445" y="2524"/>
                    <a:pt x="1445" y="2524"/>
                    <a:pt x="1445" y="2524"/>
                  </a:cubicBezTo>
                  <a:cubicBezTo>
                    <a:pt x="1444" y="2524"/>
                    <a:pt x="1444" y="2524"/>
                    <a:pt x="1444" y="2524"/>
                  </a:cubicBezTo>
                  <a:cubicBezTo>
                    <a:pt x="1443" y="2523"/>
                    <a:pt x="1443" y="2523"/>
                    <a:pt x="1443" y="2523"/>
                  </a:cubicBezTo>
                  <a:cubicBezTo>
                    <a:pt x="1443" y="2523"/>
                    <a:pt x="1443" y="2523"/>
                    <a:pt x="1443" y="2523"/>
                  </a:cubicBezTo>
                  <a:cubicBezTo>
                    <a:pt x="1441" y="2521"/>
                    <a:pt x="1441" y="2521"/>
                    <a:pt x="1441" y="2521"/>
                  </a:cubicBezTo>
                  <a:cubicBezTo>
                    <a:pt x="1276" y="2419"/>
                    <a:pt x="1123" y="2334"/>
                    <a:pt x="940" y="2281"/>
                  </a:cubicBezTo>
                  <a:cubicBezTo>
                    <a:pt x="756" y="2228"/>
                    <a:pt x="559" y="2207"/>
                    <a:pt x="342" y="2233"/>
                  </a:cubicBezTo>
                  <a:cubicBezTo>
                    <a:pt x="289" y="2239"/>
                    <a:pt x="242" y="2202"/>
                    <a:pt x="235" y="2149"/>
                  </a:cubicBezTo>
                  <a:cubicBezTo>
                    <a:pt x="235" y="2145"/>
                    <a:pt x="235" y="2142"/>
                    <a:pt x="235" y="2138"/>
                  </a:cubicBezTo>
                  <a:cubicBezTo>
                    <a:pt x="235" y="2138"/>
                    <a:pt x="235" y="2138"/>
                    <a:pt x="235" y="2138"/>
                  </a:cubicBezTo>
                  <a:cubicBezTo>
                    <a:pt x="235" y="1725"/>
                    <a:pt x="235" y="1725"/>
                    <a:pt x="235" y="1725"/>
                  </a:cubicBezTo>
                  <a:cubicBezTo>
                    <a:pt x="296" y="1741"/>
                    <a:pt x="363" y="1744"/>
                    <a:pt x="427" y="1737"/>
                  </a:cubicBezTo>
                  <a:cubicBezTo>
                    <a:pt x="427" y="2033"/>
                    <a:pt x="427" y="2033"/>
                    <a:pt x="427" y="2033"/>
                  </a:cubicBezTo>
                  <a:cubicBezTo>
                    <a:pt x="629" y="2021"/>
                    <a:pt x="816" y="2046"/>
                    <a:pt x="992" y="2096"/>
                  </a:cubicBezTo>
                  <a:cubicBezTo>
                    <a:pt x="1143" y="2140"/>
                    <a:pt x="1264" y="2201"/>
                    <a:pt x="1400" y="2276"/>
                  </a:cubicBezTo>
                  <a:cubicBezTo>
                    <a:pt x="1400" y="477"/>
                    <a:pt x="1400" y="477"/>
                    <a:pt x="1400" y="477"/>
                  </a:cubicBezTo>
                  <a:cubicBezTo>
                    <a:pt x="1251" y="385"/>
                    <a:pt x="1112" y="316"/>
                    <a:pt x="942" y="271"/>
                  </a:cubicBezTo>
                  <a:cubicBezTo>
                    <a:pt x="781" y="229"/>
                    <a:pt x="609" y="209"/>
                    <a:pt x="427" y="212"/>
                  </a:cubicBezTo>
                  <a:cubicBezTo>
                    <a:pt x="427" y="843"/>
                    <a:pt x="427" y="843"/>
                    <a:pt x="427" y="843"/>
                  </a:cubicBezTo>
                  <a:cubicBezTo>
                    <a:pt x="364" y="834"/>
                    <a:pt x="298" y="830"/>
                    <a:pt x="235" y="835"/>
                  </a:cubicBezTo>
                  <a:cubicBezTo>
                    <a:pt x="235" y="120"/>
                    <a:pt x="235" y="120"/>
                    <a:pt x="235" y="120"/>
                  </a:cubicBezTo>
                  <a:cubicBezTo>
                    <a:pt x="235" y="67"/>
                    <a:pt x="277" y="24"/>
                    <a:pt x="331" y="24"/>
                  </a:cubicBezTo>
                  <a:cubicBezTo>
                    <a:pt x="332" y="24"/>
                    <a:pt x="332" y="24"/>
                    <a:pt x="332" y="24"/>
                  </a:cubicBezTo>
                  <a:cubicBezTo>
                    <a:pt x="755" y="0"/>
                    <a:pt x="1134" y="90"/>
                    <a:pt x="1496" y="311"/>
                  </a:cubicBezTo>
                  <a:cubicBezTo>
                    <a:pt x="1858" y="90"/>
                    <a:pt x="2278" y="0"/>
                    <a:pt x="2701" y="24"/>
                  </a:cubicBezTo>
                  <a:cubicBezTo>
                    <a:pt x="2702" y="24"/>
                    <a:pt x="2702" y="24"/>
                    <a:pt x="2702" y="24"/>
                  </a:cubicBezTo>
                  <a:cubicBezTo>
                    <a:pt x="2755" y="24"/>
                    <a:pt x="2798" y="67"/>
                    <a:pt x="2798" y="120"/>
                  </a:cubicBezTo>
                  <a:cubicBezTo>
                    <a:pt x="2798" y="841"/>
                    <a:pt x="2798" y="841"/>
                    <a:pt x="2798" y="841"/>
                  </a:cubicBezTo>
                  <a:cubicBezTo>
                    <a:pt x="2736" y="831"/>
                    <a:pt x="2670" y="832"/>
                    <a:pt x="2606" y="838"/>
                  </a:cubicBezTo>
                  <a:cubicBezTo>
                    <a:pt x="2606" y="212"/>
                    <a:pt x="2606" y="212"/>
                    <a:pt x="2606" y="212"/>
                  </a:cubicBezTo>
                  <a:close/>
                  <a:moveTo>
                    <a:pt x="2457" y="989"/>
                  </a:moveTo>
                  <a:cubicBezTo>
                    <a:pt x="2453" y="1031"/>
                    <a:pt x="2449" y="1073"/>
                    <a:pt x="2447" y="1115"/>
                  </a:cubicBezTo>
                  <a:cubicBezTo>
                    <a:pt x="2529" y="1144"/>
                    <a:pt x="2529" y="1144"/>
                    <a:pt x="2529" y="1144"/>
                  </a:cubicBezTo>
                  <a:cubicBezTo>
                    <a:pt x="2445" y="1156"/>
                    <a:pt x="2445" y="1156"/>
                    <a:pt x="2445" y="1156"/>
                  </a:cubicBezTo>
                  <a:cubicBezTo>
                    <a:pt x="2444" y="1201"/>
                    <a:pt x="2444" y="1246"/>
                    <a:pt x="2444" y="1290"/>
                  </a:cubicBezTo>
                  <a:cubicBezTo>
                    <a:pt x="2512" y="1317"/>
                    <a:pt x="2512" y="1317"/>
                    <a:pt x="2512" y="1317"/>
                  </a:cubicBezTo>
                  <a:cubicBezTo>
                    <a:pt x="2446" y="1327"/>
                    <a:pt x="2446" y="1327"/>
                    <a:pt x="2446" y="1327"/>
                  </a:cubicBezTo>
                  <a:cubicBezTo>
                    <a:pt x="2448" y="1374"/>
                    <a:pt x="2451" y="1421"/>
                    <a:pt x="2456" y="1468"/>
                  </a:cubicBezTo>
                  <a:cubicBezTo>
                    <a:pt x="2514" y="1481"/>
                    <a:pt x="2514" y="1481"/>
                    <a:pt x="2514" y="1481"/>
                  </a:cubicBezTo>
                  <a:cubicBezTo>
                    <a:pt x="2458" y="1492"/>
                    <a:pt x="2458" y="1492"/>
                    <a:pt x="2458" y="1492"/>
                  </a:cubicBezTo>
                  <a:cubicBezTo>
                    <a:pt x="2462" y="1525"/>
                    <a:pt x="2466" y="1559"/>
                    <a:pt x="2471" y="1593"/>
                  </a:cubicBezTo>
                  <a:cubicBezTo>
                    <a:pt x="2518" y="1606"/>
                    <a:pt x="2709" y="1653"/>
                    <a:pt x="2813" y="1560"/>
                  </a:cubicBezTo>
                  <a:cubicBezTo>
                    <a:pt x="2931" y="1454"/>
                    <a:pt x="2991" y="1238"/>
                    <a:pt x="2927" y="1056"/>
                  </a:cubicBezTo>
                  <a:cubicBezTo>
                    <a:pt x="2874" y="903"/>
                    <a:pt x="2557" y="966"/>
                    <a:pt x="2457" y="989"/>
                  </a:cubicBezTo>
                  <a:cubicBezTo>
                    <a:pt x="2457" y="989"/>
                    <a:pt x="2457" y="989"/>
                    <a:pt x="2457" y="989"/>
                  </a:cubicBezTo>
                  <a:close/>
                  <a:moveTo>
                    <a:pt x="534" y="989"/>
                  </a:moveTo>
                  <a:cubicBezTo>
                    <a:pt x="435" y="966"/>
                    <a:pt x="117" y="903"/>
                    <a:pt x="64" y="1056"/>
                  </a:cubicBezTo>
                  <a:cubicBezTo>
                    <a:pt x="0" y="1238"/>
                    <a:pt x="60" y="1454"/>
                    <a:pt x="178" y="1560"/>
                  </a:cubicBezTo>
                  <a:cubicBezTo>
                    <a:pt x="282" y="1653"/>
                    <a:pt x="473" y="1606"/>
                    <a:pt x="520" y="1593"/>
                  </a:cubicBezTo>
                  <a:cubicBezTo>
                    <a:pt x="525" y="1559"/>
                    <a:pt x="529" y="1525"/>
                    <a:pt x="533" y="1492"/>
                  </a:cubicBezTo>
                  <a:cubicBezTo>
                    <a:pt x="477" y="1481"/>
                    <a:pt x="477" y="1481"/>
                    <a:pt x="477" y="1481"/>
                  </a:cubicBezTo>
                  <a:cubicBezTo>
                    <a:pt x="535" y="1468"/>
                    <a:pt x="535" y="1468"/>
                    <a:pt x="535" y="1468"/>
                  </a:cubicBezTo>
                  <a:cubicBezTo>
                    <a:pt x="540" y="1421"/>
                    <a:pt x="543" y="1374"/>
                    <a:pt x="545" y="1327"/>
                  </a:cubicBezTo>
                  <a:cubicBezTo>
                    <a:pt x="479" y="1317"/>
                    <a:pt x="479" y="1317"/>
                    <a:pt x="479" y="1317"/>
                  </a:cubicBezTo>
                  <a:cubicBezTo>
                    <a:pt x="546" y="1290"/>
                    <a:pt x="546" y="1290"/>
                    <a:pt x="546" y="1290"/>
                  </a:cubicBezTo>
                  <a:cubicBezTo>
                    <a:pt x="548" y="1246"/>
                    <a:pt x="547" y="1201"/>
                    <a:pt x="546" y="1156"/>
                  </a:cubicBezTo>
                  <a:cubicBezTo>
                    <a:pt x="461" y="1144"/>
                    <a:pt x="461" y="1144"/>
                    <a:pt x="461" y="1144"/>
                  </a:cubicBezTo>
                  <a:cubicBezTo>
                    <a:pt x="544" y="1115"/>
                    <a:pt x="544" y="1115"/>
                    <a:pt x="544" y="1115"/>
                  </a:cubicBezTo>
                  <a:cubicBezTo>
                    <a:pt x="542" y="1073"/>
                    <a:pt x="539" y="1031"/>
                    <a:pt x="534" y="989"/>
                  </a:cubicBezTo>
                  <a:close/>
                  <a:moveTo>
                    <a:pt x="534" y="989"/>
                  </a:moveTo>
                  <a:cubicBezTo>
                    <a:pt x="534" y="989"/>
                    <a:pt x="534" y="989"/>
                    <a:pt x="534" y="989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1552071" y="3112852"/>
              <a:ext cx="1535042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mtClean="0" sz="2400">
                  <a:solidFill>
                    <a:schemeClr val="bg1"/>
                  </a:solidFill>
                </a:rPr>
                <a:t>关键字</a:t>
              </a: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5359255" y="3112852"/>
              <a:ext cx="1535042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mtClean="0" sz="2400">
                  <a:solidFill>
                    <a:schemeClr val="bg1"/>
                  </a:solidFill>
                </a:rPr>
                <a:t>关键字</a:t>
              </a: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9162037" y="3112852"/>
              <a:ext cx="1535042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mtClean="0" sz="2400">
                  <a:solidFill>
                    <a:schemeClr val="bg1"/>
                  </a:solidFill>
                </a:rPr>
                <a:t>关键字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910273" y="4500067"/>
            <a:ext cx="3033077" cy="1258934"/>
            <a:chOff x="586423" y="4652467"/>
            <a:chExt cx="3033077" cy="1258934"/>
          </a:xfrm>
        </p:grpSpPr>
        <p:sp>
          <p:nvSpPr>
            <p:cNvPr id="16" name="文本框 15"/>
            <p:cNvSpPr txBox="1"/>
            <p:nvPr/>
          </p:nvSpPr>
          <p:spPr>
            <a:xfrm>
              <a:off x="801543" y="4652467"/>
              <a:ext cx="2817957" cy="12801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altLang="en-US" lang="zh-CN" sz="2000">
                  <a:solidFill>
                    <a:schemeClr val="tx2"/>
                  </a:solidFill>
                </a:rPr>
                <a:t>单击此处编辑您要的内容，建议您在展示时采用微软雅黑字体。</a:t>
              </a:r>
            </a:p>
          </p:txBody>
        </p:sp>
        <p:sp>
          <p:nvSpPr>
            <p:cNvPr id="17" name="任意多边形 16"/>
            <p:cNvSpPr/>
            <p:nvPr/>
          </p:nvSpPr>
          <p:spPr>
            <a:xfrm flipH="1" rot="5400000">
              <a:off x="527494" y="4835251"/>
              <a:ext cx="250350" cy="132492"/>
            </a:xfrm>
            <a:custGeom>
              <a:gdLst>
                <a:gd fmla="*/ 250350 w 250350" name="connsiteX0"/>
                <a:gd fmla="*/ 125175 h 132492" name="connsiteY0"/>
                <a:gd fmla="*/ 125175 w 250350" name="connsiteX1"/>
                <a:gd fmla="*/ 0 h 132492" name="connsiteY1"/>
                <a:gd fmla="*/ 0 w 250350" name="connsiteX2"/>
                <a:gd fmla="*/ 125175 h 132492" name="connsiteY2"/>
                <a:gd fmla="*/ 1664 w 250350" name="connsiteX3"/>
                <a:gd fmla="*/ 132492 h 132492" name="connsiteY3"/>
                <a:gd fmla="*/ 248686 w 250350" name="connsiteX4"/>
                <a:gd fmla="*/ 132492 h 132492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132492" w="250350">
                  <a:moveTo>
                    <a:pt x="250350" y="125175"/>
                  </a:moveTo>
                  <a:cubicBezTo>
                    <a:pt x="250350" y="56043"/>
                    <a:pt x="194308" y="0"/>
                    <a:pt x="125175" y="0"/>
                  </a:cubicBezTo>
                  <a:cubicBezTo>
                    <a:pt x="56043" y="0"/>
                    <a:pt x="0" y="56043"/>
                    <a:pt x="0" y="125175"/>
                  </a:cubicBezTo>
                  <a:lnTo>
                    <a:pt x="1664" y="132492"/>
                  </a:lnTo>
                  <a:lnTo>
                    <a:pt x="248686" y="13249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4652532" y="4500067"/>
            <a:ext cx="3033077" cy="1292662"/>
            <a:chOff x="4304792" y="4652467"/>
            <a:chExt cx="3033077" cy="1292662"/>
          </a:xfrm>
        </p:grpSpPr>
        <p:sp>
          <p:nvSpPr>
            <p:cNvPr id="19" name="文本框 18"/>
            <p:cNvSpPr txBox="1"/>
            <p:nvPr/>
          </p:nvSpPr>
          <p:spPr>
            <a:xfrm>
              <a:off x="4519912" y="4652467"/>
              <a:ext cx="2817957" cy="12801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altLang="en-US" lang="zh-CN" sz="2000">
                  <a:solidFill>
                    <a:schemeClr val="tx2"/>
                  </a:solidFill>
                </a:rPr>
                <a:t>单击此处编辑您要的内容，建议您在展示时采用微软雅黑字体。</a:t>
              </a:r>
            </a:p>
          </p:txBody>
        </p:sp>
        <p:sp>
          <p:nvSpPr>
            <p:cNvPr id="20" name="任意多边形 19"/>
            <p:cNvSpPr/>
            <p:nvPr/>
          </p:nvSpPr>
          <p:spPr>
            <a:xfrm flipH="1" rot="5400000">
              <a:off x="4245863" y="4835251"/>
              <a:ext cx="250350" cy="132492"/>
            </a:xfrm>
            <a:custGeom>
              <a:gdLst>
                <a:gd fmla="*/ 250350 w 250350" name="connsiteX0"/>
                <a:gd fmla="*/ 125175 h 132492" name="connsiteY0"/>
                <a:gd fmla="*/ 125175 w 250350" name="connsiteX1"/>
                <a:gd fmla="*/ 0 h 132492" name="connsiteY1"/>
                <a:gd fmla="*/ 0 w 250350" name="connsiteX2"/>
                <a:gd fmla="*/ 125175 h 132492" name="connsiteY2"/>
                <a:gd fmla="*/ 1664 w 250350" name="connsiteX3"/>
                <a:gd fmla="*/ 132492 h 132492" name="connsiteY3"/>
                <a:gd fmla="*/ 248686 w 250350" name="connsiteX4"/>
                <a:gd fmla="*/ 132492 h 132492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132492" w="250350">
                  <a:moveTo>
                    <a:pt x="250350" y="125175"/>
                  </a:moveTo>
                  <a:cubicBezTo>
                    <a:pt x="250350" y="56043"/>
                    <a:pt x="194308" y="0"/>
                    <a:pt x="125175" y="0"/>
                  </a:cubicBezTo>
                  <a:cubicBezTo>
                    <a:pt x="56043" y="0"/>
                    <a:pt x="0" y="56043"/>
                    <a:pt x="0" y="125175"/>
                  </a:cubicBezTo>
                  <a:lnTo>
                    <a:pt x="1664" y="132492"/>
                  </a:lnTo>
                  <a:lnTo>
                    <a:pt x="248686" y="13249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8375740" y="4500067"/>
            <a:ext cx="3033077" cy="1292662"/>
            <a:chOff x="8718640" y="4652467"/>
            <a:chExt cx="3033077" cy="1292662"/>
          </a:xfrm>
        </p:grpSpPr>
        <p:sp>
          <p:nvSpPr>
            <p:cNvPr id="22" name="文本框 21"/>
            <p:cNvSpPr txBox="1"/>
            <p:nvPr/>
          </p:nvSpPr>
          <p:spPr>
            <a:xfrm>
              <a:off x="8933760" y="4652467"/>
              <a:ext cx="2817957" cy="12801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altLang="en-US" lang="zh-CN" sz="2000">
                  <a:solidFill>
                    <a:schemeClr val="tx2"/>
                  </a:solidFill>
                </a:rPr>
                <a:t>单击此处编辑您要的内容，建议您在展示时采用微软雅黑字体。</a:t>
              </a:r>
            </a:p>
          </p:txBody>
        </p:sp>
        <p:sp>
          <p:nvSpPr>
            <p:cNvPr id="23" name="任意多边形 22"/>
            <p:cNvSpPr/>
            <p:nvPr/>
          </p:nvSpPr>
          <p:spPr>
            <a:xfrm flipH="1" rot="5400000">
              <a:off x="8659711" y="4835251"/>
              <a:ext cx="250350" cy="132492"/>
            </a:xfrm>
            <a:custGeom>
              <a:gdLst>
                <a:gd fmla="*/ 250350 w 250350" name="connsiteX0"/>
                <a:gd fmla="*/ 125175 h 132492" name="connsiteY0"/>
                <a:gd fmla="*/ 125175 w 250350" name="connsiteX1"/>
                <a:gd fmla="*/ 0 h 132492" name="connsiteY1"/>
                <a:gd fmla="*/ 0 w 250350" name="connsiteX2"/>
                <a:gd fmla="*/ 125175 h 132492" name="connsiteY2"/>
                <a:gd fmla="*/ 1664 w 250350" name="connsiteX3"/>
                <a:gd fmla="*/ 132492 h 132492" name="connsiteY3"/>
                <a:gd fmla="*/ 248686 w 250350" name="connsiteX4"/>
                <a:gd fmla="*/ 132492 h 132492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132492" w="250350">
                  <a:moveTo>
                    <a:pt x="250350" y="125175"/>
                  </a:moveTo>
                  <a:cubicBezTo>
                    <a:pt x="250350" y="56043"/>
                    <a:pt x="194308" y="0"/>
                    <a:pt x="125175" y="0"/>
                  </a:cubicBezTo>
                  <a:cubicBezTo>
                    <a:pt x="56043" y="0"/>
                    <a:pt x="0" y="56043"/>
                    <a:pt x="0" y="125175"/>
                  </a:cubicBezTo>
                  <a:lnTo>
                    <a:pt x="1664" y="132492"/>
                  </a:lnTo>
                  <a:lnTo>
                    <a:pt x="248686" y="13249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</p:spTree>
    <p:extLst>
      <p:ext uri="{BB962C8B-B14F-4D97-AF65-F5344CB8AC3E}">
        <p14:creationId val="38947778"/>
      </p:ext>
    </p:extLst>
  </p:cSld>
  <p:clrMapOvr>
    <a:masterClrMapping/>
  </p:clrMapOvr>
  <p:transition advTm="5000" spd="slow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grpId="0" id="5" nodeType="withEffect" presetClass="entr" presetID="2" presetSubtype="8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9" nodeType="withEffect" presetClass="entr" presetID="2" presetSubtype="8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2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13" nodeType="withEffect" presetClass="entr" presetID="2" presetSubtype="8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5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6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9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id="20" nodeType="withEffect" presetClass="entr" presetID="2" presetSubtype="4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22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23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24" nodeType="withEffect" presetClass="entr" presetID="2" presetSubtype="4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26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27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28" nodeType="withEffect" presetClass="entr" presetID="2" presetSubtype="4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3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3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4"/>
      <p:bldP grpId="0" spid="5"/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gradFill>
          <a:gsLst>
            <a:gs pos="0">
              <a:schemeClr val="bg1"/>
            </a:gs>
            <a:gs pos="70000">
              <a:schemeClr val="bg1">
                <a:lumMod val="95000"/>
              </a:schemeClr>
            </a:gs>
          </a:gsLst>
          <a:path path="circle">
            <a:fillToRect b="50000" l="50000" r="50000" t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文本框 11"/>
          <p:cNvSpPr txBox="1"/>
          <p:nvPr/>
        </p:nvSpPr>
        <p:spPr>
          <a:xfrm>
            <a:off x="2842734" y="3278457"/>
            <a:ext cx="6245275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en-US" lang="zh-CN" smtClean="0" spc="300" sz="4800">
                <a:solidFill>
                  <a:schemeClr val="accent1"/>
                </a:solidFill>
                <a:latin typeface="+mj-ea"/>
                <a:ea typeface="+mj-ea"/>
              </a:rPr>
              <a:t>文献综述</a:t>
            </a:r>
          </a:p>
        </p:txBody>
      </p:sp>
      <p:cxnSp>
        <p:nvCxnSpPr>
          <p:cNvPr id="13" name="直接连接符 12"/>
          <p:cNvCxnSpPr/>
          <p:nvPr/>
        </p:nvCxnSpPr>
        <p:spPr>
          <a:xfrm>
            <a:off x="3178175" y="3218350"/>
            <a:ext cx="5748111" cy="0"/>
          </a:xfrm>
          <a:prstGeom prst="line">
            <a:avLst/>
          </a:prstGeom>
          <a:ln w="28575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2973362" y="1090140"/>
            <a:ext cx="2151087" cy="46634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pc="300" sz="1500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  <a:ea typeface="+mj-ea"/>
              </a:rPr>
              <a:t>02</a:t>
            </a:r>
          </a:p>
        </p:txBody>
      </p:sp>
      <p:cxnSp>
        <p:nvCxnSpPr>
          <p:cNvPr id="15" name="直接连接符 14"/>
          <p:cNvCxnSpPr/>
          <p:nvPr/>
        </p:nvCxnSpPr>
        <p:spPr>
          <a:xfrm>
            <a:off x="8134350" y="4744161"/>
            <a:ext cx="791936" cy="0"/>
          </a:xfrm>
          <a:prstGeom prst="line">
            <a:avLst/>
          </a:prstGeom>
          <a:ln w="12700">
            <a:solidFill>
              <a:schemeClr val="bg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5730877" y="4829885"/>
            <a:ext cx="3367315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zh-CN" lang="en-US" smtClean="0" spc="300">
                <a:solidFill>
                  <a:schemeClr val="accent3"/>
                </a:solidFill>
              </a:rPr>
              <a:t>MORESHI POWERPOINT</a:t>
            </a:r>
          </a:p>
        </p:txBody>
      </p:sp>
    </p:spTree>
    <p:extLst>
      <p:ext uri="{BB962C8B-B14F-4D97-AF65-F5344CB8AC3E}">
        <p14:creationId val="544095584"/>
      </p:ext>
    </p:extLst>
  </p:cSld>
  <p:clrMapOvr>
    <a:masterClrMapping/>
  </p:clrMapOvr>
  <mc:AlternateContent>
    <mc:Choice Requires="p14">
      <p:transition advTm="5000" p14:dur="1250" spd="slow">
        <p14:switch dir="r"/>
      </p:transition>
    </mc:Choice>
    <mc:Fallback>
      <p:transition advTm="5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10" nodeType="withEffect" presetClass="emph" presetID="26" presetSubtype="0">
                                  <p:stCondLst>
                                    <p:cond delay="5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11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12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2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5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6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8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22" nodeType="withEffect" presetClass="entr" presetID="49" presetSubtype="0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7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2"/>
      <p:bldP grpId="0" spid="14"/>
      <p:bldP grpId="1" spid="14"/>
      <p:bldP grpId="0" spid="17"/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19" name="直接箭头连接符 18"/>
          <p:cNvCxnSpPr/>
          <p:nvPr/>
        </p:nvCxnSpPr>
        <p:spPr>
          <a:xfrm>
            <a:off x="7917734" y="2819022"/>
            <a:ext cx="905014" cy="793454"/>
          </a:xfrm>
          <a:prstGeom prst="straightConnector1">
            <a:avLst/>
          </a:prstGeom>
          <a:ln w="9525">
            <a:solidFill>
              <a:schemeClr val="bg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/>
          <p:nvPr/>
        </p:nvCxnSpPr>
        <p:spPr>
          <a:xfrm>
            <a:off x="6766190" y="2272101"/>
            <a:ext cx="905012" cy="793453"/>
          </a:xfrm>
          <a:prstGeom prst="straightConnector1">
            <a:avLst/>
          </a:prstGeom>
          <a:ln w="9525">
            <a:solidFill>
              <a:schemeClr val="bg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>
            <a:endCxn id="4" idx="3"/>
          </p:cNvCxnSpPr>
          <p:nvPr/>
        </p:nvCxnSpPr>
        <p:spPr>
          <a:xfrm>
            <a:off x="4520799" y="2819022"/>
            <a:ext cx="905014" cy="793454"/>
          </a:xfrm>
          <a:prstGeom prst="straightConnector1">
            <a:avLst/>
          </a:prstGeom>
          <a:ln w="9525">
            <a:solidFill>
              <a:schemeClr val="bg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>
            <a:stCxn id="3" idx="7"/>
          </p:cNvCxnSpPr>
          <p:nvPr/>
        </p:nvCxnSpPr>
        <p:spPr>
          <a:xfrm>
            <a:off x="3369255" y="2272101"/>
            <a:ext cx="905012" cy="793453"/>
          </a:xfrm>
          <a:prstGeom prst="straightConnector1">
            <a:avLst/>
          </a:prstGeom>
          <a:ln w="9525">
            <a:solidFill>
              <a:schemeClr val="bg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lang="zh-CN" smtClean="0"/>
              <a:t>文献综述</a:t>
            </a:r>
          </a:p>
        </p:txBody>
      </p:sp>
      <p:sp>
        <p:nvSpPr>
          <p:cNvPr id="3" name="椭圆 2"/>
          <p:cNvSpPr/>
          <p:nvPr/>
        </p:nvSpPr>
        <p:spPr>
          <a:xfrm>
            <a:off x="1751279" y="1994500"/>
            <a:ext cx="1895577" cy="1895577"/>
          </a:xfrm>
          <a:prstGeom prst="ellipse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椭圆 3"/>
          <p:cNvSpPr/>
          <p:nvPr/>
        </p:nvSpPr>
        <p:spPr>
          <a:xfrm>
            <a:off x="5148212" y="1994500"/>
            <a:ext cx="1895577" cy="1895577"/>
          </a:xfrm>
          <a:prstGeom prst="ellipse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椭圆 4"/>
          <p:cNvSpPr/>
          <p:nvPr/>
        </p:nvSpPr>
        <p:spPr>
          <a:xfrm>
            <a:off x="8545144" y="1994500"/>
            <a:ext cx="1895577" cy="1895577"/>
          </a:xfrm>
          <a:prstGeom prst="ellipse">
            <a:avLst/>
          </a:prstGeom>
          <a:solidFill>
            <a:schemeClr val="accent2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10" name="组合 9"/>
          <p:cNvGrpSpPr/>
          <p:nvPr/>
        </p:nvGrpSpPr>
        <p:grpSpPr>
          <a:xfrm>
            <a:off x="4274266" y="2825317"/>
            <a:ext cx="233943" cy="233943"/>
            <a:chOff x="4274266" y="2825317"/>
            <a:chExt cx="233943" cy="233943"/>
          </a:xfrm>
        </p:grpSpPr>
        <p:sp>
          <p:nvSpPr>
            <p:cNvPr id="22" name="椭圆 21"/>
            <p:cNvSpPr/>
            <p:nvPr/>
          </p:nvSpPr>
          <p:spPr>
            <a:xfrm>
              <a:off x="4274266" y="2825317"/>
              <a:ext cx="233943" cy="23394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cxnSp>
          <p:nvCxnSpPr>
            <p:cNvPr id="27" name="直接箭头连接符 26"/>
            <p:cNvCxnSpPr/>
            <p:nvPr/>
          </p:nvCxnSpPr>
          <p:spPr>
            <a:xfrm>
              <a:off x="4337235" y="2895109"/>
              <a:ext cx="108004" cy="94358"/>
            </a:xfrm>
            <a:prstGeom prst="straightConnector1">
              <a:avLst/>
            </a:prstGeom>
            <a:ln w="9525">
              <a:solidFill>
                <a:schemeClr val="bg1"/>
              </a:solidFill>
              <a:tailEnd len="sm" type="arrow" w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组合 10"/>
          <p:cNvGrpSpPr/>
          <p:nvPr/>
        </p:nvGrpSpPr>
        <p:grpSpPr>
          <a:xfrm>
            <a:off x="7683792" y="2825317"/>
            <a:ext cx="233943" cy="233943"/>
            <a:chOff x="7683792" y="2825317"/>
            <a:chExt cx="233943" cy="233943"/>
          </a:xfrm>
        </p:grpSpPr>
        <p:sp>
          <p:nvSpPr>
            <p:cNvPr id="23" name="椭圆 22"/>
            <p:cNvSpPr/>
            <p:nvPr/>
          </p:nvSpPr>
          <p:spPr>
            <a:xfrm>
              <a:off x="7683792" y="2825317"/>
              <a:ext cx="233943" cy="23394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cxnSp>
          <p:nvCxnSpPr>
            <p:cNvPr id="32" name="直接箭头连接符 31"/>
            <p:cNvCxnSpPr/>
            <p:nvPr/>
          </p:nvCxnSpPr>
          <p:spPr>
            <a:xfrm>
              <a:off x="7749433" y="2895109"/>
              <a:ext cx="108004" cy="94358"/>
            </a:xfrm>
            <a:prstGeom prst="straightConnector1">
              <a:avLst/>
            </a:prstGeom>
            <a:ln w="9525">
              <a:solidFill>
                <a:schemeClr val="bg1"/>
              </a:solidFill>
              <a:tailEnd len="sm" type="arrow" w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组合 6"/>
          <p:cNvGrpSpPr/>
          <p:nvPr/>
        </p:nvGrpSpPr>
        <p:grpSpPr>
          <a:xfrm>
            <a:off x="5328479" y="2306207"/>
            <a:ext cx="1535042" cy="1292936"/>
            <a:chOff x="5328479" y="2306207"/>
            <a:chExt cx="1535042" cy="1292936"/>
          </a:xfrm>
        </p:grpSpPr>
        <p:sp>
          <p:nvSpPr>
            <p:cNvPr id="34" name="文本框 33"/>
            <p:cNvSpPr txBox="1"/>
            <p:nvPr/>
          </p:nvSpPr>
          <p:spPr>
            <a:xfrm>
              <a:off x="5328479" y="2306207"/>
              <a:ext cx="1535042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mtClean="0" sz="2400">
                  <a:solidFill>
                    <a:schemeClr val="bg1"/>
                  </a:solidFill>
                </a:rPr>
                <a:t>关键字</a:t>
              </a:r>
            </a:p>
          </p:txBody>
        </p:sp>
        <p:cxnSp>
          <p:nvCxnSpPr>
            <p:cNvPr id="38" name="直接连接符 37"/>
            <p:cNvCxnSpPr/>
            <p:nvPr/>
          </p:nvCxnSpPr>
          <p:spPr>
            <a:xfrm>
              <a:off x="5882882" y="2905103"/>
              <a:ext cx="395968" cy="0"/>
            </a:xfrm>
            <a:prstGeom prst="line">
              <a:avLst/>
            </a:prstGeom>
            <a:ln w="12700"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3" name="组合 52"/>
            <p:cNvGrpSpPr/>
            <p:nvPr/>
          </p:nvGrpSpPr>
          <p:grpSpPr>
            <a:xfrm>
              <a:off x="5854221" y="3116649"/>
              <a:ext cx="483558" cy="482494"/>
              <a:chOff x="21561427" y="6630988"/>
              <a:chExt cx="722313" cy="720725"/>
            </a:xfrm>
            <a:solidFill>
              <a:schemeClr val="bg1"/>
            </a:solidFill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grpSpPr>
          <p:sp>
            <p:nvSpPr>
              <p:cNvPr id="54" name="Freeform 47"/>
              <p:cNvSpPr/>
              <p:nvPr/>
            </p:nvSpPr>
            <p:spPr bwMode="auto">
              <a:xfrm>
                <a:off x="21561427" y="6780213"/>
                <a:ext cx="571500" cy="571500"/>
              </a:xfrm>
              <a:custGeom>
                <a:gdLst>
                  <a:gd fmla="*/ 148 w 152" name="T0"/>
                  <a:gd fmla="*/ 72 h 152" name="T1"/>
                  <a:gd fmla="*/ 80 w 152" name="T2"/>
                  <a:gd fmla="*/ 72 h 152" name="T3"/>
                  <a:gd fmla="*/ 80 w 152" name="T4"/>
                  <a:gd fmla="*/ 4 h 152" name="T5"/>
                  <a:gd fmla="*/ 76 w 152" name="T6"/>
                  <a:gd fmla="*/ 0 h 152" name="T7"/>
                  <a:gd fmla="*/ 0 w 152" name="T8"/>
                  <a:gd fmla="*/ 76 h 152" name="T9"/>
                  <a:gd fmla="*/ 76 w 152" name="T10"/>
                  <a:gd fmla="*/ 152 h 152" name="T11"/>
                  <a:gd fmla="*/ 152 w 152" name="T12"/>
                  <a:gd fmla="*/ 76 h 152" name="T13"/>
                  <a:gd fmla="*/ 148 w 152" name="T14"/>
                  <a:gd fmla="*/ 72 h 152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52" w="152">
                    <a:moveTo>
                      <a:pt x="148" y="72"/>
                    </a:moveTo>
                    <a:cubicBezTo>
                      <a:pt x="80" y="72"/>
                      <a:pt x="80" y="72"/>
                      <a:pt x="80" y="72"/>
                    </a:cubicBezTo>
                    <a:cubicBezTo>
                      <a:pt x="80" y="4"/>
                      <a:pt x="80" y="4"/>
                      <a:pt x="80" y="4"/>
                    </a:cubicBezTo>
                    <a:cubicBezTo>
                      <a:pt x="80" y="2"/>
                      <a:pt x="78" y="0"/>
                      <a:pt x="76" y="0"/>
                    </a:cubicBezTo>
                    <a:cubicBezTo>
                      <a:pt x="34" y="0"/>
                      <a:pt x="0" y="34"/>
                      <a:pt x="0" y="76"/>
                    </a:cubicBezTo>
                    <a:cubicBezTo>
                      <a:pt x="0" y="118"/>
                      <a:pt x="34" y="152"/>
                      <a:pt x="76" y="152"/>
                    </a:cubicBezTo>
                    <a:cubicBezTo>
                      <a:pt x="118" y="152"/>
                      <a:pt x="152" y="118"/>
                      <a:pt x="152" y="76"/>
                    </a:cubicBezTo>
                    <a:cubicBezTo>
                      <a:pt x="152" y="74"/>
                      <a:pt x="150" y="72"/>
                      <a:pt x="148" y="7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5" name="Freeform 48"/>
              <p:cNvSpPr/>
              <p:nvPr/>
            </p:nvSpPr>
            <p:spPr bwMode="auto">
              <a:xfrm>
                <a:off x="21891627" y="6630988"/>
                <a:ext cx="392113" cy="390525"/>
              </a:xfrm>
              <a:custGeom>
                <a:gdLst>
                  <a:gd fmla="*/ 4 w 104" name="T0"/>
                  <a:gd fmla="*/ 0 h 104" name="T1"/>
                  <a:gd fmla="*/ 0 w 104" name="T2"/>
                  <a:gd fmla="*/ 4 h 104" name="T3"/>
                  <a:gd fmla="*/ 0 w 104" name="T4"/>
                  <a:gd fmla="*/ 100 h 104" name="T5"/>
                  <a:gd fmla="*/ 4 w 104" name="T6"/>
                  <a:gd fmla="*/ 104 h 104" name="T7"/>
                  <a:gd fmla="*/ 100 w 104" name="T8"/>
                  <a:gd fmla="*/ 104 h 104" name="T9"/>
                  <a:gd fmla="*/ 104 w 104" name="T10"/>
                  <a:gd fmla="*/ 100 h 104" name="T11"/>
                  <a:gd fmla="*/ 4 w 104" name="T12"/>
                  <a:gd fmla="*/ 0 h 104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04" w="104">
                    <a:moveTo>
                      <a:pt x="4" y="0"/>
                    </a:moveTo>
                    <a:cubicBezTo>
                      <a:pt x="2" y="0"/>
                      <a:pt x="0" y="2"/>
                      <a:pt x="0" y="4"/>
                    </a:cubicBezTo>
                    <a:cubicBezTo>
                      <a:pt x="0" y="100"/>
                      <a:pt x="0" y="100"/>
                      <a:pt x="0" y="100"/>
                    </a:cubicBezTo>
                    <a:cubicBezTo>
                      <a:pt x="0" y="102"/>
                      <a:pt x="2" y="104"/>
                      <a:pt x="4" y="104"/>
                    </a:cubicBezTo>
                    <a:cubicBezTo>
                      <a:pt x="100" y="104"/>
                      <a:pt x="100" y="104"/>
                      <a:pt x="100" y="104"/>
                    </a:cubicBezTo>
                    <a:cubicBezTo>
                      <a:pt x="102" y="104"/>
                      <a:pt x="104" y="102"/>
                      <a:pt x="104" y="100"/>
                    </a:cubicBezTo>
                    <a:cubicBezTo>
                      <a:pt x="104" y="45"/>
                      <a:pt x="59" y="0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</p:grpSp>
      <p:grpSp>
        <p:nvGrpSpPr>
          <p:cNvPr id="6" name="组合 5"/>
          <p:cNvGrpSpPr/>
          <p:nvPr/>
        </p:nvGrpSpPr>
        <p:grpSpPr>
          <a:xfrm>
            <a:off x="1931546" y="2306207"/>
            <a:ext cx="1535042" cy="1292404"/>
            <a:chOff x="1931546" y="2306207"/>
            <a:chExt cx="1535042" cy="1292404"/>
          </a:xfrm>
        </p:grpSpPr>
        <p:sp>
          <p:nvSpPr>
            <p:cNvPr id="33" name="文本框 32"/>
            <p:cNvSpPr txBox="1"/>
            <p:nvPr/>
          </p:nvSpPr>
          <p:spPr>
            <a:xfrm>
              <a:off x="1931546" y="2306207"/>
              <a:ext cx="1535042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mtClean="0" sz="2400">
                  <a:solidFill>
                    <a:schemeClr val="bg1"/>
                  </a:solidFill>
                </a:rPr>
                <a:t>关键字</a:t>
              </a:r>
            </a:p>
          </p:txBody>
        </p:sp>
        <p:cxnSp>
          <p:nvCxnSpPr>
            <p:cNvPr id="36" name="直接连接符 35"/>
            <p:cNvCxnSpPr/>
            <p:nvPr/>
          </p:nvCxnSpPr>
          <p:spPr>
            <a:xfrm>
              <a:off x="2501083" y="2905103"/>
              <a:ext cx="395968" cy="0"/>
            </a:xfrm>
            <a:prstGeom prst="line">
              <a:avLst/>
            </a:prstGeom>
            <a:ln w="12700"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6" name="组合 55"/>
            <p:cNvGrpSpPr/>
            <p:nvPr/>
          </p:nvGrpSpPr>
          <p:grpSpPr>
            <a:xfrm>
              <a:off x="2457820" y="3117181"/>
              <a:ext cx="482494" cy="481430"/>
              <a:chOff x="16241712" y="8402638"/>
              <a:chExt cx="720726" cy="719138"/>
            </a:xfrm>
            <a:solidFill>
              <a:schemeClr val="bg1"/>
            </a:solidFill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grpSpPr>
          <p:sp>
            <p:nvSpPr>
              <p:cNvPr id="57" name="Freeform 49"/>
              <p:cNvSpPr/>
              <p:nvPr/>
            </p:nvSpPr>
            <p:spPr bwMode="auto">
              <a:xfrm>
                <a:off x="16241712" y="8491538"/>
                <a:ext cx="630238" cy="630238"/>
              </a:xfrm>
              <a:custGeom>
                <a:gdLst>
                  <a:gd fmla="*/ 164 w 168" name="T0"/>
                  <a:gd fmla="*/ 80 h 168" name="T1"/>
                  <a:gd fmla="*/ 108 w 168" name="T2"/>
                  <a:gd fmla="*/ 80 h 168" name="T3"/>
                  <a:gd fmla="*/ 88 w 168" name="T4"/>
                  <a:gd fmla="*/ 60 h 168" name="T5"/>
                  <a:gd fmla="*/ 88 w 168" name="T6"/>
                  <a:gd fmla="*/ 4 h 168" name="T7"/>
                  <a:gd fmla="*/ 84 w 168" name="T8"/>
                  <a:gd fmla="*/ 0 h 168" name="T9"/>
                  <a:gd fmla="*/ 0 w 168" name="T10"/>
                  <a:gd fmla="*/ 84 h 168" name="T11"/>
                  <a:gd fmla="*/ 84 w 168" name="T12"/>
                  <a:gd fmla="*/ 168 h 168" name="T13"/>
                  <a:gd fmla="*/ 141 w 168" name="T14"/>
                  <a:gd fmla="*/ 146 h 168" name="T15"/>
                  <a:gd fmla="*/ 92 w 168" name="T16"/>
                  <a:gd fmla="*/ 98 h 168" name="T17"/>
                  <a:gd fmla="*/ 84 w 168" name="T18"/>
                  <a:gd fmla="*/ 100 h 168" name="T19"/>
                  <a:gd fmla="*/ 68 w 168" name="T20"/>
                  <a:gd fmla="*/ 84 h 168" name="T21"/>
                  <a:gd fmla="*/ 84 w 168" name="T22"/>
                  <a:gd fmla="*/ 68 h 168" name="T23"/>
                  <a:gd fmla="*/ 100 w 168" name="T24"/>
                  <a:gd fmla="*/ 84 h 168" name="T25"/>
                  <a:gd fmla="*/ 98 w 168" name="T26"/>
                  <a:gd fmla="*/ 92 h 168" name="T27"/>
                  <a:gd fmla="*/ 146 w 168" name="T28"/>
                  <a:gd fmla="*/ 140 h 168" name="T29"/>
                  <a:gd fmla="*/ 168 w 168" name="T30"/>
                  <a:gd fmla="*/ 84 h 168" name="T31"/>
                  <a:gd fmla="*/ 164 w 168" name="T32"/>
                  <a:gd fmla="*/ 80 h 168" name="T3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b="b" l="0" r="r" t="0"/>
                <a:pathLst>
                  <a:path h="168" w="168">
                    <a:moveTo>
                      <a:pt x="164" y="80"/>
                    </a:moveTo>
                    <a:cubicBezTo>
                      <a:pt x="108" y="80"/>
                      <a:pt x="108" y="80"/>
                      <a:pt x="108" y="80"/>
                    </a:cubicBezTo>
                    <a:cubicBezTo>
                      <a:pt x="106" y="70"/>
                      <a:pt x="98" y="62"/>
                      <a:pt x="88" y="60"/>
                    </a:cubicBezTo>
                    <a:cubicBezTo>
                      <a:pt x="88" y="4"/>
                      <a:pt x="88" y="4"/>
                      <a:pt x="88" y="4"/>
                    </a:cubicBezTo>
                    <a:cubicBezTo>
                      <a:pt x="88" y="2"/>
                      <a:pt x="86" y="0"/>
                      <a:pt x="84" y="0"/>
                    </a:cubicBezTo>
                    <a:cubicBezTo>
                      <a:pt x="38" y="0"/>
                      <a:pt x="0" y="38"/>
                      <a:pt x="0" y="84"/>
                    </a:cubicBezTo>
                    <a:cubicBezTo>
                      <a:pt x="0" y="130"/>
                      <a:pt x="38" y="168"/>
                      <a:pt x="84" y="168"/>
                    </a:cubicBezTo>
                    <a:cubicBezTo>
                      <a:pt x="106" y="168"/>
                      <a:pt x="126" y="159"/>
                      <a:pt x="141" y="146"/>
                    </a:cubicBezTo>
                    <a:cubicBezTo>
                      <a:pt x="92" y="98"/>
                      <a:pt x="92" y="98"/>
                      <a:pt x="92" y="98"/>
                    </a:cubicBezTo>
                    <a:cubicBezTo>
                      <a:pt x="90" y="99"/>
                      <a:pt x="87" y="100"/>
                      <a:pt x="84" y="100"/>
                    </a:cubicBezTo>
                    <a:cubicBezTo>
                      <a:pt x="75" y="100"/>
                      <a:pt x="68" y="93"/>
                      <a:pt x="68" y="84"/>
                    </a:cubicBezTo>
                    <a:cubicBezTo>
                      <a:pt x="68" y="75"/>
                      <a:pt x="75" y="68"/>
                      <a:pt x="84" y="68"/>
                    </a:cubicBezTo>
                    <a:cubicBezTo>
                      <a:pt x="93" y="68"/>
                      <a:pt x="100" y="75"/>
                      <a:pt x="100" y="84"/>
                    </a:cubicBezTo>
                    <a:cubicBezTo>
                      <a:pt x="100" y="87"/>
                      <a:pt x="99" y="90"/>
                      <a:pt x="98" y="92"/>
                    </a:cubicBezTo>
                    <a:cubicBezTo>
                      <a:pt x="146" y="140"/>
                      <a:pt x="146" y="140"/>
                      <a:pt x="146" y="140"/>
                    </a:cubicBezTo>
                    <a:cubicBezTo>
                      <a:pt x="160" y="125"/>
                      <a:pt x="168" y="106"/>
                      <a:pt x="168" y="84"/>
                    </a:cubicBezTo>
                    <a:cubicBezTo>
                      <a:pt x="168" y="82"/>
                      <a:pt x="166" y="80"/>
                      <a:pt x="164" y="8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8" name="Freeform 50"/>
              <p:cNvSpPr/>
              <p:nvPr/>
            </p:nvSpPr>
            <p:spPr bwMode="auto">
              <a:xfrm>
                <a:off x="16602077" y="8402638"/>
                <a:ext cx="360363" cy="360363"/>
              </a:xfrm>
              <a:custGeom>
                <a:gdLst>
                  <a:gd fmla="*/ 4 w 96" name="T0"/>
                  <a:gd fmla="*/ 0 h 96" name="T1"/>
                  <a:gd fmla="*/ 0 w 96" name="T2"/>
                  <a:gd fmla="*/ 4 h 96" name="T3"/>
                  <a:gd fmla="*/ 0 w 96" name="T4"/>
                  <a:gd fmla="*/ 73 h 96" name="T5"/>
                  <a:gd fmla="*/ 4 w 96" name="T6"/>
                  <a:gd fmla="*/ 77 h 96" name="T7"/>
                  <a:gd fmla="*/ 19 w 96" name="T8"/>
                  <a:gd fmla="*/ 92 h 96" name="T9"/>
                  <a:gd fmla="*/ 23 w 96" name="T10"/>
                  <a:gd fmla="*/ 96 h 96" name="T11"/>
                  <a:gd fmla="*/ 92 w 96" name="T12"/>
                  <a:gd fmla="*/ 96 h 96" name="T13"/>
                  <a:gd fmla="*/ 96 w 96" name="T14"/>
                  <a:gd fmla="*/ 92 h 96" name="T15"/>
                  <a:gd fmla="*/ 4 w 96" name="T16"/>
                  <a:gd fmla="*/ 0 h 96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96" w="96">
                    <a:moveTo>
                      <a:pt x="4" y="0"/>
                    </a:moveTo>
                    <a:cubicBezTo>
                      <a:pt x="2" y="0"/>
                      <a:pt x="0" y="2"/>
                      <a:pt x="0" y="4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0" y="75"/>
                      <a:pt x="2" y="77"/>
                      <a:pt x="4" y="77"/>
                    </a:cubicBezTo>
                    <a:cubicBezTo>
                      <a:pt x="12" y="77"/>
                      <a:pt x="19" y="84"/>
                      <a:pt x="19" y="92"/>
                    </a:cubicBezTo>
                    <a:cubicBezTo>
                      <a:pt x="19" y="94"/>
                      <a:pt x="21" y="96"/>
                      <a:pt x="23" y="96"/>
                    </a:cubicBezTo>
                    <a:cubicBezTo>
                      <a:pt x="92" y="96"/>
                      <a:pt x="92" y="96"/>
                      <a:pt x="92" y="96"/>
                    </a:cubicBezTo>
                    <a:cubicBezTo>
                      <a:pt x="94" y="96"/>
                      <a:pt x="96" y="94"/>
                      <a:pt x="96" y="92"/>
                    </a:cubicBezTo>
                    <a:cubicBezTo>
                      <a:pt x="96" y="41"/>
                      <a:pt x="55" y="0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</p:grpSp>
      <p:grpSp>
        <p:nvGrpSpPr>
          <p:cNvPr id="8" name="组合 7"/>
          <p:cNvGrpSpPr/>
          <p:nvPr/>
        </p:nvGrpSpPr>
        <p:grpSpPr>
          <a:xfrm>
            <a:off x="8725411" y="2306207"/>
            <a:ext cx="1535042" cy="1274192"/>
            <a:chOff x="8725411" y="2306207"/>
            <a:chExt cx="1535042" cy="1274192"/>
          </a:xfrm>
        </p:grpSpPr>
        <p:sp>
          <p:nvSpPr>
            <p:cNvPr id="35" name="文本框 34"/>
            <p:cNvSpPr txBox="1"/>
            <p:nvPr/>
          </p:nvSpPr>
          <p:spPr>
            <a:xfrm>
              <a:off x="8725411" y="2306207"/>
              <a:ext cx="1535042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mtClean="0" sz="2400">
                  <a:solidFill>
                    <a:schemeClr val="bg1"/>
                  </a:solidFill>
                </a:rPr>
                <a:t>关键字</a:t>
              </a:r>
            </a:p>
          </p:txBody>
        </p:sp>
        <p:cxnSp>
          <p:nvCxnSpPr>
            <p:cNvPr id="40" name="直接连接符 39"/>
            <p:cNvCxnSpPr/>
            <p:nvPr/>
          </p:nvCxnSpPr>
          <p:spPr>
            <a:xfrm>
              <a:off x="9310009" y="2905103"/>
              <a:ext cx="395968" cy="0"/>
            </a:xfrm>
            <a:prstGeom prst="line">
              <a:avLst/>
            </a:prstGeom>
            <a:ln w="12700"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Freeform 68"/>
            <p:cNvSpPr>
              <a:spLocks noEditPoints="1"/>
            </p:cNvSpPr>
            <p:nvPr/>
          </p:nvSpPr>
          <p:spPr bwMode="auto">
            <a:xfrm>
              <a:off x="9270430" y="3135394"/>
              <a:ext cx="445005" cy="445005"/>
            </a:xfrm>
            <a:custGeom>
              <a:gdLst>
                <a:gd fmla="*/ 96 w 192" name="T0"/>
                <a:gd fmla="*/ 0 h 192" name="T1"/>
                <a:gd fmla="*/ 0 w 192" name="T2"/>
                <a:gd fmla="*/ 96 h 192" name="T3"/>
                <a:gd fmla="*/ 96 w 192" name="T4"/>
                <a:gd fmla="*/ 192 h 192" name="T5"/>
                <a:gd fmla="*/ 192 w 192" name="T6"/>
                <a:gd fmla="*/ 96 h 192" name="T7"/>
                <a:gd fmla="*/ 96 w 192" name="T8"/>
                <a:gd fmla="*/ 0 h 192" name="T9"/>
                <a:gd fmla="*/ 136 w 192" name="T10"/>
                <a:gd fmla="*/ 61 h 192" name="T11"/>
                <a:gd fmla="*/ 106 w 192" name="T12"/>
                <a:gd fmla="*/ 149 h 192" name="T13"/>
                <a:gd fmla="*/ 103 w 192" name="T14"/>
                <a:gd fmla="*/ 152 h 192" name="T15"/>
                <a:gd fmla="*/ 99 w 192" name="T16"/>
                <a:gd fmla="*/ 149 h 192" name="T17"/>
                <a:gd fmla="*/ 85 w 192" name="T18"/>
                <a:gd fmla="*/ 107 h 192" name="T19"/>
                <a:gd fmla="*/ 43 w 192" name="T20"/>
                <a:gd fmla="*/ 92 h 192" name="T21"/>
                <a:gd fmla="*/ 40 w 192" name="T22"/>
                <a:gd fmla="*/ 88 h 192" name="T23"/>
                <a:gd fmla="*/ 43 w 192" name="T24"/>
                <a:gd fmla="*/ 85 h 192" name="T25"/>
                <a:gd fmla="*/ 131 w 192" name="T26"/>
                <a:gd fmla="*/ 56 h 192" name="T27"/>
                <a:gd fmla="*/ 135 w 192" name="T28"/>
                <a:gd fmla="*/ 57 h 192" name="T29"/>
                <a:gd fmla="*/ 136 w 192" name="T30"/>
                <a:gd fmla="*/ 61 h 192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192" w="192">
                  <a:moveTo>
                    <a:pt x="96" y="0"/>
                  </a:moveTo>
                  <a:cubicBezTo>
                    <a:pt x="43" y="0"/>
                    <a:pt x="0" y="43"/>
                    <a:pt x="0" y="96"/>
                  </a:cubicBezTo>
                  <a:cubicBezTo>
                    <a:pt x="0" y="149"/>
                    <a:pt x="43" y="192"/>
                    <a:pt x="96" y="192"/>
                  </a:cubicBezTo>
                  <a:cubicBezTo>
                    <a:pt x="149" y="192"/>
                    <a:pt x="192" y="149"/>
                    <a:pt x="192" y="96"/>
                  </a:cubicBezTo>
                  <a:cubicBezTo>
                    <a:pt x="192" y="43"/>
                    <a:pt x="149" y="0"/>
                    <a:pt x="96" y="0"/>
                  </a:cubicBezTo>
                  <a:close/>
                  <a:moveTo>
                    <a:pt x="136" y="61"/>
                  </a:moveTo>
                  <a:cubicBezTo>
                    <a:pt x="106" y="149"/>
                    <a:pt x="106" y="149"/>
                    <a:pt x="106" y="149"/>
                  </a:cubicBezTo>
                  <a:cubicBezTo>
                    <a:pt x="106" y="151"/>
                    <a:pt x="104" y="152"/>
                    <a:pt x="103" y="152"/>
                  </a:cubicBezTo>
                  <a:cubicBezTo>
                    <a:pt x="101" y="152"/>
                    <a:pt x="99" y="151"/>
                    <a:pt x="99" y="149"/>
                  </a:cubicBezTo>
                  <a:cubicBezTo>
                    <a:pt x="85" y="107"/>
                    <a:pt x="85" y="107"/>
                    <a:pt x="85" y="107"/>
                  </a:cubicBezTo>
                  <a:cubicBezTo>
                    <a:pt x="43" y="92"/>
                    <a:pt x="43" y="92"/>
                    <a:pt x="43" y="92"/>
                  </a:cubicBezTo>
                  <a:cubicBezTo>
                    <a:pt x="41" y="92"/>
                    <a:pt x="40" y="90"/>
                    <a:pt x="40" y="88"/>
                  </a:cubicBezTo>
                  <a:cubicBezTo>
                    <a:pt x="40" y="87"/>
                    <a:pt x="41" y="85"/>
                    <a:pt x="43" y="85"/>
                  </a:cubicBezTo>
                  <a:cubicBezTo>
                    <a:pt x="131" y="56"/>
                    <a:pt x="131" y="56"/>
                    <a:pt x="131" y="56"/>
                  </a:cubicBezTo>
                  <a:cubicBezTo>
                    <a:pt x="132" y="56"/>
                    <a:pt x="134" y="56"/>
                    <a:pt x="135" y="57"/>
                  </a:cubicBezTo>
                  <a:cubicBezTo>
                    <a:pt x="136" y="58"/>
                    <a:pt x="136" y="60"/>
                    <a:pt x="136" y="6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60" name="文本框 59"/>
          <p:cNvSpPr txBox="1"/>
          <p:nvPr/>
        </p:nvSpPr>
        <p:spPr>
          <a:xfrm>
            <a:off x="801543" y="4636251"/>
            <a:ext cx="10967669" cy="1280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altLang="en-US" lang="zh-CN" sz="2000">
                <a:solidFill>
                  <a:schemeClr val="tx2"/>
                </a:solidFill>
              </a:rPr>
              <a:t>单击此处编辑您要的内容，建议您在展示时采用微软雅黑字体，本模版所有图形线条及其相应素材均可自由编辑、改色、替换。单击此处编辑您要的内容，建议您在展示时采用微软雅黑字体，文字不能太多，要突出重点，并理解文字，在答辩老师提问时能够自圆其说。</a:t>
            </a:r>
          </a:p>
        </p:txBody>
      </p:sp>
      <p:sp>
        <p:nvSpPr>
          <p:cNvPr id="61" name="任意多边形 60"/>
          <p:cNvSpPr/>
          <p:nvPr/>
        </p:nvSpPr>
        <p:spPr>
          <a:xfrm flipH="1" rot="5400000">
            <a:off x="527494" y="4819035"/>
            <a:ext cx="250350" cy="132492"/>
          </a:xfrm>
          <a:custGeom>
            <a:gdLst>
              <a:gd fmla="*/ 250350 w 250350" name="connsiteX0"/>
              <a:gd fmla="*/ 125175 h 132492" name="connsiteY0"/>
              <a:gd fmla="*/ 125175 w 250350" name="connsiteX1"/>
              <a:gd fmla="*/ 0 h 132492" name="connsiteY1"/>
              <a:gd fmla="*/ 0 w 250350" name="connsiteX2"/>
              <a:gd fmla="*/ 125175 h 132492" name="connsiteY2"/>
              <a:gd fmla="*/ 1664 w 250350" name="connsiteX3"/>
              <a:gd fmla="*/ 132492 h 132492" name="connsiteY3"/>
              <a:gd fmla="*/ 248686 w 250350" name="connsiteX4"/>
              <a:gd fmla="*/ 132492 h 132492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32492" w="250350">
                <a:moveTo>
                  <a:pt x="250350" y="125175"/>
                </a:moveTo>
                <a:cubicBezTo>
                  <a:pt x="250350" y="56043"/>
                  <a:pt x="194308" y="0"/>
                  <a:pt x="125175" y="0"/>
                </a:cubicBezTo>
                <a:cubicBezTo>
                  <a:pt x="56043" y="0"/>
                  <a:pt x="0" y="56043"/>
                  <a:pt x="0" y="125175"/>
                </a:cubicBezTo>
                <a:lnTo>
                  <a:pt x="1664" y="132492"/>
                </a:lnTo>
                <a:lnTo>
                  <a:pt x="248686" y="13249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987102336"/>
      </p:ext>
    </p:extLst>
  </p:cSld>
  <p:clrMapOvr>
    <a:masterClrMapping/>
  </p:clrMapOvr>
  <p:transition advTm="5000" spd="slow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grpId="0" id="5" nodeType="withEffect" presetClass="entr" presetID="2" presetSubtype="8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9" nodeType="withEffect" presetClass="entr" presetID="2" presetSubtype="8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2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13" nodeType="withEffect" presetClass="entr" presetID="2" presetSubtype="8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5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6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53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2" nodeType="withEffect" presetClass="entr" presetID="53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6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7" nodeType="withEffect" presetClass="entr" presetID="53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2" nodeType="withEffect" presetClass="entr" presetID="22" presetSubtype="1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4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5" nodeType="withEffect" presetClass="entr" presetID="10" presetSubtype="0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8" nodeType="withEffect" presetClass="entr" presetID="22" presetSubtype="1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4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1" nodeType="withEffect" presetClass="entr" presetID="22" presetSubtype="1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43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4" nodeType="withEffect" presetClass="entr" presetID="10" presetSubtype="0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6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7" nodeType="withEffect" presetClass="entr" presetID="22" presetSubtype="1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49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50" nodeType="withEffect" presetClass="entr" presetID="2" presetSubtype="4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52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53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54" nodeType="withEffect" presetClass="entr" presetID="2" presetSubtype="4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56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57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4"/>
      <p:bldP grpId="0" spid="5"/>
      <p:bldP grpId="0" spid="60"/>
      <p:bldP grpId="0" spid="61"/>
    </p:bld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M008">
      <a:dk1>
        <a:sysClr val="windowText" lastClr="000000"/>
      </a:dk1>
      <a:lt1>
        <a:srgbClr val="FFFFFF"/>
      </a:lt1>
      <a:dk2>
        <a:srgbClr val="5A5A5A"/>
      </a:dk2>
      <a:lt2>
        <a:srgbClr val="C8C8C8"/>
      </a:lt2>
      <a:accent1>
        <a:srgbClr val="036AB5"/>
      </a:accent1>
      <a:accent2>
        <a:srgbClr val="87BF04"/>
      </a:accent2>
      <a:accent3>
        <a:srgbClr val="A6DAF0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自定义 3">
      <a:majorFont>
        <a:latin typeface="Agency FB"/>
        <a:ea typeface="微软雅黑"/>
        <a:cs typeface="Arial"/>
      </a:majorFont>
      <a:minorFont>
        <a:latin typeface="Calibri Light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anchor="ctr" rtlCol="0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aragraphs>194</Paragraphs>
  <Slides>31</Slides>
  <Notes>0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baseType="lpstr" size="38">
      <vt:lpstr>Arial</vt:lpstr>
      <vt:lpstr>Agency FB</vt:lpstr>
      <vt:lpstr>微软雅黑</vt:lpstr>
      <vt:lpstr>Calibri Light</vt:lpstr>
      <vt:lpstr>Calibri</vt:lpstr>
      <vt:lpstr>华文细黑</vt:lpstr>
      <vt:lpstr>Office 主题</vt:lpstr>
      <vt:lpstr>PowerPoint Presentation</vt:lpstr>
      <vt:lpstr>PowerPoint Presentation</vt:lpstr>
      <vt:lpstr>PowerPoint Presentation</vt:lpstr>
      <vt:lpstr>绪论</vt:lpstr>
      <vt:lpstr>绪论</vt:lpstr>
      <vt:lpstr>绪论</vt:lpstr>
      <vt:lpstr>绪论</vt:lpstr>
      <vt:lpstr>PowerPoint Presentation</vt:lpstr>
      <vt:lpstr>文献综述</vt:lpstr>
      <vt:lpstr>文献综述</vt:lpstr>
      <vt:lpstr>文献综述</vt:lpstr>
      <vt:lpstr>文献综述</vt:lpstr>
      <vt:lpstr>PowerPoint Presentation</vt:lpstr>
      <vt:lpstr>理论框架与研究假设</vt:lpstr>
      <vt:lpstr>理论框架与研究假设</vt:lpstr>
      <vt:lpstr>理论框架与研究假设</vt:lpstr>
      <vt:lpstr>理论框架与研究假设</vt:lpstr>
      <vt:lpstr>PowerPoint Presentation</vt:lpstr>
      <vt:lpstr>研究方法</vt:lpstr>
      <vt:lpstr>研究方法</vt:lpstr>
      <vt:lpstr>研究方法</vt:lpstr>
      <vt:lpstr>研究方法</vt:lpstr>
      <vt:lpstr>PowerPoint Presentation</vt:lpstr>
      <vt:lpstr>分析与讨论</vt:lpstr>
      <vt:lpstr>分析与讨论</vt:lpstr>
      <vt:lpstr>分析与讨论</vt:lpstr>
      <vt:lpstr>PowerPoint Presentation</vt:lpstr>
      <vt:lpstr>结论与建议</vt:lpstr>
      <vt:lpstr>结论与建议</vt:lpstr>
      <vt:lpstr>结论与建议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2021-08-22T12:05:22Z</dcterms:created>
  <cp:lastPrinted>2021-08-22T12:05:22Z</cp:lastPrinted>
  <dcterms:modified xsi:type="dcterms:W3CDTF">2021-08-22T05:45:40Z</dcterms:modified>
  <cp:revision>1</cp:revision>
</cp:coreProperties>
</file>